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Old Standard TT"/>
      <p:regular r:id="rId18"/>
      <p:bold r:id="rId19"/>
      <p:italic r:id="rId20"/>
    </p:embeddedFon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italic.fntdata"/><Relationship Id="rId11" Type="http://schemas.openxmlformats.org/officeDocument/2006/relationships/slide" Target="slides/slide5.xml"/><Relationship Id="rId22" Type="http://schemas.openxmlformats.org/officeDocument/2006/relationships/font" Target="fonts/RobotoMono-bold.fntdata"/><Relationship Id="rId10" Type="http://schemas.openxmlformats.org/officeDocument/2006/relationships/slide" Target="slides/slide4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7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OldStandardTT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ldStandardT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27181b84d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27181b84d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27181b84d_1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27181b84d_1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87ff444e1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87ff444e1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27181b84d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27181b84d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27181b84d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27181b84d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27181b84d_1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327181b84d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27181b84d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27181b84d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27181b84d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27181b84d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27181b84d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27181b84d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27181b84d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27181b84d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27181b84d_1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27181b84d_1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" name="Google Shape;56;p14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4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5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heckmarx.com/supply-chain-security/repository-health-monitoring-part-2-essential-practices-for-secure-repositories/?utm_source=chatgpt.com" TargetMode="External"/><Relationship Id="rId4" Type="http://schemas.openxmlformats.org/officeDocument/2006/relationships/hyperlink" Target="https://checkmarx.com/supply-chain-security/repository-health-monitoring-part-2-essential-practices-for-secure-repositories/" TargetMode="External"/><Relationship Id="rId5" Type="http://schemas.openxmlformats.org/officeDocument/2006/relationships/hyperlink" Target="https://snyk.io/articles/securing-source-code-repositories/?utm_source=chatgpt.com" TargetMode="External"/><Relationship Id="rId6" Type="http://schemas.openxmlformats.org/officeDocument/2006/relationships/hyperlink" Target="https://snyk.io/articles/securing-source-code-repositories/?utm_source=chatgpt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742357" y="1695468"/>
            <a:ext cx="8118600" cy="18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CSD380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Controls in Shared Source Code Repositories</a:t>
            </a:r>
            <a:endParaRPr/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Monnier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1-Mar-2025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9" name="Google Shape;159;p34"/>
          <p:cNvSpPr txBox="1"/>
          <p:nvPr>
            <p:ph idx="1" type="body"/>
          </p:nvPr>
        </p:nvSpPr>
        <p:spPr>
          <a:xfrm>
            <a:off x="311700" y="11531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Securing repositories is a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shared responsibility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between developers, DevOps, and security teams.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Following best practices strengthens the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software supply chain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and reduces the risk of compromise.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Proactive controls protect both the codebase and organizational reputation.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165" name="Google Shape;165;p35"/>
          <p:cNvSpPr txBox="1"/>
          <p:nvPr>
            <p:ph idx="1" type="body"/>
          </p:nvPr>
        </p:nvSpPr>
        <p:spPr>
          <a:xfrm>
            <a:off x="311700" y="11531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Checkmarx. (2023, September 13).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Repository health monitoring part 2: Essential practices for secure repositories.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Checkmarx.</a:t>
            </a:r>
            <a:r>
              <a:rPr lang="en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https://checkmarx.com/supply-chain-security/repository-health-monitoring-part-2-essential-practices-for-secure-repositories/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Snyk. (2023, July 18).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Securing source code in repositories is essential.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Snyk.</a:t>
            </a:r>
            <a:r>
              <a:rPr lang="en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https://snyk.io/articles/securing-source-code-repositories/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Source code repositories are the foundation of modern software development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Shared repositories (GitHub, GitLab, Bitbucket, etc.) enable collaboration but also increase the attack surface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Without strong controls, attackers may inject malicious code, steal secrets, or compromise the software supply chain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This presentation reviews best practices for securing shared repositories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Repository Security Matters</a:t>
            </a:r>
            <a:endParaRPr/>
          </a:p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600"/>
              <a:t>Source code = intellectual property + foundation of trust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05"/>
              <a:buNone/>
            </a:pPr>
            <a:br>
              <a:rPr lang="en" sz="1600"/>
            </a:br>
            <a:r>
              <a:rPr lang="en" sz="1600"/>
              <a:t>Compromise can lead to:</a:t>
            </a:r>
            <a:br>
              <a:rPr lang="en" sz="1600"/>
            </a:br>
            <a:r>
              <a:rPr lang="en" sz="1600"/>
              <a:t>Malicious code in production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Exposure of sensitive information (API keys, credentials)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Erosion of user trust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High-profile supply chain attacks (e.g., SolarWinds, Codecov) highlight the importance of proactive security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Controls &amp; Authentication</a:t>
            </a:r>
            <a:endParaRPr/>
          </a:p>
        </p:txBody>
      </p:sp>
      <p:sp>
        <p:nvSpPr>
          <p:cNvPr id="123" name="Google Shape;123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Enforce least privilege access (role-based permissions).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Require multi-factor authentication (MFA) for all contributors.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Rotate and revoke credentials regularly.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Monitor contributor activity for anomalies.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&amp; Commit Protections</a:t>
            </a:r>
            <a:endParaRPr/>
          </a:p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>
            <a:off x="311700" y="1171600"/>
            <a:ext cx="8520600" cy="3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Enable branch protection rules (no direct commits to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latin typeface="Arial"/>
                <a:ea typeface="Arial"/>
                <a:cs typeface="Arial"/>
                <a:sym typeface="Arial"/>
              </a:rPr>
              <a:t>Require pull request reviews before merging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Enforce status checks (CI/CD tests, security scans)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Commit signing with GPG/SSH keys for authenticity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Secret Management</a:t>
            </a:r>
            <a:endParaRPr/>
          </a:p>
        </p:txBody>
      </p:sp>
      <p:sp>
        <p:nvSpPr>
          <p:cNvPr id="135" name="Google Shape;135;p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Never hard-code secrets in repositories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secret scanning tools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to detect accidental leaks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Store credentials in secure vaults (HashiCorp Vault, AWS Secrets Manager, etc.)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Automate rotation of exposed secrets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 Hygiene</a:t>
            </a:r>
            <a:endParaRPr/>
          </a:p>
        </p:txBody>
      </p:sp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Avoid storing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compiled binaries or executables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in repos.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Pin dependencies to known versions.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Use dependency scanning to detect vulnerabilities.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Regularly audit third-party libraries.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 &amp; Logging</a:t>
            </a:r>
            <a:endParaRPr/>
          </a:p>
        </p:txBody>
      </p:sp>
      <p:sp>
        <p:nvSpPr>
          <p:cNvPr id="147" name="Google Shape;147;p3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Enable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audit logging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to track changes and access.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Monitor repositories for anomalous patterns.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Automate alerts for policy violations or suspicious commits.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Integrate with SIEM tools for centralized visibility.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 Summary</a:t>
            </a:r>
            <a:endParaRPr/>
          </a:p>
        </p:txBody>
      </p:sp>
      <p:sp>
        <p:nvSpPr>
          <p:cNvPr id="153" name="Google Shape;153;p3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Strong authentication and least privilege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Branch protection and signed commits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Secret scanning and vault integration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Clean repositories with no binaries or secrets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Continuous monitoring and auditing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