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38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54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19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1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14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70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61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64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67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25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853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4906" y="1987836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064" y="1778830"/>
            <a:ext cx="3383279" cy="338327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387853" y="2105401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7" b="93435" l="3800" r="9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48" y="2105401"/>
            <a:ext cx="2411399" cy="3158932"/>
          </a:xfrm>
          <a:prstGeom prst="rect">
            <a:avLst/>
          </a:prstGeom>
        </p:spPr>
      </p:pic>
      <p:sp>
        <p:nvSpPr>
          <p:cNvPr id="9" name="Flecha izquierda y derecha 8"/>
          <p:cNvSpPr/>
          <p:nvPr/>
        </p:nvSpPr>
        <p:spPr>
          <a:xfrm>
            <a:off x="3703318" y="2000899"/>
            <a:ext cx="4684535" cy="2965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Resultado de imagen para cable us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125" b="90000" l="175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72" y="2242372"/>
            <a:ext cx="2482319" cy="2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47724" y="5070669"/>
            <a:ext cx="27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err="1" smtClean="0"/>
              <a:t>RoboCom</a:t>
            </a:r>
            <a:endParaRPr lang="es-VE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65301" y="5070669"/>
            <a:ext cx="31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Conector USB</a:t>
            </a:r>
            <a:endParaRPr lang="es-VE" sz="3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126447" y="5070669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MA2000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2542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5169" y="209006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0"/>
            <a:ext cx="3383279" cy="338327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87853" y="2105401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7" b="93435" l="3800" r="9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48" y="2105401"/>
            <a:ext cx="2411399" cy="31589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26447" y="5070669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MA2000</a:t>
            </a:r>
            <a:endParaRPr lang="es-VE" sz="3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5169" y="3911200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" name="Picture 4" descr="Resultado de imagen para celu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83" b="99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03" y="4139362"/>
            <a:ext cx="2508943" cy="25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para RF symbo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8303" r="24425" b="36502"/>
          <a:stretch/>
        </p:blipFill>
        <p:spPr bwMode="auto">
          <a:xfrm>
            <a:off x="4721986" y="2320937"/>
            <a:ext cx="3117462" cy="253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3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121511" y="4034351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Motores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736076" y="4034350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Circuitos de potencia</a:t>
            </a:r>
            <a:endParaRPr lang="es-VE" dirty="0"/>
          </a:p>
        </p:txBody>
      </p:sp>
      <p:sp>
        <p:nvSpPr>
          <p:cNvPr id="7" name="Rectángulo redondeado 6"/>
          <p:cNvSpPr/>
          <p:nvPr/>
        </p:nvSpPr>
        <p:spPr>
          <a:xfrm>
            <a:off x="4350639" y="4034350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Microcontrolador</a:t>
            </a:r>
          </a:p>
          <a:p>
            <a:pPr algn="ctr"/>
            <a:r>
              <a:rPr lang="es-VE" sz="1600" dirty="0" smtClean="0"/>
              <a:t>dsPIC30F3011</a:t>
            </a:r>
            <a:endParaRPr lang="es-VE" sz="16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965205" y="473683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Microcontrolador</a:t>
            </a:r>
          </a:p>
          <a:p>
            <a:pPr algn="ctr"/>
            <a:r>
              <a:rPr lang="es-VE" sz="1600" dirty="0" err="1" smtClean="0"/>
              <a:t>Wi</a:t>
            </a:r>
            <a:r>
              <a:rPr lang="es-VE" sz="1600" dirty="0" smtClean="0"/>
              <a:t>-Fi</a:t>
            </a:r>
            <a:endParaRPr lang="es-VE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965205" y="4034350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Puerto serial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6736076" y="473684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Dirección/Página web</a:t>
            </a:r>
            <a:endParaRPr lang="es-VE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350640" y="473683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Servidor web</a:t>
            </a:r>
            <a:endParaRPr lang="es-VE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121511" y="473683"/>
            <a:ext cx="1817237" cy="1486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Aplicaciones</a:t>
            </a:r>
            <a:endParaRPr lang="es-VE" dirty="0"/>
          </a:p>
        </p:txBody>
      </p:sp>
      <p:sp>
        <p:nvSpPr>
          <p:cNvPr id="21" name="Flecha izquierda 20"/>
          <p:cNvSpPr/>
          <p:nvPr/>
        </p:nvSpPr>
        <p:spPr>
          <a:xfrm>
            <a:off x="8553313" y="966651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Flecha izquierda 21"/>
          <p:cNvSpPr/>
          <p:nvPr/>
        </p:nvSpPr>
        <p:spPr>
          <a:xfrm>
            <a:off x="6167876" y="942805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Flecha izquierda 22"/>
          <p:cNvSpPr/>
          <p:nvPr/>
        </p:nvSpPr>
        <p:spPr>
          <a:xfrm>
            <a:off x="3782440" y="967221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Flecha izquierda 24"/>
          <p:cNvSpPr/>
          <p:nvPr/>
        </p:nvSpPr>
        <p:spPr>
          <a:xfrm flipH="1">
            <a:off x="3782440" y="4503472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Flecha izquierda 25"/>
          <p:cNvSpPr/>
          <p:nvPr/>
        </p:nvSpPr>
        <p:spPr>
          <a:xfrm flipH="1">
            <a:off x="6167876" y="4503472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Flecha izquierda 26"/>
          <p:cNvSpPr/>
          <p:nvPr/>
        </p:nvSpPr>
        <p:spPr>
          <a:xfrm flipH="1">
            <a:off x="8553311" y="4503472"/>
            <a:ext cx="56819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/>
          <p:cNvSpPr/>
          <p:nvPr/>
        </p:nvSpPr>
        <p:spPr>
          <a:xfrm>
            <a:off x="4219303" y="104503"/>
            <a:ext cx="6831874" cy="227293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ángulo 29"/>
          <p:cNvSpPr/>
          <p:nvPr/>
        </p:nvSpPr>
        <p:spPr>
          <a:xfrm>
            <a:off x="1436914" y="3757750"/>
            <a:ext cx="9745598" cy="227293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Flecha abajo 23"/>
          <p:cNvSpPr/>
          <p:nvPr/>
        </p:nvSpPr>
        <p:spPr>
          <a:xfrm>
            <a:off x="2442748" y="2022772"/>
            <a:ext cx="862148" cy="201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4066539" y="2350775"/>
            <a:ext cx="40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Comunicación inalámbrica</a:t>
            </a:r>
            <a:endParaRPr lang="es-VE" sz="28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286291" y="6045677"/>
            <a:ext cx="479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Sistema original del brazo robot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1168996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B</dc:creator>
  <cp:lastModifiedBy>Ismael B</cp:lastModifiedBy>
  <cp:revision>7</cp:revision>
  <dcterms:created xsi:type="dcterms:W3CDTF">2019-10-31T04:24:45Z</dcterms:created>
  <dcterms:modified xsi:type="dcterms:W3CDTF">2019-11-01T03:42:58Z</dcterms:modified>
</cp:coreProperties>
</file>