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8342-1F9D-4F24-B590-39C7162B9487}" type="datetimeFigureOut">
              <a:rPr lang="es-VE" smtClean="0"/>
              <a:t>31/10/2019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54EE-0492-4402-AADC-1F643F2A798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1383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8342-1F9D-4F24-B590-39C7162B9487}" type="datetimeFigureOut">
              <a:rPr lang="es-VE" smtClean="0"/>
              <a:t>31/10/2019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54EE-0492-4402-AADC-1F643F2A798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8544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8342-1F9D-4F24-B590-39C7162B9487}" type="datetimeFigureOut">
              <a:rPr lang="es-VE" smtClean="0"/>
              <a:t>31/10/2019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54EE-0492-4402-AADC-1F643F2A798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5194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8342-1F9D-4F24-B590-39C7162B9487}" type="datetimeFigureOut">
              <a:rPr lang="es-VE" smtClean="0"/>
              <a:t>31/10/2019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54EE-0492-4402-AADC-1F643F2A798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319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8342-1F9D-4F24-B590-39C7162B9487}" type="datetimeFigureOut">
              <a:rPr lang="es-VE" smtClean="0"/>
              <a:t>31/10/2019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54EE-0492-4402-AADC-1F643F2A798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7148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8342-1F9D-4F24-B590-39C7162B9487}" type="datetimeFigureOut">
              <a:rPr lang="es-VE" smtClean="0"/>
              <a:t>31/10/2019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54EE-0492-4402-AADC-1F643F2A798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7701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8342-1F9D-4F24-B590-39C7162B9487}" type="datetimeFigureOut">
              <a:rPr lang="es-VE" smtClean="0"/>
              <a:t>31/10/2019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54EE-0492-4402-AADC-1F643F2A798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6618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8342-1F9D-4F24-B590-39C7162B9487}" type="datetimeFigureOut">
              <a:rPr lang="es-VE" smtClean="0"/>
              <a:t>31/10/2019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54EE-0492-4402-AADC-1F643F2A798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6643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8342-1F9D-4F24-B590-39C7162B9487}" type="datetimeFigureOut">
              <a:rPr lang="es-VE" smtClean="0"/>
              <a:t>31/10/2019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54EE-0492-4402-AADC-1F643F2A798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7675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8342-1F9D-4F24-B590-39C7162B9487}" type="datetimeFigureOut">
              <a:rPr lang="es-VE" smtClean="0"/>
              <a:t>31/10/2019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54EE-0492-4402-AADC-1F643F2A798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9254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8342-1F9D-4F24-B590-39C7162B9487}" type="datetimeFigureOut">
              <a:rPr lang="es-VE" smtClean="0"/>
              <a:t>31/10/2019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54EE-0492-4402-AADC-1F643F2A798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5853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28342-1F9D-4F24-B590-39C7162B9487}" type="datetimeFigureOut">
              <a:rPr lang="es-VE" smtClean="0"/>
              <a:t>31/10/2019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D54EE-0492-4402-AADC-1F643F2A798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14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84906" y="1987836"/>
            <a:ext cx="3618412" cy="2965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064" y="1778830"/>
            <a:ext cx="3383279" cy="3383279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8387853" y="2105401"/>
            <a:ext cx="3618412" cy="2965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817" b="93435" l="3800" r="93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448" y="2105401"/>
            <a:ext cx="2411399" cy="3158932"/>
          </a:xfrm>
          <a:prstGeom prst="rect">
            <a:avLst/>
          </a:prstGeom>
        </p:spPr>
      </p:pic>
      <p:sp>
        <p:nvSpPr>
          <p:cNvPr id="9" name="Flecha izquierda y derecha 8"/>
          <p:cNvSpPr/>
          <p:nvPr/>
        </p:nvSpPr>
        <p:spPr>
          <a:xfrm>
            <a:off x="3703318" y="2000899"/>
            <a:ext cx="4684535" cy="29652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026" name="Picture 2" descr="Resultado de imagen para cable us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3125" b="90000" l="175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672" y="2242372"/>
            <a:ext cx="2482319" cy="248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647724" y="5070669"/>
            <a:ext cx="2730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600" dirty="0" err="1" smtClean="0"/>
              <a:t>RoboCom</a:t>
            </a:r>
            <a:endParaRPr lang="es-VE" sz="36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665301" y="5070669"/>
            <a:ext cx="3166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600" dirty="0" smtClean="0"/>
              <a:t>Conector USB</a:t>
            </a:r>
            <a:endParaRPr lang="es-VE" sz="36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9126447" y="5070669"/>
            <a:ext cx="313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600" dirty="0" smtClean="0"/>
              <a:t>MA2000</a:t>
            </a:r>
            <a:endParaRPr lang="es-VE" sz="3600" dirty="0"/>
          </a:p>
        </p:txBody>
      </p:sp>
    </p:spTree>
    <p:extLst>
      <p:ext uri="{BB962C8B-B14F-4D97-AF65-F5344CB8AC3E}">
        <p14:creationId xmlns:p14="http://schemas.microsoft.com/office/powerpoint/2010/main" val="25423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555169" y="209006"/>
            <a:ext cx="3618412" cy="2965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0"/>
            <a:ext cx="3383279" cy="3383279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8387853" y="2105401"/>
            <a:ext cx="3618412" cy="2965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817" b="93435" l="3800" r="93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448" y="2105401"/>
            <a:ext cx="2411399" cy="31589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126447" y="5070669"/>
            <a:ext cx="313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600" dirty="0" smtClean="0"/>
              <a:t>MA2000</a:t>
            </a:r>
            <a:endParaRPr lang="es-VE" sz="36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555169" y="3911200"/>
            <a:ext cx="3618412" cy="2965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0" name="Picture 4" descr="Resultado de imagen para celula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83" b="995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03" y="4139362"/>
            <a:ext cx="2508943" cy="250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sultado de imagen para RF symbol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3" t="28303" r="24425" b="36502"/>
          <a:stretch/>
        </p:blipFill>
        <p:spPr bwMode="auto">
          <a:xfrm>
            <a:off x="4721986" y="2320937"/>
            <a:ext cx="3117462" cy="253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0307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Ismael B</dc:creator>
  <cp:lastModifiedBy>Ismael B</cp:lastModifiedBy>
  <cp:revision>3</cp:revision>
  <dcterms:created xsi:type="dcterms:W3CDTF">2019-10-31T04:24:45Z</dcterms:created>
  <dcterms:modified xsi:type="dcterms:W3CDTF">2019-10-31T04:58:19Z</dcterms:modified>
</cp:coreProperties>
</file>