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38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8544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194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19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14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7701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618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64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675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254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853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8342-1F9D-4F24-B590-39C7162B9487}" type="datetimeFigureOut">
              <a:rPr lang="es-VE" smtClean="0"/>
              <a:t>31/10/2019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54EE-0492-4402-AADC-1F643F2A798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555169" y="209006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9" y="0"/>
            <a:ext cx="3383279" cy="338327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8387853" y="2105401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17" b="93435" l="3800" r="93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48" y="2105401"/>
            <a:ext cx="2411399" cy="3158932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9126447" y="5070669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smtClean="0"/>
              <a:t>MA2000</a:t>
            </a:r>
            <a:endParaRPr lang="es-VE" sz="36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55169" y="3911200"/>
            <a:ext cx="3618412" cy="296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8" name="Picture 4" descr="Resultado de imagen para celula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83" b="995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03" y="4139362"/>
            <a:ext cx="2508943" cy="250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RF symbol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8303" r="24425" b="36502"/>
          <a:stretch/>
        </p:blipFill>
        <p:spPr bwMode="auto">
          <a:xfrm>
            <a:off x="4758180" y="2417769"/>
            <a:ext cx="3117462" cy="253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35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B</dc:creator>
  <cp:lastModifiedBy>Ismael B</cp:lastModifiedBy>
  <cp:revision>3</cp:revision>
  <dcterms:created xsi:type="dcterms:W3CDTF">2019-10-31T04:24:45Z</dcterms:created>
  <dcterms:modified xsi:type="dcterms:W3CDTF">2019-10-31T04:55:29Z</dcterms:modified>
</cp:coreProperties>
</file>