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0"/>
  </p:notesMasterIdLst>
  <p:sldIdLst>
    <p:sldId id="412" r:id="rId5"/>
    <p:sldId id="400" r:id="rId6"/>
    <p:sldId id="408" r:id="rId7"/>
    <p:sldId id="409" r:id="rId8"/>
    <p:sldId id="411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9D9D9"/>
    <a:srgbClr val="FEF8BE"/>
    <a:srgbClr val="B8CCE4"/>
    <a:srgbClr val="76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549E8-BB66-8A72-19A3-62DA246327F8}" v="278" dt="2024-04-18T15:12:17.742"/>
    <p1510:client id="{ED335EC0-D1C7-C3A7-A706-885C0F454B06}" v="72" dt="2024-04-18T15:03:05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ECDAD-75E1-4BC4-AB86-9BA5DFF857B3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AA5E4-F832-4E78-BDC0-6CAA09567E0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48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31DCF8F9-FE1E-467E-9B82-0FEB758F2FA6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95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E393-D011-4B55-A9B6-0BBC79EF96B0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5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0C2F-F497-4247-8BB2-5746400D850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19CF75-0ECC-4E76-B636-3ABF46261502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7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E8BD-E6E8-42B0-9E1C-58D2F9C64A0C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3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7AFBA47-0BC8-4C75-9B10-88B9F496CCB1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2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4512E72-AC33-43BA-BEE9-4FD4948C58D8}" type="datetime1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1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6718-59A8-49B1-AEC5-3662572A144D}" type="datetime1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4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C767-5C82-4733-81D6-0B6B22CAF0EE}" type="datetime1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4D41E06-6C86-4754-846D-56519DFF1F50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A39B2-B176-40DF-B22F-280C511548AF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A1BC-C245-4537-A704-02F8919D151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8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45CF02-92BA-5A94-2DEC-47F61A7C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481272-C222-8968-044D-3BAF0970A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2A8D1-3358-F5F1-4AF0-5F9969CD7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87" name="Rectangle 10">
            <a:extLst>
              <a:ext uri="{FF2B5EF4-FFF2-40B4-BE49-F238E27FC236}">
                <a16:creationId xmlns:a16="http://schemas.microsoft.com/office/drawing/2014/main" id="{3CA4E186-A056-DACA-6812-E5F007704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318A6B-6752-F618-4EF4-1D267178C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ca-ES" sz="4800"/>
              <a:t>Enginyeria del Software</a:t>
            </a:r>
          </a:p>
        </p:txBody>
      </p:sp>
      <p:sp>
        <p:nvSpPr>
          <p:cNvPr id="88" name="Rectangle 12">
            <a:extLst>
              <a:ext uri="{FF2B5EF4-FFF2-40B4-BE49-F238E27FC236}">
                <a16:creationId xmlns:a16="http://schemas.microsoft.com/office/drawing/2014/main" id="{EE755042-3AA6-3825-AEC6-571898FD7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429D88-9361-BCC7-DCE3-D5D1408F4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8F60D0DC-CA51-7547-B234-C04A874F0855}"/>
              </a:ext>
            </a:extLst>
          </p:cNvPr>
          <p:cNvSpPr txBox="1">
            <a:spLocks/>
          </p:cNvSpPr>
          <p:nvPr/>
        </p:nvSpPr>
        <p:spPr>
          <a:xfrm>
            <a:off x="7848600" y="4872922"/>
            <a:ext cx="4023360" cy="1359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a-ES" sz="1400" dirty="0"/>
              <a:t>Pràctiques: Grup 451-01</a:t>
            </a:r>
          </a:p>
          <a:p>
            <a:pPr>
              <a:lnSpc>
                <a:spcPct val="100000"/>
              </a:lnSpc>
            </a:pPr>
            <a:endParaRPr lang="ca-ES" sz="1400"/>
          </a:p>
          <a:p>
            <a:pPr>
              <a:lnSpc>
                <a:spcPct val="100000"/>
              </a:lnSpc>
            </a:pPr>
            <a:r>
              <a:rPr lang="ca-ES" sz="1400" dirty="0" err="1"/>
              <a:t>Sprint</a:t>
            </a:r>
            <a:r>
              <a:rPr lang="ca-ES" sz="1400" dirty="0"/>
              <a:t> 02</a:t>
            </a:r>
          </a:p>
        </p:txBody>
      </p:sp>
    </p:spTree>
    <p:extLst>
      <p:ext uri="{BB962C8B-B14F-4D97-AF65-F5344CB8AC3E}">
        <p14:creationId xmlns:p14="http://schemas.microsoft.com/office/powerpoint/2010/main" val="75173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F9086-B6B4-D19E-C791-6006CEAD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Composició de l’equip</a:t>
            </a:r>
            <a:r>
              <a:rPr lang="en-GB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DBCED9-7F51-70EF-594E-F7D7A979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Profile Pictures, The Selfie Precursor Thebenclark, 47% OFF">
            <a:extLst>
              <a:ext uri="{FF2B5EF4-FFF2-40B4-BE49-F238E27FC236}">
                <a16:creationId xmlns:a16="http://schemas.microsoft.com/office/drawing/2014/main" id="{E44A2714-7224-8333-A43B-ECBC3C17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05" y="2312505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9A3A06-2104-6EDD-EE3F-A32528BEC881}"/>
              </a:ext>
            </a:extLst>
          </p:cNvPr>
          <p:cNvSpPr txBox="1"/>
          <p:nvPr/>
        </p:nvSpPr>
        <p:spPr>
          <a:xfrm>
            <a:off x="1125121" y="3629187"/>
            <a:ext cx="21530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ca-ES"/>
              <a:t>Ismael Fernández </a:t>
            </a:r>
          </a:p>
        </p:txBody>
      </p:sp>
      <p:pic>
        <p:nvPicPr>
          <p:cNvPr id="8" name="Picture 2" descr="Profile Pictures, The Selfie Precursor Thebenclark, 47% OFF">
            <a:extLst>
              <a:ext uri="{FF2B5EF4-FFF2-40B4-BE49-F238E27FC236}">
                <a16:creationId xmlns:a16="http://schemas.microsoft.com/office/drawing/2014/main" id="{76D0DF31-D861-FFEE-2974-6C02DD693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851" y="2312505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701D67B-2047-7EEE-CB49-B2ED590A3D18}"/>
              </a:ext>
            </a:extLst>
          </p:cNvPr>
          <p:cNvSpPr txBox="1"/>
          <p:nvPr/>
        </p:nvSpPr>
        <p:spPr>
          <a:xfrm>
            <a:off x="3776870" y="3638956"/>
            <a:ext cx="23191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/>
              <a:t>Adrián Fernández</a:t>
            </a:r>
          </a:p>
        </p:txBody>
      </p:sp>
      <p:pic>
        <p:nvPicPr>
          <p:cNvPr id="10" name="Picture 2" descr="Profile Pictures, The Selfie Precursor Thebenclark, 47% OFF">
            <a:extLst>
              <a:ext uri="{FF2B5EF4-FFF2-40B4-BE49-F238E27FC236}">
                <a16:creationId xmlns:a16="http://schemas.microsoft.com/office/drawing/2014/main" id="{C58F73A0-EF49-A7B1-C627-75778E02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05" y="4472610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F9E5503-CA01-C76E-286A-F65FDF48A279}"/>
              </a:ext>
            </a:extLst>
          </p:cNvPr>
          <p:cNvSpPr txBox="1"/>
          <p:nvPr/>
        </p:nvSpPr>
        <p:spPr>
          <a:xfrm>
            <a:off x="1155324" y="5799061"/>
            <a:ext cx="23191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/>
              <a:t>Samuel Sánchez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5D8E7C1-F3A1-9FFE-E007-5F434203772E}"/>
              </a:ext>
            </a:extLst>
          </p:cNvPr>
          <p:cNvSpPr txBox="1"/>
          <p:nvPr/>
        </p:nvSpPr>
        <p:spPr>
          <a:xfrm>
            <a:off x="6612835" y="3167270"/>
            <a:ext cx="43003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ca-ES" dirty="0" err="1"/>
              <a:t>Scrum</a:t>
            </a:r>
            <a:r>
              <a:rPr lang="ca-ES" dirty="0"/>
              <a:t> </a:t>
            </a:r>
            <a:r>
              <a:rPr lang="ca-ES" dirty="0" err="1"/>
              <a:t>Master</a:t>
            </a:r>
            <a:r>
              <a:rPr lang="ca-ES" dirty="0"/>
              <a:t>: Samuel Sánchez</a:t>
            </a:r>
          </a:p>
        </p:txBody>
      </p:sp>
      <p:pic>
        <p:nvPicPr>
          <p:cNvPr id="3" name="Picture 2" descr="Profile Pictures, The Selfie Precursor Thebenclark, 47% OFF">
            <a:extLst>
              <a:ext uri="{FF2B5EF4-FFF2-40B4-BE49-F238E27FC236}">
                <a16:creationId xmlns:a16="http://schemas.microsoft.com/office/drawing/2014/main" id="{CDB6A34A-E91A-5CD2-7085-75519B8E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851" y="4499543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ED591B-7E33-3C5F-D88F-7E5675D9820E}"/>
              </a:ext>
            </a:extLst>
          </p:cNvPr>
          <p:cNvSpPr txBox="1"/>
          <p:nvPr/>
        </p:nvSpPr>
        <p:spPr>
          <a:xfrm>
            <a:off x="4057607" y="5795916"/>
            <a:ext cx="23191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dirty="0"/>
              <a:t>Joan Pérez</a:t>
            </a:r>
          </a:p>
        </p:txBody>
      </p:sp>
    </p:spTree>
    <p:extLst>
      <p:ext uri="{BB962C8B-B14F-4D97-AF65-F5344CB8AC3E}">
        <p14:creationId xmlns:p14="http://schemas.microsoft.com/office/powerpoint/2010/main" val="143996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FB19B-BC83-28E3-C34F-E477B71C3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D4BA1-5AB7-B8D9-63F4-F71B31D5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Tasques en </a:t>
            </a:r>
            <a:r>
              <a:rPr lang="es-ES" dirty="0" err="1"/>
              <a:t>curs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9DCC4B-20F9-8EAA-9C5D-D85FD1DD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9F3BC3-64C6-DCA9-A993-43956FF851B7}"/>
              </a:ext>
            </a:extLst>
          </p:cNvPr>
          <p:cNvSpPr txBox="1"/>
          <p:nvPr/>
        </p:nvSpPr>
        <p:spPr>
          <a:xfrm>
            <a:off x="771867" y="2297438"/>
            <a:ext cx="10020823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ca-ES" dirty="0"/>
              <a:t>Tasca 1: Feedback </a:t>
            </a:r>
            <a:r>
              <a:rPr lang="ca-ES" dirty="0" err="1"/>
              <a:t>sprint</a:t>
            </a:r>
            <a:r>
              <a:rPr lang="ca-ES" dirty="0"/>
              <a:t> 1</a:t>
            </a:r>
          </a:p>
          <a:p>
            <a:pPr algn="just"/>
            <a:endParaRPr lang="ca-ES" dirty="0"/>
          </a:p>
          <a:p>
            <a:pPr algn="just"/>
            <a:r>
              <a:rPr lang="ca-ES" dirty="0"/>
              <a:t>Tasca 2: Revisió requisits i S.R.S (Ismael)</a:t>
            </a:r>
          </a:p>
          <a:p>
            <a:pPr algn="just"/>
            <a:endParaRPr lang="ca-ES" dirty="0"/>
          </a:p>
          <a:p>
            <a:pPr algn="just"/>
            <a:r>
              <a:rPr lang="ca-ES" dirty="0"/>
              <a:t>Tasca 3: Inici diagrama casos d'ús</a:t>
            </a:r>
          </a:p>
          <a:p>
            <a:pPr algn="just"/>
            <a:r>
              <a:rPr lang="ca-ES" dirty="0"/>
              <a:t> 2.1: Diagrama cas d'ús transportista (Adrián)</a:t>
            </a:r>
          </a:p>
          <a:p>
            <a:pPr algn="just"/>
            <a:r>
              <a:rPr lang="ca-ES" dirty="0"/>
              <a:t>    2.2: Diagrama cas d'ús client (Samuel)</a:t>
            </a:r>
          </a:p>
          <a:p>
            <a:pPr algn="just"/>
            <a:r>
              <a:rPr lang="ca-ES" dirty="0"/>
              <a:t>    2.3: Diagrama cas d'ús botiga (Joan)</a:t>
            </a:r>
          </a:p>
          <a:p>
            <a:pPr algn="just"/>
            <a:endParaRPr lang="ca-ES" dirty="0"/>
          </a:p>
          <a:p>
            <a:pPr algn="just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51638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Diagrama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036B01A1-8468-3D3B-CCEF-B4BE1BAC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0426"/>
            <a:ext cx="12191999" cy="254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6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38EA2-7393-3EEA-342C-2A0E49400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4DF30-96E6-D413-77EB-9C52FFF9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err="1"/>
              <a:t>Burn-down</a:t>
            </a:r>
            <a:r>
              <a:rPr lang="ca-ES"/>
              <a:t> </a:t>
            </a:r>
            <a:r>
              <a:rPr lang="ca-ES" err="1"/>
              <a:t>chart</a:t>
            </a:r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24E472-EEEA-047A-652F-39B76DAD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709B6F5-EBE7-AF9E-9B75-712DEBE4A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270" y="2522871"/>
            <a:ext cx="4737434" cy="293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975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2426"/>
      </a:dk2>
      <a:lt2>
        <a:srgbClr val="E2E8E8"/>
      </a:lt2>
      <a:accent1>
        <a:srgbClr val="C34D54"/>
      </a:accent1>
      <a:accent2>
        <a:srgbClr val="B1643B"/>
      </a:accent2>
      <a:accent3>
        <a:srgbClr val="BBA149"/>
      </a:accent3>
      <a:accent4>
        <a:srgbClr val="98AD39"/>
      </a:accent4>
      <a:accent5>
        <a:srgbClr val="72B346"/>
      </a:accent5>
      <a:accent6>
        <a:srgbClr val="3BB13D"/>
      </a:accent6>
      <a:hlink>
        <a:srgbClr val="30928B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b814fa0-4f1b-4d56-8a36-064af1e36e66">
      <UserInfo>
        <DisplayName/>
        <AccountId xsi:nil="true"/>
        <AccountType/>
      </UserInfo>
    </SharedWithUsers>
    <_activity xmlns="b1fa7ccf-aa4f-4f27-84db-07667d020ac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3BD3DC6F0E81D4FA56575A4B7B24AF5" ma:contentTypeVersion="14" ma:contentTypeDescription="Crear nuevo documento." ma:contentTypeScope="" ma:versionID="ded3d347f3a98b31a82ee0cc093f824b">
  <xsd:schema xmlns:xsd="http://www.w3.org/2001/XMLSchema" xmlns:xs="http://www.w3.org/2001/XMLSchema" xmlns:p="http://schemas.microsoft.com/office/2006/metadata/properties" xmlns:ns3="7b814fa0-4f1b-4d56-8a36-064af1e36e66" xmlns:ns4="b1fa7ccf-aa4f-4f27-84db-07667d020acb" targetNamespace="http://schemas.microsoft.com/office/2006/metadata/properties" ma:root="true" ma:fieldsID="fe3adeea5df1e60fd0d7c7fb86895927" ns3:_="" ns4:_="">
    <xsd:import namespace="7b814fa0-4f1b-4d56-8a36-064af1e36e66"/>
    <xsd:import namespace="b1fa7ccf-aa4f-4f27-84db-07667d020ac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14fa0-4f1b-4d56-8a36-064af1e36e6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a7ccf-aa4f-4f27-84db-07667d020a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BF3923-D9E5-4962-BBB8-690B0ABC4F42}">
  <ds:schemaRefs>
    <ds:schemaRef ds:uri="7b814fa0-4f1b-4d56-8a36-064af1e36e66"/>
    <ds:schemaRef ds:uri="b1fa7ccf-aa4f-4f27-84db-07667d020ac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77A2FCE-FB77-4A2D-98B9-B8BD51BEE8CE}">
  <ds:schemaRefs>
    <ds:schemaRef ds:uri="7b814fa0-4f1b-4d56-8a36-064af1e36e66"/>
    <ds:schemaRef ds:uri="b1fa7ccf-aa4f-4f27-84db-07667d020a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4171512-FDE1-4E49-B7EA-58AD2B333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AccentBoxVTI</vt:lpstr>
      <vt:lpstr>Enginyeria del Software</vt:lpstr>
      <vt:lpstr>Composició de l’equip </vt:lpstr>
      <vt:lpstr>Tasques en curs</vt:lpstr>
      <vt:lpstr>Diagrama</vt:lpstr>
      <vt:lpstr>Burn-down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Enginyeria del Software</dc:title>
  <dc:creator>Jorge Bernal del Nozal</dc:creator>
  <cp:revision>66</cp:revision>
  <dcterms:created xsi:type="dcterms:W3CDTF">2023-02-10T08:32:17Z</dcterms:created>
  <dcterms:modified xsi:type="dcterms:W3CDTF">2024-06-11T11:23:11Z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0x01010063BD3DC6F0E81D4FA56575A4B7B24AF5</vt:lpwstr>
  </property>
  <property fmtid="{D5CDD505-2E9C-101B-9397-08002B2CF9AE}" pid="3" name="Order">
    <vt:r8>1700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</Properties>
</file>