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412" r:id="rId5"/>
    <p:sldId id="400" r:id="rId6"/>
    <p:sldId id="408" r:id="rId7"/>
    <p:sldId id="409" r:id="rId8"/>
    <p:sldId id="430" r:id="rId9"/>
    <p:sldId id="429" r:id="rId10"/>
    <p:sldId id="422" r:id="rId11"/>
    <p:sldId id="421" r:id="rId12"/>
    <p:sldId id="425" r:id="rId13"/>
    <p:sldId id="424" r:id="rId14"/>
    <p:sldId id="423" r:id="rId15"/>
    <p:sldId id="428" r:id="rId16"/>
    <p:sldId id="427" r:id="rId17"/>
    <p:sldId id="426" r:id="rId18"/>
    <p:sldId id="411" r:id="rId19"/>
    <p:sldId id="41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97F66-2BC8-ED37-98E2-4EDBC9DCA58C}" v="498" dt="2024-05-30T14:29:08.306"/>
    <p1510:client id="{97A40D3A-28A8-D7E6-787A-1213EE8E8082}" v="164" dt="2024-05-30T15:49:54.098"/>
    <p1510:client id="{ED210AE8-945F-D93F-0EB8-44252BA8FA78}" v="38" dt="2024-05-30T16:02:2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01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 i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Reemborsament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CEA8-045E-4DC4-9E1B-188AC26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15B6D3-DE42-0C64-794A-54A499C2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82" y="449717"/>
            <a:ext cx="7840435" cy="60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Pagament</a:t>
            </a:r>
            <a:r>
              <a:rPr lang="ca-ES" dirty="0"/>
              <a:t> 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C059F9E-89D0-9FF1-D965-25EC0F07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66" y="1593850"/>
            <a:ext cx="516446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Pagament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CEA8-045E-4DC4-9E1B-188AC26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0B5475B5-4A2E-B42E-C49B-A5E7EA65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08" y="0"/>
            <a:ext cx="5395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81465A-D73C-9137-FF83-CCFF5142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46" y="2863467"/>
            <a:ext cx="4851509" cy="30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 i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22848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086-B6B4-D19E-C791-6006CEA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Composició de l’equip</a:t>
            </a:r>
            <a:r>
              <a:rPr lang="en-GB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BCED9-7F51-70EF-594E-F7D7A97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E44A2714-7224-8333-A43B-ECBC3C17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EF9A3A06-2104-6EDD-EE3F-A32528BEC881}"/>
              </a:ext>
            </a:extLst>
          </p:cNvPr>
          <p:cNvSpPr txBox="1"/>
          <p:nvPr/>
        </p:nvSpPr>
        <p:spPr>
          <a:xfrm>
            <a:off x="1125121" y="3629187"/>
            <a:ext cx="21530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/>
              <a:t>Ismael Fernández </a:t>
            </a:r>
          </a:p>
        </p:txBody>
      </p:sp>
      <p:pic>
        <p:nvPicPr>
          <p:cNvPr id="7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76D0DF31-D861-FFEE-2974-6C02DD69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8">
            <a:extLst>
              <a:ext uri="{FF2B5EF4-FFF2-40B4-BE49-F238E27FC236}">
                <a16:creationId xmlns:a16="http://schemas.microsoft.com/office/drawing/2014/main" id="{2701D67B-2047-7EEE-CB49-B2ED590A3D18}"/>
              </a:ext>
            </a:extLst>
          </p:cNvPr>
          <p:cNvSpPr txBox="1"/>
          <p:nvPr/>
        </p:nvSpPr>
        <p:spPr>
          <a:xfrm>
            <a:off x="3776870" y="363895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Adrián Fernández</a:t>
            </a:r>
          </a:p>
        </p:txBody>
      </p:sp>
      <p:pic>
        <p:nvPicPr>
          <p:cNvPr id="16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58F73A0-EF49-A7B1-C627-75778E0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0">
            <a:extLst>
              <a:ext uri="{FF2B5EF4-FFF2-40B4-BE49-F238E27FC236}">
                <a16:creationId xmlns:a16="http://schemas.microsoft.com/office/drawing/2014/main" id="{AF9E5503-CA01-C76E-286A-F65FDF48A279}"/>
              </a:ext>
            </a:extLst>
          </p:cNvPr>
          <p:cNvSpPr txBox="1"/>
          <p:nvPr/>
        </p:nvSpPr>
        <p:spPr>
          <a:xfrm>
            <a:off x="1155324" y="5799061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Samuel Sánchez</a:t>
            </a: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75D8E7C1-F3A1-9FFE-E007-5F434203772E}"/>
              </a:ext>
            </a:extLst>
          </p:cNvPr>
          <p:cNvSpPr txBox="1"/>
          <p:nvPr/>
        </p:nvSpPr>
        <p:spPr>
          <a:xfrm>
            <a:off x="6612835" y="3167270"/>
            <a:ext cx="430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dirty="0" err="1"/>
              <a:t>Scrum</a:t>
            </a:r>
            <a:r>
              <a:rPr lang="ca-ES" dirty="0"/>
              <a:t> </a:t>
            </a:r>
            <a:r>
              <a:rPr lang="ca-ES" dirty="0" err="1"/>
              <a:t>Master</a:t>
            </a:r>
            <a:r>
              <a:rPr lang="ca-ES" dirty="0"/>
              <a:t>: Joan Pérez</a:t>
            </a:r>
          </a:p>
        </p:txBody>
      </p:sp>
      <p:pic>
        <p:nvPicPr>
          <p:cNvPr id="19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DB6A34A-E91A-5CD2-7085-75519B8E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4499543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5">
            <a:extLst>
              <a:ext uri="{FF2B5EF4-FFF2-40B4-BE49-F238E27FC236}">
                <a16:creationId xmlns:a16="http://schemas.microsoft.com/office/drawing/2014/main" id="{F4ED591B-7E33-3C5F-D88F-7E5675D9820E}"/>
              </a:ext>
            </a:extLst>
          </p:cNvPr>
          <p:cNvSpPr txBox="1"/>
          <p:nvPr/>
        </p:nvSpPr>
        <p:spPr>
          <a:xfrm>
            <a:off x="4057607" y="579591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Joan Pérez</a:t>
            </a:r>
          </a:p>
        </p:txBody>
      </p:sp>
    </p:spTree>
    <p:extLst>
      <p:ext uri="{BB962C8B-B14F-4D97-AF65-F5344CB8AC3E}">
        <p14:creationId xmlns:p14="http://schemas.microsoft.com/office/powerpoint/2010/main" val="14399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19B-BC83-28E3-C34F-E477B71C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BA1-5AB7-B8D9-63F4-F71B31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fetes al sprint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DCC4B-20F9-8EAA-9C5D-D85FD1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F3BC3-64C6-DCA9-A993-43956FF851B7}"/>
              </a:ext>
            </a:extLst>
          </p:cNvPr>
          <p:cNvSpPr txBox="1"/>
          <p:nvPr/>
        </p:nvSpPr>
        <p:spPr>
          <a:xfrm>
            <a:off x="428603" y="2198728"/>
            <a:ext cx="1002082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ca-ES" dirty="0"/>
              <a:t>En aquesta transparència volem un llistat general de les tasques que ha fet cadascú al </a:t>
            </a:r>
            <a:r>
              <a:rPr lang="ca-ES" dirty="0" err="1"/>
              <a:t>sprint</a:t>
            </a:r>
            <a:endParaRPr lang="ca-ES" dirty="0"/>
          </a:p>
          <a:p>
            <a:pPr algn="just"/>
            <a:endParaRPr lang="ca-ES" dirty="0"/>
          </a:p>
          <a:p>
            <a:pPr algn="just"/>
            <a:r>
              <a:rPr lang="ca-ES" dirty="0"/>
              <a:t>Per exemple: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1: Enllestir diagrama de classes (encarregat: Adrián)</a:t>
            </a:r>
          </a:p>
          <a:p>
            <a:pPr algn="just"/>
            <a:r>
              <a:rPr lang="ca-ES" dirty="0"/>
              <a:t>Tasca 2: Diagrames de seqüències (Ismael, </a:t>
            </a:r>
            <a:r>
              <a:rPr lang="ca-ES" dirty="0" err="1"/>
              <a:t>Adrían</a:t>
            </a:r>
            <a:r>
              <a:rPr lang="ca-ES" dirty="0"/>
              <a:t>, Samuel, Joan)</a:t>
            </a:r>
          </a:p>
          <a:p>
            <a:pPr algn="just"/>
            <a:r>
              <a:rPr lang="ca-ES" dirty="0"/>
              <a:t>Tasca 3: Completar S.R.S</a:t>
            </a:r>
          </a:p>
        </p:txBody>
      </p:sp>
    </p:spTree>
    <p:extLst>
      <p:ext uri="{BB962C8B-B14F-4D97-AF65-F5344CB8AC3E}">
        <p14:creationId xmlns:p14="http://schemas.microsoft.com/office/powerpoint/2010/main" val="3516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s-ES" dirty="0"/>
              <a:t>D</a:t>
            </a:r>
            <a:r>
              <a:rPr lang="ca-ES" dirty="0" err="1"/>
              <a:t>iagrama</a:t>
            </a:r>
            <a:r>
              <a:rPr lang="ca-ES" dirty="0"/>
              <a:t> de Classes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18FE547-CEA0-3213-23F3-DC66CDB9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42" y="1616363"/>
            <a:ext cx="6002915" cy="5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Comissions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E15F97-0825-C3A0-73E5-2F0EFDCD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83" y="2438466"/>
            <a:ext cx="6363834" cy="38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0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Comissions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139CE9-0E82-C66B-3E3F-D32CC998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74" y="1833185"/>
            <a:ext cx="6153651" cy="48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 Seleccionar Oferta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36ACC6-BADD-519A-663A-7A5B6C99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082757"/>
            <a:ext cx="7200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Seleccionar Oferta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A0F3E48-4F8E-A148-E123-C88CC2D5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92263"/>
            <a:ext cx="8686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Reemborsament</a:t>
            </a:r>
            <a:endParaRPr lang="ca-ES" dirty="0" err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412754-070A-8DAF-E6D6-E8AD97D8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738312"/>
            <a:ext cx="7219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820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Props1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A2FCE-FB77-4A2D-98B9-B8BD51BE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14fa0-4f1b-4d56-8a36-064af1e36e66"/>
    <ds:schemaRef ds:uri="b1fa7ccf-aa4f-4f27-84db-07667d02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BF3923-D9E5-4962-BBB8-690B0ABC4F42}">
  <ds:schemaRefs>
    <ds:schemaRef ds:uri="http://www.w3.org/XML/1998/namespace"/>
    <ds:schemaRef ds:uri="b1fa7ccf-aa4f-4f27-84db-07667d020ac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b814fa0-4f1b-4d56-8a36-064af1e36e66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168</Words>
  <Application>Microsoft Office PowerPoint</Application>
  <PresentationFormat>Panorámica</PresentationFormat>
  <Paragraphs>46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Enginyeria del Software</vt:lpstr>
      <vt:lpstr>Composició de l’equip </vt:lpstr>
      <vt:lpstr>Tasques fetes al sprint</vt:lpstr>
      <vt:lpstr>Diagrama de Classes final</vt:lpstr>
      <vt:lpstr>Especificació Cas d’Ús Comissions</vt:lpstr>
      <vt:lpstr> Diagrama de Seqüencia Comissions</vt:lpstr>
      <vt:lpstr>Especificació Cas d’Ús Seleccionar Oferta</vt:lpstr>
      <vt:lpstr> Diagrama de Seqüencia Seleccionar Oferta</vt:lpstr>
      <vt:lpstr>Especificació Cas d’Ús Reemborsament</vt:lpstr>
      <vt:lpstr> Diagrama de Seqüencia Reemborsament</vt:lpstr>
      <vt:lpstr>Presentación de PowerPoint</vt:lpstr>
      <vt:lpstr>Especificació Cas d’Ús Pagament </vt:lpstr>
      <vt:lpstr> Diagrama de Seqüencia Pagament</vt:lpstr>
      <vt:lpstr>Presentación de PowerPoint</vt:lpstr>
      <vt:lpstr>Burn-down chart</vt:lpstr>
      <vt:lpstr>Enginyeria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Ismael Fernández Zarza</cp:lastModifiedBy>
  <cp:revision>194</cp:revision>
  <dcterms:created xsi:type="dcterms:W3CDTF">2023-02-10T08:32:17Z</dcterms:created>
  <dcterms:modified xsi:type="dcterms:W3CDTF">2024-06-12T19:11:59Z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