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412" r:id="rId5"/>
    <p:sldId id="400" r:id="rId6"/>
    <p:sldId id="408" r:id="rId7"/>
    <p:sldId id="409" r:id="rId8"/>
    <p:sldId id="414" r:id="rId9"/>
    <p:sldId id="415" r:id="rId10"/>
    <p:sldId id="416" r:id="rId11"/>
    <p:sldId id="411" r:id="rId12"/>
    <p:sldId id="413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A7B4E-4629-EC4B-A958-EF3EBC740831}" v="5" dt="2024-06-11T11:22:34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451-01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03: Diagrama de Casos d’Us i 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75173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9086-B6B4-D19E-C791-6006CEA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Composició de l’equip</a:t>
            </a:r>
            <a:r>
              <a:rPr lang="en-GB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BCED9-7F51-70EF-594E-F7D7A979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E44A2714-7224-8333-A43B-ECBC3C17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4">
            <a:extLst>
              <a:ext uri="{FF2B5EF4-FFF2-40B4-BE49-F238E27FC236}">
                <a16:creationId xmlns:a16="http://schemas.microsoft.com/office/drawing/2014/main" id="{EF9A3A06-2104-6EDD-EE3F-A32528BEC881}"/>
              </a:ext>
            </a:extLst>
          </p:cNvPr>
          <p:cNvSpPr txBox="1"/>
          <p:nvPr/>
        </p:nvSpPr>
        <p:spPr>
          <a:xfrm>
            <a:off x="1125121" y="3629187"/>
            <a:ext cx="21530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/>
              <a:t>Ismael Fernández </a:t>
            </a:r>
          </a:p>
        </p:txBody>
      </p:sp>
      <p:pic>
        <p:nvPicPr>
          <p:cNvPr id="7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76D0DF31-D861-FFEE-2974-6C02DD69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8">
            <a:extLst>
              <a:ext uri="{FF2B5EF4-FFF2-40B4-BE49-F238E27FC236}">
                <a16:creationId xmlns:a16="http://schemas.microsoft.com/office/drawing/2014/main" id="{2701D67B-2047-7EEE-CB49-B2ED590A3D18}"/>
              </a:ext>
            </a:extLst>
          </p:cNvPr>
          <p:cNvSpPr txBox="1"/>
          <p:nvPr/>
        </p:nvSpPr>
        <p:spPr>
          <a:xfrm>
            <a:off x="3776870" y="363895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Adrián Fernández</a:t>
            </a:r>
          </a:p>
        </p:txBody>
      </p:sp>
      <p:pic>
        <p:nvPicPr>
          <p:cNvPr id="16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58F73A0-EF49-A7B1-C627-75778E0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4472610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0">
            <a:extLst>
              <a:ext uri="{FF2B5EF4-FFF2-40B4-BE49-F238E27FC236}">
                <a16:creationId xmlns:a16="http://schemas.microsoft.com/office/drawing/2014/main" id="{AF9E5503-CA01-C76E-286A-F65FDF48A279}"/>
              </a:ext>
            </a:extLst>
          </p:cNvPr>
          <p:cNvSpPr txBox="1"/>
          <p:nvPr/>
        </p:nvSpPr>
        <p:spPr>
          <a:xfrm>
            <a:off x="1155324" y="5799061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Samuel Sánchez</a:t>
            </a: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75D8E7C1-F3A1-9FFE-E007-5F434203772E}"/>
              </a:ext>
            </a:extLst>
          </p:cNvPr>
          <p:cNvSpPr txBox="1"/>
          <p:nvPr/>
        </p:nvSpPr>
        <p:spPr>
          <a:xfrm>
            <a:off x="6612835" y="3167270"/>
            <a:ext cx="4300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ca-ES" dirty="0" err="1"/>
              <a:t>Scrum</a:t>
            </a:r>
            <a:r>
              <a:rPr lang="ca-ES" dirty="0"/>
              <a:t> </a:t>
            </a:r>
            <a:r>
              <a:rPr lang="ca-ES" dirty="0" err="1"/>
              <a:t>Master</a:t>
            </a:r>
            <a:r>
              <a:rPr lang="ca-ES" dirty="0"/>
              <a:t>: Adrián Sánchez</a:t>
            </a:r>
          </a:p>
        </p:txBody>
      </p:sp>
      <p:pic>
        <p:nvPicPr>
          <p:cNvPr id="19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DB6A34A-E91A-5CD2-7085-75519B8E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4499543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5">
            <a:extLst>
              <a:ext uri="{FF2B5EF4-FFF2-40B4-BE49-F238E27FC236}">
                <a16:creationId xmlns:a16="http://schemas.microsoft.com/office/drawing/2014/main" id="{F4ED591B-7E33-3C5F-D88F-7E5675D9820E}"/>
              </a:ext>
            </a:extLst>
          </p:cNvPr>
          <p:cNvSpPr txBox="1"/>
          <p:nvPr/>
        </p:nvSpPr>
        <p:spPr>
          <a:xfrm>
            <a:off x="4057607" y="5795916"/>
            <a:ext cx="2319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Joan Pérez</a:t>
            </a:r>
          </a:p>
        </p:txBody>
      </p:sp>
    </p:spTree>
    <p:extLst>
      <p:ext uri="{BB962C8B-B14F-4D97-AF65-F5344CB8AC3E}">
        <p14:creationId xmlns:p14="http://schemas.microsoft.com/office/powerpoint/2010/main" val="14399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B19B-BC83-28E3-C34F-E477B71C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4BA1-5AB7-B8D9-63F4-F71B31D5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Tasques fetes al sprint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9DCC4B-20F9-8EAA-9C5D-D85FD1DD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F3BC3-64C6-DCA9-A993-43956FF851B7}"/>
              </a:ext>
            </a:extLst>
          </p:cNvPr>
          <p:cNvSpPr txBox="1"/>
          <p:nvPr/>
        </p:nvSpPr>
        <p:spPr>
          <a:xfrm>
            <a:off x="428603" y="2198728"/>
            <a:ext cx="1002082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ca-ES" dirty="0"/>
          </a:p>
          <a:p>
            <a:pPr algn="just"/>
            <a:r>
              <a:rPr lang="ca-ES" dirty="0"/>
              <a:t>Tasca 1: Enllestir diagrama Casos d’Us (encarregat: Ismael)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Tasca 2: Especificacions Cas d’Us (encarregat: Joan i Samuel)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Tasca 3: Versió inicial del diagrama de classes (encarregat: Adrián)</a:t>
            </a:r>
          </a:p>
        </p:txBody>
      </p:sp>
    </p:spTree>
    <p:extLst>
      <p:ext uri="{BB962C8B-B14F-4D97-AF65-F5344CB8AC3E}">
        <p14:creationId xmlns:p14="http://schemas.microsoft.com/office/powerpoint/2010/main" val="35163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ca-ES" dirty="0" err="1"/>
              <a:t>iagrama</a:t>
            </a:r>
            <a:r>
              <a:rPr lang="ca-ES" dirty="0"/>
              <a:t> de Casos d’Ús final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31A4D4E8-AC26-50D6-1209-BF89399E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6" y="1569840"/>
            <a:ext cx="9454444" cy="52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Exemple</a:t>
            </a:r>
            <a:r>
              <a:rPr lang="es-ES" dirty="0"/>
              <a:t> </a:t>
            </a:r>
            <a:r>
              <a:rPr lang="es-ES" dirty="0" err="1"/>
              <a:t>especificacions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1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17CF2349-86E3-85CB-C75B-221A96A2D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092" y="1726291"/>
            <a:ext cx="4959080" cy="4896853"/>
          </a:xfrm>
        </p:spPr>
      </p:pic>
    </p:spTree>
    <p:extLst>
      <p:ext uri="{BB962C8B-B14F-4D97-AF65-F5344CB8AC3E}">
        <p14:creationId xmlns:p14="http://schemas.microsoft.com/office/powerpoint/2010/main" val="2241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Exemple</a:t>
            </a:r>
            <a:r>
              <a:rPr lang="es-ES" dirty="0"/>
              <a:t> </a:t>
            </a:r>
            <a:r>
              <a:rPr lang="es-ES" dirty="0" err="1"/>
              <a:t>especificacions</a:t>
            </a:r>
            <a:r>
              <a:rPr lang="es-ES" dirty="0"/>
              <a:t> Cas </a:t>
            </a:r>
            <a:r>
              <a:rPr lang="es-ES" dirty="0" err="1"/>
              <a:t>d’Ús</a:t>
            </a:r>
            <a:r>
              <a:rPr lang="es-ES" dirty="0"/>
              <a:t> 2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59AA18BD-1139-847D-23E8-E35EC0CA4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731" y="1716265"/>
            <a:ext cx="4713248" cy="4796590"/>
          </a:xfr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D11A9B9-937E-FFE0-A1F2-B1E29A8C9834}"/>
              </a:ext>
            </a:extLst>
          </p:cNvPr>
          <p:cNvSpPr/>
          <p:nvPr/>
        </p:nvSpPr>
        <p:spPr>
          <a:xfrm>
            <a:off x="4391526" y="6266447"/>
            <a:ext cx="391026" cy="15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18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</a:t>
            </a:r>
            <a:r>
              <a:rPr lang="es-ES" dirty="0" err="1"/>
              <a:t>Classes</a:t>
            </a:r>
            <a:r>
              <a:rPr lang="es-ES" dirty="0"/>
              <a:t> </a:t>
            </a:r>
            <a:r>
              <a:rPr lang="es-ES" dirty="0" err="1"/>
              <a:t>versió</a:t>
            </a:r>
            <a:r>
              <a:rPr lang="es-ES" dirty="0"/>
              <a:t> 1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2078EB8-81F4-71DB-ED2D-60DEC2CD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37" y="1726613"/>
            <a:ext cx="8662736" cy="48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1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8EA2-7393-3EEA-342C-2A0E4940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DF30-96E6-D413-77EB-9C52FFF9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Burn-down</a:t>
            </a:r>
            <a:r>
              <a:rPr lang="ca-ES" dirty="0"/>
              <a:t> </a:t>
            </a:r>
            <a:r>
              <a:rPr lang="ca-ES" dirty="0" err="1"/>
              <a:t>chart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24E472-EEEA-047A-652F-39B76DA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6747952-3AE4-C667-7ED2-0B3F1E93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04" y="2803358"/>
            <a:ext cx="4919913" cy="27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XXX-YY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03: Diagrama de Casos d’Us i 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1782927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BF3923-D9E5-4962-BBB8-690B0ABC4F42}">
  <ds:schemaRefs>
    <ds:schemaRef ds:uri="http://www.w3.org/XML/1998/namespace"/>
    <ds:schemaRef ds:uri="b1fa7ccf-aa4f-4f27-84db-07667d020ac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b814fa0-4f1b-4d56-8a36-064af1e36e66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4171512-FDE1-4E49-B7EA-58AD2B3337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A2FCE-FB77-4A2D-98B9-B8BD51BEE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14fa0-4f1b-4d56-8a36-064af1e36e66"/>
    <ds:schemaRef ds:uri="b1fa7ccf-aa4f-4f27-84db-07667d020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189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AccentBoxVTI</vt:lpstr>
      <vt:lpstr>Enginyeria del Software</vt:lpstr>
      <vt:lpstr>Composició de l’equip </vt:lpstr>
      <vt:lpstr>Tasques fetes al sprint</vt:lpstr>
      <vt:lpstr>Diagrama de Casos d’Ús final</vt:lpstr>
      <vt:lpstr>Exemple especificacions Cas d’Ús 1</vt:lpstr>
      <vt:lpstr>Exemple especificacions Cas d’Ús 2</vt:lpstr>
      <vt:lpstr>Diagrama de Classes versió 1</vt:lpstr>
      <vt:lpstr>Burn-down chart</vt:lpstr>
      <vt:lpstr>Enginyeria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lastModifiedBy>Jorge Bernal del Nozal</cp:lastModifiedBy>
  <cp:revision>81</cp:revision>
  <dcterms:created xsi:type="dcterms:W3CDTF">2023-02-10T08:32:17Z</dcterms:created>
  <dcterms:modified xsi:type="dcterms:W3CDTF">2024-06-11T11:22:54Z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