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412" r:id="rId5"/>
    <p:sldId id="400" r:id="rId6"/>
    <p:sldId id="408" r:id="rId7"/>
    <p:sldId id="409" r:id="rId8"/>
    <p:sldId id="430" r:id="rId9"/>
    <p:sldId id="429" r:id="rId10"/>
    <p:sldId id="422" r:id="rId11"/>
    <p:sldId id="421" r:id="rId12"/>
    <p:sldId id="425" r:id="rId13"/>
    <p:sldId id="424" r:id="rId14"/>
    <p:sldId id="423" r:id="rId15"/>
    <p:sldId id="428" r:id="rId16"/>
    <p:sldId id="427" r:id="rId17"/>
    <p:sldId id="426" r:id="rId18"/>
    <p:sldId id="411" r:id="rId19"/>
    <p:sldId id="417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FEF8BE"/>
    <a:srgbClr val="B8CCE4"/>
    <a:srgbClr val="76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97F66-2BC8-ED37-98E2-4EDBC9DCA58C}" v="498" dt="2024-05-30T14:29:08.306"/>
    <p1510:client id="{97A40D3A-28A8-D7E6-787A-1213EE8E8082}" v="164" dt="2024-05-30T15:49:54.098"/>
    <p1510:client id="{ED210AE8-945F-D93F-0EB8-44252BA8FA78}" v="38" dt="2024-05-30T16:02:25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ECDAD-75E1-4BC4-AB86-9BA5DFF857B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A5E4-F832-4E78-BDC0-6CAA09567E0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1DCF8F9-FE1E-467E-9B82-0FEB758F2FA6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95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E393-D011-4B55-A9B6-0BBC79EF96B0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0C2F-F497-4247-8BB2-5746400D850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19CF75-0ECC-4E76-B636-3ABF4626150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E8BD-E6E8-42B0-9E1C-58D2F9C64A0C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7AFBA47-0BC8-4C75-9B10-88B9F496CCB1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4512E72-AC33-43BA-BEE9-4FD4948C58D8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6718-59A8-49B1-AEC5-3662572A144D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C767-5C82-4733-81D6-0B6B22CAF0EE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4D41E06-6C86-4754-846D-56519DFF1F50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A39B2-B176-40DF-B22F-280C511548AF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A1BC-C245-4537-A704-02F8919D151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5CF02-92BA-5A94-2DEC-47F61A7C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481272-C222-8968-044D-3BAF0970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2A8D1-3358-F5F1-4AF0-5F9969CD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>
            <a:extLst>
              <a:ext uri="{FF2B5EF4-FFF2-40B4-BE49-F238E27FC236}">
                <a16:creationId xmlns:a16="http://schemas.microsoft.com/office/drawing/2014/main" id="{3CA4E186-A056-DACA-6812-E5F00770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18A6B-6752-F618-4EF4-1D267178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EE755042-3AA6-3825-AEC6-571898FD7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429D88-9361-BCC7-DCE3-D5D1408F4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F60D0DC-CA51-7547-B234-C04A874F0855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01</a:t>
            </a:r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04: Diagrama de Classes i Diagrames de Seqüencia</a:t>
            </a:r>
          </a:p>
        </p:txBody>
      </p:sp>
    </p:spTree>
    <p:extLst>
      <p:ext uri="{BB962C8B-B14F-4D97-AF65-F5344CB8AC3E}">
        <p14:creationId xmlns:p14="http://schemas.microsoft.com/office/powerpoint/2010/main" val="75173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 Diagrama de </a:t>
            </a:r>
            <a:r>
              <a:rPr lang="ca-ES" dirty="0"/>
              <a:t>Seqüencia Reemborsament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6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5DCEA8-045E-4DC4-9E1B-188AC265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15B6D3-DE42-0C64-794A-54A499C2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82" y="449717"/>
            <a:ext cx="7840435" cy="60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Especificació</a:t>
            </a:r>
            <a:r>
              <a:rPr lang="es-ES" dirty="0"/>
              <a:t> Cas </a:t>
            </a:r>
            <a:r>
              <a:rPr lang="es-ES" dirty="0" err="1"/>
              <a:t>d’Ús</a:t>
            </a:r>
            <a:r>
              <a:rPr lang="es-ES" dirty="0"/>
              <a:t> </a:t>
            </a:r>
            <a:r>
              <a:rPr lang="es-ES" dirty="0" err="1"/>
              <a:t>Pagament</a:t>
            </a:r>
            <a:r>
              <a:rPr lang="ca-ES" dirty="0"/>
              <a:t> 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2C059F9E-89D0-9FF1-D965-25EC0F07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66" y="1593850"/>
            <a:ext cx="5164468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 Diagrama de </a:t>
            </a:r>
            <a:r>
              <a:rPr lang="ca-ES" dirty="0"/>
              <a:t>Seqüencia Pagament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5DCEA8-045E-4DC4-9E1B-188AC265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0B5475B5-4A2E-B42E-C49B-A5E7EA65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08" y="0"/>
            <a:ext cx="5395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1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38EA2-7393-3EEA-342C-2A0E49400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DF30-96E6-D413-77EB-9C52FFF9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Burn-down</a:t>
            </a:r>
            <a:r>
              <a:rPr lang="ca-ES" dirty="0"/>
              <a:t> </a:t>
            </a:r>
            <a:r>
              <a:rPr lang="ca-ES" dirty="0" err="1"/>
              <a:t>chart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24E472-EEEA-047A-652F-39B76DAD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B81465A-D73C-9137-FF83-CCFF5142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46" y="2863467"/>
            <a:ext cx="4851509" cy="30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5CF02-92BA-5A94-2DEC-47F61A7C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481272-C222-8968-044D-3BAF0970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2A8D1-3358-F5F1-4AF0-5F9969CD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>
            <a:extLst>
              <a:ext uri="{FF2B5EF4-FFF2-40B4-BE49-F238E27FC236}">
                <a16:creationId xmlns:a16="http://schemas.microsoft.com/office/drawing/2014/main" id="{3CA4E186-A056-DACA-6812-E5F00770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18A6B-6752-F618-4EF4-1D267178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EE755042-3AA6-3825-AEC6-571898FD7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429D88-9361-BCC7-DCE3-D5D1408F4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F60D0DC-CA51-7547-B234-C04A874F0855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XXX-YY</a:t>
            </a:r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04: Diagrama de Classes i Diagrames de Seqüencia</a:t>
            </a:r>
          </a:p>
        </p:txBody>
      </p:sp>
    </p:spTree>
    <p:extLst>
      <p:ext uri="{BB962C8B-B14F-4D97-AF65-F5344CB8AC3E}">
        <p14:creationId xmlns:p14="http://schemas.microsoft.com/office/powerpoint/2010/main" val="228483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9086-B6B4-D19E-C791-6006CEAD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Composició de l’equip</a:t>
            </a:r>
            <a:r>
              <a:rPr lang="en-GB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BCED9-7F51-70EF-594E-F7D7A979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E44A2714-7224-8333-A43B-ECBC3C17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5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4">
            <a:extLst>
              <a:ext uri="{FF2B5EF4-FFF2-40B4-BE49-F238E27FC236}">
                <a16:creationId xmlns:a16="http://schemas.microsoft.com/office/drawing/2014/main" id="{EF9A3A06-2104-6EDD-EE3F-A32528BEC881}"/>
              </a:ext>
            </a:extLst>
          </p:cNvPr>
          <p:cNvSpPr txBox="1"/>
          <p:nvPr/>
        </p:nvSpPr>
        <p:spPr>
          <a:xfrm>
            <a:off x="1125121" y="3629187"/>
            <a:ext cx="21530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/>
              <a:t>Ismael Fernández </a:t>
            </a:r>
          </a:p>
        </p:txBody>
      </p:sp>
      <p:pic>
        <p:nvPicPr>
          <p:cNvPr id="7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76D0DF31-D861-FFEE-2974-6C02DD69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51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8">
            <a:extLst>
              <a:ext uri="{FF2B5EF4-FFF2-40B4-BE49-F238E27FC236}">
                <a16:creationId xmlns:a16="http://schemas.microsoft.com/office/drawing/2014/main" id="{2701D67B-2047-7EEE-CB49-B2ED590A3D18}"/>
              </a:ext>
            </a:extLst>
          </p:cNvPr>
          <p:cNvSpPr txBox="1"/>
          <p:nvPr/>
        </p:nvSpPr>
        <p:spPr>
          <a:xfrm>
            <a:off x="3776870" y="3638956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Adrián Fernández</a:t>
            </a:r>
          </a:p>
        </p:txBody>
      </p:sp>
      <p:pic>
        <p:nvPicPr>
          <p:cNvPr id="16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C58F73A0-EF49-A7B1-C627-75778E02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5" y="4472610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0">
            <a:extLst>
              <a:ext uri="{FF2B5EF4-FFF2-40B4-BE49-F238E27FC236}">
                <a16:creationId xmlns:a16="http://schemas.microsoft.com/office/drawing/2014/main" id="{AF9E5503-CA01-C76E-286A-F65FDF48A279}"/>
              </a:ext>
            </a:extLst>
          </p:cNvPr>
          <p:cNvSpPr txBox="1"/>
          <p:nvPr/>
        </p:nvSpPr>
        <p:spPr>
          <a:xfrm>
            <a:off x="1155324" y="5799061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Samuel Sánchez</a:t>
            </a: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75D8E7C1-F3A1-9FFE-E007-5F434203772E}"/>
              </a:ext>
            </a:extLst>
          </p:cNvPr>
          <p:cNvSpPr txBox="1"/>
          <p:nvPr/>
        </p:nvSpPr>
        <p:spPr>
          <a:xfrm>
            <a:off x="6612835" y="3167270"/>
            <a:ext cx="43003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ca-ES" dirty="0" err="1"/>
              <a:t>Scrum</a:t>
            </a:r>
            <a:r>
              <a:rPr lang="ca-ES" dirty="0"/>
              <a:t> </a:t>
            </a:r>
            <a:r>
              <a:rPr lang="ca-ES" dirty="0" err="1"/>
              <a:t>Master</a:t>
            </a:r>
            <a:r>
              <a:rPr lang="ca-ES" dirty="0"/>
              <a:t>: Joan Pérez</a:t>
            </a:r>
          </a:p>
        </p:txBody>
      </p:sp>
      <p:pic>
        <p:nvPicPr>
          <p:cNvPr id="19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CDB6A34A-E91A-5CD2-7085-75519B8E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51" y="4499543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5">
            <a:extLst>
              <a:ext uri="{FF2B5EF4-FFF2-40B4-BE49-F238E27FC236}">
                <a16:creationId xmlns:a16="http://schemas.microsoft.com/office/drawing/2014/main" id="{F4ED591B-7E33-3C5F-D88F-7E5675D9820E}"/>
              </a:ext>
            </a:extLst>
          </p:cNvPr>
          <p:cNvSpPr txBox="1"/>
          <p:nvPr/>
        </p:nvSpPr>
        <p:spPr>
          <a:xfrm>
            <a:off x="4057607" y="5795916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Joan Pérez</a:t>
            </a:r>
          </a:p>
        </p:txBody>
      </p:sp>
    </p:spTree>
    <p:extLst>
      <p:ext uri="{BB962C8B-B14F-4D97-AF65-F5344CB8AC3E}">
        <p14:creationId xmlns:p14="http://schemas.microsoft.com/office/powerpoint/2010/main" val="14399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B19B-BC83-28E3-C34F-E477B71C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D4BA1-5AB7-B8D9-63F4-F71B31D5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Tasques fetes al sprint</a:t>
            </a:r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9DCC4B-20F9-8EAA-9C5D-D85FD1DD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9F3BC3-64C6-DCA9-A993-43956FF851B7}"/>
              </a:ext>
            </a:extLst>
          </p:cNvPr>
          <p:cNvSpPr txBox="1"/>
          <p:nvPr/>
        </p:nvSpPr>
        <p:spPr>
          <a:xfrm>
            <a:off x="428603" y="2198728"/>
            <a:ext cx="10020823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ca-ES" dirty="0"/>
              <a:t>En aquesta transparència volem un llistat general de les tasques que ha fet cadascú al </a:t>
            </a:r>
            <a:r>
              <a:rPr lang="ca-ES" dirty="0" err="1"/>
              <a:t>sprint</a:t>
            </a:r>
            <a:endParaRPr lang="ca-ES" dirty="0"/>
          </a:p>
          <a:p>
            <a:pPr algn="just"/>
            <a:endParaRPr lang="ca-ES" dirty="0"/>
          </a:p>
          <a:p>
            <a:pPr algn="just"/>
            <a:r>
              <a:rPr lang="ca-ES" dirty="0"/>
              <a:t>Per exemple:</a:t>
            </a:r>
          </a:p>
          <a:p>
            <a:pPr algn="just"/>
            <a:endParaRPr lang="ca-ES" dirty="0"/>
          </a:p>
          <a:p>
            <a:pPr algn="just"/>
            <a:r>
              <a:rPr lang="ca-ES" dirty="0"/>
              <a:t>Tasca 1: Enllestir diagrama de classes (encarregat: Adrián)</a:t>
            </a:r>
          </a:p>
          <a:p>
            <a:pPr algn="just"/>
            <a:r>
              <a:rPr lang="ca-ES" dirty="0"/>
              <a:t>Tasca 2: Diagrames de seqüències (Ismael, </a:t>
            </a:r>
            <a:r>
              <a:rPr lang="ca-ES" dirty="0" err="1"/>
              <a:t>Adrían</a:t>
            </a:r>
            <a:r>
              <a:rPr lang="ca-ES" dirty="0"/>
              <a:t>, Samuel, Joan)</a:t>
            </a:r>
          </a:p>
          <a:p>
            <a:pPr algn="just"/>
            <a:r>
              <a:rPr lang="ca-ES" dirty="0"/>
              <a:t>Tasca 3: Completar S.R.S</a:t>
            </a:r>
          </a:p>
        </p:txBody>
      </p:sp>
    </p:spTree>
    <p:extLst>
      <p:ext uri="{BB962C8B-B14F-4D97-AF65-F5344CB8AC3E}">
        <p14:creationId xmlns:p14="http://schemas.microsoft.com/office/powerpoint/2010/main" val="35163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es-ES" dirty="0"/>
              <a:t>D</a:t>
            </a:r>
            <a:r>
              <a:rPr lang="ca-ES" dirty="0" err="1"/>
              <a:t>iagrama</a:t>
            </a:r>
            <a:r>
              <a:rPr lang="ca-ES" dirty="0"/>
              <a:t> de Classes final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218FE547-CEA0-3213-23F3-DC66CDB9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42" y="1616363"/>
            <a:ext cx="6002915" cy="52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Especificació</a:t>
            </a:r>
            <a:r>
              <a:rPr lang="es-ES" dirty="0"/>
              <a:t> Cas </a:t>
            </a:r>
            <a:r>
              <a:rPr lang="es-ES" dirty="0" err="1"/>
              <a:t>d’Ús</a:t>
            </a:r>
            <a:r>
              <a:rPr lang="es-ES" dirty="0"/>
              <a:t> </a:t>
            </a:r>
            <a:r>
              <a:rPr lang="es-ES" dirty="0" err="1"/>
              <a:t>Comissions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7A78D325-E30B-EBC4-367F-1DC95BFA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20" y="2395855"/>
            <a:ext cx="4998720" cy="43319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052C85-5BD4-60F2-155C-C6E804E6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595" y="2110125"/>
            <a:ext cx="4999355" cy="3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0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 Diagrama de </a:t>
            </a:r>
            <a:r>
              <a:rPr lang="ca-ES" dirty="0"/>
              <a:t>Seqüencia Comissions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9384A21-2694-FB17-C918-4386BA44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899231"/>
            <a:ext cx="70294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5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Especificació</a:t>
            </a:r>
            <a:r>
              <a:rPr lang="es-ES" dirty="0"/>
              <a:t> Cas </a:t>
            </a:r>
            <a:r>
              <a:rPr lang="es-ES" dirty="0" err="1"/>
              <a:t>d’Ús</a:t>
            </a:r>
            <a:r>
              <a:rPr lang="es-ES" dirty="0"/>
              <a:t> Seleccionar Oferta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36ACC6-BADD-519A-663A-7A5B6C99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897929"/>
            <a:ext cx="72009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 Diagrama de </a:t>
            </a:r>
            <a:r>
              <a:rPr lang="ca-ES" dirty="0"/>
              <a:t>Seqüencia Seleccionar Oferta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A0F3E48-4F8E-A148-E123-C88CC2D5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92263"/>
            <a:ext cx="86868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6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Especificació</a:t>
            </a:r>
            <a:r>
              <a:rPr lang="es-ES" dirty="0"/>
              <a:t> Cas </a:t>
            </a:r>
            <a:r>
              <a:rPr lang="es-ES" dirty="0" err="1"/>
              <a:t>d’Ús</a:t>
            </a:r>
            <a:r>
              <a:rPr lang="es-ES" dirty="0"/>
              <a:t> </a:t>
            </a:r>
            <a:r>
              <a:rPr lang="es-ES" dirty="0" err="1"/>
              <a:t>Reemborsament</a:t>
            </a:r>
            <a:endParaRPr lang="ca-ES" dirty="0" err="1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412754-070A-8DAF-E6D6-E8AD97D8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736271"/>
            <a:ext cx="72199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820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814fa0-4f1b-4d56-8a36-064af1e36e66">
      <UserInfo>
        <DisplayName/>
        <AccountId xsi:nil="true"/>
        <AccountType/>
      </UserInfo>
    </SharedWithUsers>
    <_activity xmlns="b1fa7ccf-aa4f-4f27-84db-07667d020ac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BD3DC6F0E81D4FA56575A4B7B24AF5" ma:contentTypeVersion="14" ma:contentTypeDescription="Crear nuevo documento." ma:contentTypeScope="" ma:versionID="ded3d347f3a98b31a82ee0cc093f824b">
  <xsd:schema xmlns:xsd="http://www.w3.org/2001/XMLSchema" xmlns:xs="http://www.w3.org/2001/XMLSchema" xmlns:p="http://schemas.microsoft.com/office/2006/metadata/properties" xmlns:ns3="7b814fa0-4f1b-4d56-8a36-064af1e36e66" xmlns:ns4="b1fa7ccf-aa4f-4f27-84db-07667d020acb" targetNamespace="http://schemas.microsoft.com/office/2006/metadata/properties" ma:root="true" ma:fieldsID="fe3adeea5df1e60fd0d7c7fb86895927" ns3:_="" ns4:_="">
    <xsd:import namespace="7b814fa0-4f1b-4d56-8a36-064af1e36e66"/>
    <xsd:import namespace="b1fa7ccf-aa4f-4f27-84db-07667d020a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14fa0-4f1b-4d56-8a36-064af1e3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7ccf-aa4f-4f27-84db-07667d020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BF3923-D9E5-4962-BBB8-690B0ABC4F42}">
  <ds:schemaRefs>
    <ds:schemaRef ds:uri="http://www.w3.org/XML/1998/namespace"/>
    <ds:schemaRef ds:uri="b1fa7ccf-aa4f-4f27-84db-07667d020acb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b814fa0-4f1b-4d56-8a36-064af1e36e66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77A2FCE-FB77-4A2D-98B9-B8BD51BEE8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814fa0-4f1b-4d56-8a36-064af1e36e66"/>
    <ds:schemaRef ds:uri="b1fa7ccf-aa4f-4f27-84db-07667d020a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171512-FDE1-4E49-B7EA-58AD2B333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7787</TotalTime>
  <Words>271</Words>
  <Application>Microsoft Office PowerPoint</Application>
  <PresentationFormat>Panorámica</PresentationFormat>
  <Paragraphs>51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AccentBoxVTI</vt:lpstr>
      <vt:lpstr>Enginyeria del Software</vt:lpstr>
      <vt:lpstr>Composició de l’equip </vt:lpstr>
      <vt:lpstr>Tasques fetes al sprint</vt:lpstr>
      <vt:lpstr>Diagrama de Classes final</vt:lpstr>
      <vt:lpstr>Especificació Cas d’Ús Comissions</vt:lpstr>
      <vt:lpstr> Diagrama de Seqüencia Comissions</vt:lpstr>
      <vt:lpstr>Especificació Cas d’Ús Seleccionar Oferta</vt:lpstr>
      <vt:lpstr> Diagrama de Seqüencia Seleccionar Oferta</vt:lpstr>
      <vt:lpstr>Especificació Cas d’Ús Reemborsament</vt:lpstr>
      <vt:lpstr> Diagrama de Seqüencia Reemborsament</vt:lpstr>
      <vt:lpstr>Presentación de PowerPoint</vt:lpstr>
      <vt:lpstr>Especificació Cas d’Ús Pagament </vt:lpstr>
      <vt:lpstr> Diagrama de Seqüencia Pagament</vt:lpstr>
      <vt:lpstr>Presentación de PowerPoint</vt:lpstr>
      <vt:lpstr>Burn-down chart</vt:lpstr>
      <vt:lpstr>Enginyeria del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Enginyeria del Software</dc:title>
  <dc:creator>Jorge Bernal del Nozal</dc:creator>
  <cp:lastModifiedBy>Jorge Bernal del Nozal</cp:lastModifiedBy>
  <cp:revision>193</cp:revision>
  <dcterms:created xsi:type="dcterms:W3CDTF">2023-02-10T08:32:17Z</dcterms:created>
  <dcterms:modified xsi:type="dcterms:W3CDTF">2024-06-11T11:23:28Z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0x01010063BD3DC6F0E81D4FA56575A4B7B24AF5</vt:lpwstr>
  </property>
  <property fmtid="{D5CDD505-2E9C-101B-9397-08002B2CF9AE}" pid="3" name="Order">
    <vt:r8>1700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