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E09E521-FE6D-427D-9BE3-C7E7BB6596AD}" type="datetimeFigureOut">
              <a:rPr lang="es-ES" smtClean="0"/>
              <a:t>03/06/2022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FF0433E-860E-40D1-A050-06C13A6E59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381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9E521-FE6D-427D-9BE3-C7E7BB6596AD}" type="datetimeFigureOut">
              <a:rPr lang="es-ES" smtClean="0"/>
              <a:t>03/06/2022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433E-860E-40D1-A050-06C13A6E59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451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9E521-FE6D-427D-9BE3-C7E7BB6596AD}" type="datetimeFigureOut">
              <a:rPr lang="es-ES" smtClean="0"/>
              <a:t>03/06/2022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433E-860E-40D1-A050-06C13A6E59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7972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9E521-FE6D-427D-9BE3-C7E7BB6596AD}" type="datetimeFigureOut">
              <a:rPr lang="es-ES" smtClean="0"/>
              <a:t>03/06/2022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433E-860E-40D1-A050-06C13A6E590E}" type="slidenum">
              <a:rPr lang="es-ES" smtClean="0"/>
              <a:t>‹#›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5698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9E521-FE6D-427D-9BE3-C7E7BB6596AD}" type="datetimeFigureOut">
              <a:rPr lang="es-ES" smtClean="0"/>
              <a:t>03/06/2022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433E-860E-40D1-A050-06C13A6E59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1220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9E521-FE6D-427D-9BE3-C7E7BB6596AD}" type="datetimeFigureOut">
              <a:rPr lang="es-ES" smtClean="0"/>
              <a:t>03/06/2022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433E-860E-40D1-A050-06C13A6E59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2622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9E521-FE6D-427D-9BE3-C7E7BB6596AD}" type="datetimeFigureOut">
              <a:rPr lang="es-ES" smtClean="0"/>
              <a:t>03/06/2022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433E-860E-40D1-A050-06C13A6E59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5312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9E521-FE6D-427D-9BE3-C7E7BB6596AD}" type="datetimeFigureOut">
              <a:rPr lang="es-ES" smtClean="0"/>
              <a:t>03/06/2022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433E-860E-40D1-A050-06C13A6E59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4432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9E521-FE6D-427D-9BE3-C7E7BB6596AD}" type="datetimeFigureOut">
              <a:rPr lang="es-ES" smtClean="0"/>
              <a:t>03/06/2022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433E-860E-40D1-A050-06C13A6E59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338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9E521-FE6D-427D-9BE3-C7E7BB6596AD}" type="datetimeFigureOut">
              <a:rPr lang="es-ES" smtClean="0"/>
              <a:t>03/06/2022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433E-860E-40D1-A050-06C13A6E59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854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9E521-FE6D-427D-9BE3-C7E7BB6596AD}" type="datetimeFigureOut">
              <a:rPr lang="es-ES" smtClean="0"/>
              <a:t>03/06/2022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433E-860E-40D1-A050-06C13A6E59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960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9E521-FE6D-427D-9BE3-C7E7BB6596AD}" type="datetimeFigureOut">
              <a:rPr lang="es-ES" smtClean="0"/>
              <a:t>03/06/2022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433E-860E-40D1-A050-06C13A6E59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8038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9E521-FE6D-427D-9BE3-C7E7BB6596AD}" type="datetimeFigureOut">
              <a:rPr lang="es-ES" smtClean="0"/>
              <a:t>03/06/2022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433E-860E-40D1-A050-06C13A6E59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01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9E521-FE6D-427D-9BE3-C7E7BB6596AD}" type="datetimeFigureOut">
              <a:rPr lang="es-ES" smtClean="0"/>
              <a:t>03/06/2022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433E-860E-40D1-A050-06C13A6E59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357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9E521-FE6D-427D-9BE3-C7E7BB6596AD}" type="datetimeFigureOut">
              <a:rPr lang="es-ES" smtClean="0"/>
              <a:t>03/06/2022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433E-860E-40D1-A050-06C13A6E59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3862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9E521-FE6D-427D-9BE3-C7E7BB6596AD}" type="datetimeFigureOut">
              <a:rPr lang="es-ES" smtClean="0"/>
              <a:t>03/06/2022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433E-860E-40D1-A050-06C13A6E59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449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9E521-FE6D-427D-9BE3-C7E7BB6596AD}" type="datetimeFigureOut">
              <a:rPr lang="es-ES" smtClean="0"/>
              <a:t>03/06/2022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433E-860E-40D1-A050-06C13A6E59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7594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9E521-FE6D-427D-9BE3-C7E7BB6596AD}" type="datetimeFigureOut">
              <a:rPr lang="es-ES" smtClean="0"/>
              <a:t>03/06/2022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433E-860E-40D1-A050-06C13A6E59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3960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reactjs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introducing-js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node-js-logo-nodejs-javascript-736399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/3.0/" TargetMode="External"/><Relationship Id="rId5" Type="http://schemas.openxmlformats.org/officeDocument/2006/relationships/hyperlink" Target="https://www.blogforlearning.com/2019/06/learning-nodejs-what-is-npx-and-whats.html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node-js-logo-nodejs-javascript-736399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6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85A1A-9BC5-B069-BE10-03FBE8883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963613"/>
            <a:ext cx="6013703" cy="4149724"/>
          </a:xfrm>
        </p:spPr>
        <p:txBody>
          <a:bodyPr anchor="ctr">
            <a:normAutofit/>
          </a:bodyPr>
          <a:lstStyle/>
          <a:p>
            <a:r>
              <a:rPr lang="es-ES" sz="6000" dirty="0"/>
              <a:t>Web </a:t>
            </a:r>
            <a:r>
              <a:rPr lang="es-ES" sz="6000" dirty="0" err="1"/>
              <a:t>stack</a:t>
            </a:r>
            <a:r>
              <a:rPr lang="es-ES" sz="6000" dirty="0"/>
              <a:t>: react.js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D1501-9BA4-C23E-9BD9-94718DC9E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0571" y="963612"/>
            <a:ext cx="2502269" cy="4149725"/>
          </a:xfrm>
        </p:spPr>
        <p:txBody>
          <a:bodyPr anchor="ctr">
            <a:normAutofit/>
          </a:bodyPr>
          <a:lstStyle/>
          <a:p>
            <a:pPr algn="r"/>
            <a:r>
              <a:rPr lang="es-ES" dirty="0">
                <a:solidFill>
                  <a:schemeClr val="tx1"/>
                </a:solidFill>
              </a:rPr>
              <a:t>WDD230</a:t>
            </a:r>
          </a:p>
          <a:p>
            <a:pPr algn="r"/>
            <a:r>
              <a:rPr lang="es-ES" dirty="0">
                <a:solidFill>
                  <a:schemeClr val="tx1"/>
                </a:solidFill>
              </a:rPr>
              <a:t>Ismael Rojas</a:t>
            </a:r>
          </a:p>
        </p:txBody>
      </p:sp>
    </p:spTree>
    <p:extLst>
      <p:ext uri="{BB962C8B-B14F-4D97-AF65-F5344CB8AC3E}">
        <p14:creationId xmlns:p14="http://schemas.microsoft.com/office/powerpoint/2010/main" val="2472371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95C3-6980-BA9A-38A2-EDF010324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Exploring</a:t>
            </a:r>
            <a:r>
              <a:rPr lang="es-ES" dirty="0"/>
              <a:t> app </a:t>
            </a:r>
            <a:r>
              <a:rPr lang="es-ES" dirty="0" err="1"/>
              <a:t>component</a:t>
            </a:r>
            <a:r>
              <a:rPr lang="es-ES" dirty="0"/>
              <a:t> - </a:t>
            </a:r>
            <a:r>
              <a:rPr lang="es-ES" dirty="0" err="1">
                <a:solidFill>
                  <a:srgbClr val="FFFF00"/>
                </a:solidFill>
              </a:rPr>
              <a:t>export</a:t>
            </a:r>
            <a:r>
              <a:rPr lang="es-E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AECC4-52B6-9134-025F-5FD67220B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40FB8A-98A2-0F02-401E-25E80764E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03" y="1569358"/>
            <a:ext cx="5430008" cy="51823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A98C2B2-163F-BCD6-A030-C29B05E4E0C1}"/>
              </a:ext>
            </a:extLst>
          </p:cNvPr>
          <p:cNvSpPr/>
          <p:nvPr/>
        </p:nvSpPr>
        <p:spPr>
          <a:xfrm>
            <a:off x="2579139" y="6471137"/>
            <a:ext cx="1486425" cy="2146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126397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FE52-3CB1-1501-1934-2B74A9C85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React</a:t>
            </a:r>
            <a:r>
              <a:rPr lang="es-E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0F8D7-82C9-49D6-4EA0-9CAB5987C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9659"/>
            <a:ext cx="9905999" cy="3541714"/>
          </a:xfrm>
        </p:spPr>
        <p:txBody>
          <a:bodyPr/>
          <a:lstStyle/>
          <a:p>
            <a:r>
              <a:rPr lang="en-US" b="0" i="0" u="sng" dirty="0">
                <a:effectLst/>
                <a:latin typeface="Int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React</a:t>
            </a:r>
            <a:r>
              <a:rPr lang="en-US" b="0" i="0" dirty="0">
                <a:effectLst/>
                <a:latin typeface="Inter"/>
              </a:rPr>
              <a:t> is a library for building user interfaces and can be used to build mobile applications.</a:t>
            </a:r>
            <a:endParaRPr lang="es-ES" dirty="0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CF54A11-D4BF-94D9-A0FE-0A26B9C2AF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291"/>
          <a:stretch/>
        </p:blipFill>
        <p:spPr>
          <a:xfrm>
            <a:off x="1260925" y="2816882"/>
            <a:ext cx="10058877" cy="35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002638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BF871-647D-D961-6510-4B1BC5E77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React use JavaScript?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21614-3B60-6166-155F-D2EE3756F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Inter"/>
              </a:rPr>
              <a:t>React utilizes features of modern JavaScript for many of its patterns. Its biggest departure from JavaScript comes with the use of </a:t>
            </a:r>
            <a:r>
              <a:rPr lang="en-US" b="0" i="0" u="sng" dirty="0">
                <a:effectLst/>
                <a:latin typeface="Int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JSX</a:t>
            </a:r>
            <a:r>
              <a:rPr lang="en-US" b="0" i="0" dirty="0">
                <a:effectLst/>
                <a:latin typeface="Inter"/>
              </a:rPr>
              <a:t> syntax. JSX extends JavaScript’s syntax so that HTML-like code can live alongside it. For example:</a:t>
            </a:r>
          </a:p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/>
              <a:t> heading = &lt;</a:t>
            </a:r>
            <a:r>
              <a:rPr lang="en-US" dirty="0">
                <a:solidFill>
                  <a:srgbClr val="FFFF00"/>
                </a:solidFill>
              </a:rPr>
              <a:t>h1</a:t>
            </a:r>
            <a:r>
              <a:rPr lang="en-US" dirty="0"/>
              <a:t>&gt;Mozilla Developer Network&lt;</a:t>
            </a:r>
            <a:r>
              <a:rPr lang="en-US" dirty="0">
                <a:solidFill>
                  <a:srgbClr val="FFFF00"/>
                </a:solidFill>
              </a:rPr>
              <a:t>/h1</a:t>
            </a:r>
            <a:r>
              <a:rPr lang="en-US" dirty="0"/>
              <a:t>&gt;;</a:t>
            </a:r>
          </a:p>
          <a:p>
            <a:r>
              <a:rPr lang="es-ES" dirty="0" err="1"/>
              <a:t>Let’s</a:t>
            </a:r>
            <a:r>
              <a:rPr lang="es-ES" dirty="0"/>
              <a:t>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0902808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ADA4E-8EFE-C6E8-3878-CCBA5FD11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are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use </a:t>
            </a:r>
            <a:r>
              <a:rPr lang="es-ES" dirty="0" err="1"/>
              <a:t>react</a:t>
            </a:r>
            <a:r>
              <a:rPr lang="es-ES" dirty="0"/>
              <a:t>?</a:t>
            </a:r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A89505D5-BB52-EDCE-E82C-3FEF55C7E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21846" y="1644579"/>
            <a:ext cx="3932505" cy="1966253"/>
          </a:xfrm>
        </p:spPr>
      </p:pic>
      <p:pic>
        <p:nvPicPr>
          <p:cNvPr id="7" name="Picture 6" descr="Diagram&#10;&#10;Description automatically generated with low confidence">
            <a:extLst>
              <a:ext uri="{FF2B5EF4-FFF2-40B4-BE49-F238E27FC236}">
                <a16:creationId xmlns:a16="http://schemas.microsoft.com/office/drawing/2014/main" id="{AD4CBE50-17E3-7A45-B708-FD3367AAF8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8993" t="16052" r="17629" b="13877"/>
          <a:stretch/>
        </p:blipFill>
        <p:spPr>
          <a:xfrm>
            <a:off x="3843703" y="3512882"/>
            <a:ext cx="3488789" cy="21287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19ED66-E74C-DF8A-D5EB-3D6125ACBA47}"/>
              </a:ext>
            </a:extLst>
          </p:cNvPr>
          <p:cNvSpPr txBox="1"/>
          <p:nvPr/>
        </p:nvSpPr>
        <p:spPr>
          <a:xfrm>
            <a:off x="4089207" y="5641669"/>
            <a:ext cx="5504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err="1">
                <a:hlinkClick r:id="rId5" tooltip="https://www.blogforlearning.com/2019/06/learning-nodejs-what-is-npx-and-whats.html"/>
              </a:rPr>
              <a:t>This</a:t>
            </a:r>
            <a:r>
              <a:rPr lang="es-ES" sz="900" dirty="0">
                <a:hlinkClick r:id="rId5" tooltip="https://www.blogforlearning.com/2019/06/learning-nodejs-what-is-npx-and-whats.html"/>
              </a:rPr>
              <a:t> </a:t>
            </a:r>
            <a:r>
              <a:rPr lang="es-ES" sz="900" dirty="0" err="1">
                <a:hlinkClick r:id="rId5" tooltip="https://www.blogforlearning.com/2019/06/learning-nodejs-what-is-npx-and-whats.html"/>
              </a:rPr>
              <a:t>Photo</a:t>
            </a:r>
            <a:r>
              <a:rPr lang="es-ES" sz="900" dirty="0"/>
              <a:t> </a:t>
            </a:r>
            <a:r>
              <a:rPr lang="es-ES" sz="900" dirty="0" err="1"/>
              <a:t>by</a:t>
            </a:r>
            <a:r>
              <a:rPr lang="es-ES" sz="900" dirty="0"/>
              <a:t> </a:t>
            </a:r>
            <a:r>
              <a:rPr lang="es-ES" sz="900" dirty="0" err="1"/>
              <a:t>Unknown</a:t>
            </a:r>
            <a:r>
              <a:rPr lang="es-ES" sz="900" dirty="0"/>
              <a:t> </a:t>
            </a:r>
            <a:r>
              <a:rPr lang="es-ES" sz="900" dirty="0" err="1"/>
              <a:t>Author</a:t>
            </a:r>
            <a:r>
              <a:rPr lang="es-ES" sz="900" dirty="0"/>
              <a:t> </a:t>
            </a:r>
            <a:r>
              <a:rPr lang="es-ES" sz="900" dirty="0" err="1"/>
              <a:t>is</a:t>
            </a:r>
            <a:r>
              <a:rPr lang="es-ES" sz="900" dirty="0"/>
              <a:t> </a:t>
            </a:r>
            <a:r>
              <a:rPr lang="es-ES" sz="900" dirty="0" err="1"/>
              <a:t>licensed</a:t>
            </a:r>
            <a:r>
              <a:rPr lang="es-ES" sz="900" dirty="0"/>
              <a:t> </a:t>
            </a:r>
            <a:r>
              <a:rPr lang="es-ES" sz="900" dirty="0" err="1"/>
              <a:t>under</a:t>
            </a:r>
            <a:r>
              <a:rPr lang="es-ES" sz="900" dirty="0"/>
              <a:t> </a:t>
            </a:r>
            <a:r>
              <a:rPr lang="es-ES" sz="900" dirty="0">
                <a:hlinkClick r:id="rId6" tooltip="https://creativecommons.org/licenses/by/3.0/"/>
              </a:rPr>
              <a:t>CC BY</a:t>
            </a:r>
            <a:endParaRPr lang="es-ES" sz="900" dirty="0"/>
          </a:p>
        </p:txBody>
      </p:sp>
    </p:spTree>
    <p:extLst>
      <p:ext uri="{BB962C8B-B14F-4D97-AF65-F5344CB8AC3E}">
        <p14:creationId xmlns:p14="http://schemas.microsoft.com/office/powerpoint/2010/main" val="3952990482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B1A4-3461-E885-08ED-5C48B90E6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Making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first</a:t>
            </a:r>
            <a:r>
              <a:rPr lang="es-ES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41C9F-1E26-E1EE-7008-07BD98CB5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Install</a:t>
            </a:r>
            <a:r>
              <a:rPr lang="es-ES" dirty="0"/>
              <a:t> Node.js</a:t>
            </a:r>
          </a:p>
          <a:p>
            <a:r>
              <a:rPr lang="es-ES" dirty="0" err="1"/>
              <a:t>Initialize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App </a:t>
            </a:r>
          </a:p>
          <a:p>
            <a:r>
              <a:rPr lang="es-ES" dirty="0" err="1"/>
              <a:t>Exploring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first</a:t>
            </a:r>
            <a:r>
              <a:rPr lang="es-ES" dirty="0"/>
              <a:t> </a:t>
            </a:r>
            <a:r>
              <a:rPr lang="es-ES" dirty="0" err="1"/>
              <a:t>component</a:t>
            </a:r>
            <a:r>
              <a:rPr lang="es-ES" dirty="0"/>
              <a:t> - &lt;App/&gt;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s-ES" dirty="0" err="1"/>
              <a:t>Import</a:t>
            </a:r>
            <a:endParaRPr lang="es-E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s-ES" dirty="0"/>
              <a:t>App </a:t>
            </a:r>
            <a:r>
              <a:rPr lang="es-ES" dirty="0" err="1"/>
              <a:t>component</a:t>
            </a:r>
            <a:endParaRPr lang="es-E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s-ES" dirty="0" err="1"/>
              <a:t>Export</a:t>
            </a:r>
            <a:r>
              <a:rPr lang="es-ES" dirty="0"/>
              <a:t> </a:t>
            </a:r>
          </a:p>
        </p:txBody>
      </p:sp>
      <p:pic>
        <p:nvPicPr>
          <p:cNvPr id="4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A105CDCA-4F7D-F440-614D-6E4524128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20320" y="1855595"/>
            <a:ext cx="2145908" cy="107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434018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07D8A-B686-EE66-32E9-DC0522EFD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es-ES" dirty="0" err="1"/>
              <a:t>Installing</a:t>
            </a:r>
            <a:r>
              <a:rPr lang="es-ES" dirty="0"/>
              <a:t> node.js </a:t>
            </a:r>
            <a:r>
              <a:rPr lang="es-ES" dirty="0">
                <a:solidFill>
                  <a:srgbClr val="FFFF00"/>
                </a:solidFill>
              </a:rPr>
              <a:t>&amp;</a:t>
            </a:r>
            <a:r>
              <a:rPr lang="es-ES" dirty="0"/>
              <a:t> </a:t>
            </a:r>
            <a:r>
              <a:rPr lang="es-ES" dirty="0" err="1"/>
              <a:t>Initializing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app 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AAD84D4-C95A-4CFC-FED0-1D1B21F6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74"/>
          <a:stretch/>
        </p:blipFill>
        <p:spPr>
          <a:xfrm>
            <a:off x="2082018" y="1098777"/>
            <a:ext cx="7244861" cy="5525657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E4056CD-9D76-D9FA-B9BE-7415BDF1E2E4}"/>
              </a:ext>
            </a:extLst>
          </p:cNvPr>
          <p:cNvSpPr/>
          <p:nvPr/>
        </p:nvSpPr>
        <p:spPr>
          <a:xfrm>
            <a:off x="3924886" y="6302326"/>
            <a:ext cx="661182" cy="32210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4C3F8BF6-DF29-7C9E-4D13-E3BB1D8825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6" t="21556" r="16174" b="8143"/>
          <a:stretch/>
        </p:blipFill>
        <p:spPr>
          <a:xfrm>
            <a:off x="2082018" y="1109403"/>
            <a:ext cx="7680960" cy="3995225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00D96991-7B67-3E78-18B4-BC003EB535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" t="96"/>
          <a:stretch/>
        </p:blipFill>
        <p:spPr>
          <a:xfrm>
            <a:off x="530833" y="988155"/>
            <a:ext cx="10783330" cy="5746899"/>
          </a:xfrm>
          <a:prstGeom prst="rect">
            <a:avLst/>
          </a:prstGeom>
        </p:spPr>
      </p:pic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CFF924F4-8576-72DD-BD6C-DCFA387ED9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31" y="988155"/>
            <a:ext cx="10783329" cy="576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331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503EA-7E33-52A1-3D0F-F7368A15B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478570"/>
          </a:xfrm>
        </p:spPr>
        <p:txBody>
          <a:bodyPr/>
          <a:lstStyle/>
          <a:p>
            <a:r>
              <a:rPr lang="es-ES" dirty="0" err="1"/>
              <a:t>Application</a:t>
            </a:r>
            <a:r>
              <a:rPr lang="es-ES" dirty="0"/>
              <a:t> </a:t>
            </a:r>
            <a:r>
              <a:rPr lang="es-ES" dirty="0" err="1"/>
              <a:t>structure</a:t>
            </a:r>
            <a:endParaRPr lang="es-E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25339C-2EF4-6B20-BDCF-36D569C41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E68C6E-1989-6C9C-CAFF-BACDF69A6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126" y="1383381"/>
            <a:ext cx="4447496" cy="527392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9839570-DA9F-0A81-5455-5689AEE136C8}"/>
              </a:ext>
            </a:extLst>
          </p:cNvPr>
          <p:cNvSpPr/>
          <p:nvPr/>
        </p:nvSpPr>
        <p:spPr>
          <a:xfrm>
            <a:off x="3502855" y="4487594"/>
            <a:ext cx="422031" cy="23915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F88EE2F-7D1B-E251-E038-294D2E50DFB3}"/>
              </a:ext>
            </a:extLst>
          </p:cNvPr>
          <p:cNvSpPr/>
          <p:nvPr/>
        </p:nvSpPr>
        <p:spPr>
          <a:xfrm>
            <a:off x="3570850" y="2853397"/>
            <a:ext cx="422031" cy="23915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B8134D-9F93-75DE-87B8-98F55D481FEC}"/>
              </a:ext>
            </a:extLst>
          </p:cNvPr>
          <p:cNvSpPr/>
          <p:nvPr/>
        </p:nvSpPr>
        <p:spPr>
          <a:xfrm>
            <a:off x="3826173" y="3092548"/>
            <a:ext cx="1012874" cy="139504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C43709-72C6-0894-9871-4E5384C2C7A3}"/>
              </a:ext>
            </a:extLst>
          </p:cNvPr>
          <p:cNvSpPr/>
          <p:nvPr/>
        </p:nvSpPr>
        <p:spPr>
          <a:xfrm>
            <a:off x="3823825" y="4736122"/>
            <a:ext cx="1521898" cy="17943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0612227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7D3D8-1932-29CD-8AEB-F6E7C8CC1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Exploring</a:t>
            </a:r>
            <a:r>
              <a:rPr lang="es-ES" dirty="0"/>
              <a:t> App </a:t>
            </a:r>
            <a:r>
              <a:rPr lang="es-ES" dirty="0" err="1"/>
              <a:t>code</a:t>
            </a:r>
            <a:r>
              <a:rPr lang="es-ES" dirty="0"/>
              <a:t> - </a:t>
            </a:r>
            <a:r>
              <a:rPr lang="es-ES" dirty="0" err="1">
                <a:solidFill>
                  <a:srgbClr val="FFFF00"/>
                </a:solidFill>
              </a:rPr>
              <a:t>IMport</a:t>
            </a:r>
            <a:endParaRPr lang="es-ES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DF76D-BCE4-A075-D05F-06F56EA6F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B8842A-C729-F250-2C98-C9A37D532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03" y="1569358"/>
            <a:ext cx="5430008" cy="51823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2C5591-06B8-E7E5-ABC0-769B9D55DFB6}"/>
              </a:ext>
            </a:extLst>
          </p:cNvPr>
          <p:cNvSpPr/>
          <p:nvPr/>
        </p:nvSpPr>
        <p:spPr>
          <a:xfrm>
            <a:off x="2551003" y="1674055"/>
            <a:ext cx="2175742" cy="7315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0711507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B44BB-86B6-9D19-98D5-AD3AA117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Exploring</a:t>
            </a:r>
            <a:r>
              <a:rPr lang="es-ES" dirty="0"/>
              <a:t> app </a:t>
            </a:r>
            <a:r>
              <a:rPr lang="es-ES" dirty="0" err="1"/>
              <a:t>code</a:t>
            </a:r>
            <a:r>
              <a:rPr lang="es-ES" dirty="0"/>
              <a:t> – </a:t>
            </a:r>
            <a:r>
              <a:rPr lang="es-ES" dirty="0">
                <a:solidFill>
                  <a:srgbClr val="FFFF00"/>
                </a:solidFill>
              </a:rPr>
              <a:t>App</a:t>
            </a:r>
            <a:r>
              <a:rPr lang="es-ES" dirty="0"/>
              <a:t> </a:t>
            </a:r>
            <a:r>
              <a:rPr lang="es-ES" dirty="0" err="1">
                <a:solidFill>
                  <a:srgbClr val="FFFF00"/>
                </a:solidFill>
              </a:rPr>
              <a:t>component</a:t>
            </a:r>
            <a:endParaRPr lang="es-ES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0AF70-F19A-3770-FABE-125F11162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8632FF-C467-54C7-9201-1F26F3DDA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03" y="1583426"/>
            <a:ext cx="5430008" cy="51823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D71CE04-0747-101D-8EF6-DBF4823809CF}"/>
              </a:ext>
            </a:extLst>
          </p:cNvPr>
          <p:cNvSpPr/>
          <p:nvPr/>
        </p:nvSpPr>
        <p:spPr>
          <a:xfrm>
            <a:off x="2588455" y="2433711"/>
            <a:ext cx="4149970" cy="405149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1632205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1397</TotalTime>
  <Words>161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Inter</vt:lpstr>
      <vt:lpstr>Tw Cen MT</vt:lpstr>
      <vt:lpstr>Wingdings</vt:lpstr>
      <vt:lpstr>Circuit</vt:lpstr>
      <vt:lpstr>Web stack: react.js</vt:lpstr>
      <vt:lpstr>What is React?</vt:lpstr>
      <vt:lpstr>How does React use JavaScript?</vt:lpstr>
      <vt:lpstr>What are the requirements to use react?</vt:lpstr>
      <vt:lpstr>Making the first app</vt:lpstr>
      <vt:lpstr>Installing node.js &amp; Initializing the app </vt:lpstr>
      <vt:lpstr>Application structure</vt:lpstr>
      <vt:lpstr>Exploring App code - IMport</vt:lpstr>
      <vt:lpstr>Exploring app code – App component</vt:lpstr>
      <vt:lpstr>Exploring app component - export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stack: react.js</dc:title>
  <dc:creator>Rojas, Ismael</dc:creator>
  <cp:lastModifiedBy>Rojas, Ismael</cp:lastModifiedBy>
  <cp:revision>1</cp:revision>
  <dcterms:created xsi:type="dcterms:W3CDTF">2022-06-03T16:03:30Z</dcterms:created>
  <dcterms:modified xsi:type="dcterms:W3CDTF">2022-06-04T15:21:02Z</dcterms:modified>
</cp:coreProperties>
</file>