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8D67ED-C250-431A-B94C-41A465F767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874654-F683-4101-8A35-75E9DFFE4FD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0E3100-BCBE-4CCB-9E2A-31E7AA8C8BA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484CDA-B48C-432E-8E9B-168AECB1EBD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A052F2-F970-4B90-A0EF-67210250D7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EF01CC-927B-4F45-9049-F4BFEC45BE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06147D-23A6-4886-9C8B-792D85A3AE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A33D1B-C386-4F47-AC15-031E2C3FD3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C3F4A4-8924-4470-9F3C-4F860160C0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4B0589-05F5-4077-8DAC-6CA20F2CC5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26E077-6AC0-4280-B43F-FE4B2C8ECE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033207-DC59-4204-9263-AB27113C5B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A7B7BC0-9683-484B-A990-447043958D6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71640" cy="68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Percent Infected of BV2 cells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685800" y="1143000"/>
            <a:ext cx="4343400" cy="4343400"/>
          </a:xfrm>
          <a:prstGeom prst="rect">
            <a:avLst/>
          </a:prstGeom>
          <a:ln w="0">
            <a:noFill/>
          </a:ln>
        </p:spPr>
      </p:pic>
      <p:sp>
        <p:nvSpPr>
          <p:cNvPr id="43" name=""/>
          <p:cNvSpPr txBox="1"/>
          <p:nvPr/>
        </p:nvSpPr>
        <p:spPr>
          <a:xfrm>
            <a:off x="6172560" y="1143000"/>
            <a:ext cx="29718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Is there a phagocytosis or control difference difference?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71640" cy="68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GFP_MFI of BV2 cells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685800" y="685800"/>
            <a:ext cx="4800600" cy="4800600"/>
          </a:xfrm>
          <a:prstGeom prst="rect">
            <a:avLst/>
          </a:prstGeom>
          <a:ln w="0">
            <a:noFill/>
          </a:ln>
        </p:spPr>
      </p:pic>
      <p:sp>
        <p:nvSpPr>
          <p:cNvPr id="46" name=""/>
          <p:cNvSpPr txBox="1"/>
          <p:nvPr/>
        </p:nvSpPr>
        <p:spPr>
          <a:xfrm>
            <a:off x="6172200" y="1143000"/>
            <a:ext cx="29718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Is there a phagocytosis or control difference difference?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71640" cy="68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Percent FLICA+ of infected cells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6172200" y="1143000"/>
            <a:ext cx="29718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Is Sptlc2 required for survival of mycobacterial infection?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457200" y="914400"/>
            <a:ext cx="4724280" cy="472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71640" cy="68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FLICA+ of infected cells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457200" y="914400"/>
            <a:ext cx="4724280" cy="4724280"/>
          </a:xfrm>
          <a:prstGeom prst="rect">
            <a:avLst/>
          </a:prstGeom>
          <a:ln w="0">
            <a:noFill/>
          </a:ln>
        </p:spPr>
      </p:pic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5257800" y="1035000"/>
            <a:ext cx="4572000" cy="457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71640" cy="68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FLICA+ of BV2 cells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101520" y="787320"/>
            <a:ext cx="4699080" cy="4699080"/>
          </a:xfrm>
          <a:prstGeom prst="rect">
            <a:avLst/>
          </a:prstGeom>
          <a:ln w="0">
            <a:noFill/>
          </a:ln>
        </p:spPr>
      </p:pic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4800600" y="787320"/>
            <a:ext cx="4800600" cy="480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LibreOffice/7.3.3.2$Linux_X86_64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2022-06-24T07:13:56Z</dcterms:created>
  <dc:creator/>
  <dc:description/>
  <dc:language>en-US</dc:language>
  <cp:lastModifiedBy/>
  <dcterms:modified xsi:type="dcterms:W3CDTF">2022-06-24T07:19:57Z</dcterms:modified>
  <cp:revision>1</cp:revision>
  <dc:subject/>
  <dc:title/>
</cp:coreProperties>
</file>