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5" r:id="rId9"/>
    <p:sldId id="263" r:id="rId10"/>
    <p:sldId id="262" r:id="rId11"/>
    <p:sldId id="275" r:id="rId12"/>
    <p:sldId id="274" r:id="rId13"/>
    <p:sldId id="267" r:id="rId14"/>
    <p:sldId id="276" r:id="rId15"/>
    <p:sldId id="278" r:id="rId16"/>
    <p:sldId id="272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7AD2A-0679-4838-B210-89462FE6D2CF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DF0C6-6DBA-4EE9-BAC7-43118FE70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6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DF0C6-6DBA-4EE9-BAC7-43118FE704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5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CD970-2E8A-94D7-1C3D-802A17AD7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0D9282-FF19-06B1-4AF8-C863126E46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B86516-7861-7735-A08E-FE33A6DC6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48F66-E82A-4B7C-B6C6-84FC51DF66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DF0C6-6DBA-4EE9-BAC7-43118FE704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35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24F9-B43A-4014-A8B0-3E0D2F8BF959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6F38-6F4A-47D6-8999-E1574CFC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3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24F9-B43A-4014-A8B0-3E0D2F8BF959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6F38-6F4A-47D6-8999-E1574CFC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4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24F9-B43A-4014-A8B0-3E0D2F8BF959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6F38-6F4A-47D6-8999-E1574CFC5C4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8054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24F9-B43A-4014-A8B0-3E0D2F8BF959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6F38-6F4A-47D6-8999-E1574CFC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65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24F9-B43A-4014-A8B0-3E0D2F8BF959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6F38-6F4A-47D6-8999-E1574CFC5C4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7517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24F9-B43A-4014-A8B0-3E0D2F8BF959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6F38-6F4A-47D6-8999-E1574CFC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85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24F9-B43A-4014-A8B0-3E0D2F8BF959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6F38-6F4A-47D6-8999-E1574CFC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93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24F9-B43A-4014-A8B0-3E0D2F8BF959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6F38-6F4A-47D6-8999-E1574CFC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6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24F9-B43A-4014-A8B0-3E0D2F8BF959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6F38-6F4A-47D6-8999-E1574CFC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2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24F9-B43A-4014-A8B0-3E0D2F8BF959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6F38-6F4A-47D6-8999-E1574CFC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24F9-B43A-4014-A8B0-3E0D2F8BF959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6F38-6F4A-47D6-8999-E1574CFC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6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24F9-B43A-4014-A8B0-3E0D2F8BF959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6F38-6F4A-47D6-8999-E1574CFC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4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24F9-B43A-4014-A8B0-3E0D2F8BF959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6F38-6F4A-47D6-8999-E1574CFC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7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24F9-B43A-4014-A8B0-3E0D2F8BF959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6F38-6F4A-47D6-8999-E1574CFC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5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24F9-B43A-4014-A8B0-3E0D2F8BF959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6F38-6F4A-47D6-8999-E1574CFC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4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24F9-B43A-4014-A8B0-3E0D2F8BF959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16F38-6F4A-47D6-8999-E1574CFC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2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B24F9-B43A-4014-A8B0-3E0D2F8BF959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116F38-6F4A-47D6-8999-E1574CFC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1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4629-A175-321F-4DBC-AD925D4A8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204960" cy="939017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STUDENT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284F9-4E3A-E670-836E-9F0957DDE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56760"/>
            <a:ext cx="9144000" cy="70104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Isma Destiasih</a:t>
            </a:r>
          </a:p>
          <a:p>
            <a:pPr algn="just"/>
            <a:r>
              <a:rPr lang="en-US" dirty="0"/>
              <a:t>Final Project Data Science </a:t>
            </a:r>
            <a:r>
              <a:rPr lang="en-US" dirty="0" err="1"/>
              <a:t>Kelas</a:t>
            </a:r>
            <a:r>
              <a:rPr lang="en-US" dirty="0"/>
              <a:t> Intermediate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9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FFDD-BE52-F269-755D-3610E0BE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42B995C9-6B01-4B86-6F4D-9D7942C2A9D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27031776"/>
                  </p:ext>
                </p:extLst>
              </p:nvPr>
            </p:nvGraphicFramePr>
            <p:xfrm>
              <a:off x="677863" y="1392702"/>
              <a:ext cx="9253928" cy="529648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42B995C9-6B01-4B86-6F4D-9D7942C2A9D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1392702"/>
                <a:ext cx="9253928" cy="5296486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705F11E-A840-C6D9-A475-F156CA53B968}"/>
              </a:ext>
            </a:extLst>
          </p:cNvPr>
          <p:cNvSpPr txBox="1"/>
          <p:nvPr/>
        </p:nvSpPr>
        <p:spPr>
          <a:xfrm>
            <a:off x="677334" y="5514536"/>
            <a:ext cx="8127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app.powerbi.com/groups/me/reports/c5704eb1-6d55-4f0d-b85b-623a5eef89be/869eec87a6397918e5bc?bookmarkGuid=e14798a4-9a1b-4004-a8d7-6f1e1210470e&amp;bookmarkUsage=1&amp;ctid=d3feb8eb-3d46-4597-b3d2-f5f172751b32&amp;portalSessionId=bb940b53-f82b-4c90-988f-8bd732ff3f07&amp;fromEntryPoint=export</a:t>
            </a:r>
          </a:p>
        </p:txBody>
      </p:sp>
    </p:spTree>
    <p:extLst>
      <p:ext uri="{BB962C8B-B14F-4D97-AF65-F5344CB8AC3E}">
        <p14:creationId xmlns:p14="http://schemas.microsoft.com/office/powerpoint/2010/main" val="3007529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9BE4-3595-4CEF-E93C-672086D1E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67BB4-E12A-9D78-DE31-65F0BBAEE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8261"/>
            <a:ext cx="8596668" cy="4723102"/>
          </a:xfrm>
        </p:spPr>
        <p:txBody>
          <a:bodyPr>
            <a:norm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 err="1"/>
              <a:t>Siswa</a:t>
            </a:r>
            <a:r>
              <a:rPr lang="en-US" dirty="0"/>
              <a:t> yang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kursus</a:t>
            </a:r>
            <a:r>
              <a:rPr lang="en-US" dirty="0"/>
              <a:t> </a:t>
            </a:r>
            <a:r>
              <a:rPr lang="en-US" dirty="0" err="1"/>
              <a:t>memili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baik </a:t>
            </a:r>
            <a:r>
              <a:rPr lang="en-US" dirty="0" err="1"/>
              <a:t>dibandingakan</a:t>
            </a:r>
            <a:r>
              <a:rPr lang="en-US" dirty="0"/>
              <a:t> dengan </a:t>
            </a:r>
            <a:r>
              <a:rPr lang="en-US" dirty="0" err="1"/>
              <a:t>siswa</a:t>
            </a:r>
            <a:r>
              <a:rPr lang="en-US" dirty="0"/>
              <a:t> yang tidak </a:t>
            </a:r>
            <a:r>
              <a:rPr lang="en-US" dirty="0" err="1"/>
              <a:t>ikut</a:t>
            </a:r>
            <a:r>
              <a:rPr lang="en-US" dirty="0"/>
              <a:t> </a:t>
            </a:r>
            <a:r>
              <a:rPr lang="en-US" dirty="0" err="1"/>
              <a:t>kursus</a:t>
            </a:r>
            <a:r>
              <a:rPr lang="en-US" dirty="0"/>
              <a:t>.</a:t>
            </a:r>
          </a:p>
          <a:p>
            <a:r>
              <a:rPr lang="en-US" dirty="0" err="1"/>
              <a:t>Siswa</a:t>
            </a:r>
            <a:r>
              <a:rPr lang="en-US" dirty="0"/>
              <a:t> yang dengan </a:t>
            </a:r>
            <a:r>
              <a:rPr lang="en-US" dirty="0" err="1"/>
              <a:t>makan</a:t>
            </a:r>
            <a:r>
              <a:rPr lang="en-US" dirty="0"/>
              <a:t> </a:t>
            </a:r>
            <a:r>
              <a:rPr lang="en-US" dirty="0" err="1"/>
              <a:t>siang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pada </a:t>
            </a:r>
            <a:r>
              <a:rPr lang="en-US" dirty="0" err="1"/>
              <a:t>siswa</a:t>
            </a:r>
            <a:r>
              <a:rPr lang="en-US" dirty="0"/>
              <a:t> dengan </a:t>
            </a:r>
            <a:r>
              <a:rPr lang="en-US" dirty="0" err="1"/>
              <a:t>makan</a:t>
            </a:r>
            <a:r>
              <a:rPr lang="en-US" dirty="0"/>
              <a:t> </a:t>
            </a:r>
            <a:r>
              <a:rPr lang="en-US" dirty="0" err="1"/>
              <a:t>siang</a:t>
            </a:r>
            <a:r>
              <a:rPr lang="en-US" dirty="0"/>
              <a:t> gratis</a:t>
            </a:r>
          </a:p>
          <a:p>
            <a:r>
              <a:rPr lang="en-US" dirty="0"/>
              <a:t>Dalam </a:t>
            </a:r>
            <a:r>
              <a:rPr lang="en-US" dirty="0" err="1"/>
              <a:t>perbandingan</a:t>
            </a:r>
            <a:r>
              <a:rPr lang="en-US" dirty="0"/>
              <a:t> gender,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laki-laki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perempuan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perempuan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unggul</a:t>
            </a:r>
            <a:r>
              <a:rPr lang="en-US" dirty="0"/>
              <a:t> dalam </a:t>
            </a:r>
            <a:r>
              <a:rPr lang="en-US" dirty="0" err="1"/>
              <a:t>pelajaran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dan </a:t>
            </a:r>
            <a:r>
              <a:rPr lang="en-US" dirty="0" err="1"/>
              <a:t>menulis</a:t>
            </a:r>
            <a:r>
              <a:rPr lang="en-US" dirty="0"/>
              <a:t>.</a:t>
            </a:r>
          </a:p>
          <a:p>
            <a:r>
              <a:rPr lang="en-US" dirty="0"/>
              <a:t>Pada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ras</a:t>
            </a:r>
            <a:r>
              <a:rPr lang="en-US" dirty="0"/>
              <a:t>, </a:t>
            </a:r>
            <a:r>
              <a:rPr lang="en-US" dirty="0" err="1"/>
              <a:t>kelompok</a:t>
            </a:r>
            <a:r>
              <a:rPr lang="en-US" dirty="0"/>
              <a:t> E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. </a:t>
            </a:r>
          </a:p>
          <a:p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Pendidikan orang </a:t>
            </a:r>
            <a:r>
              <a:rPr lang="en-US" dirty="0" err="1"/>
              <a:t>tua</a:t>
            </a:r>
            <a:r>
              <a:rPr lang="en-US" dirty="0"/>
              <a:t>,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pula </a:t>
            </a:r>
            <a:r>
              <a:rPr lang="en-US" dirty="0" err="1"/>
              <a:t>peluang</a:t>
            </a:r>
            <a:r>
              <a:rPr lang="en-US" dirty="0"/>
              <a:t> untuk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baik.</a:t>
            </a:r>
          </a:p>
          <a:p>
            <a:r>
              <a:rPr lang="en-US" dirty="0"/>
              <a:t>Jadi, factor </a:t>
            </a:r>
            <a:r>
              <a:rPr lang="en-US" dirty="0" err="1"/>
              <a:t>seperti</a:t>
            </a:r>
            <a:r>
              <a:rPr lang="en-US" dirty="0"/>
              <a:t> gender ,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makan</a:t>
            </a:r>
            <a:r>
              <a:rPr lang="en-US" dirty="0"/>
              <a:t> </a:t>
            </a:r>
            <a:r>
              <a:rPr lang="en-US" dirty="0" err="1"/>
              <a:t>siang</a:t>
            </a:r>
            <a:r>
              <a:rPr lang="en-US" dirty="0"/>
              <a:t> dan lain </a:t>
            </a:r>
            <a:r>
              <a:rPr lang="en-US" dirty="0" err="1"/>
              <a:t>sebagainya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4490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862B5-9D58-E41B-A90D-7DF6BABB3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4" y="575629"/>
            <a:ext cx="8596668" cy="3880773"/>
          </a:xfrm>
        </p:spPr>
        <p:txBody>
          <a:bodyPr/>
          <a:lstStyle/>
          <a:p>
            <a:pPr algn="just"/>
            <a:r>
              <a:rPr lang="en-US" dirty="0"/>
              <a:t>ID0718,ID0856,ID0264,ID0996,ID0865,ID0980,ID572,ID0003,ID0563,ID0960,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dengan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peringkat</a:t>
            </a:r>
            <a:r>
              <a:rPr lang="en-US" dirty="0"/>
              <a:t> 1 </a:t>
            </a:r>
            <a:r>
              <a:rPr lang="en-US" dirty="0" err="1"/>
              <a:t>yaitu</a:t>
            </a:r>
            <a:r>
              <a:rPr lang="en-US" dirty="0"/>
              <a:t> ID0718, dan </a:t>
            </a:r>
            <a:r>
              <a:rPr lang="en-US" dirty="0" err="1"/>
              <a:t>peringkat</a:t>
            </a:r>
            <a:r>
              <a:rPr lang="en-US" dirty="0"/>
              <a:t> 10 </a:t>
            </a:r>
            <a:r>
              <a:rPr lang="en-US" dirty="0" err="1"/>
              <a:t>yaitu</a:t>
            </a:r>
            <a:r>
              <a:rPr lang="en-US" dirty="0"/>
              <a:t> ID0960.</a:t>
            </a:r>
          </a:p>
          <a:p>
            <a:pPr algn="just"/>
            <a:r>
              <a:rPr lang="en-US" dirty="0" err="1"/>
              <a:t>Siswa</a:t>
            </a:r>
            <a:r>
              <a:rPr lang="en-US" dirty="0"/>
              <a:t> dengan </a:t>
            </a:r>
            <a:r>
              <a:rPr lang="en-US" dirty="0" err="1"/>
              <a:t>kategori</a:t>
            </a:r>
            <a:r>
              <a:rPr lang="en-US" dirty="0"/>
              <a:t> low </a:t>
            </a:r>
            <a:r>
              <a:rPr lang="en-US" dirty="0" err="1"/>
              <a:t>berjumlah</a:t>
            </a:r>
            <a:r>
              <a:rPr lang="en-US" dirty="0"/>
              <a:t> 441, dengan rata-rata </a:t>
            </a:r>
            <a:r>
              <a:rPr lang="en-US" dirty="0" err="1"/>
              <a:t>nilai</a:t>
            </a:r>
            <a:r>
              <a:rPr lang="en-US" dirty="0"/>
              <a:t> 54.</a:t>
            </a:r>
          </a:p>
          <a:p>
            <a:pPr algn="just"/>
            <a:r>
              <a:rPr lang="en-US" dirty="0" err="1"/>
              <a:t>Siswa</a:t>
            </a:r>
            <a:r>
              <a:rPr lang="en-US" dirty="0"/>
              <a:t> dengan </a:t>
            </a:r>
            <a:r>
              <a:rPr lang="en-US" dirty="0" err="1"/>
              <a:t>kategori</a:t>
            </a:r>
            <a:r>
              <a:rPr lang="en-US" dirty="0"/>
              <a:t> medium </a:t>
            </a:r>
            <a:r>
              <a:rPr lang="en-US" dirty="0" err="1"/>
              <a:t>berjumlah</a:t>
            </a:r>
            <a:r>
              <a:rPr lang="en-US" dirty="0"/>
              <a:t> 403, dengan rata-rata </a:t>
            </a:r>
            <a:r>
              <a:rPr lang="en-US" dirty="0" err="1"/>
              <a:t>nilai</a:t>
            </a:r>
            <a:r>
              <a:rPr lang="en-US" dirty="0"/>
              <a:t> 73.</a:t>
            </a:r>
          </a:p>
          <a:p>
            <a:pPr algn="just"/>
            <a:r>
              <a:rPr lang="en-US" dirty="0" err="1"/>
              <a:t>Siswa</a:t>
            </a:r>
            <a:r>
              <a:rPr lang="en-US" dirty="0"/>
              <a:t> dengan </a:t>
            </a:r>
            <a:r>
              <a:rPr lang="en-US" dirty="0" err="1"/>
              <a:t>kategori</a:t>
            </a:r>
            <a:r>
              <a:rPr lang="en-US" dirty="0"/>
              <a:t> high </a:t>
            </a:r>
            <a:r>
              <a:rPr lang="en-US" dirty="0" err="1"/>
              <a:t>berjumlah</a:t>
            </a:r>
            <a:r>
              <a:rPr lang="en-US" dirty="0"/>
              <a:t> 156, dengan rata-rata </a:t>
            </a:r>
            <a:r>
              <a:rPr lang="en-US" dirty="0" err="1"/>
              <a:t>nilai</a:t>
            </a:r>
            <a:r>
              <a:rPr lang="en-US" dirty="0"/>
              <a:t> 86.</a:t>
            </a:r>
          </a:p>
        </p:txBody>
      </p:sp>
    </p:spTree>
    <p:extLst>
      <p:ext uri="{BB962C8B-B14F-4D97-AF65-F5344CB8AC3E}">
        <p14:creationId xmlns:p14="http://schemas.microsoft.com/office/powerpoint/2010/main" val="3595445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9521-3376-311E-4778-7A5C0736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9B923-AB4D-EF2E-85A7-BC04409F8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8609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Siswa</a:t>
            </a:r>
            <a:r>
              <a:rPr lang="en-US" dirty="0"/>
              <a:t> dengan </a:t>
            </a:r>
            <a:r>
              <a:rPr lang="en-US" dirty="0" err="1"/>
              <a:t>peringkat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yang masuk dalam </a:t>
            </a:r>
            <a:r>
              <a:rPr lang="en-US" dirty="0" err="1"/>
              <a:t>sepuluh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hadiah</a:t>
            </a:r>
            <a:r>
              <a:rPr lang="en-US" dirty="0"/>
              <a:t> berupa </a:t>
            </a:r>
            <a:r>
              <a:rPr lang="en-US" dirty="0" err="1"/>
              <a:t>jalan-jalan</a:t>
            </a:r>
            <a:r>
              <a:rPr lang="en-US" dirty="0"/>
              <a:t> ke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favorit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, dengan biaya yang </a:t>
            </a:r>
            <a:r>
              <a:rPr lang="en-US" dirty="0" err="1"/>
              <a:t>ditanggung</a:t>
            </a:r>
            <a:r>
              <a:rPr lang="en-US" dirty="0"/>
              <a:t> oleh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itu, </a:t>
            </a:r>
            <a:r>
              <a:rPr lang="en-US" dirty="0" err="1"/>
              <a:t>juara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beasiswa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apresiasi</a:t>
            </a:r>
            <a:r>
              <a:rPr lang="en-US" dirty="0"/>
              <a:t> dan </a:t>
            </a:r>
            <a:r>
              <a:rPr lang="en-US" dirty="0" err="1"/>
              <a:t>motivasi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dengan </a:t>
            </a:r>
            <a:r>
              <a:rPr lang="en-US" dirty="0" err="1"/>
              <a:t>nilai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rata-rata </a:t>
            </a:r>
            <a:r>
              <a:rPr lang="en-US" dirty="0" err="1"/>
              <a:t>terdorong</a:t>
            </a:r>
            <a:r>
              <a:rPr lang="en-US" dirty="0"/>
              <a:t> untuk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prestasi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Banyak </a:t>
            </a:r>
            <a:r>
              <a:rPr lang="en-US" dirty="0" err="1"/>
              <a:t>siswa</a:t>
            </a:r>
            <a:r>
              <a:rPr lang="en-US" dirty="0"/>
              <a:t> dengan </a:t>
            </a:r>
            <a:r>
              <a:rPr lang="en-US" dirty="0" err="1"/>
              <a:t>nilai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rata-rata, yang </a:t>
            </a:r>
            <a:r>
              <a:rPr lang="en-US" dirty="0" err="1"/>
              <a:t>dipengaruhi</a:t>
            </a:r>
            <a:r>
              <a:rPr lang="en-US" dirty="0"/>
              <a:t> oleh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makan</a:t>
            </a:r>
            <a:r>
              <a:rPr lang="en-US" dirty="0"/>
              <a:t> </a:t>
            </a:r>
            <a:r>
              <a:rPr lang="en-US" dirty="0" err="1"/>
              <a:t>siang</a:t>
            </a:r>
            <a:r>
              <a:rPr lang="en-US" dirty="0"/>
              <a:t>, gender, </a:t>
            </a:r>
            <a:r>
              <a:rPr lang="en-US" dirty="0" err="1"/>
              <a:t>keikutsertaan</a:t>
            </a:r>
            <a:r>
              <a:rPr lang="en-US" dirty="0"/>
              <a:t> </a:t>
            </a:r>
            <a:r>
              <a:rPr lang="en-US" dirty="0" err="1"/>
              <a:t>kursus</a:t>
            </a:r>
            <a:r>
              <a:rPr lang="en-US" dirty="0"/>
              <a:t>,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orang </a:t>
            </a:r>
            <a:r>
              <a:rPr lang="en-US" dirty="0" err="1"/>
              <a:t>tua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ras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614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9ECF5-9536-6F83-459F-8C9A36F4C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74" y="598489"/>
            <a:ext cx="8596668" cy="5535611"/>
          </a:xfrm>
        </p:spPr>
        <p:txBody>
          <a:bodyPr>
            <a:noAutofit/>
          </a:bodyPr>
          <a:lstStyle/>
          <a:p>
            <a:pPr algn="just"/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merasa</a:t>
            </a:r>
            <a:r>
              <a:rPr lang="en-US" dirty="0"/>
              <a:t> </a:t>
            </a:r>
            <a:r>
              <a:rPr lang="en-US" dirty="0" err="1"/>
              <a:t>kursus</a:t>
            </a:r>
            <a:r>
              <a:rPr lang="en-US" dirty="0"/>
              <a:t> itu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seru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yang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terasa</a:t>
            </a:r>
            <a:r>
              <a:rPr lang="en-US" dirty="0"/>
              <a:t> </a:t>
            </a:r>
            <a:r>
              <a:rPr lang="en-US" dirty="0" err="1"/>
              <a:t>membosankan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. Agar </a:t>
            </a:r>
            <a:r>
              <a:rPr lang="en-US" dirty="0" err="1"/>
              <a:t>kursus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dan </a:t>
            </a:r>
            <a:r>
              <a:rPr lang="en-US" dirty="0" err="1"/>
              <a:t>dekat</a:t>
            </a:r>
            <a:r>
              <a:rPr lang="en-US" dirty="0"/>
              <a:t> dengan </a:t>
            </a:r>
            <a:r>
              <a:rPr lang="en-US" dirty="0" err="1"/>
              <a:t>mereka</a:t>
            </a:r>
            <a:r>
              <a:rPr lang="en-US" dirty="0"/>
              <a:t>, </a:t>
            </a:r>
            <a:r>
              <a:rPr lang="en-US" dirty="0" err="1"/>
              <a:t>sebaiknya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disampaikan</a:t>
            </a:r>
            <a:r>
              <a:rPr lang="en-US" dirty="0"/>
              <a:t> dengan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interaktif</a:t>
            </a:r>
            <a:r>
              <a:rPr lang="en-US" dirty="0"/>
              <a:t> dan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dimengerti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permainan</a:t>
            </a:r>
            <a:r>
              <a:rPr lang="en-US" dirty="0"/>
              <a:t> </a:t>
            </a:r>
            <a:r>
              <a:rPr lang="en-US" dirty="0" err="1"/>
              <a:t>seru</a:t>
            </a:r>
            <a:r>
              <a:rPr lang="en-US" dirty="0"/>
              <a:t>, </a:t>
            </a:r>
            <a:r>
              <a:rPr lang="en-US" dirty="0" err="1"/>
              <a:t>cerita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dan video yang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. Guru juga bisa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sentuhan</a:t>
            </a:r>
            <a:r>
              <a:rPr lang="en-US" dirty="0"/>
              <a:t> personal dengan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pujian</a:t>
            </a:r>
            <a:r>
              <a:rPr lang="en-US" dirty="0"/>
              <a:t> dan </a:t>
            </a:r>
            <a:r>
              <a:rPr lang="en-US" dirty="0" err="1"/>
              <a:t>dorongan</a:t>
            </a:r>
            <a:r>
              <a:rPr lang="en-US" dirty="0"/>
              <a:t> yang </a:t>
            </a:r>
            <a:r>
              <a:rPr lang="en-US" dirty="0" err="1"/>
              <a:t>hangat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merasa</a:t>
            </a:r>
            <a:r>
              <a:rPr lang="en-US" dirty="0"/>
              <a:t> </a:t>
            </a:r>
            <a:r>
              <a:rPr lang="en-US" dirty="0" err="1"/>
              <a:t>dihargai</a:t>
            </a:r>
            <a:r>
              <a:rPr lang="en-US" dirty="0"/>
              <a:t> dan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termotivasi</a:t>
            </a:r>
            <a:r>
              <a:rPr lang="en-US" dirty="0"/>
              <a:t> untuk </a:t>
            </a:r>
            <a:r>
              <a:rPr lang="en-US" dirty="0" err="1"/>
              <a:t>belajar</a:t>
            </a:r>
            <a:r>
              <a:rPr lang="en-US" dirty="0"/>
              <a:t> dan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kursus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Untuk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makan</a:t>
            </a:r>
            <a:r>
              <a:rPr lang="en-US" dirty="0"/>
              <a:t> </a:t>
            </a:r>
            <a:r>
              <a:rPr lang="en-US" dirty="0" err="1"/>
              <a:t>siang</a:t>
            </a:r>
            <a:r>
              <a:rPr lang="en-US" dirty="0"/>
              <a:t> </a:t>
            </a:r>
            <a:r>
              <a:rPr lang="en-US" dirty="0" err="1"/>
              <a:t>makan</a:t>
            </a:r>
            <a:r>
              <a:rPr lang="en-US" dirty="0"/>
              <a:t> </a:t>
            </a:r>
            <a:r>
              <a:rPr lang="en-US" dirty="0" err="1"/>
              <a:t>siang</a:t>
            </a:r>
            <a:r>
              <a:rPr lang="en-US" dirty="0"/>
              <a:t> free/lunch,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makan</a:t>
            </a:r>
            <a:r>
              <a:rPr lang="en-US" dirty="0"/>
              <a:t> </a:t>
            </a:r>
            <a:r>
              <a:rPr lang="en-US" dirty="0" err="1"/>
              <a:t>siang</a:t>
            </a:r>
            <a:r>
              <a:rPr lang="en-US" dirty="0"/>
              <a:t> gratis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diskon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dikhususkan</a:t>
            </a:r>
            <a:r>
              <a:rPr lang="en-US" dirty="0"/>
              <a:t> untuk </a:t>
            </a:r>
            <a:r>
              <a:rPr lang="en-US" dirty="0" err="1"/>
              <a:t>anak</a:t>
            </a:r>
            <a:r>
              <a:rPr lang="en-US" dirty="0"/>
              <a:t> yang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, dan </a:t>
            </a:r>
            <a:r>
              <a:rPr lang="en-US" dirty="0" err="1"/>
              <a:t>makan</a:t>
            </a:r>
            <a:r>
              <a:rPr lang="en-US" dirty="0"/>
              <a:t> </a:t>
            </a:r>
            <a:r>
              <a:rPr lang="en-US" dirty="0" err="1"/>
              <a:t>siang</a:t>
            </a:r>
            <a:r>
              <a:rPr lang="en-US" dirty="0"/>
              <a:t> standard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makan</a:t>
            </a:r>
            <a:r>
              <a:rPr lang="en-US" dirty="0"/>
              <a:t> </a:t>
            </a:r>
            <a:r>
              <a:rPr lang="en-US" dirty="0" err="1"/>
              <a:t>siang</a:t>
            </a:r>
            <a:r>
              <a:rPr lang="en-US" dirty="0"/>
              <a:t> </a:t>
            </a:r>
            <a:r>
              <a:rPr lang="en-US" dirty="0" err="1"/>
              <a:t>kalangan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financial, </a:t>
            </a:r>
            <a:r>
              <a:rPr lang="en-US" dirty="0" err="1"/>
              <a:t>pastikan</a:t>
            </a:r>
            <a:r>
              <a:rPr lang="en-US" dirty="0"/>
              <a:t> menu </a:t>
            </a:r>
            <a:r>
              <a:rPr lang="en-US" dirty="0" err="1"/>
              <a:t>makan</a:t>
            </a:r>
            <a:r>
              <a:rPr lang="en-US" dirty="0"/>
              <a:t> </a:t>
            </a:r>
            <a:r>
              <a:rPr lang="en-US" dirty="0" err="1"/>
              <a:t>siang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protein, </a:t>
            </a:r>
            <a:r>
              <a:rPr lang="en-US" dirty="0" err="1"/>
              <a:t>serat</a:t>
            </a:r>
            <a:r>
              <a:rPr lang="en-US" dirty="0"/>
              <a:t>, dan </a:t>
            </a:r>
            <a:r>
              <a:rPr lang="en-US" dirty="0" err="1"/>
              <a:t>karbohidrat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 untuk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edukasi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orang </a:t>
            </a:r>
            <a:r>
              <a:rPr lang="en-US" dirty="0" err="1"/>
              <a:t>tua</a:t>
            </a:r>
            <a:r>
              <a:rPr lang="en-US" dirty="0"/>
              <a:t> </a:t>
            </a:r>
            <a:r>
              <a:rPr lang="en-US" dirty="0" err="1"/>
              <a:t>pentingnya</a:t>
            </a:r>
            <a:r>
              <a:rPr lang="en-US" dirty="0"/>
              <a:t> </a:t>
            </a:r>
            <a:r>
              <a:rPr lang="en-US" dirty="0" err="1"/>
              <a:t>nutrisi</a:t>
            </a:r>
            <a:r>
              <a:rPr lang="en-US" dirty="0"/>
              <a:t> dan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dirumah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Sekolah</a:t>
            </a:r>
            <a:r>
              <a:rPr lang="en-US" dirty="0"/>
              <a:t> bisa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panduan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untuk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sehat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murah</a:t>
            </a:r>
            <a:r>
              <a:rPr lang="en-US" dirty="0"/>
              <a:t> agar orang </a:t>
            </a:r>
            <a:r>
              <a:rPr lang="en-US" dirty="0" err="1"/>
              <a:t>tua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financial </a:t>
            </a:r>
            <a:r>
              <a:rPr lang="en-US" dirty="0" err="1"/>
              <a:t>terbatas</a:t>
            </a:r>
            <a:r>
              <a:rPr lang="en-US" dirty="0"/>
              <a:t> bisa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gizi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0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53CA4-12CD-AAB0-1488-204D5ABA9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34" y="563881"/>
            <a:ext cx="8596668" cy="443354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ea typeface="MS Mincho" panose="02020609040205080304" pitchFamily="49" charset="-128"/>
                <a:cs typeface="Times New Roman" panose="02020603050405020304" pitchFamily="18" charset="0"/>
              </a:rPr>
              <a:t>Pada gender ,</a:t>
            </a:r>
            <a:r>
              <a:rPr lang="en-US" dirty="0" err="1">
                <a:ea typeface="MS Mincho" panose="02020609040205080304" pitchFamily="49" charset="-128"/>
                <a:cs typeface="Times New Roman" panose="02020603050405020304" pitchFamily="18" charset="0"/>
              </a:rPr>
              <a:t>anak</a:t>
            </a:r>
            <a:r>
              <a:rPr lang="en-US" dirty="0"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MS Mincho" panose="02020609040205080304" pitchFamily="49" charset="-128"/>
                <a:cs typeface="Times New Roman" panose="02020603050405020304" pitchFamily="18" charset="0"/>
              </a:rPr>
              <a:t>laki-laki</a:t>
            </a:r>
            <a:r>
              <a:rPr lang="en-US" dirty="0"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dirty="0" err="1">
                <a:ea typeface="MS Mincho" panose="02020609040205080304" pitchFamily="49" charset="-128"/>
                <a:cs typeface="Times New Roman" panose="02020603050405020304" pitchFamily="18" charset="0"/>
              </a:rPr>
              <a:t>lebih</a:t>
            </a:r>
            <a:r>
              <a:rPr lang="en-US" dirty="0"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MS Mincho" panose="02020609040205080304" pitchFamily="49" charset="-128"/>
                <a:cs typeface="Times New Roman" panose="02020603050405020304" pitchFamily="18" charset="0"/>
              </a:rPr>
              <a:t>cenderung</a:t>
            </a:r>
            <a:r>
              <a:rPr lang="en-US" dirty="0">
                <a:ea typeface="MS Mincho" panose="02020609040205080304" pitchFamily="49" charset="-128"/>
                <a:cs typeface="Times New Roman" panose="02020603050405020304" pitchFamily="18" charset="0"/>
              </a:rPr>
              <a:t> pada </a:t>
            </a:r>
            <a:r>
              <a:rPr lang="en-US" dirty="0" err="1">
                <a:ea typeface="MS Mincho" panose="02020609040205080304" pitchFamily="49" charset="-128"/>
                <a:cs typeface="Times New Roman" panose="02020603050405020304" pitchFamily="18" charset="0"/>
              </a:rPr>
              <a:t>pelajaran</a:t>
            </a:r>
            <a:r>
              <a:rPr lang="en-US" dirty="0"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MS Mincho" panose="02020609040205080304" pitchFamily="49" charset="-128"/>
                <a:cs typeface="Times New Roman" panose="02020603050405020304" pitchFamily="18" charset="0"/>
              </a:rPr>
              <a:t>matematika</a:t>
            </a:r>
            <a:r>
              <a:rPr lang="en-US" dirty="0">
                <a:ea typeface="MS Mincho" panose="02020609040205080304" pitchFamily="49" charset="-128"/>
                <a:cs typeface="Times New Roman" panose="02020603050405020304" pitchFamily="18" charset="0"/>
              </a:rPr>
              <a:t>, dan </a:t>
            </a:r>
            <a:r>
              <a:rPr lang="en-US" dirty="0" err="1">
                <a:ea typeface="MS Mincho" panose="02020609040205080304" pitchFamily="49" charset="-128"/>
                <a:cs typeface="Times New Roman" panose="02020603050405020304" pitchFamily="18" charset="0"/>
              </a:rPr>
              <a:t>anak</a:t>
            </a:r>
            <a:r>
              <a:rPr lang="en-US" dirty="0"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MS Mincho" panose="02020609040205080304" pitchFamily="49" charset="-128"/>
                <a:cs typeface="Times New Roman" panose="02020603050405020304" pitchFamily="18" charset="0"/>
              </a:rPr>
              <a:t>perempuan</a:t>
            </a:r>
            <a:r>
              <a:rPr lang="en-US" dirty="0"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MS Mincho" panose="02020609040205080304" pitchFamily="49" charset="-128"/>
                <a:cs typeface="Times New Roman" panose="02020603050405020304" pitchFamily="18" charset="0"/>
              </a:rPr>
              <a:t>lebih</a:t>
            </a:r>
            <a:r>
              <a:rPr lang="en-US" dirty="0"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MS Mincho" panose="02020609040205080304" pitchFamily="49" charset="-128"/>
                <a:cs typeface="Times New Roman" panose="02020603050405020304" pitchFamily="18" charset="0"/>
              </a:rPr>
              <a:t>cenderung</a:t>
            </a:r>
            <a:r>
              <a:rPr lang="en-US" dirty="0">
                <a:ea typeface="MS Mincho" panose="02020609040205080304" pitchFamily="49" charset="-128"/>
                <a:cs typeface="Times New Roman" panose="02020603050405020304" pitchFamily="18" charset="0"/>
              </a:rPr>
              <a:t> pada Pelajaran </a:t>
            </a:r>
            <a:r>
              <a:rPr lang="en-US" dirty="0" err="1">
                <a:ea typeface="MS Mincho" panose="02020609040205080304" pitchFamily="49" charset="-128"/>
                <a:cs typeface="Times New Roman" panose="02020603050405020304" pitchFamily="18" charset="0"/>
              </a:rPr>
              <a:t>menulis</a:t>
            </a:r>
            <a:r>
              <a:rPr lang="en-US" dirty="0">
                <a:ea typeface="MS Mincho" panose="02020609040205080304" pitchFamily="49" charset="-128"/>
                <a:cs typeface="Times New Roman" panose="02020603050405020304" pitchFamily="18" charset="0"/>
              </a:rPr>
              <a:t> dan </a:t>
            </a:r>
            <a:r>
              <a:rPr lang="en-US" dirty="0" err="1">
                <a:ea typeface="MS Mincho" panose="02020609040205080304" pitchFamily="49" charset="-128"/>
                <a:cs typeface="Times New Roman" panose="02020603050405020304" pitchFamily="18" charset="0"/>
              </a:rPr>
              <a:t>membaca</a:t>
            </a:r>
            <a:r>
              <a:rPr lang="en-US" dirty="0">
                <a:ea typeface="MS Mincho" panose="02020609040205080304" pitchFamily="49" charset="-128"/>
                <a:cs typeface="Times New Roman" panose="02020603050405020304" pitchFamily="18" charset="0"/>
              </a:rPr>
              <a:t>. U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ntuk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membantu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anak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perempuan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meningkatkan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kemampuan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logika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dapat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dibuat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aktivitas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menggabungkan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proses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menulis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membaca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, dan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berpikir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logis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Misalnya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menulis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cerita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berkaitan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dengan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sains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atau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matematika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US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Kerja sama dengan orang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tua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juga sangat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diperlukan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untuk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meningkatkan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keterampilan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membaca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dan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menulis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anak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. Orang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tua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dapat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memberikan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perhatian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lebih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, dengan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cara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terlibat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dalam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aktivitas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membaca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buku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cerita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bersama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anak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atau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bermain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game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sederhana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menggunakan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spidol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dan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kertas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b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Sementara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itu,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bagi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anak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kesulitan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dalam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matematika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, orang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tua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dapat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membantu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dengan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mengajak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anak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bermain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permainan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melibatkan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logika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seperti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puzzle,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atau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permainan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hitung-hitungan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sederhana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8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459BD-4CF9-488E-667D-6311405F1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80" y="495300"/>
            <a:ext cx="8587740" cy="35328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/>
              <a:t>Kelompok</a:t>
            </a:r>
            <a:r>
              <a:rPr lang="en-US" dirty="0"/>
              <a:t> A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rata-rata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dengan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, dan </a:t>
            </a:r>
            <a:r>
              <a:rPr lang="en-US" dirty="0" err="1"/>
              <a:t>hal</a:t>
            </a:r>
            <a:r>
              <a:rPr lang="en-US" dirty="0"/>
              <a:t> ini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dipengaruhi</a:t>
            </a:r>
            <a:r>
              <a:rPr lang="en-US" dirty="0"/>
              <a:t> oleh </a:t>
            </a:r>
            <a:r>
              <a:rPr lang="en-US" dirty="0" err="1"/>
              <a:t>kondisi</a:t>
            </a:r>
            <a:r>
              <a:rPr lang="en-US" dirty="0"/>
              <a:t> di </a:t>
            </a:r>
            <a:r>
              <a:rPr lang="en-US" dirty="0" err="1"/>
              <a:t>rumah</a:t>
            </a:r>
            <a:r>
              <a:rPr lang="en-US" dirty="0"/>
              <a:t>,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orang </a:t>
            </a:r>
            <a:r>
              <a:rPr lang="en-US" dirty="0" err="1"/>
              <a:t>tua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. Untuk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dalam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prestasi</a:t>
            </a:r>
            <a:r>
              <a:rPr lang="en-US" dirty="0"/>
              <a:t>,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program </a:t>
            </a:r>
            <a:r>
              <a:rPr lang="en-US" dirty="0" err="1"/>
              <a:t>bimbingan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remedial </a:t>
            </a:r>
            <a:r>
              <a:rPr lang="en-US" dirty="0" err="1"/>
              <a:t>khusus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mengadakan</a:t>
            </a:r>
            <a:r>
              <a:rPr lang="en-US" dirty="0"/>
              <a:t> workshop </a:t>
            </a:r>
            <a:r>
              <a:rPr lang="en-US" dirty="0" err="1"/>
              <a:t>bagi</a:t>
            </a:r>
            <a:r>
              <a:rPr lang="en-US" dirty="0"/>
              <a:t> orang </a:t>
            </a:r>
            <a:r>
              <a:rPr lang="en-US" dirty="0" err="1"/>
              <a:t>tua</a:t>
            </a:r>
            <a:r>
              <a:rPr lang="en-US" dirty="0"/>
              <a:t> agar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proses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di </a:t>
            </a:r>
            <a:r>
              <a:rPr lang="en-US" dirty="0" err="1"/>
              <a:t>rumah</a:t>
            </a:r>
            <a:r>
              <a:rPr lang="en-US" dirty="0"/>
              <a:t>. Dengan </a:t>
            </a:r>
            <a:r>
              <a:rPr lang="en-US" dirty="0" err="1"/>
              <a:t>pendekatan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mengedepankan</a:t>
            </a:r>
            <a:r>
              <a:rPr lang="en-US" dirty="0"/>
              <a:t> </a:t>
            </a:r>
            <a:r>
              <a:rPr lang="en-US" dirty="0" err="1"/>
              <a:t>kolaborasi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dan orang </a:t>
            </a:r>
            <a:r>
              <a:rPr lang="en-US" dirty="0" err="1"/>
              <a:t>tua</a:t>
            </a:r>
            <a:r>
              <a:rPr lang="en-US" dirty="0"/>
              <a:t>,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prestasi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signifikan</a:t>
            </a:r>
            <a:r>
              <a:rPr lang="en-US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6609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A074-0530-D423-4DDD-D242D7AD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" y="2346961"/>
            <a:ext cx="10774680" cy="1896428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217828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E0B4-5FB1-50AF-F4DA-B04EE748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24D17-94CE-D50B-35C3-BBB7E6B67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3389"/>
            <a:ext cx="8596668" cy="3880773"/>
          </a:xfrm>
        </p:spPr>
        <p:txBody>
          <a:bodyPr/>
          <a:lstStyle/>
          <a:p>
            <a:pPr algn="just"/>
            <a:r>
              <a:rPr lang="en-US" dirty="0"/>
              <a:t>Dataset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dataset student performance yang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Kaggle data. Dataset </a:t>
            </a:r>
            <a:r>
              <a:rPr lang="en-US" dirty="0" err="1"/>
              <a:t>berisi</a:t>
            </a:r>
            <a:r>
              <a:rPr lang="en-US" dirty="0"/>
              <a:t> gender, race/ethnicity, parental level of education, lunch test preparation course, math score, reading score, dan writing score.</a:t>
            </a:r>
          </a:p>
          <a:p>
            <a:pPr algn="just"/>
            <a:r>
              <a:rPr lang="en-US" dirty="0" err="1"/>
              <a:t>Tujuan</a:t>
            </a:r>
            <a:r>
              <a:rPr lang="en-US" dirty="0"/>
              <a:t> Project : </a:t>
            </a:r>
            <a:r>
              <a:rPr lang="nn-NO" dirty="0"/>
              <a:t>Cleaning data, melakukan analisis, dan visualisasi data untuk mendapatkan insight dan juga sebagai pemenuhan tugas akhir kelas intermediate data science.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18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802B4E-BAC7-B712-F922-AB31B5AB7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1695"/>
          </a:xfrm>
        </p:spPr>
        <p:txBody>
          <a:bodyPr/>
          <a:lstStyle/>
          <a:p>
            <a:r>
              <a:rPr lang="en-US" dirty="0"/>
              <a:t>CLEANING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E9B710-2CF9-81E9-8E5C-22C7AD3AF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47" r="29019" b="5490"/>
          <a:stretch/>
        </p:blipFill>
        <p:spPr>
          <a:xfrm>
            <a:off x="1389944" y="1736409"/>
            <a:ext cx="7531318" cy="422243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081D7D-B569-AB66-1027-7D9D4CE8849D}"/>
              </a:ext>
            </a:extLst>
          </p:cNvPr>
          <p:cNvSpPr txBox="1"/>
          <p:nvPr/>
        </p:nvSpPr>
        <p:spPr>
          <a:xfrm>
            <a:off x="917504" y="1143000"/>
            <a:ext cx="375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sz="2800" dirty="0"/>
              <a:t>. </a:t>
            </a:r>
            <a:r>
              <a:rPr lang="en-US" dirty="0"/>
              <a:t>Raw  Data</a:t>
            </a:r>
          </a:p>
        </p:txBody>
      </p:sp>
    </p:spTree>
    <p:extLst>
      <p:ext uri="{BB962C8B-B14F-4D97-AF65-F5344CB8AC3E}">
        <p14:creationId xmlns:p14="http://schemas.microsoft.com/office/powerpoint/2010/main" val="179402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5F9FA-D5AD-E6A9-A2E9-6EFF8DFC0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7154"/>
            <a:ext cx="10515600" cy="587572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2. </a:t>
            </a:r>
            <a:r>
              <a:rPr lang="en-US" b="1" dirty="0" err="1"/>
              <a:t>Mengganti</a:t>
            </a:r>
            <a:r>
              <a:rPr lang="en-US" b="1" dirty="0"/>
              <a:t> </a:t>
            </a:r>
            <a:r>
              <a:rPr lang="en-US" b="1" dirty="0" err="1"/>
              <a:t>nama</a:t>
            </a:r>
            <a:r>
              <a:rPr lang="en-US" b="1" dirty="0"/>
              <a:t> </a:t>
            </a:r>
            <a:r>
              <a:rPr lang="en-US" b="1" dirty="0" err="1"/>
              <a:t>kolom</a:t>
            </a:r>
            <a:r>
              <a:rPr lang="en-US" b="1" dirty="0"/>
              <a:t> agar </a:t>
            </a:r>
            <a:r>
              <a:rPr lang="en-US" b="1" dirty="0" err="1"/>
              <a:t>terlihat</a:t>
            </a:r>
            <a:r>
              <a:rPr lang="en-US" b="1" dirty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bersih</a:t>
            </a:r>
            <a:r>
              <a:rPr lang="en-US" b="1" dirty="0"/>
              <a:t> dan </a:t>
            </a:r>
            <a:r>
              <a:rPr lang="en-US" b="1" dirty="0" err="1"/>
              <a:t>rapi</a:t>
            </a:r>
            <a:r>
              <a:rPr lang="en-US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B0F1C4-0831-5AD9-330D-08685066D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0" t="19987" r="39251" b="42410"/>
          <a:stretch/>
        </p:blipFill>
        <p:spPr>
          <a:xfrm>
            <a:off x="1325880" y="1379220"/>
            <a:ext cx="9372600" cy="486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55BBCF-B3F1-E420-4C68-919FC9B20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7240"/>
            <a:ext cx="10515600" cy="53997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en-US" b="1" dirty="0" err="1"/>
              <a:t>Merubah</a:t>
            </a:r>
            <a:r>
              <a:rPr lang="en-US" b="1" dirty="0"/>
              <a:t> </a:t>
            </a:r>
            <a:r>
              <a:rPr lang="en-US" b="1" dirty="0" err="1"/>
              <a:t>ukuran</a:t>
            </a:r>
            <a:r>
              <a:rPr lang="en-US" b="1" dirty="0"/>
              <a:t> </a:t>
            </a:r>
            <a:r>
              <a:rPr lang="en-US" b="1" dirty="0" err="1"/>
              <a:t>huruf</a:t>
            </a:r>
            <a:r>
              <a:rPr lang="en-US" b="1" dirty="0"/>
              <a:t> pada data dan </a:t>
            </a:r>
            <a:r>
              <a:rPr lang="en-US" b="1" dirty="0" err="1"/>
              <a:t>diubah</a:t>
            </a:r>
            <a:r>
              <a:rPr lang="en-US" b="1" dirty="0"/>
              <a:t> </a:t>
            </a:r>
            <a:r>
              <a:rPr lang="en-US" b="1" dirty="0" err="1"/>
              <a:t>menjadi</a:t>
            </a:r>
            <a:r>
              <a:rPr lang="en-US" b="1" dirty="0"/>
              <a:t> </a:t>
            </a:r>
            <a:r>
              <a:rPr lang="en-US" b="1" dirty="0" err="1"/>
              <a:t>huruf</a:t>
            </a:r>
            <a:r>
              <a:rPr lang="en-US" b="1" dirty="0"/>
              <a:t> </a:t>
            </a:r>
            <a:r>
              <a:rPr lang="en-US" b="1" dirty="0" err="1"/>
              <a:t>besar</a:t>
            </a:r>
            <a:r>
              <a:rPr lang="en-US" b="1" dirty="0"/>
              <a:t> pada </a:t>
            </a:r>
            <a:r>
              <a:rPr lang="en-US" b="1" dirty="0" err="1"/>
              <a:t>tiap</a:t>
            </a:r>
            <a:r>
              <a:rPr lang="en-US" b="1" dirty="0"/>
              <a:t> awal kata.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F20541-5DA3-0ED4-E06A-565E4D83C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t="54222" r="30251" b="31667"/>
          <a:stretch/>
        </p:blipFill>
        <p:spPr>
          <a:xfrm>
            <a:off x="1181100" y="1421130"/>
            <a:ext cx="912876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3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C7FCA-C4EE-5CDD-2C17-8DE86BDB0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6780"/>
            <a:ext cx="10515600" cy="527018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4. Pada </a:t>
            </a:r>
            <a:r>
              <a:rPr lang="en-US" b="1" dirty="0" err="1"/>
              <a:t>kolom</a:t>
            </a:r>
            <a:r>
              <a:rPr lang="en-US" b="1" dirty="0"/>
              <a:t> math score, reading score, writing score </a:t>
            </a:r>
            <a:r>
              <a:rPr lang="en-US" b="1" dirty="0" err="1"/>
              <a:t>datanya</a:t>
            </a:r>
            <a:r>
              <a:rPr lang="en-US" b="1" dirty="0"/>
              <a:t> </a:t>
            </a:r>
            <a:r>
              <a:rPr lang="en-US" b="1" dirty="0" err="1"/>
              <a:t>dijadikan</a:t>
            </a:r>
            <a:r>
              <a:rPr lang="en-US" b="1" dirty="0"/>
              <a:t> integer agar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mudah</a:t>
            </a:r>
            <a:r>
              <a:rPr lang="en-US" b="1" dirty="0"/>
              <a:t> </a:t>
            </a:r>
            <a:r>
              <a:rPr lang="en-US" b="1" dirty="0" err="1"/>
              <a:t>dianalisis</a:t>
            </a:r>
            <a:r>
              <a:rPr lang="en-US" b="1" dirty="0"/>
              <a:t> dengan </a:t>
            </a:r>
            <a:r>
              <a:rPr lang="en-US" b="1" dirty="0" err="1"/>
              <a:t>melakukan</a:t>
            </a:r>
            <a:r>
              <a:rPr lang="en-US" b="1" dirty="0"/>
              <a:t> cleaning.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27B2D-4688-4ADC-083D-9F3AE9B8C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0" t="67303" r="59296" b="21722"/>
          <a:stretch/>
        </p:blipFill>
        <p:spPr>
          <a:xfrm>
            <a:off x="944880" y="2004061"/>
            <a:ext cx="10761004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0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95104-5283-3C8E-7B56-462F9B15E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24A8C-DB82-A82D-913D-C8632258B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6780"/>
            <a:ext cx="10515600" cy="527018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5. Setelah </a:t>
            </a:r>
            <a:r>
              <a:rPr lang="en-US" b="1" dirty="0" err="1"/>
              <a:t>melakukan</a:t>
            </a:r>
            <a:r>
              <a:rPr lang="en-US" b="1" dirty="0"/>
              <a:t> proses cleaning, data </a:t>
            </a:r>
            <a:r>
              <a:rPr lang="en-US" b="1" dirty="0" err="1"/>
              <a:t>disimpan</a:t>
            </a:r>
            <a:r>
              <a:rPr lang="en-US" b="1" dirty="0"/>
              <a:t> dalam </a:t>
            </a:r>
            <a:r>
              <a:rPr lang="en-US" b="1" dirty="0" err="1"/>
              <a:t>bentuk</a:t>
            </a:r>
            <a:r>
              <a:rPr lang="en-US" b="1" dirty="0"/>
              <a:t> excel.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941B1-ECA4-59DA-8A5E-5927DAC59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7" t="80731" r="51256" b="12253"/>
          <a:stretch/>
        </p:blipFill>
        <p:spPr>
          <a:xfrm>
            <a:off x="1168399" y="1363332"/>
            <a:ext cx="10604501" cy="146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0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FB3F0-0660-9753-C811-4D6C59681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7720"/>
            <a:ext cx="10515600" cy="536924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6. Clean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B4F1D-D51C-56F7-0387-49A013B73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" t="29888" r="24626" b="5778"/>
          <a:stretch/>
        </p:blipFill>
        <p:spPr>
          <a:xfrm>
            <a:off x="1287780" y="1409700"/>
            <a:ext cx="9128760" cy="44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1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0C3EA-C2F2-B96C-C6D3-21B63023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PERTANYAAN ANALISA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FBFB-D713-D4FA-EEEE-1844C5470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34" y="1421449"/>
            <a:ext cx="8596668" cy="388077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Apakah factor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makan</a:t>
            </a:r>
            <a:r>
              <a:rPr lang="en-US" dirty="0"/>
              <a:t> </a:t>
            </a:r>
            <a:r>
              <a:rPr lang="en-US" dirty="0" err="1"/>
              <a:t>siang</a:t>
            </a:r>
            <a:r>
              <a:rPr lang="en-US" dirty="0"/>
              <a:t>, </a:t>
            </a:r>
            <a:r>
              <a:rPr lang="en-US" dirty="0" err="1"/>
              <a:t>keikut</a:t>
            </a:r>
            <a:r>
              <a:rPr lang="en-US" dirty="0"/>
              <a:t> </a:t>
            </a:r>
            <a:r>
              <a:rPr lang="en-US" dirty="0" err="1"/>
              <a:t>sertaan</a:t>
            </a:r>
            <a:r>
              <a:rPr lang="en-US" dirty="0"/>
              <a:t> </a:t>
            </a:r>
            <a:r>
              <a:rPr lang="en-US" dirty="0" err="1"/>
              <a:t>kursus</a:t>
            </a:r>
            <a:r>
              <a:rPr lang="en-US" dirty="0"/>
              <a:t>, gender, level Pendidikan orang </a:t>
            </a:r>
            <a:r>
              <a:rPr lang="en-US" dirty="0" err="1"/>
              <a:t>tua</a:t>
            </a:r>
            <a:r>
              <a:rPr lang="en-US" dirty="0"/>
              <a:t>, dan </a:t>
            </a:r>
            <a:r>
              <a:rPr lang="en-US" dirty="0" err="1"/>
              <a:t>ras</a:t>
            </a:r>
            <a:r>
              <a:rPr lang="en-US" dirty="0"/>
              <a:t> </a:t>
            </a:r>
            <a:r>
              <a:rPr lang="en-US" dirty="0" err="1"/>
              <a:t>memilik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? </a:t>
            </a:r>
          </a:p>
          <a:p>
            <a:pPr marL="514350" indent="-514350">
              <a:buAutoNum type="arabicPeriod"/>
            </a:pPr>
            <a:r>
              <a:rPr lang="en-US" dirty="0"/>
              <a:t>Mata Pelajaran mana yang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gender? </a:t>
            </a:r>
          </a:p>
          <a:p>
            <a:pPr marL="514350" indent="-514350">
              <a:buAutoNum type="arabicPeriod"/>
            </a:pPr>
            <a:r>
              <a:rPr lang="en-US" dirty="0" err="1"/>
              <a:t>Siapa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dengan </a:t>
            </a:r>
            <a:r>
              <a:rPr lang="en-US" dirty="0" err="1"/>
              <a:t>peringkat</a:t>
            </a:r>
            <a:r>
              <a:rPr lang="en-US" dirty="0"/>
              <a:t> rata </a:t>
            </a:r>
            <a:r>
              <a:rPr lang="en-US" dirty="0" err="1"/>
              <a:t>rata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dalam </a:t>
            </a:r>
            <a:r>
              <a:rPr lang="en-US" dirty="0" err="1"/>
              <a:t>kategori</a:t>
            </a:r>
            <a:r>
              <a:rPr lang="en-US" dirty="0"/>
              <a:t> low, medium, dan high?</a:t>
            </a:r>
          </a:p>
        </p:txBody>
      </p:sp>
    </p:spTree>
    <p:extLst>
      <p:ext uri="{BB962C8B-B14F-4D97-AF65-F5344CB8AC3E}">
        <p14:creationId xmlns:p14="http://schemas.microsoft.com/office/powerpoint/2010/main" val="382254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52885E7C-0B78-4D5A-B43F-9371954A1CF4}">
  <we:reference id="wa200003233" version="2.0.0.3" store="en-US" storeType="OMEX"/>
  <we:alternateReferences>
    <we:reference id="WA200003233" version="2.0.0.3" store="WA200003233" storeType="OMEX"/>
  </we:alternateReferences>
  <we:properties>
    <we:property name="isCloseBannerClicked" value="true"/>
    <we:property name="reportState" value="&quot;CONNECTED&quot;"/>
    <we:property name="reportUrl" value="&quot;/groups/me/reports/c5704eb1-6d55-4f0d-b85b-623a5eef89be/869eec87a6397918e5bc?bookmarkGuid=e14798a4-9a1b-4004-a8d7-6f1e1210470e&amp;bookmarkUsage=1&amp;ctid=d3feb8eb-3d46-4597-b3d2-f5f172751b32&amp;fromEntryPoint=export&amp;pbi_source=storytelling_addin&quot;"/>
    <we:property name="reportName" value="&quot;Student Performance&quot;"/>
    <we:property name="embedUrl" value="&quot;/reportEmbed?reportId=c5704eb1-6d55-4f0d-b85b-623a5eef89be&amp;config=eyJjbHVzdGVyVXJsIjoiaHR0cHM6Ly9XQUJJLVNPVVRILUVBU1QtQVNJQS1ELVBSSU1BUlktcmVkaXJlY3QuYW5hbHlzaXMud2luZG93cy5uZXQiLCJlbWJlZEZlYXR1cmVzIjp7InVzYWdlTWV0cmljc1ZOZXh0Ijp0cnVlfX0%3D&amp;disableSensitivityBanner=true&quot;"/>
    <we:property name="pageName" value="&quot;869eec87a6397918e5bc&quot;"/>
    <we:property name="pageDisplayName" value="&quot;STUDENT RANK&quot;"/>
    <we:property name="datasetId" value="&quot;d25ae53d-76b2-4e07-9260-65d37dd59fc6&quot;"/>
    <we:property name="backgroundColor" value="&quot;#FFFFFF&quot;"/>
    <we:property name="bookmark" value="&quot;H4sIAAAAAAAAA+1Y32/bOAz+Vwo/3QHGnWXZlt23LcuAAbtdbxm6h0MfKJlyvDm2J8tdsiD/+yQ5Xrd0SbMf12uLPUWiGOoj+ZGmvfbysmsrWL2ABXqn3uOmebsA9faEer5XD7JMZBEmAdBIBiHNABna06bVZVN33una06AK1Odl10NlDRnhvxe+B1V1BoXdSag69L0WVdfUUJUfcFA2R1r1uPE9XLZVo8CanGnQaM1eGnWzNxDIH/ZGELq8xBkKPUjTJEMUKYOEZiwjKcZcGLVuUHDIvqpiTbvrJ02toazNNU43ywjNwzCNOWUkgURmxMplWemtCl9Nl60y3q3H4ASxTJNQIIlyLrKUiCQiBoNetfZ0YjwpGlUKqDzno8JucGntTZqqX7jV9Av5rOmVwJco3VGtS70yll6CwD+nel6Xwgo2JmRnqjEB3Xc6b95PFJr7c++UbPz1COlRfgm1MNJdPI+KQmEBerud/gDYM6zLCkqoT2Zl9x5Ofgt/30X87ImTPO3rbTbDXdDB5sJIurIuqi1brhL3avBFgLJ+NPyNSblNkPlDo3JUj1cuR09KNZIl9HeQ///uGv+MiCYRTzFHyESOIU2TII8fEOu2gGNIeBgzSQjlJBIslxyuAL9q2hdmN7hsAZyPlW/S9lQ1C+f7tkV1PX/Xo1p5uxmdjQdm/c+4OGSptSYOJdH3BqIZKvreDCtDJvf/o4I4bNw1XyGDP4KQJVa5Zy/4+9aYux/aOVQ97lCVWKr6NknDeoxKaPP7XaF8PUeF20jWeTl68mwHd/ezgu3gA69w//8+sWqzcZX5Y3VzfEe4b22aPug2vZf+VpTGRIQsBBGbCYgFQZinzF5w0HeNS82b5ZfuW2tBQrlp/GkSZSSKY4Y8oDf2fcpykSASpCwLMyZNTyXX2ujtEzf4rNMHBleSRhGVQkSUEPM441cQ99L6L4SuV/idOHcxwmVxol3B34Ma20O6by4z5/B0eWSlkTtcaWDeNGQukciM0UwmAYHkxtrgRBCUMmI8wzSiKQ1j+WvEuIcjRvBrxviPW/XD7H+i6jtT3JgPCCdzUPqejx3jNw+j++azrxrbF7zV8dz9ZtZcuCJEmZpRJ2GMmRWmPIgh3N+If/rr5w1P+U9huGMkvz6NoILiCIrfKdTXRv/4wdbk0Qm7hYo8QPKhJlkmRAIhIGdU5qHkfPhMeTAP3RzM785LiDN3JfEWqAr3+Gp63bUg8Azq4RHaDnhKdHqGkVDnlgFu7cap56VJ83Dx0M3MPKpcUxuGus3mI8HC35BrFgAA&quot;"/>
    <we:property name="initialStateBookmark" value="&quot;H4sIAAAAAAAAA+1YbW/bNhD+K4E+rYCwiXqjlG+p6wJFl5fFRfahCIYjdVTUypJGUak9w/99JCU1rVM77suyJOgnkccT+dzdc8eTVk5WtE0JyxOYo3PoPK/r93OQ7w8Cx3WqQXZ6+vr46Pz1XydHx1MtrhtV1FXrHK4cBTJHdVG0HZRmBy18e+k6UJZnkJuZgLJF12lQtnUFZfEP9sp6SckO166Di6asJZgtZwoUmm2vtbqe67PJrwYIcFVc4wy56qVJnCLyhEIcpDQlCUaMa7W2V7DIvqhitrbHT+pKQVHpY6xumpIg8/0kYgElMcQiJUYuilINKmw5XTRSW7caveJFIol9jiTMGE8TwuOQaAxq2ZjVibYkr2XBoXSsjRLb3qSVM6nLbm5H08/ks7qTHM9R2KVKFWqpdzoHjr9N1VVVcCNYa5edyVo7dNvqVf1hIlGfnzmHZO2uRkhH2TVUXEs38RzlucQc1DCdfgfYM6yKEgqoDmZF+wEOfvGfbSJ+9cJKXnbVEE1/E7S3vtSStqjycmDLTeDe9LZwkMaOmr3TITcB0i/UMkP5fGlj9KKQI1l8dwP5/2+utk+LgjhkCWYIKc/QD5LYy6InxLoBcAQx8yMqCAkYCTnNBIMbwG/q5kTPepMNgIsx83XYXsp6bm0falPbsb87lEtnM6KzcUGP/xgHu3ZqzBa7gug6PdE0FV1nhqUmk31/Lyf2E3vMF8jgjiBEgWXmmANO742526FdQNnhBlWJoaprgtSPR6/4Jr7f5Mo/r1Di4MkqK0ZLXm3gbn+Usy18YCVuf+8jq9Zrm5nflzf7V4THVqaDJ12mt9LfiJKIcJ/6wCOkSD3PzxJqDthpu8KFYvXic/PNbl4cMF34kzhMSRhFFJkX3Fn3A5rxGJFgQFM/pULXVHKrjN4/cb1PKr2nccVJGAaC8zAgRF9n7AbiVlofI7SdxG/EuYkRrvMDZRP+EeTYFtJ9dZpZg6eLPTONPOBMg1B4IhNIREqDVMQegfjO3GCEExQipCzFJAySwI/EzxbjEbYY3s8e4z8u1U+z/vGya3VyY9YjnFyBVI+87Rj/eWjdd5/81Rg+8Jb7c/erWXNpkxBFoludmFKqR5gwLwJ/eyH+4Z+fd9zyH93wwEh+uxtBCfkeFH9QqG+1/tGTzcm9A3YPGbmD5H1O0pTzGHxARgOR+YKx/jflzji0V6CfGx8hdrsbiTNHmdvrq+5U2wDHM6j6K7Tp8RRo9TQjocoMA+zYtlO/FzrM/cF9NdP9qLRFTZ+hoRTDzbiHfm/o+l8+HnZLlBYAAA==&quot;"/>
    <we:property name="isFiltersActionButtonVisible" value="true"/>
    <we:property name="isVisualContainerHeaderHidden" value="false"/>
    <we:property name="reportEmbeddedTime" value="&quot;2025-02-22T17:03:23.005Z&quot;"/>
    <we:property name="creatorTenantId" value="&quot;d3feb8eb-3d46-4597-b3d2-f5f172751b32&quot;"/>
    <we:property name="creatorUserId" value="&quot;100320042CF39D1D&quot;"/>
    <we:property name="creatorSessionId" value="&quot;0614d8d0-57f3-46a4-afd0-2bd221814a7e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827</TotalTime>
  <Words>929</Words>
  <Application>Microsoft Office PowerPoint</Application>
  <PresentationFormat>Widescreen</PresentationFormat>
  <Paragraphs>47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MS Mincho</vt:lpstr>
      <vt:lpstr>Arial</vt:lpstr>
      <vt:lpstr>Calibri</vt:lpstr>
      <vt:lpstr>Trebuchet MS</vt:lpstr>
      <vt:lpstr>Wingdings 3</vt:lpstr>
      <vt:lpstr>Facet</vt:lpstr>
      <vt:lpstr>STUDENT PERFORMANCE</vt:lpstr>
      <vt:lpstr>DATASET</vt:lpstr>
      <vt:lpstr>CLEANING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PERTANYAAN ANALISA</vt:lpstr>
      <vt:lpstr>Overview</vt:lpstr>
      <vt:lpstr>Kesimpulan</vt:lpstr>
      <vt:lpstr>PowerPoint Presentation</vt:lpstr>
      <vt:lpstr>SARAN</vt:lpstr>
      <vt:lpstr>PowerPoint Presentation</vt:lpstr>
      <vt:lpstr>PowerPoint Presentation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Isma des</dc:creator>
  <cp:lastModifiedBy>Isma des</cp:lastModifiedBy>
  <cp:revision>8</cp:revision>
  <dcterms:created xsi:type="dcterms:W3CDTF">2025-02-11T17:55:52Z</dcterms:created>
  <dcterms:modified xsi:type="dcterms:W3CDTF">2025-02-22T17:05:18Z</dcterms:modified>
</cp:coreProperties>
</file>