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68E58-336D-498D-B3DD-B28E15AE5D2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9D26B3-E632-42E5-887C-604064623A7B}">
      <dgm:prSet/>
      <dgm:spPr/>
      <dgm:t>
        <a:bodyPr/>
        <a:lstStyle/>
        <a:p>
          <a:r>
            <a:rPr lang="es-ES" dirty="0"/>
            <a:t>puntero360.cs: 		Indicador del puntero.</a:t>
          </a:r>
          <a:endParaRPr lang="en-US" dirty="0"/>
        </a:p>
      </dgm:t>
    </dgm:pt>
    <dgm:pt modelId="{98F86683-6CFF-4282-BEFD-CDE29729F500}" type="parTrans" cxnId="{C419046F-7775-4BAA-A96B-22B59C383AC8}">
      <dgm:prSet/>
      <dgm:spPr/>
      <dgm:t>
        <a:bodyPr/>
        <a:lstStyle/>
        <a:p>
          <a:endParaRPr lang="en-US"/>
        </a:p>
      </dgm:t>
    </dgm:pt>
    <dgm:pt modelId="{A6FC4B99-5D74-4A00-A2EF-9BB2981D46D3}" type="sibTrans" cxnId="{C419046F-7775-4BAA-A96B-22B59C383AC8}">
      <dgm:prSet/>
      <dgm:spPr/>
      <dgm:t>
        <a:bodyPr/>
        <a:lstStyle/>
        <a:p>
          <a:endParaRPr lang="en-US"/>
        </a:p>
      </dgm:t>
    </dgm:pt>
    <dgm:pt modelId="{C977880B-87C7-4305-A1F6-E4CDBC65B0AC}">
      <dgm:prSet/>
      <dgm:spPr/>
      <dgm:t>
        <a:bodyPr/>
        <a:lstStyle/>
        <a:p>
          <a:r>
            <a:rPr lang="es-ES"/>
            <a:t>controlSonido.cs: 	Sonido entre escenas.</a:t>
          </a:r>
          <a:endParaRPr lang="en-US"/>
        </a:p>
      </dgm:t>
    </dgm:pt>
    <dgm:pt modelId="{103E6A92-82E3-4040-8DDA-918F19386029}" type="parTrans" cxnId="{2A1E0CC4-67E1-4D20-93CA-D7D892159FBF}">
      <dgm:prSet/>
      <dgm:spPr/>
      <dgm:t>
        <a:bodyPr/>
        <a:lstStyle/>
        <a:p>
          <a:endParaRPr lang="en-US"/>
        </a:p>
      </dgm:t>
    </dgm:pt>
    <dgm:pt modelId="{1F7920A8-35DA-4E10-B456-6A291B7473E6}" type="sibTrans" cxnId="{2A1E0CC4-67E1-4D20-93CA-D7D892159FBF}">
      <dgm:prSet/>
      <dgm:spPr/>
      <dgm:t>
        <a:bodyPr/>
        <a:lstStyle/>
        <a:p>
          <a:endParaRPr lang="en-US"/>
        </a:p>
      </dgm:t>
    </dgm:pt>
    <dgm:pt modelId="{DB42520D-5031-43E7-B43D-B31936C818C4}">
      <dgm:prSet/>
      <dgm:spPr/>
      <dgm:t>
        <a:bodyPr/>
        <a:lstStyle/>
        <a:p>
          <a:r>
            <a:rPr lang="es-ES"/>
            <a:t>saltos.cs: 		Saltos entre escenarios.</a:t>
          </a:r>
          <a:endParaRPr lang="en-US"/>
        </a:p>
      </dgm:t>
    </dgm:pt>
    <dgm:pt modelId="{9B4576F7-2B5A-4814-AA20-4538082BDEB0}" type="parTrans" cxnId="{024E866C-49D0-4D22-ACC6-24D2061E30A8}">
      <dgm:prSet/>
      <dgm:spPr/>
      <dgm:t>
        <a:bodyPr/>
        <a:lstStyle/>
        <a:p>
          <a:endParaRPr lang="en-US"/>
        </a:p>
      </dgm:t>
    </dgm:pt>
    <dgm:pt modelId="{AD852FD9-238C-46A5-9517-2706E10BF206}" type="sibTrans" cxnId="{024E866C-49D0-4D22-ACC6-24D2061E30A8}">
      <dgm:prSet/>
      <dgm:spPr/>
      <dgm:t>
        <a:bodyPr/>
        <a:lstStyle/>
        <a:p>
          <a:endParaRPr lang="en-US"/>
        </a:p>
      </dgm:t>
    </dgm:pt>
    <dgm:pt modelId="{101A3111-680A-4E02-B2B4-D46C12C34EBA}">
      <dgm:prSet/>
      <dgm:spPr/>
      <dgm:t>
        <a:bodyPr/>
        <a:lstStyle/>
        <a:p>
          <a:r>
            <a:rPr lang="es-ES"/>
            <a:t>beber.cs: 		Vaso de agua.</a:t>
          </a:r>
          <a:endParaRPr lang="en-US"/>
        </a:p>
      </dgm:t>
    </dgm:pt>
    <dgm:pt modelId="{5686BDE3-7D34-416A-A8FB-890EA17A1EF5}" type="parTrans" cxnId="{C1C077F5-32F4-4D21-BB43-FC7584A16745}">
      <dgm:prSet/>
      <dgm:spPr/>
      <dgm:t>
        <a:bodyPr/>
        <a:lstStyle/>
        <a:p>
          <a:endParaRPr lang="en-US"/>
        </a:p>
      </dgm:t>
    </dgm:pt>
    <dgm:pt modelId="{8F19E1B8-93D3-43E8-BE2A-05890B4381C1}" type="sibTrans" cxnId="{C1C077F5-32F4-4D21-BB43-FC7584A16745}">
      <dgm:prSet/>
      <dgm:spPr/>
      <dgm:t>
        <a:bodyPr/>
        <a:lstStyle/>
        <a:p>
          <a:endParaRPr lang="en-US"/>
        </a:p>
      </dgm:t>
    </dgm:pt>
    <dgm:pt modelId="{1B523E88-59DF-4C85-A405-5232849636E2}">
      <dgm:prSet/>
      <dgm:spPr/>
      <dgm:t>
        <a:bodyPr/>
        <a:lstStyle/>
        <a:p>
          <a:r>
            <a:rPr lang="es-ES"/>
            <a:t>musica.cs: 		Activar/desactivar música.</a:t>
          </a:r>
          <a:endParaRPr lang="en-US"/>
        </a:p>
      </dgm:t>
    </dgm:pt>
    <dgm:pt modelId="{0585CDE2-0125-44A2-855F-273F98FB607E}" type="parTrans" cxnId="{31B7E4A3-B21D-4B79-A3B0-4242664E6A4C}">
      <dgm:prSet/>
      <dgm:spPr/>
      <dgm:t>
        <a:bodyPr/>
        <a:lstStyle/>
        <a:p>
          <a:endParaRPr lang="en-US"/>
        </a:p>
      </dgm:t>
    </dgm:pt>
    <dgm:pt modelId="{D9825CED-1C6A-4DAF-A304-1C435D22297A}" type="sibTrans" cxnId="{31B7E4A3-B21D-4B79-A3B0-4242664E6A4C}">
      <dgm:prSet/>
      <dgm:spPr/>
      <dgm:t>
        <a:bodyPr/>
        <a:lstStyle/>
        <a:p>
          <a:endParaRPr lang="en-US"/>
        </a:p>
      </dgm:t>
    </dgm:pt>
    <dgm:pt modelId="{769E32F6-35C4-45EB-B7B3-2B16C0158510}" type="pres">
      <dgm:prSet presAssocID="{80E68E58-336D-498D-B3DD-B28E15AE5D2E}" presName="vert0" presStyleCnt="0">
        <dgm:presLayoutVars>
          <dgm:dir/>
          <dgm:animOne val="branch"/>
          <dgm:animLvl val="lvl"/>
        </dgm:presLayoutVars>
      </dgm:prSet>
      <dgm:spPr/>
    </dgm:pt>
    <dgm:pt modelId="{2152BD79-FA79-42C8-8888-C79F5D09AA5B}" type="pres">
      <dgm:prSet presAssocID="{8F9D26B3-E632-42E5-887C-604064623A7B}" presName="thickLine" presStyleLbl="alignNode1" presStyleIdx="0" presStyleCnt="5"/>
      <dgm:spPr/>
    </dgm:pt>
    <dgm:pt modelId="{1D902804-5DC8-4660-8628-536969EA13F3}" type="pres">
      <dgm:prSet presAssocID="{8F9D26B3-E632-42E5-887C-604064623A7B}" presName="horz1" presStyleCnt="0"/>
      <dgm:spPr/>
    </dgm:pt>
    <dgm:pt modelId="{18AB0B19-8DEF-401D-AC6A-52AC56531EE9}" type="pres">
      <dgm:prSet presAssocID="{8F9D26B3-E632-42E5-887C-604064623A7B}" presName="tx1" presStyleLbl="revTx" presStyleIdx="0" presStyleCnt="5"/>
      <dgm:spPr/>
    </dgm:pt>
    <dgm:pt modelId="{3985A95A-7F5E-44C7-A364-4EAB7E7773FC}" type="pres">
      <dgm:prSet presAssocID="{8F9D26B3-E632-42E5-887C-604064623A7B}" presName="vert1" presStyleCnt="0"/>
      <dgm:spPr/>
    </dgm:pt>
    <dgm:pt modelId="{CA417B24-71D3-43AA-BED2-AA30019B367E}" type="pres">
      <dgm:prSet presAssocID="{C977880B-87C7-4305-A1F6-E4CDBC65B0AC}" presName="thickLine" presStyleLbl="alignNode1" presStyleIdx="1" presStyleCnt="5"/>
      <dgm:spPr/>
    </dgm:pt>
    <dgm:pt modelId="{6750143E-7E45-4E4C-B6DF-1F41BBAB9C31}" type="pres">
      <dgm:prSet presAssocID="{C977880B-87C7-4305-A1F6-E4CDBC65B0AC}" presName="horz1" presStyleCnt="0"/>
      <dgm:spPr/>
    </dgm:pt>
    <dgm:pt modelId="{51235943-0639-4F58-88C2-F7D6E9265C3E}" type="pres">
      <dgm:prSet presAssocID="{C977880B-87C7-4305-A1F6-E4CDBC65B0AC}" presName="tx1" presStyleLbl="revTx" presStyleIdx="1" presStyleCnt="5"/>
      <dgm:spPr/>
    </dgm:pt>
    <dgm:pt modelId="{5A755023-74E3-4756-BEB5-3EB9AD0B96E4}" type="pres">
      <dgm:prSet presAssocID="{C977880B-87C7-4305-A1F6-E4CDBC65B0AC}" presName="vert1" presStyleCnt="0"/>
      <dgm:spPr/>
    </dgm:pt>
    <dgm:pt modelId="{A3A21CAD-1687-4856-8FC6-065FCDE60F06}" type="pres">
      <dgm:prSet presAssocID="{DB42520D-5031-43E7-B43D-B31936C818C4}" presName="thickLine" presStyleLbl="alignNode1" presStyleIdx="2" presStyleCnt="5"/>
      <dgm:spPr/>
    </dgm:pt>
    <dgm:pt modelId="{CAF29586-DC5D-46B4-813F-91CD42A23193}" type="pres">
      <dgm:prSet presAssocID="{DB42520D-5031-43E7-B43D-B31936C818C4}" presName="horz1" presStyleCnt="0"/>
      <dgm:spPr/>
    </dgm:pt>
    <dgm:pt modelId="{CC3090FE-A69F-4F87-9F88-FD820279F5E4}" type="pres">
      <dgm:prSet presAssocID="{DB42520D-5031-43E7-B43D-B31936C818C4}" presName="tx1" presStyleLbl="revTx" presStyleIdx="2" presStyleCnt="5"/>
      <dgm:spPr/>
    </dgm:pt>
    <dgm:pt modelId="{8328367B-668C-41E1-84CA-D5E9126C5C4B}" type="pres">
      <dgm:prSet presAssocID="{DB42520D-5031-43E7-B43D-B31936C818C4}" presName="vert1" presStyleCnt="0"/>
      <dgm:spPr/>
    </dgm:pt>
    <dgm:pt modelId="{C570F4BB-6DE1-47A9-AC00-DE7AA19D49D2}" type="pres">
      <dgm:prSet presAssocID="{101A3111-680A-4E02-B2B4-D46C12C34EBA}" presName="thickLine" presStyleLbl="alignNode1" presStyleIdx="3" presStyleCnt="5"/>
      <dgm:spPr/>
    </dgm:pt>
    <dgm:pt modelId="{FF77DBC2-F674-420B-B037-3153AF398096}" type="pres">
      <dgm:prSet presAssocID="{101A3111-680A-4E02-B2B4-D46C12C34EBA}" presName="horz1" presStyleCnt="0"/>
      <dgm:spPr/>
    </dgm:pt>
    <dgm:pt modelId="{49B56D36-C6B0-468B-A7A3-E6DD9A7A186E}" type="pres">
      <dgm:prSet presAssocID="{101A3111-680A-4E02-B2B4-D46C12C34EBA}" presName="tx1" presStyleLbl="revTx" presStyleIdx="3" presStyleCnt="5"/>
      <dgm:spPr/>
    </dgm:pt>
    <dgm:pt modelId="{7298AE25-7381-42F3-BCFC-C819621BBC15}" type="pres">
      <dgm:prSet presAssocID="{101A3111-680A-4E02-B2B4-D46C12C34EBA}" presName="vert1" presStyleCnt="0"/>
      <dgm:spPr/>
    </dgm:pt>
    <dgm:pt modelId="{AFC31651-DD19-4D3D-A9A9-D4D250A1A6CE}" type="pres">
      <dgm:prSet presAssocID="{1B523E88-59DF-4C85-A405-5232849636E2}" presName="thickLine" presStyleLbl="alignNode1" presStyleIdx="4" presStyleCnt="5"/>
      <dgm:spPr/>
    </dgm:pt>
    <dgm:pt modelId="{66C0C9BF-0F43-471B-8928-4A37606CDFA4}" type="pres">
      <dgm:prSet presAssocID="{1B523E88-59DF-4C85-A405-5232849636E2}" presName="horz1" presStyleCnt="0"/>
      <dgm:spPr/>
    </dgm:pt>
    <dgm:pt modelId="{8E958AA9-AFF7-4C72-B87E-3F0A04807521}" type="pres">
      <dgm:prSet presAssocID="{1B523E88-59DF-4C85-A405-5232849636E2}" presName="tx1" presStyleLbl="revTx" presStyleIdx="4" presStyleCnt="5"/>
      <dgm:spPr/>
    </dgm:pt>
    <dgm:pt modelId="{BF414291-9B09-4A5C-942C-A7E09A9D387D}" type="pres">
      <dgm:prSet presAssocID="{1B523E88-59DF-4C85-A405-5232849636E2}" presName="vert1" presStyleCnt="0"/>
      <dgm:spPr/>
    </dgm:pt>
  </dgm:ptLst>
  <dgm:cxnLst>
    <dgm:cxn modelId="{5BEFFA16-4031-42CA-993C-CE3763001CB5}" type="presOf" srcId="{101A3111-680A-4E02-B2B4-D46C12C34EBA}" destId="{49B56D36-C6B0-468B-A7A3-E6DD9A7A186E}" srcOrd="0" destOrd="0" presId="urn:microsoft.com/office/officeart/2008/layout/LinedList"/>
    <dgm:cxn modelId="{992B972C-A07A-4D1D-93D4-EAF08DF33BAF}" type="presOf" srcId="{80E68E58-336D-498D-B3DD-B28E15AE5D2E}" destId="{769E32F6-35C4-45EB-B7B3-2B16C0158510}" srcOrd="0" destOrd="0" presId="urn:microsoft.com/office/officeart/2008/layout/LinedList"/>
    <dgm:cxn modelId="{024E866C-49D0-4D22-ACC6-24D2061E30A8}" srcId="{80E68E58-336D-498D-B3DD-B28E15AE5D2E}" destId="{DB42520D-5031-43E7-B43D-B31936C818C4}" srcOrd="2" destOrd="0" parTransId="{9B4576F7-2B5A-4814-AA20-4538082BDEB0}" sibTransId="{AD852FD9-238C-46A5-9517-2706E10BF206}"/>
    <dgm:cxn modelId="{C419046F-7775-4BAA-A96B-22B59C383AC8}" srcId="{80E68E58-336D-498D-B3DD-B28E15AE5D2E}" destId="{8F9D26B3-E632-42E5-887C-604064623A7B}" srcOrd="0" destOrd="0" parTransId="{98F86683-6CFF-4282-BEFD-CDE29729F500}" sibTransId="{A6FC4B99-5D74-4A00-A2EF-9BB2981D46D3}"/>
    <dgm:cxn modelId="{7F96A484-B8F1-4014-92B1-4F1F468999C3}" type="presOf" srcId="{8F9D26B3-E632-42E5-887C-604064623A7B}" destId="{18AB0B19-8DEF-401D-AC6A-52AC56531EE9}" srcOrd="0" destOrd="0" presId="urn:microsoft.com/office/officeart/2008/layout/LinedList"/>
    <dgm:cxn modelId="{31B7E4A3-B21D-4B79-A3B0-4242664E6A4C}" srcId="{80E68E58-336D-498D-B3DD-B28E15AE5D2E}" destId="{1B523E88-59DF-4C85-A405-5232849636E2}" srcOrd="4" destOrd="0" parTransId="{0585CDE2-0125-44A2-855F-273F98FB607E}" sibTransId="{D9825CED-1C6A-4DAF-A304-1C435D22297A}"/>
    <dgm:cxn modelId="{2A1E0CC4-67E1-4D20-93CA-D7D892159FBF}" srcId="{80E68E58-336D-498D-B3DD-B28E15AE5D2E}" destId="{C977880B-87C7-4305-A1F6-E4CDBC65B0AC}" srcOrd="1" destOrd="0" parTransId="{103E6A92-82E3-4040-8DDA-918F19386029}" sibTransId="{1F7920A8-35DA-4E10-B456-6A291B7473E6}"/>
    <dgm:cxn modelId="{4C3FFFE6-8B6F-41D9-A3C4-0EB48BC4BF89}" type="presOf" srcId="{1B523E88-59DF-4C85-A405-5232849636E2}" destId="{8E958AA9-AFF7-4C72-B87E-3F0A04807521}" srcOrd="0" destOrd="0" presId="urn:microsoft.com/office/officeart/2008/layout/LinedList"/>
    <dgm:cxn modelId="{715AB4F4-BE45-4EA4-9276-66FDF31CD476}" type="presOf" srcId="{C977880B-87C7-4305-A1F6-E4CDBC65B0AC}" destId="{51235943-0639-4F58-88C2-F7D6E9265C3E}" srcOrd="0" destOrd="0" presId="urn:microsoft.com/office/officeart/2008/layout/LinedList"/>
    <dgm:cxn modelId="{C1C077F5-32F4-4D21-BB43-FC7584A16745}" srcId="{80E68E58-336D-498D-B3DD-B28E15AE5D2E}" destId="{101A3111-680A-4E02-B2B4-D46C12C34EBA}" srcOrd="3" destOrd="0" parTransId="{5686BDE3-7D34-416A-A8FB-890EA17A1EF5}" sibTransId="{8F19E1B8-93D3-43E8-BE2A-05890B4381C1}"/>
    <dgm:cxn modelId="{E4CFE5FB-455C-46E2-A6F3-F9281A4AEE31}" type="presOf" srcId="{DB42520D-5031-43E7-B43D-B31936C818C4}" destId="{CC3090FE-A69F-4F87-9F88-FD820279F5E4}" srcOrd="0" destOrd="0" presId="urn:microsoft.com/office/officeart/2008/layout/LinedList"/>
    <dgm:cxn modelId="{5E8AF178-7CD7-4D35-BB4E-B6B994DA51D2}" type="presParOf" srcId="{769E32F6-35C4-45EB-B7B3-2B16C0158510}" destId="{2152BD79-FA79-42C8-8888-C79F5D09AA5B}" srcOrd="0" destOrd="0" presId="urn:microsoft.com/office/officeart/2008/layout/LinedList"/>
    <dgm:cxn modelId="{E12CE1EC-1FEE-4DF6-B0BC-060F590ECE51}" type="presParOf" srcId="{769E32F6-35C4-45EB-B7B3-2B16C0158510}" destId="{1D902804-5DC8-4660-8628-536969EA13F3}" srcOrd="1" destOrd="0" presId="urn:microsoft.com/office/officeart/2008/layout/LinedList"/>
    <dgm:cxn modelId="{2D3A5C0F-8E48-4D73-BDEE-E87380B32473}" type="presParOf" srcId="{1D902804-5DC8-4660-8628-536969EA13F3}" destId="{18AB0B19-8DEF-401D-AC6A-52AC56531EE9}" srcOrd="0" destOrd="0" presId="urn:microsoft.com/office/officeart/2008/layout/LinedList"/>
    <dgm:cxn modelId="{0CE3CFBD-B5B0-4AB9-BB24-A69EBA24F09C}" type="presParOf" srcId="{1D902804-5DC8-4660-8628-536969EA13F3}" destId="{3985A95A-7F5E-44C7-A364-4EAB7E7773FC}" srcOrd="1" destOrd="0" presId="urn:microsoft.com/office/officeart/2008/layout/LinedList"/>
    <dgm:cxn modelId="{17CCD6E6-A725-4ED2-A672-6667AB7170B4}" type="presParOf" srcId="{769E32F6-35C4-45EB-B7B3-2B16C0158510}" destId="{CA417B24-71D3-43AA-BED2-AA30019B367E}" srcOrd="2" destOrd="0" presId="urn:microsoft.com/office/officeart/2008/layout/LinedList"/>
    <dgm:cxn modelId="{720806AB-A187-4449-A58E-D3F46FEE41F6}" type="presParOf" srcId="{769E32F6-35C4-45EB-B7B3-2B16C0158510}" destId="{6750143E-7E45-4E4C-B6DF-1F41BBAB9C31}" srcOrd="3" destOrd="0" presId="urn:microsoft.com/office/officeart/2008/layout/LinedList"/>
    <dgm:cxn modelId="{BEB93134-AD87-43DA-B1FF-ED841DD4B568}" type="presParOf" srcId="{6750143E-7E45-4E4C-B6DF-1F41BBAB9C31}" destId="{51235943-0639-4F58-88C2-F7D6E9265C3E}" srcOrd="0" destOrd="0" presId="urn:microsoft.com/office/officeart/2008/layout/LinedList"/>
    <dgm:cxn modelId="{3CCE1D74-FC26-41B1-893E-4EF90C459B16}" type="presParOf" srcId="{6750143E-7E45-4E4C-B6DF-1F41BBAB9C31}" destId="{5A755023-74E3-4756-BEB5-3EB9AD0B96E4}" srcOrd="1" destOrd="0" presId="urn:microsoft.com/office/officeart/2008/layout/LinedList"/>
    <dgm:cxn modelId="{B316FC41-344F-424D-8F87-98DFB64C423B}" type="presParOf" srcId="{769E32F6-35C4-45EB-B7B3-2B16C0158510}" destId="{A3A21CAD-1687-4856-8FC6-065FCDE60F06}" srcOrd="4" destOrd="0" presId="urn:microsoft.com/office/officeart/2008/layout/LinedList"/>
    <dgm:cxn modelId="{6E17E8D4-301F-4E5C-B541-979BFAC5D353}" type="presParOf" srcId="{769E32F6-35C4-45EB-B7B3-2B16C0158510}" destId="{CAF29586-DC5D-46B4-813F-91CD42A23193}" srcOrd="5" destOrd="0" presId="urn:microsoft.com/office/officeart/2008/layout/LinedList"/>
    <dgm:cxn modelId="{095F4050-C721-492B-A0A6-0C3408FD74BF}" type="presParOf" srcId="{CAF29586-DC5D-46B4-813F-91CD42A23193}" destId="{CC3090FE-A69F-4F87-9F88-FD820279F5E4}" srcOrd="0" destOrd="0" presId="urn:microsoft.com/office/officeart/2008/layout/LinedList"/>
    <dgm:cxn modelId="{AE7E6277-C6D1-4341-9088-3BD4E4C11747}" type="presParOf" srcId="{CAF29586-DC5D-46B4-813F-91CD42A23193}" destId="{8328367B-668C-41E1-84CA-D5E9126C5C4B}" srcOrd="1" destOrd="0" presId="urn:microsoft.com/office/officeart/2008/layout/LinedList"/>
    <dgm:cxn modelId="{73AB69A6-2DB5-4252-936B-2396CB25A740}" type="presParOf" srcId="{769E32F6-35C4-45EB-B7B3-2B16C0158510}" destId="{C570F4BB-6DE1-47A9-AC00-DE7AA19D49D2}" srcOrd="6" destOrd="0" presId="urn:microsoft.com/office/officeart/2008/layout/LinedList"/>
    <dgm:cxn modelId="{1BAB5850-08C2-410C-A95B-B3039FA9EB38}" type="presParOf" srcId="{769E32F6-35C4-45EB-B7B3-2B16C0158510}" destId="{FF77DBC2-F674-420B-B037-3153AF398096}" srcOrd="7" destOrd="0" presId="urn:microsoft.com/office/officeart/2008/layout/LinedList"/>
    <dgm:cxn modelId="{A056C2D8-4BFE-4EBF-9AB3-AA50BD158E21}" type="presParOf" srcId="{FF77DBC2-F674-420B-B037-3153AF398096}" destId="{49B56D36-C6B0-468B-A7A3-E6DD9A7A186E}" srcOrd="0" destOrd="0" presId="urn:microsoft.com/office/officeart/2008/layout/LinedList"/>
    <dgm:cxn modelId="{77878067-66DA-4DE5-BFDD-B1DB2835F4C5}" type="presParOf" srcId="{FF77DBC2-F674-420B-B037-3153AF398096}" destId="{7298AE25-7381-42F3-BCFC-C819621BBC15}" srcOrd="1" destOrd="0" presId="urn:microsoft.com/office/officeart/2008/layout/LinedList"/>
    <dgm:cxn modelId="{703C6B75-C4E1-4EF3-B08F-5C79E4AC441D}" type="presParOf" srcId="{769E32F6-35C4-45EB-B7B3-2B16C0158510}" destId="{AFC31651-DD19-4D3D-A9A9-D4D250A1A6CE}" srcOrd="8" destOrd="0" presId="urn:microsoft.com/office/officeart/2008/layout/LinedList"/>
    <dgm:cxn modelId="{C20BE3A2-F67A-43C8-ACC0-607B6529F0E1}" type="presParOf" srcId="{769E32F6-35C4-45EB-B7B3-2B16C0158510}" destId="{66C0C9BF-0F43-471B-8928-4A37606CDFA4}" srcOrd="9" destOrd="0" presId="urn:microsoft.com/office/officeart/2008/layout/LinedList"/>
    <dgm:cxn modelId="{6F0D1D34-54C1-48C7-AC7E-25F2F3B095BC}" type="presParOf" srcId="{66C0C9BF-0F43-471B-8928-4A37606CDFA4}" destId="{8E958AA9-AFF7-4C72-B87E-3F0A04807521}" srcOrd="0" destOrd="0" presId="urn:microsoft.com/office/officeart/2008/layout/LinedList"/>
    <dgm:cxn modelId="{693176EE-ABD5-41F7-9B07-B769E0078222}" type="presParOf" srcId="{66C0C9BF-0F43-471B-8928-4A37606CDFA4}" destId="{BF414291-9B09-4A5C-942C-A7E09A9D38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2BD79-FA79-42C8-8888-C79F5D09AA5B}">
      <dsp:nvSpPr>
        <dsp:cNvPr id="0" name=""/>
        <dsp:cNvSpPr/>
      </dsp:nvSpPr>
      <dsp:spPr>
        <a:xfrm>
          <a:off x="0" y="410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B0B19-8DEF-401D-AC6A-52AC56531EE9}">
      <dsp:nvSpPr>
        <dsp:cNvPr id="0" name=""/>
        <dsp:cNvSpPr/>
      </dsp:nvSpPr>
      <dsp:spPr>
        <a:xfrm>
          <a:off x="0" y="410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puntero360.cs: 		Indicador del puntero.</a:t>
          </a:r>
          <a:endParaRPr lang="en-US" sz="3200" kern="1200" dirty="0"/>
        </a:p>
      </dsp:txBody>
      <dsp:txXfrm>
        <a:off x="0" y="410"/>
        <a:ext cx="10267950" cy="672718"/>
      </dsp:txXfrm>
    </dsp:sp>
    <dsp:sp modelId="{CA417B24-71D3-43AA-BED2-AA30019B367E}">
      <dsp:nvSpPr>
        <dsp:cNvPr id="0" name=""/>
        <dsp:cNvSpPr/>
      </dsp:nvSpPr>
      <dsp:spPr>
        <a:xfrm>
          <a:off x="0" y="673129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-369527"/>
                <a:satOff val="2175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9527"/>
                <a:satOff val="2175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9527"/>
                <a:satOff val="2175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69527"/>
              <a:satOff val="2175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35943-0639-4F58-88C2-F7D6E9265C3E}">
      <dsp:nvSpPr>
        <dsp:cNvPr id="0" name=""/>
        <dsp:cNvSpPr/>
      </dsp:nvSpPr>
      <dsp:spPr>
        <a:xfrm>
          <a:off x="0" y="673129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controlSonido.cs: 	Sonido entre escenas.</a:t>
          </a:r>
          <a:endParaRPr lang="en-US" sz="3200" kern="1200"/>
        </a:p>
      </dsp:txBody>
      <dsp:txXfrm>
        <a:off x="0" y="673129"/>
        <a:ext cx="10267950" cy="672718"/>
      </dsp:txXfrm>
    </dsp:sp>
    <dsp:sp modelId="{A3A21CAD-1687-4856-8FC6-065FCDE60F06}">
      <dsp:nvSpPr>
        <dsp:cNvPr id="0" name=""/>
        <dsp:cNvSpPr/>
      </dsp:nvSpPr>
      <dsp:spPr>
        <a:xfrm>
          <a:off x="0" y="1345847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-739055"/>
                <a:satOff val="4349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9055"/>
                <a:satOff val="4349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9055"/>
                <a:satOff val="4349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9055"/>
              <a:satOff val="4349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3090FE-A69F-4F87-9F88-FD820279F5E4}">
      <dsp:nvSpPr>
        <dsp:cNvPr id="0" name=""/>
        <dsp:cNvSpPr/>
      </dsp:nvSpPr>
      <dsp:spPr>
        <a:xfrm>
          <a:off x="0" y="1345847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saltos.cs: 		Saltos entre escenarios.</a:t>
          </a:r>
          <a:endParaRPr lang="en-US" sz="3200" kern="1200"/>
        </a:p>
      </dsp:txBody>
      <dsp:txXfrm>
        <a:off x="0" y="1345847"/>
        <a:ext cx="10267950" cy="672718"/>
      </dsp:txXfrm>
    </dsp:sp>
    <dsp:sp modelId="{C570F4BB-6DE1-47A9-AC00-DE7AA19D49D2}">
      <dsp:nvSpPr>
        <dsp:cNvPr id="0" name=""/>
        <dsp:cNvSpPr/>
      </dsp:nvSpPr>
      <dsp:spPr>
        <a:xfrm>
          <a:off x="0" y="2018566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-1108582"/>
                <a:satOff val="6524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08582"/>
                <a:satOff val="6524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08582"/>
                <a:satOff val="6524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108582"/>
              <a:satOff val="6524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56D36-C6B0-468B-A7A3-E6DD9A7A186E}">
      <dsp:nvSpPr>
        <dsp:cNvPr id="0" name=""/>
        <dsp:cNvSpPr/>
      </dsp:nvSpPr>
      <dsp:spPr>
        <a:xfrm>
          <a:off x="0" y="2018566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beber.cs: 		Vaso de agua.</a:t>
          </a:r>
          <a:endParaRPr lang="en-US" sz="3200" kern="1200"/>
        </a:p>
      </dsp:txBody>
      <dsp:txXfrm>
        <a:off x="0" y="2018566"/>
        <a:ext cx="10267950" cy="672718"/>
      </dsp:txXfrm>
    </dsp:sp>
    <dsp:sp modelId="{AFC31651-DD19-4D3D-A9A9-D4D250A1A6CE}">
      <dsp:nvSpPr>
        <dsp:cNvPr id="0" name=""/>
        <dsp:cNvSpPr/>
      </dsp:nvSpPr>
      <dsp:spPr>
        <a:xfrm>
          <a:off x="0" y="2691284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-1478110"/>
                <a:satOff val="8699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8110"/>
                <a:satOff val="8699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8110"/>
                <a:satOff val="8699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478110"/>
              <a:satOff val="8699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958AA9-AFF7-4C72-B87E-3F0A04807521}">
      <dsp:nvSpPr>
        <dsp:cNvPr id="0" name=""/>
        <dsp:cNvSpPr/>
      </dsp:nvSpPr>
      <dsp:spPr>
        <a:xfrm>
          <a:off x="0" y="2691284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musica.cs: 		Activar/desactivar música.</a:t>
          </a:r>
          <a:endParaRPr lang="en-US" sz="3200" kern="1200"/>
        </a:p>
      </dsp:txBody>
      <dsp:txXfrm>
        <a:off x="0" y="2691284"/>
        <a:ext cx="10267950" cy="67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9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9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8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90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4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6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2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E383C00-B55C-4678-B448-B1011AA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A5295F-100E-4C7F-8A85-1B3C06E96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128621"/>
            <a:ext cx="10268712" cy="3227832"/>
          </a:xfrm>
        </p:spPr>
        <p:txBody>
          <a:bodyPr anchor="b">
            <a:normAutofit/>
          </a:bodyPr>
          <a:lstStyle/>
          <a:p>
            <a:r>
              <a:rPr lang="es-ES" dirty="0">
                <a:ln>
                  <a:solidFill>
                    <a:sysClr val="windowText" lastClr="000000"/>
                  </a:solidFill>
                </a:ln>
              </a:rPr>
              <a:t>Entrevista a un </a:t>
            </a:r>
            <a:r>
              <a:rPr lang="es-ES" dirty="0" err="1">
                <a:ln>
                  <a:solidFill>
                    <a:sysClr val="windowText" lastClr="000000"/>
                  </a:solidFill>
                </a:ln>
              </a:rPr>
              <a:t>alien</a:t>
            </a:r>
            <a:endParaRPr lang="es-E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FF800-8ECD-4227-A60C-2F63AFC08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 fontScale="775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Proyecto Final</a:t>
            </a:r>
          </a:p>
          <a:p>
            <a:r>
              <a:rPr lang="es-ES" dirty="0">
                <a:solidFill>
                  <a:schemeClr val="tx1"/>
                </a:solidFill>
              </a:rPr>
              <a:t>Desarrollo de Sistemas Hipermedia</a:t>
            </a:r>
          </a:p>
          <a:p>
            <a:r>
              <a:rPr lang="es-ES" dirty="0">
                <a:solidFill>
                  <a:schemeClr val="tx1"/>
                </a:solidFill>
              </a:rPr>
              <a:t>GII, Universidad de Cádiz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12FACE-0EC0-43A2-B615-21442F1F05F2}"/>
              </a:ext>
            </a:extLst>
          </p:cNvPr>
          <p:cNvSpPr txBox="1"/>
          <p:nvPr/>
        </p:nvSpPr>
        <p:spPr>
          <a:xfrm>
            <a:off x="4588628" y="958794"/>
            <a:ext cx="301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cap="all" spc="120" dirty="0">
                <a:latin typeface="+mj-lt"/>
                <a:ea typeface="+mj-ea"/>
                <a:cs typeface="+mj-cs"/>
              </a:rPr>
              <a:t>Ismael Martínez Carles</a:t>
            </a:r>
          </a:p>
        </p:txBody>
      </p:sp>
    </p:spTree>
    <p:extLst>
      <p:ext uri="{BB962C8B-B14F-4D97-AF65-F5344CB8AC3E}">
        <p14:creationId xmlns:p14="http://schemas.microsoft.com/office/powerpoint/2010/main" val="498477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3D6B7-EBEB-42D8-B0F5-3CCD67D1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Modificaci</a:t>
            </a:r>
            <a:r>
              <a:rPr lang="es-ES" dirty="0">
                <a:latin typeface="Arial" panose="020B0604020202020204" pitchFamily="34" charset="0"/>
              </a:rPr>
              <a:t>ó</a:t>
            </a:r>
            <a:r>
              <a:rPr lang="es-ES" b="0" i="0" dirty="0">
                <a:effectLst/>
                <a:latin typeface="Arial" panose="020B0604020202020204" pitchFamily="34" charset="0"/>
              </a:rPr>
              <a:t>n modelo</a:t>
            </a:r>
            <a:endParaRPr lang="es-ES" dirty="0"/>
          </a:p>
        </p:txBody>
      </p:sp>
      <p:pic>
        <p:nvPicPr>
          <p:cNvPr id="5" name="Marcador de contenido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C1B75D12-7E8C-47A2-8B41-DB6AEDF8D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34" y="2587625"/>
            <a:ext cx="5129157" cy="3594100"/>
          </a:xfrm>
        </p:spPr>
      </p:pic>
    </p:spTree>
    <p:extLst>
      <p:ext uri="{BB962C8B-B14F-4D97-AF65-F5344CB8AC3E}">
        <p14:creationId xmlns:p14="http://schemas.microsoft.com/office/powerpoint/2010/main" val="159870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1DCCD-4EFB-4374-87D7-4F63F332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Vaso de agua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7584AB-8764-46D1-BB71-AD59EE97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66" y="2645345"/>
            <a:ext cx="3576321" cy="3388873"/>
          </a:xfr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3D93D5F7-80C5-4519-8A9A-7343EB7EF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39" y="2645345"/>
            <a:ext cx="3966237" cy="33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1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495C9-B933-4C22-A91A-3B04CB44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b="0" i="0" dirty="0">
                <a:effectLst/>
                <a:latin typeface="Arial" panose="020B0604020202020204" pitchFamily="34" charset="0"/>
              </a:rPr>
              <a:t>Problemas de compatibilidad Y Modelos gratuitos</a:t>
            </a:r>
            <a:endParaRPr lang="es-ES" sz="4400" dirty="0"/>
          </a:p>
        </p:txBody>
      </p:sp>
      <p:pic>
        <p:nvPicPr>
          <p:cNvPr id="5" name="Marcador de contenido 4" descr="Imagen que contiene exterior, hombre, parado, sostener&#10;&#10;Descripción generada automáticamente">
            <a:extLst>
              <a:ext uri="{FF2B5EF4-FFF2-40B4-BE49-F238E27FC236}">
                <a16:creationId xmlns:a16="http://schemas.microsoft.com/office/drawing/2014/main" id="{D491384B-5680-4BBE-8B4C-61FA6B69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41" y="2587625"/>
            <a:ext cx="4384943" cy="3594100"/>
          </a:xfrm>
        </p:spPr>
      </p:pic>
    </p:spTree>
    <p:extLst>
      <p:ext uri="{BB962C8B-B14F-4D97-AF65-F5344CB8AC3E}">
        <p14:creationId xmlns:p14="http://schemas.microsoft.com/office/powerpoint/2010/main" val="349611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persona con un casco en la mano&#10;&#10;Descripción generada automáticamente con confianza media">
            <a:extLst>
              <a:ext uri="{FF2B5EF4-FFF2-40B4-BE49-F238E27FC236}">
                <a16:creationId xmlns:a16="http://schemas.microsoft.com/office/drawing/2014/main" id="{471BB8CF-F460-4ADB-8F95-49A238A69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D37285-351C-4B24-96BD-DEA72F8F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</a:rPr>
              <a:t>COSAS A MEJORAR</a:t>
            </a:r>
          </a:p>
        </p:txBody>
      </p:sp>
    </p:spTree>
    <p:extLst>
      <p:ext uri="{BB962C8B-B14F-4D97-AF65-F5344CB8AC3E}">
        <p14:creationId xmlns:p14="http://schemas.microsoft.com/office/powerpoint/2010/main" val="248415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ja de cartón&#10;&#10;Descripción generada automáticamente con confianza baja">
            <a:extLst>
              <a:ext uri="{FF2B5EF4-FFF2-40B4-BE49-F238E27FC236}">
                <a16:creationId xmlns:a16="http://schemas.microsoft.com/office/drawing/2014/main" id="{64355F90-7502-4D1E-B6A8-15DB7817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" r="-1" b="388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E0190A-EF5B-4940-BA4E-75DC2F5B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100"/>
              <a:t>Veamos AHORA LA DEMOSTRACIÓN</a:t>
            </a:r>
          </a:p>
        </p:txBody>
      </p:sp>
    </p:spTree>
    <p:extLst>
      <p:ext uri="{BB962C8B-B14F-4D97-AF65-F5344CB8AC3E}">
        <p14:creationId xmlns:p14="http://schemas.microsoft.com/office/powerpoint/2010/main" val="22141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E122-5581-4DA8-9573-B00EA9F8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90B8A1-2755-4F65-BD20-2DF288DDB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76" y="2820732"/>
            <a:ext cx="2540000" cy="2540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4C9607-9F4C-4032-9B27-E48EC4463520}"/>
              </a:ext>
            </a:extLst>
          </p:cNvPr>
          <p:cNvSpPr txBox="1"/>
          <p:nvPr/>
        </p:nvSpPr>
        <p:spPr>
          <a:xfrm>
            <a:off x="4900676" y="5458386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Logo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90057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FA96-57AC-4938-A426-790D7730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Reparto de tareas y desarrollo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77F314DC-20AF-4975-9C4A-DE657126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6" y="2903331"/>
            <a:ext cx="8440328" cy="29626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1F1456-DE50-4979-916F-D988CF68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28" y="2912475"/>
            <a:ext cx="10048209" cy="296268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2091BF6-0D88-4795-890E-289013913B94}"/>
              </a:ext>
            </a:extLst>
          </p:cNvPr>
          <p:cNvSpPr/>
          <p:nvPr/>
        </p:nvSpPr>
        <p:spPr>
          <a:xfrm>
            <a:off x="12013944" y="2912475"/>
            <a:ext cx="257304" cy="2953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C9A0CB3-A204-4AF4-BC28-FD1DF47900AE}"/>
              </a:ext>
            </a:extLst>
          </p:cNvPr>
          <p:cNvCxnSpPr>
            <a:cxnSpLocks/>
          </p:cNvCxnSpPr>
          <p:nvPr/>
        </p:nvCxnSpPr>
        <p:spPr>
          <a:xfrm>
            <a:off x="12013944" y="2912475"/>
            <a:ext cx="0" cy="2962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97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DB78A-D618-4E0D-9493-8B9C79FA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F92F347-03A2-41BB-A8CB-83A42C3B5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69" y="2337791"/>
            <a:ext cx="9739462" cy="4256438"/>
          </a:xfrm>
        </p:spPr>
      </p:pic>
    </p:spTree>
    <p:extLst>
      <p:ext uri="{BB962C8B-B14F-4D97-AF65-F5344CB8AC3E}">
        <p14:creationId xmlns:p14="http://schemas.microsoft.com/office/powerpoint/2010/main" val="197811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2516B7-B9F9-4439-BE29-385F014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ES" dirty="0"/>
              <a:t>Código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E3D53AE-A404-46D0-8D33-668DBC95D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779005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87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D9375-A396-4831-9422-EC87BA55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Funcionalidad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95B91-5F9C-46BD-8B8C-02DE10A3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26785"/>
            <a:ext cx="4322094" cy="35935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Pantalla de inicio 360º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Niveles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Música</a:t>
            </a:r>
          </a:p>
        </p:txBody>
      </p:sp>
      <p:pic>
        <p:nvPicPr>
          <p:cNvPr id="11" name="Imagen 10" descr="Imagen que contiene viendo, sombrero, hombre&#10;&#10;Descripción generada automáticamente">
            <a:extLst>
              <a:ext uri="{FF2B5EF4-FFF2-40B4-BE49-F238E27FC236}">
                <a16:creationId xmlns:a16="http://schemas.microsoft.com/office/drawing/2014/main" id="{35B20FF6-88D2-44FB-9471-C861D80AD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02" y="3429000"/>
            <a:ext cx="2189162" cy="21891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592A06B-5E9D-4BB3-ABDA-DE06344B4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42" y="3429000"/>
            <a:ext cx="2189162" cy="2189162"/>
          </a:xfrm>
          <a:prstGeom prst="rect">
            <a:avLst/>
          </a:prstGeom>
        </p:spPr>
      </p:pic>
      <p:pic>
        <p:nvPicPr>
          <p:cNvPr id="17" name="Imagen 1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875CEFA-CC32-4026-A040-AAA467476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82" y="3429000"/>
            <a:ext cx="2189162" cy="21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4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magen que contiene persona, ropa, verde, mujer&#10;&#10;Descripción generada automáticamente">
            <a:extLst>
              <a:ext uri="{FF2B5EF4-FFF2-40B4-BE49-F238E27FC236}">
                <a16:creationId xmlns:a16="http://schemas.microsoft.com/office/drawing/2014/main" id="{D752A39C-9794-41C6-AB85-56ED971AE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3" b="31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AD49A6-0F69-40C3-B50E-23AC464A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Dificultades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3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D9CDB-D96D-42F9-A8FE-5EA3CC88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Servicios IBM Cloud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8EC56-765C-41EB-8718-CFA95AE7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err="1"/>
              <a:t>Speech</a:t>
            </a:r>
            <a:r>
              <a:rPr lang="es-ES" dirty="0"/>
              <a:t> To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IBM Watson </a:t>
            </a:r>
            <a:r>
              <a:rPr lang="es-ES" dirty="0" err="1"/>
              <a:t>Assistant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Text To </a:t>
            </a:r>
            <a:r>
              <a:rPr lang="es-ES" dirty="0" err="1"/>
              <a:t>Speech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565C2F-3D50-4A31-A1E2-8339AB86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70" y="4480560"/>
            <a:ext cx="9950212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873CB-C2DE-4FE9-A0ED-F08F3277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Configurar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chatbot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A4E689A-C7F7-48C1-B0BF-C624D2F5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40" y="2275388"/>
            <a:ext cx="5049519" cy="4582612"/>
          </a:xfrm>
        </p:spPr>
      </p:pic>
    </p:spTree>
    <p:extLst>
      <p:ext uri="{BB962C8B-B14F-4D97-AF65-F5344CB8AC3E}">
        <p14:creationId xmlns:p14="http://schemas.microsoft.com/office/powerpoint/2010/main" val="335829843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A43BD5"/>
      </a:accent1>
      <a:accent2>
        <a:srgbClr val="5D37C7"/>
      </a:accent2>
      <a:accent3>
        <a:srgbClr val="3B52D5"/>
      </a:accent3>
      <a:accent4>
        <a:srgbClr val="2980C3"/>
      </a:accent4>
      <a:accent5>
        <a:srgbClr val="35BDBF"/>
      </a:accent5>
      <a:accent6>
        <a:srgbClr val="29C386"/>
      </a:accent6>
      <a:hlink>
        <a:srgbClr val="3996A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</TotalTime>
  <Words>120</Words>
  <Application>Microsoft Office PowerPoint</Application>
  <PresentationFormat>Panorámica</PresentationFormat>
  <Paragraphs>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Franklin Gothic Demi Cond</vt:lpstr>
      <vt:lpstr>Franklin Gothic Medium</vt:lpstr>
      <vt:lpstr>Wingdings</vt:lpstr>
      <vt:lpstr>JuxtaposeVTI</vt:lpstr>
      <vt:lpstr>Entrevista a un alien</vt:lpstr>
      <vt:lpstr>Concepto</vt:lpstr>
      <vt:lpstr>Reparto de tareas y desarrollo</vt:lpstr>
      <vt:lpstr>Herramientas</vt:lpstr>
      <vt:lpstr>Código</vt:lpstr>
      <vt:lpstr>Funcionalidad</vt:lpstr>
      <vt:lpstr>Dificultades</vt:lpstr>
      <vt:lpstr>Servicios IBM Cloud</vt:lpstr>
      <vt:lpstr>Configurar chatbot</vt:lpstr>
      <vt:lpstr>Modificación modelo</vt:lpstr>
      <vt:lpstr>Vaso de agua</vt:lpstr>
      <vt:lpstr>Problemas de compatibilidad Y Modelos gratuitos</vt:lpstr>
      <vt:lpstr>COSAS A MEJORAR</vt:lpstr>
      <vt:lpstr>Veamos AHORA LA 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Entrevista a un alien</dc:title>
  <dc:creator>Ismael Martínez Carles</dc:creator>
  <cp:lastModifiedBy>Ismael Martínez Carles</cp:lastModifiedBy>
  <cp:revision>10</cp:revision>
  <dcterms:created xsi:type="dcterms:W3CDTF">2021-05-17T09:04:34Z</dcterms:created>
  <dcterms:modified xsi:type="dcterms:W3CDTF">2021-05-17T10:31:50Z</dcterms:modified>
</cp:coreProperties>
</file>