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68E58-336D-498D-B3DD-B28E15AE5D2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9D26B3-E632-42E5-887C-604064623A7B}">
      <dgm:prSet/>
      <dgm:spPr/>
      <dgm:t>
        <a:bodyPr/>
        <a:lstStyle/>
        <a:p>
          <a:r>
            <a:rPr lang="es-ES" dirty="0"/>
            <a:t>puntero360.cs: 		Indicador del puntero.</a:t>
          </a:r>
          <a:endParaRPr lang="en-US" dirty="0"/>
        </a:p>
      </dgm:t>
    </dgm:pt>
    <dgm:pt modelId="{98F86683-6CFF-4282-BEFD-CDE29729F500}" type="parTrans" cxnId="{C419046F-7775-4BAA-A96B-22B59C383AC8}">
      <dgm:prSet/>
      <dgm:spPr/>
      <dgm:t>
        <a:bodyPr/>
        <a:lstStyle/>
        <a:p>
          <a:endParaRPr lang="en-US"/>
        </a:p>
      </dgm:t>
    </dgm:pt>
    <dgm:pt modelId="{A6FC4B99-5D74-4A00-A2EF-9BB2981D46D3}" type="sibTrans" cxnId="{C419046F-7775-4BAA-A96B-22B59C383AC8}">
      <dgm:prSet/>
      <dgm:spPr/>
      <dgm:t>
        <a:bodyPr/>
        <a:lstStyle/>
        <a:p>
          <a:endParaRPr lang="en-US"/>
        </a:p>
      </dgm:t>
    </dgm:pt>
    <dgm:pt modelId="{C977880B-87C7-4305-A1F6-E4CDBC65B0AC}">
      <dgm:prSet/>
      <dgm:spPr/>
      <dgm:t>
        <a:bodyPr/>
        <a:lstStyle/>
        <a:p>
          <a:r>
            <a:rPr lang="es-ES"/>
            <a:t>controlSonido.cs: 	Sonido entre escenas.</a:t>
          </a:r>
          <a:endParaRPr lang="en-US"/>
        </a:p>
      </dgm:t>
    </dgm:pt>
    <dgm:pt modelId="{103E6A92-82E3-4040-8DDA-918F19386029}" type="parTrans" cxnId="{2A1E0CC4-67E1-4D20-93CA-D7D892159FBF}">
      <dgm:prSet/>
      <dgm:spPr/>
      <dgm:t>
        <a:bodyPr/>
        <a:lstStyle/>
        <a:p>
          <a:endParaRPr lang="en-US"/>
        </a:p>
      </dgm:t>
    </dgm:pt>
    <dgm:pt modelId="{1F7920A8-35DA-4E10-B456-6A291B7473E6}" type="sibTrans" cxnId="{2A1E0CC4-67E1-4D20-93CA-D7D892159FBF}">
      <dgm:prSet/>
      <dgm:spPr/>
      <dgm:t>
        <a:bodyPr/>
        <a:lstStyle/>
        <a:p>
          <a:endParaRPr lang="en-US"/>
        </a:p>
      </dgm:t>
    </dgm:pt>
    <dgm:pt modelId="{DB42520D-5031-43E7-B43D-B31936C818C4}">
      <dgm:prSet/>
      <dgm:spPr/>
      <dgm:t>
        <a:bodyPr/>
        <a:lstStyle/>
        <a:p>
          <a:r>
            <a:rPr lang="es-ES"/>
            <a:t>saltos.cs: 		Saltos entre escenarios.</a:t>
          </a:r>
          <a:endParaRPr lang="en-US"/>
        </a:p>
      </dgm:t>
    </dgm:pt>
    <dgm:pt modelId="{9B4576F7-2B5A-4814-AA20-4538082BDEB0}" type="parTrans" cxnId="{024E866C-49D0-4D22-ACC6-24D2061E30A8}">
      <dgm:prSet/>
      <dgm:spPr/>
      <dgm:t>
        <a:bodyPr/>
        <a:lstStyle/>
        <a:p>
          <a:endParaRPr lang="en-US"/>
        </a:p>
      </dgm:t>
    </dgm:pt>
    <dgm:pt modelId="{AD852FD9-238C-46A5-9517-2706E10BF206}" type="sibTrans" cxnId="{024E866C-49D0-4D22-ACC6-24D2061E30A8}">
      <dgm:prSet/>
      <dgm:spPr/>
      <dgm:t>
        <a:bodyPr/>
        <a:lstStyle/>
        <a:p>
          <a:endParaRPr lang="en-US"/>
        </a:p>
      </dgm:t>
    </dgm:pt>
    <dgm:pt modelId="{101A3111-680A-4E02-B2B4-D46C12C34EBA}">
      <dgm:prSet/>
      <dgm:spPr/>
      <dgm:t>
        <a:bodyPr/>
        <a:lstStyle/>
        <a:p>
          <a:r>
            <a:rPr lang="es-ES"/>
            <a:t>beber.cs: 		Vaso de agua.</a:t>
          </a:r>
          <a:endParaRPr lang="en-US"/>
        </a:p>
      </dgm:t>
    </dgm:pt>
    <dgm:pt modelId="{5686BDE3-7D34-416A-A8FB-890EA17A1EF5}" type="parTrans" cxnId="{C1C077F5-32F4-4D21-BB43-FC7584A16745}">
      <dgm:prSet/>
      <dgm:spPr/>
      <dgm:t>
        <a:bodyPr/>
        <a:lstStyle/>
        <a:p>
          <a:endParaRPr lang="en-US"/>
        </a:p>
      </dgm:t>
    </dgm:pt>
    <dgm:pt modelId="{8F19E1B8-93D3-43E8-BE2A-05890B4381C1}" type="sibTrans" cxnId="{C1C077F5-32F4-4D21-BB43-FC7584A16745}">
      <dgm:prSet/>
      <dgm:spPr/>
      <dgm:t>
        <a:bodyPr/>
        <a:lstStyle/>
        <a:p>
          <a:endParaRPr lang="en-US"/>
        </a:p>
      </dgm:t>
    </dgm:pt>
    <dgm:pt modelId="{1B523E88-59DF-4C85-A405-5232849636E2}">
      <dgm:prSet/>
      <dgm:spPr/>
      <dgm:t>
        <a:bodyPr/>
        <a:lstStyle/>
        <a:p>
          <a:r>
            <a:rPr lang="es-ES"/>
            <a:t>musica.cs: 		Activar/desactivar música.</a:t>
          </a:r>
          <a:endParaRPr lang="en-US"/>
        </a:p>
      </dgm:t>
    </dgm:pt>
    <dgm:pt modelId="{0585CDE2-0125-44A2-855F-273F98FB607E}" type="parTrans" cxnId="{31B7E4A3-B21D-4B79-A3B0-4242664E6A4C}">
      <dgm:prSet/>
      <dgm:spPr/>
      <dgm:t>
        <a:bodyPr/>
        <a:lstStyle/>
        <a:p>
          <a:endParaRPr lang="en-US"/>
        </a:p>
      </dgm:t>
    </dgm:pt>
    <dgm:pt modelId="{D9825CED-1C6A-4DAF-A304-1C435D22297A}" type="sibTrans" cxnId="{31B7E4A3-B21D-4B79-A3B0-4242664E6A4C}">
      <dgm:prSet/>
      <dgm:spPr/>
      <dgm:t>
        <a:bodyPr/>
        <a:lstStyle/>
        <a:p>
          <a:endParaRPr lang="en-US"/>
        </a:p>
      </dgm:t>
    </dgm:pt>
    <dgm:pt modelId="{769E32F6-35C4-45EB-B7B3-2B16C0158510}" type="pres">
      <dgm:prSet presAssocID="{80E68E58-336D-498D-B3DD-B28E15AE5D2E}" presName="vert0" presStyleCnt="0">
        <dgm:presLayoutVars>
          <dgm:dir/>
          <dgm:animOne val="branch"/>
          <dgm:animLvl val="lvl"/>
        </dgm:presLayoutVars>
      </dgm:prSet>
      <dgm:spPr/>
    </dgm:pt>
    <dgm:pt modelId="{2152BD79-FA79-42C8-8888-C79F5D09AA5B}" type="pres">
      <dgm:prSet presAssocID="{8F9D26B3-E632-42E5-887C-604064623A7B}" presName="thickLine" presStyleLbl="alignNode1" presStyleIdx="0" presStyleCnt="5"/>
      <dgm:spPr/>
    </dgm:pt>
    <dgm:pt modelId="{1D902804-5DC8-4660-8628-536969EA13F3}" type="pres">
      <dgm:prSet presAssocID="{8F9D26B3-E632-42E5-887C-604064623A7B}" presName="horz1" presStyleCnt="0"/>
      <dgm:spPr/>
    </dgm:pt>
    <dgm:pt modelId="{18AB0B19-8DEF-401D-AC6A-52AC56531EE9}" type="pres">
      <dgm:prSet presAssocID="{8F9D26B3-E632-42E5-887C-604064623A7B}" presName="tx1" presStyleLbl="revTx" presStyleIdx="0" presStyleCnt="5"/>
      <dgm:spPr/>
    </dgm:pt>
    <dgm:pt modelId="{3985A95A-7F5E-44C7-A364-4EAB7E7773FC}" type="pres">
      <dgm:prSet presAssocID="{8F9D26B3-E632-42E5-887C-604064623A7B}" presName="vert1" presStyleCnt="0"/>
      <dgm:spPr/>
    </dgm:pt>
    <dgm:pt modelId="{CA417B24-71D3-43AA-BED2-AA30019B367E}" type="pres">
      <dgm:prSet presAssocID="{C977880B-87C7-4305-A1F6-E4CDBC65B0AC}" presName="thickLine" presStyleLbl="alignNode1" presStyleIdx="1" presStyleCnt="5"/>
      <dgm:spPr/>
    </dgm:pt>
    <dgm:pt modelId="{6750143E-7E45-4E4C-B6DF-1F41BBAB9C31}" type="pres">
      <dgm:prSet presAssocID="{C977880B-87C7-4305-A1F6-E4CDBC65B0AC}" presName="horz1" presStyleCnt="0"/>
      <dgm:spPr/>
    </dgm:pt>
    <dgm:pt modelId="{51235943-0639-4F58-88C2-F7D6E9265C3E}" type="pres">
      <dgm:prSet presAssocID="{C977880B-87C7-4305-A1F6-E4CDBC65B0AC}" presName="tx1" presStyleLbl="revTx" presStyleIdx="1" presStyleCnt="5"/>
      <dgm:spPr/>
    </dgm:pt>
    <dgm:pt modelId="{5A755023-74E3-4756-BEB5-3EB9AD0B96E4}" type="pres">
      <dgm:prSet presAssocID="{C977880B-87C7-4305-A1F6-E4CDBC65B0AC}" presName="vert1" presStyleCnt="0"/>
      <dgm:spPr/>
    </dgm:pt>
    <dgm:pt modelId="{A3A21CAD-1687-4856-8FC6-065FCDE60F06}" type="pres">
      <dgm:prSet presAssocID="{DB42520D-5031-43E7-B43D-B31936C818C4}" presName="thickLine" presStyleLbl="alignNode1" presStyleIdx="2" presStyleCnt="5"/>
      <dgm:spPr/>
    </dgm:pt>
    <dgm:pt modelId="{CAF29586-DC5D-46B4-813F-91CD42A23193}" type="pres">
      <dgm:prSet presAssocID="{DB42520D-5031-43E7-B43D-B31936C818C4}" presName="horz1" presStyleCnt="0"/>
      <dgm:spPr/>
    </dgm:pt>
    <dgm:pt modelId="{CC3090FE-A69F-4F87-9F88-FD820279F5E4}" type="pres">
      <dgm:prSet presAssocID="{DB42520D-5031-43E7-B43D-B31936C818C4}" presName="tx1" presStyleLbl="revTx" presStyleIdx="2" presStyleCnt="5"/>
      <dgm:spPr/>
    </dgm:pt>
    <dgm:pt modelId="{8328367B-668C-41E1-84CA-D5E9126C5C4B}" type="pres">
      <dgm:prSet presAssocID="{DB42520D-5031-43E7-B43D-B31936C818C4}" presName="vert1" presStyleCnt="0"/>
      <dgm:spPr/>
    </dgm:pt>
    <dgm:pt modelId="{C570F4BB-6DE1-47A9-AC00-DE7AA19D49D2}" type="pres">
      <dgm:prSet presAssocID="{101A3111-680A-4E02-B2B4-D46C12C34EBA}" presName="thickLine" presStyleLbl="alignNode1" presStyleIdx="3" presStyleCnt="5"/>
      <dgm:spPr/>
    </dgm:pt>
    <dgm:pt modelId="{FF77DBC2-F674-420B-B037-3153AF398096}" type="pres">
      <dgm:prSet presAssocID="{101A3111-680A-4E02-B2B4-D46C12C34EBA}" presName="horz1" presStyleCnt="0"/>
      <dgm:spPr/>
    </dgm:pt>
    <dgm:pt modelId="{49B56D36-C6B0-468B-A7A3-E6DD9A7A186E}" type="pres">
      <dgm:prSet presAssocID="{101A3111-680A-4E02-B2B4-D46C12C34EBA}" presName="tx1" presStyleLbl="revTx" presStyleIdx="3" presStyleCnt="5"/>
      <dgm:spPr/>
    </dgm:pt>
    <dgm:pt modelId="{7298AE25-7381-42F3-BCFC-C819621BBC15}" type="pres">
      <dgm:prSet presAssocID="{101A3111-680A-4E02-B2B4-D46C12C34EBA}" presName="vert1" presStyleCnt="0"/>
      <dgm:spPr/>
    </dgm:pt>
    <dgm:pt modelId="{AFC31651-DD19-4D3D-A9A9-D4D250A1A6CE}" type="pres">
      <dgm:prSet presAssocID="{1B523E88-59DF-4C85-A405-5232849636E2}" presName="thickLine" presStyleLbl="alignNode1" presStyleIdx="4" presStyleCnt="5"/>
      <dgm:spPr/>
    </dgm:pt>
    <dgm:pt modelId="{66C0C9BF-0F43-471B-8928-4A37606CDFA4}" type="pres">
      <dgm:prSet presAssocID="{1B523E88-59DF-4C85-A405-5232849636E2}" presName="horz1" presStyleCnt="0"/>
      <dgm:spPr/>
    </dgm:pt>
    <dgm:pt modelId="{8E958AA9-AFF7-4C72-B87E-3F0A04807521}" type="pres">
      <dgm:prSet presAssocID="{1B523E88-59DF-4C85-A405-5232849636E2}" presName="tx1" presStyleLbl="revTx" presStyleIdx="4" presStyleCnt="5"/>
      <dgm:spPr/>
    </dgm:pt>
    <dgm:pt modelId="{BF414291-9B09-4A5C-942C-A7E09A9D387D}" type="pres">
      <dgm:prSet presAssocID="{1B523E88-59DF-4C85-A405-5232849636E2}" presName="vert1" presStyleCnt="0"/>
      <dgm:spPr/>
    </dgm:pt>
  </dgm:ptLst>
  <dgm:cxnLst>
    <dgm:cxn modelId="{5BEFFA16-4031-42CA-993C-CE3763001CB5}" type="presOf" srcId="{101A3111-680A-4E02-B2B4-D46C12C34EBA}" destId="{49B56D36-C6B0-468B-A7A3-E6DD9A7A186E}" srcOrd="0" destOrd="0" presId="urn:microsoft.com/office/officeart/2008/layout/LinedList"/>
    <dgm:cxn modelId="{992B972C-A07A-4D1D-93D4-EAF08DF33BAF}" type="presOf" srcId="{80E68E58-336D-498D-B3DD-B28E15AE5D2E}" destId="{769E32F6-35C4-45EB-B7B3-2B16C0158510}" srcOrd="0" destOrd="0" presId="urn:microsoft.com/office/officeart/2008/layout/LinedList"/>
    <dgm:cxn modelId="{024E866C-49D0-4D22-ACC6-24D2061E30A8}" srcId="{80E68E58-336D-498D-B3DD-B28E15AE5D2E}" destId="{DB42520D-5031-43E7-B43D-B31936C818C4}" srcOrd="2" destOrd="0" parTransId="{9B4576F7-2B5A-4814-AA20-4538082BDEB0}" sibTransId="{AD852FD9-238C-46A5-9517-2706E10BF206}"/>
    <dgm:cxn modelId="{C419046F-7775-4BAA-A96B-22B59C383AC8}" srcId="{80E68E58-336D-498D-B3DD-B28E15AE5D2E}" destId="{8F9D26B3-E632-42E5-887C-604064623A7B}" srcOrd="0" destOrd="0" parTransId="{98F86683-6CFF-4282-BEFD-CDE29729F500}" sibTransId="{A6FC4B99-5D74-4A00-A2EF-9BB2981D46D3}"/>
    <dgm:cxn modelId="{7F96A484-B8F1-4014-92B1-4F1F468999C3}" type="presOf" srcId="{8F9D26B3-E632-42E5-887C-604064623A7B}" destId="{18AB0B19-8DEF-401D-AC6A-52AC56531EE9}" srcOrd="0" destOrd="0" presId="urn:microsoft.com/office/officeart/2008/layout/LinedList"/>
    <dgm:cxn modelId="{31B7E4A3-B21D-4B79-A3B0-4242664E6A4C}" srcId="{80E68E58-336D-498D-B3DD-B28E15AE5D2E}" destId="{1B523E88-59DF-4C85-A405-5232849636E2}" srcOrd="4" destOrd="0" parTransId="{0585CDE2-0125-44A2-855F-273F98FB607E}" sibTransId="{D9825CED-1C6A-4DAF-A304-1C435D22297A}"/>
    <dgm:cxn modelId="{2A1E0CC4-67E1-4D20-93CA-D7D892159FBF}" srcId="{80E68E58-336D-498D-B3DD-B28E15AE5D2E}" destId="{C977880B-87C7-4305-A1F6-E4CDBC65B0AC}" srcOrd="1" destOrd="0" parTransId="{103E6A92-82E3-4040-8DDA-918F19386029}" sibTransId="{1F7920A8-35DA-4E10-B456-6A291B7473E6}"/>
    <dgm:cxn modelId="{4C3FFFE6-8B6F-41D9-A3C4-0EB48BC4BF89}" type="presOf" srcId="{1B523E88-59DF-4C85-A405-5232849636E2}" destId="{8E958AA9-AFF7-4C72-B87E-3F0A04807521}" srcOrd="0" destOrd="0" presId="urn:microsoft.com/office/officeart/2008/layout/LinedList"/>
    <dgm:cxn modelId="{715AB4F4-BE45-4EA4-9276-66FDF31CD476}" type="presOf" srcId="{C977880B-87C7-4305-A1F6-E4CDBC65B0AC}" destId="{51235943-0639-4F58-88C2-F7D6E9265C3E}" srcOrd="0" destOrd="0" presId="urn:microsoft.com/office/officeart/2008/layout/LinedList"/>
    <dgm:cxn modelId="{C1C077F5-32F4-4D21-BB43-FC7584A16745}" srcId="{80E68E58-336D-498D-B3DD-B28E15AE5D2E}" destId="{101A3111-680A-4E02-B2B4-D46C12C34EBA}" srcOrd="3" destOrd="0" parTransId="{5686BDE3-7D34-416A-A8FB-890EA17A1EF5}" sibTransId="{8F19E1B8-93D3-43E8-BE2A-05890B4381C1}"/>
    <dgm:cxn modelId="{E4CFE5FB-455C-46E2-A6F3-F9281A4AEE31}" type="presOf" srcId="{DB42520D-5031-43E7-B43D-B31936C818C4}" destId="{CC3090FE-A69F-4F87-9F88-FD820279F5E4}" srcOrd="0" destOrd="0" presId="urn:microsoft.com/office/officeart/2008/layout/LinedList"/>
    <dgm:cxn modelId="{5E8AF178-7CD7-4D35-BB4E-B6B994DA51D2}" type="presParOf" srcId="{769E32F6-35C4-45EB-B7B3-2B16C0158510}" destId="{2152BD79-FA79-42C8-8888-C79F5D09AA5B}" srcOrd="0" destOrd="0" presId="urn:microsoft.com/office/officeart/2008/layout/LinedList"/>
    <dgm:cxn modelId="{E12CE1EC-1FEE-4DF6-B0BC-060F590ECE51}" type="presParOf" srcId="{769E32F6-35C4-45EB-B7B3-2B16C0158510}" destId="{1D902804-5DC8-4660-8628-536969EA13F3}" srcOrd="1" destOrd="0" presId="urn:microsoft.com/office/officeart/2008/layout/LinedList"/>
    <dgm:cxn modelId="{2D3A5C0F-8E48-4D73-BDEE-E87380B32473}" type="presParOf" srcId="{1D902804-5DC8-4660-8628-536969EA13F3}" destId="{18AB0B19-8DEF-401D-AC6A-52AC56531EE9}" srcOrd="0" destOrd="0" presId="urn:microsoft.com/office/officeart/2008/layout/LinedList"/>
    <dgm:cxn modelId="{0CE3CFBD-B5B0-4AB9-BB24-A69EBA24F09C}" type="presParOf" srcId="{1D902804-5DC8-4660-8628-536969EA13F3}" destId="{3985A95A-7F5E-44C7-A364-4EAB7E7773FC}" srcOrd="1" destOrd="0" presId="urn:microsoft.com/office/officeart/2008/layout/LinedList"/>
    <dgm:cxn modelId="{17CCD6E6-A725-4ED2-A672-6667AB7170B4}" type="presParOf" srcId="{769E32F6-35C4-45EB-B7B3-2B16C0158510}" destId="{CA417B24-71D3-43AA-BED2-AA30019B367E}" srcOrd="2" destOrd="0" presId="urn:microsoft.com/office/officeart/2008/layout/LinedList"/>
    <dgm:cxn modelId="{720806AB-A187-4449-A58E-D3F46FEE41F6}" type="presParOf" srcId="{769E32F6-35C4-45EB-B7B3-2B16C0158510}" destId="{6750143E-7E45-4E4C-B6DF-1F41BBAB9C31}" srcOrd="3" destOrd="0" presId="urn:microsoft.com/office/officeart/2008/layout/LinedList"/>
    <dgm:cxn modelId="{BEB93134-AD87-43DA-B1FF-ED841DD4B568}" type="presParOf" srcId="{6750143E-7E45-4E4C-B6DF-1F41BBAB9C31}" destId="{51235943-0639-4F58-88C2-F7D6E9265C3E}" srcOrd="0" destOrd="0" presId="urn:microsoft.com/office/officeart/2008/layout/LinedList"/>
    <dgm:cxn modelId="{3CCE1D74-FC26-41B1-893E-4EF90C459B16}" type="presParOf" srcId="{6750143E-7E45-4E4C-B6DF-1F41BBAB9C31}" destId="{5A755023-74E3-4756-BEB5-3EB9AD0B96E4}" srcOrd="1" destOrd="0" presId="urn:microsoft.com/office/officeart/2008/layout/LinedList"/>
    <dgm:cxn modelId="{B316FC41-344F-424D-8F87-98DFB64C423B}" type="presParOf" srcId="{769E32F6-35C4-45EB-B7B3-2B16C0158510}" destId="{A3A21CAD-1687-4856-8FC6-065FCDE60F06}" srcOrd="4" destOrd="0" presId="urn:microsoft.com/office/officeart/2008/layout/LinedList"/>
    <dgm:cxn modelId="{6E17E8D4-301F-4E5C-B541-979BFAC5D353}" type="presParOf" srcId="{769E32F6-35C4-45EB-B7B3-2B16C0158510}" destId="{CAF29586-DC5D-46B4-813F-91CD42A23193}" srcOrd="5" destOrd="0" presId="urn:microsoft.com/office/officeart/2008/layout/LinedList"/>
    <dgm:cxn modelId="{095F4050-C721-492B-A0A6-0C3408FD74BF}" type="presParOf" srcId="{CAF29586-DC5D-46B4-813F-91CD42A23193}" destId="{CC3090FE-A69F-4F87-9F88-FD820279F5E4}" srcOrd="0" destOrd="0" presId="urn:microsoft.com/office/officeart/2008/layout/LinedList"/>
    <dgm:cxn modelId="{AE7E6277-C6D1-4341-9088-3BD4E4C11747}" type="presParOf" srcId="{CAF29586-DC5D-46B4-813F-91CD42A23193}" destId="{8328367B-668C-41E1-84CA-D5E9126C5C4B}" srcOrd="1" destOrd="0" presId="urn:microsoft.com/office/officeart/2008/layout/LinedList"/>
    <dgm:cxn modelId="{73AB69A6-2DB5-4252-936B-2396CB25A740}" type="presParOf" srcId="{769E32F6-35C4-45EB-B7B3-2B16C0158510}" destId="{C570F4BB-6DE1-47A9-AC00-DE7AA19D49D2}" srcOrd="6" destOrd="0" presId="urn:microsoft.com/office/officeart/2008/layout/LinedList"/>
    <dgm:cxn modelId="{1BAB5850-08C2-410C-A95B-B3039FA9EB38}" type="presParOf" srcId="{769E32F6-35C4-45EB-B7B3-2B16C0158510}" destId="{FF77DBC2-F674-420B-B037-3153AF398096}" srcOrd="7" destOrd="0" presId="urn:microsoft.com/office/officeart/2008/layout/LinedList"/>
    <dgm:cxn modelId="{A056C2D8-4BFE-4EBF-9AB3-AA50BD158E21}" type="presParOf" srcId="{FF77DBC2-F674-420B-B037-3153AF398096}" destId="{49B56D36-C6B0-468B-A7A3-E6DD9A7A186E}" srcOrd="0" destOrd="0" presId="urn:microsoft.com/office/officeart/2008/layout/LinedList"/>
    <dgm:cxn modelId="{77878067-66DA-4DE5-BFDD-B1DB2835F4C5}" type="presParOf" srcId="{FF77DBC2-F674-420B-B037-3153AF398096}" destId="{7298AE25-7381-42F3-BCFC-C819621BBC15}" srcOrd="1" destOrd="0" presId="urn:microsoft.com/office/officeart/2008/layout/LinedList"/>
    <dgm:cxn modelId="{703C6B75-C4E1-4EF3-B08F-5C79E4AC441D}" type="presParOf" srcId="{769E32F6-35C4-45EB-B7B3-2B16C0158510}" destId="{AFC31651-DD19-4D3D-A9A9-D4D250A1A6CE}" srcOrd="8" destOrd="0" presId="urn:microsoft.com/office/officeart/2008/layout/LinedList"/>
    <dgm:cxn modelId="{C20BE3A2-F67A-43C8-ACC0-607B6529F0E1}" type="presParOf" srcId="{769E32F6-35C4-45EB-B7B3-2B16C0158510}" destId="{66C0C9BF-0F43-471B-8928-4A37606CDFA4}" srcOrd="9" destOrd="0" presId="urn:microsoft.com/office/officeart/2008/layout/LinedList"/>
    <dgm:cxn modelId="{6F0D1D34-54C1-48C7-AC7E-25F2F3B095BC}" type="presParOf" srcId="{66C0C9BF-0F43-471B-8928-4A37606CDFA4}" destId="{8E958AA9-AFF7-4C72-B87E-3F0A04807521}" srcOrd="0" destOrd="0" presId="urn:microsoft.com/office/officeart/2008/layout/LinedList"/>
    <dgm:cxn modelId="{693176EE-ABD5-41F7-9B07-B769E0078222}" type="presParOf" srcId="{66C0C9BF-0F43-471B-8928-4A37606CDFA4}" destId="{BF414291-9B09-4A5C-942C-A7E09A9D38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91150-F10B-4BC6-8EE8-8AAA4C0DF06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8407D1-040C-4A3F-9FD4-9BB1A973E1FD}">
      <dgm:prSet/>
      <dgm:spPr/>
      <dgm:t>
        <a:bodyPr/>
        <a:lstStyle/>
        <a:p>
          <a:r>
            <a:rPr lang="es-ES" b="0" i="0"/>
            <a:t>Saludar</a:t>
          </a:r>
          <a:endParaRPr lang="en-US"/>
        </a:p>
      </dgm:t>
    </dgm:pt>
    <dgm:pt modelId="{C9B71760-2A50-4A6B-B2B1-202595623F52}" type="parTrans" cxnId="{36AA76C5-D832-4F73-8806-EA285B6F7CC4}">
      <dgm:prSet/>
      <dgm:spPr/>
      <dgm:t>
        <a:bodyPr/>
        <a:lstStyle/>
        <a:p>
          <a:endParaRPr lang="en-US"/>
        </a:p>
      </dgm:t>
    </dgm:pt>
    <dgm:pt modelId="{7AB2682E-ABD0-41D8-BFA5-B66C427EF0B0}" type="sibTrans" cxnId="{36AA76C5-D832-4F73-8806-EA285B6F7CC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2BFF036-2535-41FF-840E-B3B0AF4EC622}">
      <dgm:prSet/>
      <dgm:spPr/>
      <dgm:t>
        <a:bodyPr/>
        <a:lstStyle/>
        <a:p>
          <a:r>
            <a:rPr lang="es-ES" b="0" i="0"/>
            <a:t>Ubicaci</a:t>
          </a:r>
          <a:r>
            <a:rPr lang="es-ES"/>
            <a:t>ó</a:t>
          </a:r>
          <a:r>
            <a:rPr lang="es-ES" b="0" i="0"/>
            <a:t>n</a:t>
          </a:r>
          <a:endParaRPr lang="en-US"/>
        </a:p>
      </dgm:t>
    </dgm:pt>
    <dgm:pt modelId="{0966F992-520D-47AF-9613-E6B7FDD0EFE6}" type="parTrans" cxnId="{6C6C2249-E010-4A46-917A-EE08F4281CB6}">
      <dgm:prSet/>
      <dgm:spPr/>
      <dgm:t>
        <a:bodyPr/>
        <a:lstStyle/>
        <a:p>
          <a:endParaRPr lang="en-US"/>
        </a:p>
      </dgm:t>
    </dgm:pt>
    <dgm:pt modelId="{14B31780-20DC-4E27-8032-CCF66AED84F1}" type="sibTrans" cxnId="{6C6C2249-E010-4A46-917A-EE08F4281CB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DAB9569-C84B-4277-BE9F-2EAF5E7F5EDD}">
      <dgm:prSet/>
      <dgm:spPr/>
      <dgm:t>
        <a:bodyPr/>
        <a:lstStyle/>
        <a:p>
          <a:r>
            <a:rPr lang="es-ES" b="0" i="0" dirty="0"/>
            <a:t>Nombre</a:t>
          </a:r>
          <a:endParaRPr lang="en-US" dirty="0"/>
        </a:p>
      </dgm:t>
    </dgm:pt>
    <dgm:pt modelId="{647CF6E0-4317-4980-A3C9-1FC3A071E8CA}" type="parTrans" cxnId="{DC3DE101-37B6-423B-A51B-BA9323576519}">
      <dgm:prSet/>
      <dgm:spPr/>
      <dgm:t>
        <a:bodyPr/>
        <a:lstStyle/>
        <a:p>
          <a:endParaRPr lang="en-US"/>
        </a:p>
      </dgm:t>
    </dgm:pt>
    <dgm:pt modelId="{E3861CCC-C7F3-4221-9F2E-EDBB6CC602D0}" type="sibTrans" cxnId="{DC3DE101-37B6-423B-A51B-BA932357651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16DA76A-6507-47D3-B186-0DCE0092CEAC}">
      <dgm:prSet/>
      <dgm:spPr/>
      <dgm:t>
        <a:bodyPr/>
        <a:lstStyle/>
        <a:p>
          <a:r>
            <a:rPr lang="es-ES" b="0" i="0" dirty="0"/>
            <a:t>Especie</a:t>
          </a:r>
          <a:endParaRPr lang="en-US" dirty="0"/>
        </a:p>
      </dgm:t>
    </dgm:pt>
    <dgm:pt modelId="{193558B1-2942-46CA-AF02-DE63C87A8D3B}" type="parTrans" cxnId="{4DA6FB45-A59E-46F0-931B-1E93F452D957}">
      <dgm:prSet/>
      <dgm:spPr/>
      <dgm:t>
        <a:bodyPr/>
        <a:lstStyle/>
        <a:p>
          <a:endParaRPr lang="en-US"/>
        </a:p>
      </dgm:t>
    </dgm:pt>
    <dgm:pt modelId="{1DEB72E9-74DB-4F17-A6B5-B638572E9B27}" type="sibTrans" cxnId="{4DA6FB45-A59E-46F0-931B-1E93F452D95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1AEA45B-8323-490B-93BF-D62F820E8653}">
      <dgm:prSet/>
      <dgm:spPr/>
      <dgm:t>
        <a:bodyPr/>
        <a:lstStyle/>
        <a:p>
          <a:r>
            <a:rPr lang="es-ES" b="0" i="0" dirty="0"/>
            <a:t>Intenciones</a:t>
          </a:r>
          <a:endParaRPr lang="en-US" dirty="0"/>
        </a:p>
      </dgm:t>
    </dgm:pt>
    <dgm:pt modelId="{5E9DBCD3-3816-4ADC-9D11-D768249CBC3B}" type="parTrans" cxnId="{8ADAA219-E03A-4CB5-985A-2170337CD28D}">
      <dgm:prSet/>
      <dgm:spPr/>
      <dgm:t>
        <a:bodyPr/>
        <a:lstStyle/>
        <a:p>
          <a:endParaRPr lang="en-US"/>
        </a:p>
      </dgm:t>
    </dgm:pt>
    <dgm:pt modelId="{6D993672-0FAC-4578-8CCA-E9EC9EBCDEAB}" type="sibTrans" cxnId="{8ADAA219-E03A-4CB5-985A-2170337CD28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1528773-36A2-44A7-9CFA-023EC1DDAAEC}">
      <dgm:prSet/>
      <dgm:spPr/>
      <dgm:t>
        <a:bodyPr/>
        <a:lstStyle/>
        <a:p>
          <a:r>
            <a:rPr lang="es-ES" b="0" i="0"/>
            <a:t>Despedida</a:t>
          </a:r>
          <a:endParaRPr lang="en-US"/>
        </a:p>
      </dgm:t>
    </dgm:pt>
    <dgm:pt modelId="{0103B747-99E8-4846-8CE8-D7D03D97C966}" type="parTrans" cxnId="{3A419414-8B2C-4D4E-87A5-882213671044}">
      <dgm:prSet/>
      <dgm:spPr/>
      <dgm:t>
        <a:bodyPr/>
        <a:lstStyle/>
        <a:p>
          <a:endParaRPr lang="en-US"/>
        </a:p>
      </dgm:t>
    </dgm:pt>
    <dgm:pt modelId="{706D5C89-3995-498F-83AE-B5FF274D16B6}" type="sibTrans" cxnId="{3A419414-8B2C-4D4E-87A5-882213671044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A0A66813-7697-4CA3-807B-2B2B91F3D226}" type="pres">
      <dgm:prSet presAssocID="{E3D91150-F10B-4BC6-8EE8-8AAA4C0DF062}" presName="Name0" presStyleCnt="0">
        <dgm:presLayoutVars>
          <dgm:animLvl val="lvl"/>
          <dgm:resizeHandles val="exact"/>
        </dgm:presLayoutVars>
      </dgm:prSet>
      <dgm:spPr/>
    </dgm:pt>
    <dgm:pt modelId="{3D12A0CD-2A02-4905-91F4-1047BC04C7B0}" type="pres">
      <dgm:prSet presAssocID="{B08407D1-040C-4A3F-9FD4-9BB1A973E1FD}" presName="compositeNode" presStyleCnt="0">
        <dgm:presLayoutVars>
          <dgm:bulletEnabled val="1"/>
        </dgm:presLayoutVars>
      </dgm:prSet>
      <dgm:spPr/>
    </dgm:pt>
    <dgm:pt modelId="{05E2F751-54D3-4C6C-A120-BBB4C16DF8CF}" type="pres">
      <dgm:prSet presAssocID="{B08407D1-040C-4A3F-9FD4-9BB1A973E1FD}" presName="bgRect" presStyleLbl="alignNode1" presStyleIdx="0" presStyleCnt="6"/>
      <dgm:spPr/>
    </dgm:pt>
    <dgm:pt modelId="{A78EF612-D805-4775-9E4A-D80DA583D3B3}" type="pres">
      <dgm:prSet presAssocID="{7AB2682E-ABD0-41D8-BFA5-B66C427EF0B0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D8970FE5-5F5D-4226-B706-A66004DE1124}" type="pres">
      <dgm:prSet presAssocID="{B08407D1-040C-4A3F-9FD4-9BB1A973E1FD}" presName="nodeRect" presStyleLbl="alignNode1" presStyleIdx="0" presStyleCnt="6">
        <dgm:presLayoutVars>
          <dgm:bulletEnabled val="1"/>
        </dgm:presLayoutVars>
      </dgm:prSet>
      <dgm:spPr/>
    </dgm:pt>
    <dgm:pt modelId="{C44CE00E-1B66-4B8C-9D5D-2B9C061026A9}" type="pres">
      <dgm:prSet presAssocID="{7AB2682E-ABD0-41D8-BFA5-B66C427EF0B0}" presName="sibTrans" presStyleCnt="0"/>
      <dgm:spPr/>
    </dgm:pt>
    <dgm:pt modelId="{CD0DBD09-4095-4D9B-AE87-80235FB03AAC}" type="pres">
      <dgm:prSet presAssocID="{D2BFF036-2535-41FF-840E-B3B0AF4EC622}" presName="compositeNode" presStyleCnt="0">
        <dgm:presLayoutVars>
          <dgm:bulletEnabled val="1"/>
        </dgm:presLayoutVars>
      </dgm:prSet>
      <dgm:spPr/>
    </dgm:pt>
    <dgm:pt modelId="{E0F88429-96F5-46B4-9874-C0EA9FF1ED06}" type="pres">
      <dgm:prSet presAssocID="{D2BFF036-2535-41FF-840E-B3B0AF4EC622}" presName="bgRect" presStyleLbl="alignNode1" presStyleIdx="1" presStyleCnt="6"/>
      <dgm:spPr/>
    </dgm:pt>
    <dgm:pt modelId="{FD2B87E1-BC46-4694-9896-590D8FA08012}" type="pres">
      <dgm:prSet presAssocID="{14B31780-20DC-4E27-8032-CCF66AED84F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A88AB0B6-F395-4806-819E-4765D9B0E12A}" type="pres">
      <dgm:prSet presAssocID="{D2BFF036-2535-41FF-840E-B3B0AF4EC622}" presName="nodeRect" presStyleLbl="alignNode1" presStyleIdx="1" presStyleCnt="6">
        <dgm:presLayoutVars>
          <dgm:bulletEnabled val="1"/>
        </dgm:presLayoutVars>
      </dgm:prSet>
      <dgm:spPr/>
    </dgm:pt>
    <dgm:pt modelId="{05EDB699-491A-4ED8-BD83-018DC4F2BAEA}" type="pres">
      <dgm:prSet presAssocID="{14B31780-20DC-4E27-8032-CCF66AED84F1}" presName="sibTrans" presStyleCnt="0"/>
      <dgm:spPr/>
    </dgm:pt>
    <dgm:pt modelId="{44AA3BF1-281E-4FEE-B7FA-C7C690F3F75F}" type="pres">
      <dgm:prSet presAssocID="{9DAB9569-C84B-4277-BE9F-2EAF5E7F5EDD}" presName="compositeNode" presStyleCnt="0">
        <dgm:presLayoutVars>
          <dgm:bulletEnabled val="1"/>
        </dgm:presLayoutVars>
      </dgm:prSet>
      <dgm:spPr/>
    </dgm:pt>
    <dgm:pt modelId="{EFB2E0FF-5F84-402B-BAF5-405C6359C684}" type="pres">
      <dgm:prSet presAssocID="{9DAB9569-C84B-4277-BE9F-2EAF5E7F5EDD}" presName="bgRect" presStyleLbl="alignNode1" presStyleIdx="2" presStyleCnt="6"/>
      <dgm:spPr/>
    </dgm:pt>
    <dgm:pt modelId="{4F46F7C9-5527-43AD-9419-2B42C6E7B909}" type="pres">
      <dgm:prSet presAssocID="{E3861CCC-C7F3-4221-9F2E-EDBB6CC602D0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81444EF-80EC-4B97-A819-D09A75A7C47B}" type="pres">
      <dgm:prSet presAssocID="{9DAB9569-C84B-4277-BE9F-2EAF5E7F5EDD}" presName="nodeRect" presStyleLbl="alignNode1" presStyleIdx="2" presStyleCnt="6">
        <dgm:presLayoutVars>
          <dgm:bulletEnabled val="1"/>
        </dgm:presLayoutVars>
      </dgm:prSet>
      <dgm:spPr/>
    </dgm:pt>
    <dgm:pt modelId="{B7C5AEAD-FCCF-4830-9971-F12C4DC8EC27}" type="pres">
      <dgm:prSet presAssocID="{E3861CCC-C7F3-4221-9F2E-EDBB6CC602D0}" presName="sibTrans" presStyleCnt="0"/>
      <dgm:spPr/>
    </dgm:pt>
    <dgm:pt modelId="{386F14F8-7486-42E0-B10D-EAA9C203CB46}" type="pres">
      <dgm:prSet presAssocID="{A16DA76A-6507-47D3-B186-0DCE0092CEAC}" presName="compositeNode" presStyleCnt="0">
        <dgm:presLayoutVars>
          <dgm:bulletEnabled val="1"/>
        </dgm:presLayoutVars>
      </dgm:prSet>
      <dgm:spPr/>
    </dgm:pt>
    <dgm:pt modelId="{152A7D6F-6C3B-48F8-908E-4F3C95A8A82D}" type="pres">
      <dgm:prSet presAssocID="{A16DA76A-6507-47D3-B186-0DCE0092CEAC}" presName="bgRect" presStyleLbl="alignNode1" presStyleIdx="3" presStyleCnt="6"/>
      <dgm:spPr/>
    </dgm:pt>
    <dgm:pt modelId="{F64C5A4B-087A-4EDE-AA77-21C26914D7B4}" type="pres">
      <dgm:prSet presAssocID="{1DEB72E9-74DB-4F17-A6B5-B638572E9B27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4AEF058D-C008-4E82-B1CA-CD72D53E5F52}" type="pres">
      <dgm:prSet presAssocID="{A16DA76A-6507-47D3-B186-0DCE0092CEAC}" presName="nodeRect" presStyleLbl="alignNode1" presStyleIdx="3" presStyleCnt="6">
        <dgm:presLayoutVars>
          <dgm:bulletEnabled val="1"/>
        </dgm:presLayoutVars>
      </dgm:prSet>
      <dgm:spPr/>
    </dgm:pt>
    <dgm:pt modelId="{55E91BF4-B69C-4032-9A91-E6F6C50BBED8}" type="pres">
      <dgm:prSet presAssocID="{1DEB72E9-74DB-4F17-A6B5-B638572E9B27}" presName="sibTrans" presStyleCnt="0"/>
      <dgm:spPr/>
    </dgm:pt>
    <dgm:pt modelId="{1A6AB4E0-AAFB-4CFA-9F80-E64E5EA77087}" type="pres">
      <dgm:prSet presAssocID="{01AEA45B-8323-490B-93BF-D62F820E8653}" presName="compositeNode" presStyleCnt="0">
        <dgm:presLayoutVars>
          <dgm:bulletEnabled val="1"/>
        </dgm:presLayoutVars>
      </dgm:prSet>
      <dgm:spPr/>
    </dgm:pt>
    <dgm:pt modelId="{B7EFADAD-A63A-49CB-BFC6-9BCB2EFD653B}" type="pres">
      <dgm:prSet presAssocID="{01AEA45B-8323-490B-93BF-D62F820E8653}" presName="bgRect" presStyleLbl="alignNode1" presStyleIdx="4" presStyleCnt="6"/>
      <dgm:spPr/>
    </dgm:pt>
    <dgm:pt modelId="{2A803205-BDCE-49A4-AAD8-F60DEBA93FF6}" type="pres">
      <dgm:prSet presAssocID="{6D993672-0FAC-4578-8CCA-E9EC9EBCDEAB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58E2B8D9-1635-4E5B-B632-88F06F0B4309}" type="pres">
      <dgm:prSet presAssocID="{01AEA45B-8323-490B-93BF-D62F820E8653}" presName="nodeRect" presStyleLbl="alignNode1" presStyleIdx="4" presStyleCnt="6">
        <dgm:presLayoutVars>
          <dgm:bulletEnabled val="1"/>
        </dgm:presLayoutVars>
      </dgm:prSet>
      <dgm:spPr/>
    </dgm:pt>
    <dgm:pt modelId="{C675AAF9-EE34-4F46-8198-A886726D2CB7}" type="pres">
      <dgm:prSet presAssocID="{6D993672-0FAC-4578-8CCA-E9EC9EBCDEAB}" presName="sibTrans" presStyleCnt="0"/>
      <dgm:spPr/>
    </dgm:pt>
    <dgm:pt modelId="{25A379D6-3DB3-40D1-A858-5FF7C604903E}" type="pres">
      <dgm:prSet presAssocID="{51528773-36A2-44A7-9CFA-023EC1DDAAEC}" presName="compositeNode" presStyleCnt="0">
        <dgm:presLayoutVars>
          <dgm:bulletEnabled val="1"/>
        </dgm:presLayoutVars>
      </dgm:prSet>
      <dgm:spPr/>
    </dgm:pt>
    <dgm:pt modelId="{BD250C08-9C2A-4C11-8B08-AE043A9E6C0D}" type="pres">
      <dgm:prSet presAssocID="{51528773-36A2-44A7-9CFA-023EC1DDAAEC}" presName="bgRect" presStyleLbl="alignNode1" presStyleIdx="5" presStyleCnt="6"/>
      <dgm:spPr/>
    </dgm:pt>
    <dgm:pt modelId="{F21D2EFD-4E7B-4C9D-BDF1-1ACE78AB1B02}" type="pres">
      <dgm:prSet presAssocID="{706D5C89-3995-498F-83AE-B5FF274D16B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1BD9288D-1F5F-4CBC-ADA3-F85C697F4360}" type="pres">
      <dgm:prSet presAssocID="{51528773-36A2-44A7-9CFA-023EC1DDAAEC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DC3DE101-37B6-423B-A51B-BA9323576519}" srcId="{E3D91150-F10B-4BC6-8EE8-8AAA4C0DF062}" destId="{9DAB9569-C84B-4277-BE9F-2EAF5E7F5EDD}" srcOrd="2" destOrd="0" parTransId="{647CF6E0-4317-4980-A3C9-1FC3A071E8CA}" sibTransId="{E3861CCC-C7F3-4221-9F2E-EDBB6CC602D0}"/>
    <dgm:cxn modelId="{7FBFBC02-CAD6-4562-AB94-5D28F87684DF}" type="presOf" srcId="{01AEA45B-8323-490B-93BF-D62F820E8653}" destId="{B7EFADAD-A63A-49CB-BFC6-9BCB2EFD653B}" srcOrd="0" destOrd="0" presId="urn:microsoft.com/office/officeart/2016/7/layout/LinearBlockProcessNumbered"/>
    <dgm:cxn modelId="{2907130C-E43A-46FB-8282-41A9500B9430}" type="presOf" srcId="{6D993672-0FAC-4578-8CCA-E9EC9EBCDEAB}" destId="{2A803205-BDCE-49A4-AAD8-F60DEBA93FF6}" srcOrd="0" destOrd="0" presId="urn:microsoft.com/office/officeart/2016/7/layout/LinearBlockProcessNumbered"/>
    <dgm:cxn modelId="{78CA1D0E-684B-4F50-A606-FFB439170589}" type="presOf" srcId="{1DEB72E9-74DB-4F17-A6B5-B638572E9B27}" destId="{F64C5A4B-087A-4EDE-AA77-21C26914D7B4}" srcOrd="0" destOrd="0" presId="urn:microsoft.com/office/officeart/2016/7/layout/LinearBlockProcessNumbered"/>
    <dgm:cxn modelId="{3A419414-8B2C-4D4E-87A5-882213671044}" srcId="{E3D91150-F10B-4BC6-8EE8-8AAA4C0DF062}" destId="{51528773-36A2-44A7-9CFA-023EC1DDAAEC}" srcOrd="5" destOrd="0" parTransId="{0103B747-99E8-4846-8CE8-D7D03D97C966}" sibTransId="{706D5C89-3995-498F-83AE-B5FF274D16B6}"/>
    <dgm:cxn modelId="{25CD7519-19B3-40B1-B172-FF70A9D9A587}" type="presOf" srcId="{A16DA76A-6507-47D3-B186-0DCE0092CEAC}" destId="{152A7D6F-6C3B-48F8-908E-4F3C95A8A82D}" srcOrd="0" destOrd="0" presId="urn:microsoft.com/office/officeart/2016/7/layout/LinearBlockProcessNumbered"/>
    <dgm:cxn modelId="{8ADAA219-E03A-4CB5-985A-2170337CD28D}" srcId="{E3D91150-F10B-4BC6-8EE8-8AAA4C0DF062}" destId="{01AEA45B-8323-490B-93BF-D62F820E8653}" srcOrd="4" destOrd="0" parTransId="{5E9DBCD3-3816-4ADC-9D11-D768249CBC3B}" sibTransId="{6D993672-0FAC-4578-8CCA-E9EC9EBCDEAB}"/>
    <dgm:cxn modelId="{8E76042F-C3F9-467D-A33B-646F7AB88225}" type="presOf" srcId="{14B31780-20DC-4E27-8032-CCF66AED84F1}" destId="{FD2B87E1-BC46-4694-9896-590D8FA08012}" srcOrd="0" destOrd="0" presId="urn:microsoft.com/office/officeart/2016/7/layout/LinearBlockProcessNumbered"/>
    <dgm:cxn modelId="{4B447536-ED9F-44A1-A248-FEF085B93785}" type="presOf" srcId="{B08407D1-040C-4A3F-9FD4-9BB1A973E1FD}" destId="{D8970FE5-5F5D-4226-B706-A66004DE1124}" srcOrd="1" destOrd="0" presId="urn:microsoft.com/office/officeart/2016/7/layout/LinearBlockProcessNumbered"/>
    <dgm:cxn modelId="{7EA3EE5D-4B31-4BA9-9B4E-F3AA71A98968}" type="presOf" srcId="{9DAB9569-C84B-4277-BE9F-2EAF5E7F5EDD}" destId="{B81444EF-80EC-4B97-A819-D09A75A7C47B}" srcOrd="1" destOrd="0" presId="urn:microsoft.com/office/officeart/2016/7/layout/LinearBlockProcessNumbered"/>
    <dgm:cxn modelId="{773E6963-21C1-4319-97CE-6847B4A2FB08}" type="presOf" srcId="{D2BFF036-2535-41FF-840E-B3B0AF4EC622}" destId="{A88AB0B6-F395-4806-819E-4765D9B0E12A}" srcOrd="1" destOrd="0" presId="urn:microsoft.com/office/officeart/2016/7/layout/LinearBlockProcessNumbered"/>
    <dgm:cxn modelId="{401FC343-FD33-4FC2-A0B9-A5086461EA1B}" type="presOf" srcId="{9DAB9569-C84B-4277-BE9F-2EAF5E7F5EDD}" destId="{EFB2E0FF-5F84-402B-BAF5-405C6359C684}" srcOrd="0" destOrd="0" presId="urn:microsoft.com/office/officeart/2016/7/layout/LinearBlockProcessNumbered"/>
    <dgm:cxn modelId="{4DA6FB45-A59E-46F0-931B-1E93F452D957}" srcId="{E3D91150-F10B-4BC6-8EE8-8AAA4C0DF062}" destId="{A16DA76A-6507-47D3-B186-0DCE0092CEAC}" srcOrd="3" destOrd="0" parTransId="{193558B1-2942-46CA-AF02-DE63C87A8D3B}" sibTransId="{1DEB72E9-74DB-4F17-A6B5-B638572E9B27}"/>
    <dgm:cxn modelId="{6C6C2249-E010-4A46-917A-EE08F4281CB6}" srcId="{E3D91150-F10B-4BC6-8EE8-8AAA4C0DF062}" destId="{D2BFF036-2535-41FF-840E-B3B0AF4EC622}" srcOrd="1" destOrd="0" parTransId="{0966F992-520D-47AF-9613-E6B7FDD0EFE6}" sibTransId="{14B31780-20DC-4E27-8032-CCF66AED84F1}"/>
    <dgm:cxn modelId="{50E2646A-6F7B-4037-BBE5-527A48410921}" type="presOf" srcId="{B08407D1-040C-4A3F-9FD4-9BB1A973E1FD}" destId="{05E2F751-54D3-4C6C-A120-BBB4C16DF8CF}" srcOrd="0" destOrd="0" presId="urn:microsoft.com/office/officeart/2016/7/layout/LinearBlockProcessNumbered"/>
    <dgm:cxn modelId="{1413F554-075B-44D9-A550-02A63FCD3F58}" type="presOf" srcId="{51528773-36A2-44A7-9CFA-023EC1DDAAEC}" destId="{1BD9288D-1F5F-4CBC-ADA3-F85C697F4360}" srcOrd="1" destOrd="0" presId="urn:microsoft.com/office/officeart/2016/7/layout/LinearBlockProcessNumbered"/>
    <dgm:cxn modelId="{611B6558-450E-43B1-AAB7-DCAC8DDE2489}" type="presOf" srcId="{51528773-36A2-44A7-9CFA-023EC1DDAAEC}" destId="{BD250C08-9C2A-4C11-8B08-AE043A9E6C0D}" srcOrd="0" destOrd="0" presId="urn:microsoft.com/office/officeart/2016/7/layout/LinearBlockProcessNumbered"/>
    <dgm:cxn modelId="{71AF2A85-64B8-4B8E-9554-A840777C6F3F}" type="presOf" srcId="{706D5C89-3995-498F-83AE-B5FF274D16B6}" destId="{F21D2EFD-4E7B-4C9D-BDF1-1ACE78AB1B02}" srcOrd="0" destOrd="0" presId="urn:microsoft.com/office/officeart/2016/7/layout/LinearBlockProcessNumbered"/>
    <dgm:cxn modelId="{6B02C196-5793-4EC8-BF19-C1AFA5F9C384}" type="presOf" srcId="{A16DA76A-6507-47D3-B186-0DCE0092CEAC}" destId="{4AEF058D-C008-4E82-B1CA-CD72D53E5F52}" srcOrd="1" destOrd="0" presId="urn:microsoft.com/office/officeart/2016/7/layout/LinearBlockProcessNumbered"/>
    <dgm:cxn modelId="{84F605A1-5B96-4CB8-8431-8AD59D5FC95F}" type="presOf" srcId="{E3D91150-F10B-4BC6-8EE8-8AAA4C0DF062}" destId="{A0A66813-7697-4CA3-807B-2B2B91F3D226}" srcOrd="0" destOrd="0" presId="urn:microsoft.com/office/officeart/2016/7/layout/LinearBlockProcessNumbered"/>
    <dgm:cxn modelId="{BEA56EAA-A1C3-4B7B-A69E-8A4732F188EF}" type="presOf" srcId="{7AB2682E-ABD0-41D8-BFA5-B66C427EF0B0}" destId="{A78EF612-D805-4775-9E4A-D80DA583D3B3}" srcOrd="0" destOrd="0" presId="urn:microsoft.com/office/officeart/2016/7/layout/LinearBlockProcessNumbered"/>
    <dgm:cxn modelId="{E7459ABA-F5AE-43E7-9C2A-5511A59A085F}" type="presOf" srcId="{D2BFF036-2535-41FF-840E-B3B0AF4EC622}" destId="{E0F88429-96F5-46B4-9874-C0EA9FF1ED06}" srcOrd="0" destOrd="0" presId="urn:microsoft.com/office/officeart/2016/7/layout/LinearBlockProcessNumbered"/>
    <dgm:cxn modelId="{36AA76C5-D832-4F73-8806-EA285B6F7CC4}" srcId="{E3D91150-F10B-4BC6-8EE8-8AAA4C0DF062}" destId="{B08407D1-040C-4A3F-9FD4-9BB1A973E1FD}" srcOrd="0" destOrd="0" parTransId="{C9B71760-2A50-4A6B-B2B1-202595623F52}" sibTransId="{7AB2682E-ABD0-41D8-BFA5-B66C427EF0B0}"/>
    <dgm:cxn modelId="{712C5DE3-FF26-4D17-B12D-C49599FC900E}" type="presOf" srcId="{01AEA45B-8323-490B-93BF-D62F820E8653}" destId="{58E2B8D9-1635-4E5B-B632-88F06F0B4309}" srcOrd="1" destOrd="0" presId="urn:microsoft.com/office/officeart/2016/7/layout/LinearBlockProcessNumbered"/>
    <dgm:cxn modelId="{C2DE02F0-29EC-4C13-93CE-DBC8BC709C23}" type="presOf" srcId="{E3861CCC-C7F3-4221-9F2E-EDBB6CC602D0}" destId="{4F46F7C9-5527-43AD-9419-2B42C6E7B909}" srcOrd="0" destOrd="0" presId="urn:microsoft.com/office/officeart/2016/7/layout/LinearBlockProcessNumbered"/>
    <dgm:cxn modelId="{8D2EF389-7EBE-436B-8367-A784A2F050C5}" type="presParOf" srcId="{A0A66813-7697-4CA3-807B-2B2B91F3D226}" destId="{3D12A0CD-2A02-4905-91F4-1047BC04C7B0}" srcOrd="0" destOrd="0" presId="urn:microsoft.com/office/officeart/2016/7/layout/LinearBlockProcessNumbered"/>
    <dgm:cxn modelId="{EB1495CA-E512-4CC5-B6DD-6C16F6D2E501}" type="presParOf" srcId="{3D12A0CD-2A02-4905-91F4-1047BC04C7B0}" destId="{05E2F751-54D3-4C6C-A120-BBB4C16DF8CF}" srcOrd="0" destOrd="0" presId="urn:microsoft.com/office/officeart/2016/7/layout/LinearBlockProcessNumbered"/>
    <dgm:cxn modelId="{E5670F01-9A77-4D22-B66B-E10CBCCF2FD9}" type="presParOf" srcId="{3D12A0CD-2A02-4905-91F4-1047BC04C7B0}" destId="{A78EF612-D805-4775-9E4A-D80DA583D3B3}" srcOrd="1" destOrd="0" presId="urn:microsoft.com/office/officeart/2016/7/layout/LinearBlockProcessNumbered"/>
    <dgm:cxn modelId="{E819C001-B803-435C-921D-FCFC8BA313AB}" type="presParOf" srcId="{3D12A0CD-2A02-4905-91F4-1047BC04C7B0}" destId="{D8970FE5-5F5D-4226-B706-A66004DE1124}" srcOrd="2" destOrd="0" presId="urn:microsoft.com/office/officeart/2016/7/layout/LinearBlockProcessNumbered"/>
    <dgm:cxn modelId="{A3855035-80D4-4FAD-B5AA-E03AF91CAEEA}" type="presParOf" srcId="{A0A66813-7697-4CA3-807B-2B2B91F3D226}" destId="{C44CE00E-1B66-4B8C-9D5D-2B9C061026A9}" srcOrd="1" destOrd="0" presId="urn:microsoft.com/office/officeart/2016/7/layout/LinearBlockProcessNumbered"/>
    <dgm:cxn modelId="{7ABD6389-096E-42BD-8E50-F51095232F3E}" type="presParOf" srcId="{A0A66813-7697-4CA3-807B-2B2B91F3D226}" destId="{CD0DBD09-4095-4D9B-AE87-80235FB03AAC}" srcOrd="2" destOrd="0" presId="urn:microsoft.com/office/officeart/2016/7/layout/LinearBlockProcessNumbered"/>
    <dgm:cxn modelId="{7073F1C0-8CE2-4DFB-8C46-8601BB5E566A}" type="presParOf" srcId="{CD0DBD09-4095-4D9B-AE87-80235FB03AAC}" destId="{E0F88429-96F5-46B4-9874-C0EA9FF1ED06}" srcOrd="0" destOrd="0" presId="urn:microsoft.com/office/officeart/2016/7/layout/LinearBlockProcessNumbered"/>
    <dgm:cxn modelId="{90AC7BCF-971E-4A23-B9F5-B3726D17A255}" type="presParOf" srcId="{CD0DBD09-4095-4D9B-AE87-80235FB03AAC}" destId="{FD2B87E1-BC46-4694-9896-590D8FA08012}" srcOrd="1" destOrd="0" presId="urn:microsoft.com/office/officeart/2016/7/layout/LinearBlockProcessNumbered"/>
    <dgm:cxn modelId="{ECD34436-EBB0-400D-A556-5D3FB3985173}" type="presParOf" srcId="{CD0DBD09-4095-4D9B-AE87-80235FB03AAC}" destId="{A88AB0B6-F395-4806-819E-4765D9B0E12A}" srcOrd="2" destOrd="0" presId="urn:microsoft.com/office/officeart/2016/7/layout/LinearBlockProcessNumbered"/>
    <dgm:cxn modelId="{9C70C784-3A10-4BB6-8013-2E30B6D38723}" type="presParOf" srcId="{A0A66813-7697-4CA3-807B-2B2B91F3D226}" destId="{05EDB699-491A-4ED8-BD83-018DC4F2BAEA}" srcOrd="3" destOrd="0" presId="urn:microsoft.com/office/officeart/2016/7/layout/LinearBlockProcessNumbered"/>
    <dgm:cxn modelId="{4F9FE168-B7E0-4BE7-B8D8-2084A912F37F}" type="presParOf" srcId="{A0A66813-7697-4CA3-807B-2B2B91F3D226}" destId="{44AA3BF1-281E-4FEE-B7FA-C7C690F3F75F}" srcOrd="4" destOrd="0" presId="urn:microsoft.com/office/officeart/2016/7/layout/LinearBlockProcessNumbered"/>
    <dgm:cxn modelId="{B8E12914-A2B2-4C3F-A2BC-F4462B3E0CB7}" type="presParOf" srcId="{44AA3BF1-281E-4FEE-B7FA-C7C690F3F75F}" destId="{EFB2E0FF-5F84-402B-BAF5-405C6359C684}" srcOrd="0" destOrd="0" presId="urn:microsoft.com/office/officeart/2016/7/layout/LinearBlockProcessNumbered"/>
    <dgm:cxn modelId="{0DEF2964-D650-4979-A37F-108313062DD0}" type="presParOf" srcId="{44AA3BF1-281E-4FEE-B7FA-C7C690F3F75F}" destId="{4F46F7C9-5527-43AD-9419-2B42C6E7B909}" srcOrd="1" destOrd="0" presId="urn:microsoft.com/office/officeart/2016/7/layout/LinearBlockProcessNumbered"/>
    <dgm:cxn modelId="{EBDD04CF-E7FE-4DFB-B17B-3D032F8C0957}" type="presParOf" srcId="{44AA3BF1-281E-4FEE-B7FA-C7C690F3F75F}" destId="{B81444EF-80EC-4B97-A819-D09A75A7C47B}" srcOrd="2" destOrd="0" presId="urn:microsoft.com/office/officeart/2016/7/layout/LinearBlockProcessNumbered"/>
    <dgm:cxn modelId="{983B9408-63DB-4411-9D98-A616E895BC81}" type="presParOf" srcId="{A0A66813-7697-4CA3-807B-2B2B91F3D226}" destId="{B7C5AEAD-FCCF-4830-9971-F12C4DC8EC27}" srcOrd="5" destOrd="0" presId="urn:microsoft.com/office/officeart/2016/7/layout/LinearBlockProcessNumbered"/>
    <dgm:cxn modelId="{F645648E-BB9B-4432-B837-F81903C7A509}" type="presParOf" srcId="{A0A66813-7697-4CA3-807B-2B2B91F3D226}" destId="{386F14F8-7486-42E0-B10D-EAA9C203CB46}" srcOrd="6" destOrd="0" presId="urn:microsoft.com/office/officeart/2016/7/layout/LinearBlockProcessNumbered"/>
    <dgm:cxn modelId="{28A41B31-D04D-485C-AC17-8D8BA310D51C}" type="presParOf" srcId="{386F14F8-7486-42E0-B10D-EAA9C203CB46}" destId="{152A7D6F-6C3B-48F8-908E-4F3C95A8A82D}" srcOrd="0" destOrd="0" presId="urn:microsoft.com/office/officeart/2016/7/layout/LinearBlockProcessNumbered"/>
    <dgm:cxn modelId="{1461619B-63AD-4B84-941B-9DBC645D474D}" type="presParOf" srcId="{386F14F8-7486-42E0-B10D-EAA9C203CB46}" destId="{F64C5A4B-087A-4EDE-AA77-21C26914D7B4}" srcOrd="1" destOrd="0" presId="urn:microsoft.com/office/officeart/2016/7/layout/LinearBlockProcessNumbered"/>
    <dgm:cxn modelId="{4C2D4B0D-8212-409D-A5E6-58D269058F60}" type="presParOf" srcId="{386F14F8-7486-42E0-B10D-EAA9C203CB46}" destId="{4AEF058D-C008-4E82-B1CA-CD72D53E5F52}" srcOrd="2" destOrd="0" presId="urn:microsoft.com/office/officeart/2016/7/layout/LinearBlockProcessNumbered"/>
    <dgm:cxn modelId="{66C0D73F-A3A0-4BF2-9EFF-2F6E03990D7F}" type="presParOf" srcId="{A0A66813-7697-4CA3-807B-2B2B91F3D226}" destId="{55E91BF4-B69C-4032-9A91-E6F6C50BBED8}" srcOrd="7" destOrd="0" presId="urn:microsoft.com/office/officeart/2016/7/layout/LinearBlockProcessNumbered"/>
    <dgm:cxn modelId="{B67F2FDA-B75D-432D-AC53-0055B5BE4C06}" type="presParOf" srcId="{A0A66813-7697-4CA3-807B-2B2B91F3D226}" destId="{1A6AB4E0-AAFB-4CFA-9F80-E64E5EA77087}" srcOrd="8" destOrd="0" presId="urn:microsoft.com/office/officeart/2016/7/layout/LinearBlockProcessNumbered"/>
    <dgm:cxn modelId="{F7641554-0F7C-49E3-9845-0C69F36F625F}" type="presParOf" srcId="{1A6AB4E0-AAFB-4CFA-9F80-E64E5EA77087}" destId="{B7EFADAD-A63A-49CB-BFC6-9BCB2EFD653B}" srcOrd="0" destOrd="0" presId="urn:microsoft.com/office/officeart/2016/7/layout/LinearBlockProcessNumbered"/>
    <dgm:cxn modelId="{ACF81DA5-D286-48FE-92AB-26D3612D8A72}" type="presParOf" srcId="{1A6AB4E0-AAFB-4CFA-9F80-E64E5EA77087}" destId="{2A803205-BDCE-49A4-AAD8-F60DEBA93FF6}" srcOrd="1" destOrd="0" presId="urn:microsoft.com/office/officeart/2016/7/layout/LinearBlockProcessNumbered"/>
    <dgm:cxn modelId="{523A6307-D658-4FCA-A167-ED8152C92E5B}" type="presParOf" srcId="{1A6AB4E0-AAFB-4CFA-9F80-E64E5EA77087}" destId="{58E2B8D9-1635-4E5B-B632-88F06F0B4309}" srcOrd="2" destOrd="0" presId="urn:microsoft.com/office/officeart/2016/7/layout/LinearBlockProcessNumbered"/>
    <dgm:cxn modelId="{40198607-4D16-4BFF-B594-99B14B3D3905}" type="presParOf" srcId="{A0A66813-7697-4CA3-807B-2B2B91F3D226}" destId="{C675AAF9-EE34-4F46-8198-A886726D2CB7}" srcOrd="9" destOrd="0" presId="urn:microsoft.com/office/officeart/2016/7/layout/LinearBlockProcessNumbered"/>
    <dgm:cxn modelId="{9562A380-0FE4-44F9-86AD-A8AB694EED4D}" type="presParOf" srcId="{A0A66813-7697-4CA3-807B-2B2B91F3D226}" destId="{25A379D6-3DB3-40D1-A858-5FF7C604903E}" srcOrd="10" destOrd="0" presId="urn:microsoft.com/office/officeart/2016/7/layout/LinearBlockProcessNumbered"/>
    <dgm:cxn modelId="{9A1F3C0E-5C44-444C-90FA-DECD455139D5}" type="presParOf" srcId="{25A379D6-3DB3-40D1-A858-5FF7C604903E}" destId="{BD250C08-9C2A-4C11-8B08-AE043A9E6C0D}" srcOrd="0" destOrd="0" presId="urn:microsoft.com/office/officeart/2016/7/layout/LinearBlockProcessNumbered"/>
    <dgm:cxn modelId="{85579E4E-49BE-4CA5-BE14-C473198A5BB3}" type="presParOf" srcId="{25A379D6-3DB3-40D1-A858-5FF7C604903E}" destId="{F21D2EFD-4E7B-4C9D-BDF1-1ACE78AB1B02}" srcOrd="1" destOrd="0" presId="urn:microsoft.com/office/officeart/2016/7/layout/LinearBlockProcessNumbered"/>
    <dgm:cxn modelId="{22A25A4F-3F1D-4040-B1FC-B8934258B42F}" type="presParOf" srcId="{25A379D6-3DB3-40D1-A858-5FF7C604903E}" destId="{1BD9288D-1F5F-4CBC-ADA3-F85C697F43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2BD79-FA79-42C8-8888-C79F5D09AA5B}">
      <dsp:nvSpPr>
        <dsp:cNvPr id="0" name=""/>
        <dsp:cNvSpPr/>
      </dsp:nvSpPr>
      <dsp:spPr>
        <a:xfrm>
          <a:off x="0" y="410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B0B19-8DEF-401D-AC6A-52AC56531EE9}">
      <dsp:nvSpPr>
        <dsp:cNvPr id="0" name=""/>
        <dsp:cNvSpPr/>
      </dsp:nvSpPr>
      <dsp:spPr>
        <a:xfrm>
          <a:off x="0" y="410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puntero360.cs: 		Indicador del puntero.</a:t>
          </a:r>
          <a:endParaRPr lang="en-US" sz="3200" kern="1200" dirty="0"/>
        </a:p>
      </dsp:txBody>
      <dsp:txXfrm>
        <a:off x="0" y="410"/>
        <a:ext cx="10267950" cy="672718"/>
      </dsp:txXfrm>
    </dsp:sp>
    <dsp:sp modelId="{CA417B24-71D3-43AA-BED2-AA30019B367E}">
      <dsp:nvSpPr>
        <dsp:cNvPr id="0" name=""/>
        <dsp:cNvSpPr/>
      </dsp:nvSpPr>
      <dsp:spPr>
        <a:xfrm>
          <a:off x="0" y="673129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369527"/>
                <a:satOff val="2175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9527"/>
                <a:satOff val="2175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9527"/>
                <a:satOff val="2175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69527"/>
              <a:satOff val="2175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35943-0639-4F58-88C2-F7D6E9265C3E}">
      <dsp:nvSpPr>
        <dsp:cNvPr id="0" name=""/>
        <dsp:cNvSpPr/>
      </dsp:nvSpPr>
      <dsp:spPr>
        <a:xfrm>
          <a:off x="0" y="673129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controlSonido.cs: 	Sonido entre escenas.</a:t>
          </a:r>
          <a:endParaRPr lang="en-US" sz="3200" kern="1200"/>
        </a:p>
      </dsp:txBody>
      <dsp:txXfrm>
        <a:off x="0" y="673129"/>
        <a:ext cx="10267950" cy="672718"/>
      </dsp:txXfrm>
    </dsp:sp>
    <dsp:sp modelId="{A3A21CAD-1687-4856-8FC6-065FCDE60F06}">
      <dsp:nvSpPr>
        <dsp:cNvPr id="0" name=""/>
        <dsp:cNvSpPr/>
      </dsp:nvSpPr>
      <dsp:spPr>
        <a:xfrm>
          <a:off x="0" y="1345847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739055"/>
                <a:satOff val="4349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9055"/>
                <a:satOff val="4349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9055"/>
                <a:satOff val="4349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9055"/>
              <a:satOff val="4349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090FE-A69F-4F87-9F88-FD820279F5E4}">
      <dsp:nvSpPr>
        <dsp:cNvPr id="0" name=""/>
        <dsp:cNvSpPr/>
      </dsp:nvSpPr>
      <dsp:spPr>
        <a:xfrm>
          <a:off x="0" y="1345847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saltos.cs: 		Saltos entre escenarios.</a:t>
          </a:r>
          <a:endParaRPr lang="en-US" sz="3200" kern="1200"/>
        </a:p>
      </dsp:txBody>
      <dsp:txXfrm>
        <a:off x="0" y="1345847"/>
        <a:ext cx="10267950" cy="672718"/>
      </dsp:txXfrm>
    </dsp:sp>
    <dsp:sp modelId="{C570F4BB-6DE1-47A9-AC00-DE7AA19D49D2}">
      <dsp:nvSpPr>
        <dsp:cNvPr id="0" name=""/>
        <dsp:cNvSpPr/>
      </dsp:nvSpPr>
      <dsp:spPr>
        <a:xfrm>
          <a:off x="0" y="2018566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1108582"/>
                <a:satOff val="6524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08582"/>
                <a:satOff val="6524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08582"/>
                <a:satOff val="6524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08582"/>
              <a:satOff val="6524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56D36-C6B0-468B-A7A3-E6DD9A7A186E}">
      <dsp:nvSpPr>
        <dsp:cNvPr id="0" name=""/>
        <dsp:cNvSpPr/>
      </dsp:nvSpPr>
      <dsp:spPr>
        <a:xfrm>
          <a:off x="0" y="2018566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beber.cs: 		Vaso de agua.</a:t>
          </a:r>
          <a:endParaRPr lang="en-US" sz="3200" kern="1200"/>
        </a:p>
      </dsp:txBody>
      <dsp:txXfrm>
        <a:off x="0" y="2018566"/>
        <a:ext cx="10267950" cy="672718"/>
      </dsp:txXfrm>
    </dsp:sp>
    <dsp:sp modelId="{AFC31651-DD19-4D3D-A9A9-D4D250A1A6CE}">
      <dsp:nvSpPr>
        <dsp:cNvPr id="0" name=""/>
        <dsp:cNvSpPr/>
      </dsp:nvSpPr>
      <dsp:spPr>
        <a:xfrm>
          <a:off x="0" y="2691284"/>
          <a:ext cx="10267950" cy="0"/>
        </a:xfrm>
        <a:prstGeom prst="line">
          <a:avLst/>
        </a:prstGeom>
        <a:gradFill rotWithShape="0">
          <a:gsLst>
            <a:gs pos="0">
              <a:schemeClr val="accent5">
                <a:hueOff val="-1478110"/>
                <a:satOff val="8699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8110"/>
                <a:satOff val="8699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8110"/>
                <a:satOff val="8699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478110"/>
              <a:satOff val="8699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58AA9-AFF7-4C72-B87E-3F0A04807521}">
      <dsp:nvSpPr>
        <dsp:cNvPr id="0" name=""/>
        <dsp:cNvSpPr/>
      </dsp:nvSpPr>
      <dsp:spPr>
        <a:xfrm>
          <a:off x="0" y="2691284"/>
          <a:ext cx="10267950" cy="6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musica.cs: 		Activar/desactivar música.</a:t>
          </a:r>
          <a:endParaRPr lang="en-US" sz="3200" kern="1200"/>
        </a:p>
      </dsp:txBody>
      <dsp:txXfrm>
        <a:off x="0" y="2691284"/>
        <a:ext cx="10267950" cy="67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2F751-54D3-4C6C-A120-BBB4C16DF8CF}">
      <dsp:nvSpPr>
        <dsp:cNvPr id="0" name=""/>
        <dsp:cNvSpPr/>
      </dsp:nvSpPr>
      <dsp:spPr>
        <a:xfrm>
          <a:off x="0" y="528842"/>
          <a:ext cx="1604367" cy="192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Saludar</a:t>
          </a:r>
          <a:endParaRPr lang="en-US" sz="2000" kern="1200"/>
        </a:p>
      </dsp:txBody>
      <dsp:txXfrm>
        <a:off x="0" y="1298938"/>
        <a:ext cx="1604367" cy="1155144"/>
      </dsp:txXfrm>
    </dsp:sp>
    <dsp:sp modelId="{A78EF612-D805-4775-9E4A-D80DA583D3B3}">
      <dsp:nvSpPr>
        <dsp:cNvPr id="0" name=""/>
        <dsp:cNvSpPr/>
      </dsp:nvSpPr>
      <dsp:spPr>
        <a:xfrm>
          <a:off x="0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528842"/>
        <a:ext cx="1604367" cy="770096"/>
      </dsp:txXfrm>
    </dsp:sp>
    <dsp:sp modelId="{E0F88429-96F5-46B4-9874-C0EA9FF1ED06}">
      <dsp:nvSpPr>
        <dsp:cNvPr id="0" name=""/>
        <dsp:cNvSpPr/>
      </dsp:nvSpPr>
      <dsp:spPr>
        <a:xfrm>
          <a:off x="1732716" y="528842"/>
          <a:ext cx="1604367" cy="19252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Ubicaci</a:t>
          </a:r>
          <a:r>
            <a:rPr lang="es-ES" sz="2000" kern="1200"/>
            <a:t>ó</a:t>
          </a:r>
          <a:r>
            <a:rPr lang="es-ES" sz="2000" b="0" i="0" kern="1200"/>
            <a:t>n</a:t>
          </a:r>
          <a:endParaRPr lang="en-US" sz="2000" kern="1200"/>
        </a:p>
      </dsp:txBody>
      <dsp:txXfrm>
        <a:off x="1732716" y="1298938"/>
        <a:ext cx="1604367" cy="1155144"/>
      </dsp:txXfrm>
    </dsp:sp>
    <dsp:sp modelId="{FD2B87E1-BC46-4694-9896-590D8FA08012}">
      <dsp:nvSpPr>
        <dsp:cNvPr id="0" name=""/>
        <dsp:cNvSpPr/>
      </dsp:nvSpPr>
      <dsp:spPr>
        <a:xfrm>
          <a:off x="1732716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732716" y="528842"/>
        <a:ext cx="1604367" cy="770096"/>
      </dsp:txXfrm>
    </dsp:sp>
    <dsp:sp modelId="{EFB2E0FF-5F84-402B-BAF5-405C6359C684}">
      <dsp:nvSpPr>
        <dsp:cNvPr id="0" name=""/>
        <dsp:cNvSpPr/>
      </dsp:nvSpPr>
      <dsp:spPr>
        <a:xfrm>
          <a:off x="3465433" y="528842"/>
          <a:ext cx="1604367" cy="19252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Nombre</a:t>
          </a:r>
          <a:endParaRPr lang="en-US" sz="2000" kern="1200" dirty="0"/>
        </a:p>
      </dsp:txBody>
      <dsp:txXfrm>
        <a:off x="3465433" y="1298938"/>
        <a:ext cx="1604367" cy="1155144"/>
      </dsp:txXfrm>
    </dsp:sp>
    <dsp:sp modelId="{4F46F7C9-5527-43AD-9419-2B42C6E7B909}">
      <dsp:nvSpPr>
        <dsp:cNvPr id="0" name=""/>
        <dsp:cNvSpPr/>
      </dsp:nvSpPr>
      <dsp:spPr>
        <a:xfrm>
          <a:off x="3465433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465433" y="528842"/>
        <a:ext cx="1604367" cy="770096"/>
      </dsp:txXfrm>
    </dsp:sp>
    <dsp:sp modelId="{152A7D6F-6C3B-48F8-908E-4F3C95A8A82D}">
      <dsp:nvSpPr>
        <dsp:cNvPr id="0" name=""/>
        <dsp:cNvSpPr/>
      </dsp:nvSpPr>
      <dsp:spPr>
        <a:xfrm>
          <a:off x="5198149" y="528842"/>
          <a:ext cx="1604367" cy="19252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Especie</a:t>
          </a:r>
          <a:endParaRPr lang="en-US" sz="2000" kern="1200" dirty="0"/>
        </a:p>
      </dsp:txBody>
      <dsp:txXfrm>
        <a:off x="5198149" y="1298938"/>
        <a:ext cx="1604367" cy="1155144"/>
      </dsp:txXfrm>
    </dsp:sp>
    <dsp:sp modelId="{F64C5A4B-087A-4EDE-AA77-21C26914D7B4}">
      <dsp:nvSpPr>
        <dsp:cNvPr id="0" name=""/>
        <dsp:cNvSpPr/>
      </dsp:nvSpPr>
      <dsp:spPr>
        <a:xfrm>
          <a:off x="5198149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198149" y="528842"/>
        <a:ext cx="1604367" cy="770096"/>
      </dsp:txXfrm>
    </dsp:sp>
    <dsp:sp modelId="{B7EFADAD-A63A-49CB-BFC6-9BCB2EFD653B}">
      <dsp:nvSpPr>
        <dsp:cNvPr id="0" name=""/>
        <dsp:cNvSpPr/>
      </dsp:nvSpPr>
      <dsp:spPr>
        <a:xfrm>
          <a:off x="6930866" y="528842"/>
          <a:ext cx="1604367" cy="19252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Intenciones</a:t>
          </a:r>
          <a:endParaRPr lang="en-US" sz="2000" kern="1200" dirty="0"/>
        </a:p>
      </dsp:txBody>
      <dsp:txXfrm>
        <a:off x="6930866" y="1298938"/>
        <a:ext cx="1604367" cy="1155144"/>
      </dsp:txXfrm>
    </dsp:sp>
    <dsp:sp modelId="{2A803205-BDCE-49A4-AAD8-F60DEBA93FF6}">
      <dsp:nvSpPr>
        <dsp:cNvPr id="0" name=""/>
        <dsp:cNvSpPr/>
      </dsp:nvSpPr>
      <dsp:spPr>
        <a:xfrm>
          <a:off x="6930866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</a:p>
      </dsp:txBody>
      <dsp:txXfrm>
        <a:off x="6930866" y="528842"/>
        <a:ext cx="1604367" cy="770096"/>
      </dsp:txXfrm>
    </dsp:sp>
    <dsp:sp modelId="{BD250C08-9C2A-4C11-8B08-AE043A9E6C0D}">
      <dsp:nvSpPr>
        <dsp:cNvPr id="0" name=""/>
        <dsp:cNvSpPr/>
      </dsp:nvSpPr>
      <dsp:spPr>
        <a:xfrm>
          <a:off x="8663582" y="528842"/>
          <a:ext cx="1604367" cy="192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0" rIns="15847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Despedida</a:t>
          </a:r>
          <a:endParaRPr lang="en-US" sz="2000" kern="1200"/>
        </a:p>
      </dsp:txBody>
      <dsp:txXfrm>
        <a:off x="8663582" y="1298938"/>
        <a:ext cx="1604367" cy="1155144"/>
      </dsp:txXfrm>
    </dsp:sp>
    <dsp:sp modelId="{F21D2EFD-4E7B-4C9D-BDF1-1ACE78AB1B02}">
      <dsp:nvSpPr>
        <dsp:cNvPr id="0" name=""/>
        <dsp:cNvSpPr/>
      </dsp:nvSpPr>
      <dsp:spPr>
        <a:xfrm>
          <a:off x="8663582" y="528842"/>
          <a:ext cx="1604367" cy="7700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76" tIns="165100" rIns="158476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06</a:t>
          </a:r>
        </a:p>
      </dsp:txBody>
      <dsp:txXfrm>
        <a:off x="8663582" y="528842"/>
        <a:ext cx="1604367" cy="770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9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9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8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0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6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5/17/2021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2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E383C00-B55C-4678-B448-B1011AA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A5295F-100E-4C7F-8A85-1B3C06E9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128621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ES" dirty="0">
                <a:ln>
                  <a:solidFill>
                    <a:sysClr val="windowText" lastClr="000000"/>
                  </a:solidFill>
                </a:ln>
              </a:rPr>
              <a:t>Entrevista a un </a:t>
            </a:r>
            <a:r>
              <a:rPr lang="es-ES" dirty="0" err="1">
                <a:ln>
                  <a:solidFill>
                    <a:sysClr val="windowText" lastClr="000000"/>
                  </a:solidFill>
                </a:ln>
              </a:rPr>
              <a:t>alien</a:t>
            </a:r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FF800-8ECD-4227-A60C-2F63AFC0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 fontScale="77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Proyecto Final</a:t>
            </a:r>
          </a:p>
          <a:p>
            <a:r>
              <a:rPr lang="es-ES" dirty="0">
                <a:solidFill>
                  <a:schemeClr val="tx1"/>
                </a:solidFill>
              </a:rPr>
              <a:t>Desarrollo de Sistemas Hipermedia</a:t>
            </a:r>
          </a:p>
          <a:p>
            <a:r>
              <a:rPr lang="es-ES" dirty="0">
                <a:solidFill>
                  <a:schemeClr val="tx1"/>
                </a:solidFill>
              </a:rPr>
              <a:t>GII, Universidad de Cádiz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12FACE-0EC0-43A2-B615-21442F1F05F2}"/>
              </a:ext>
            </a:extLst>
          </p:cNvPr>
          <p:cNvSpPr txBox="1"/>
          <p:nvPr/>
        </p:nvSpPr>
        <p:spPr>
          <a:xfrm>
            <a:off x="4588628" y="958794"/>
            <a:ext cx="301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cap="all" spc="120" dirty="0">
                <a:latin typeface="+mj-lt"/>
                <a:ea typeface="+mj-ea"/>
                <a:cs typeface="+mj-cs"/>
              </a:rPr>
              <a:t>Ismael Martínez Carles</a:t>
            </a:r>
          </a:p>
        </p:txBody>
      </p:sp>
    </p:spTree>
    <p:extLst>
      <p:ext uri="{BB962C8B-B14F-4D97-AF65-F5344CB8AC3E}">
        <p14:creationId xmlns:p14="http://schemas.microsoft.com/office/powerpoint/2010/main" val="49847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873CB-C2DE-4FE9-A0ED-F08F327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Configurar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chatbot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4E689A-C7F7-48C1-B0BF-C624D2F5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40" y="2275388"/>
            <a:ext cx="5049519" cy="4582612"/>
          </a:xfrm>
        </p:spPr>
      </p:pic>
    </p:spTree>
    <p:extLst>
      <p:ext uri="{BB962C8B-B14F-4D97-AF65-F5344CB8AC3E}">
        <p14:creationId xmlns:p14="http://schemas.microsoft.com/office/powerpoint/2010/main" val="335829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3D6B7-EBEB-42D8-B0F5-3CCD67D1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Modificaci</a:t>
            </a:r>
            <a:r>
              <a:rPr lang="es-ES" dirty="0">
                <a:latin typeface="Arial" panose="020B0604020202020204" pitchFamily="34" charset="0"/>
              </a:rPr>
              <a:t>ó</a:t>
            </a:r>
            <a:r>
              <a:rPr lang="es-ES" b="0" i="0" dirty="0">
                <a:effectLst/>
                <a:latin typeface="Arial" panose="020B0604020202020204" pitchFamily="34" charset="0"/>
              </a:rPr>
              <a:t>n modelo</a:t>
            </a:r>
            <a:endParaRPr lang="es-ES" dirty="0"/>
          </a:p>
        </p:txBody>
      </p:sp>
      <p:pic>
        <p:nvPicPr>
          <p:cNvPr id="5" name="Marcador de contenido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1B75D12-7E8C-47A2-8B41-DB6AEDF8D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34" y="2587625"/>
            <a:ext cx="5129157" cy="3594100"/>
          </a:xfrm>
        </p:spPr>
      </p:pic>
    </p:spTree>
    <p:extLst>
      <p:ext uri="{BB962C8B-B14F-4D97-AF65-F5344CB8AC3E}">
        <p14:creationId xmlns:p14="http://schemas.microsoft.com/office/powerpoint/2010/main" val="159870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1DCCD-4EFB-4374-87D7-4F63F33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Vaso de agua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7584AB-8764-46D1-BB71-AD59EE97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66" y="2645345"/>
            <a:ext cx="3576321" cy="3388873"/>
          </a:xfr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3D93D5F7-80C5-4519-8A9A-7343EB7E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39" y="2645345"/>
            <a:ext cx="3966237" cy="3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1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495C9-B933-4C22-A91A-3B04CB44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b="0" i="0" dirty="0">
                <a:effectLst/>
                <a:latin typeface="Arial" panose="020B0604020202020204" pitchFamily="34" charset="0"/>
              </a:rPr>
              <a:t>Problemas de compatibilidad Y Modelos gratuitos</a:t>
            </a:r>
            <a:endParaRPr lang="es-ES" sz="4400" dirty="0"/>
          </a:p>
        </p:txBody>
      </p:sp>
      <p:pic>
        <p:nvPicPr>
          <p:cNvPr id="5" name="Marcador de contenido 4" descr="Imagen que contiene exterior, hombre, parado, sostener&#10;&#10;Descripción generada automáticamente">
            <a:extLst>
              <a:ext uri="{FF2B5EF4-FFF2-40B4-BE49-F238E27FC236}">
                <a16:creationId xmlns:a16="http://schemas.microsoft.com/office/drawing/2014/main" id="{D491384B-5680-4BBE-8B4C-61FA6B69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41" y="2587625"/>
            <a:ext cx="4384943" cy="3594100"/>
          </a:xfrm>
        </p:spPr>
      </p:pic>
    </p:spTree>
    <p:extLst>
      <p:ext uri="{BB962C8B-B14F-4D97-AF65-F5344CB8AC3E}">
        <p14:creationId xmlns:p14="http://schemas.microsoft.com/office/powerpoint/2010/main" val="349611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persona con un casco en la mano&#10;&#10;Descripción generada automáticamente con confianza media">
            <a:extLst>
              <a:ext uri="{FF2B5EF4-FFF2-40B4-BE49-F238E27FC236}">
                <a16:creationId xmlns:a16="http://schemas.microsoft.com/office/drawing/2014/main" id="{471BB8CF-F460-4ADB-8F95-49A238A69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37285-351C-4B24-96BD-DEA72F8F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</a:rPr>
              <a:t>COSAS A MEJORAR</a:t>
            </a:r>
          </a:p>
        </p:txBody>
      </p:sp>
    </p:spTree>
    <p:extLst>
      <p:ext uri="{BB962C8B-B14F-4D97-AF65-F5344CB8AC3E}">
        <p14:creationId xmlns:p14="http://schemas.microsoft.com/office/powerpoint/2010/main" val="248415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ja de cartón&#10;&#10;Descripción generada automáticamente con confianza baja">
            <a:extLst>
              <a:ext uri="{FF2B5EF4-FFF2-40B4-BE49-F238E27FC236}">
                <a16:creationId xmlns:a16="http://schemas.microsoft.com/office/drawing/2014/main" id="{64355F90-7502-4D1E-B6A8-15DB7817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r="-1" b="388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E0190A-EF5B-4940-BA4E-75DC2F5B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100"/>
              <a:t>Veamos AHORA LA DEMOSTRACIÓN</a:t>
            </a:r>
          </a:p>
        </p:txBody>
      </p:sp>
    </p:spTree>
    <p:extLst>
      <p:ext uri="{BB962C8B-B14F-4D97-AF65-F5344CB8AC3E}">
        <p14:creationId xmlns:p14="http://schemas.microsoft.com/office/powerpoint/2010/main" val="22141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E122-5581-4DA8-9573-B00EA9F8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90B8A1-2755-4F65-BD20-2DF288DD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6" y="2820732"/>
            <a:ext cx="2540000" cy="2540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4C9607-9F4C-4032-9B27-E48EC4463520}"/>
              </a:ext>
            </a:extLst>
          </p:cNvPr>
          <p:cNvSpPr txBox="1"/>
          <p:nvPr/>
        </p:nvSpPr>
        <p:spPr>
          <a:xfrm>
            <a:off x="4900676" y="5458386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Logo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9005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FA96-57AC-4938-A426-790D7730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Reparto de tareas y desarrollo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77F314DC-20AF-4975-9C4A-DE657126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6" y="2903331"/>
            <a:ext cx="8440328" cy="29626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1F1456-DE50-4979-916F-D988CF68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28" y="2912475"/>
            <a:ext cx="10048209" cy="296268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2091BF6-0D88-4795-890E-289013913B94}"/>
              </a:ext>
            </a:extLst>
          </p:cNvPr>
          <p:cNvSpPr/>
          <p:nvPr/>
        </p:nvSpPr>
        <p:spPr>
          <a:xfrm>
            <a:off x="12013944" y="2912475"/>
            <a:ext cx="257304" cy="295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9A0CB3-A204-4AF4-BC28-FD1DF47900AE}"/>
              </a:ext>
            </a:extLst>
          </p:cNvPr>
          <p:cNvCxnSpPr>
            <a:cxnSpLocks/>
          </p:cNvCxnSpPr>
          <p:nvPr/>
        </p:nvCxnSpPr>
        <p:spPr>
          <a:xfrm>
            <a:off x="12013944" y="2912475"/>
            <a:ext cx="0" cy="2962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97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DB78A-D618-4E0D-9493-8B9C79F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F92F347-03A2-41BB-A8CB-83A42C3B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9" y="2337791"/>
            <a:ext cx="9739462" cy="4256438"/>
          </a:xfrm>
        </p:spPr>
      </p:pic>
    </p:spTree>
    <p:extLst>
      <p:ext uri="{BB962C8B-B14F-4D97-AF65-F5344CB8AC3E}">
        <p14:creationId xmlns:p14="http://schemas.microsoft.com/office/powerpoint/2010/main" val="19781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2516B7-B9F9-4439-BE29-385F014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" dirty="0"/>
              <a:t>Código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3D53AE-A404-46D0-8D33-668DBC95D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79005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87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9375-A396-4831-9422-EC87BA55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Funcionalidad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95B91-5F9C-46BD-8B8C-02DE10A3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26785"/>
            <a:ext cx="4322094" cy="3593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Pantalla de inicio 360º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Niveles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Música</a:t>
            </a:r>
          </a:p>
        </p:txBody>
      </p:sp>
      <p:pic>
        <p:nvPicPr>
          <p:cNvPr id="11" name="Imagen 10" descr="Imagen que contiene viendo, sombrero, hombre&#10;&#10;Descripción generada automáticamente">
            <a:extLst>
              <a:ext uri="{FF2B5EF4-FFF2-40B4-BE49-F238E27FC236}">
                <a16:creationId xmlns:a16="http://schemas.microsoft.com/office/drawing/2014/main" id="{35B20FF6-88D2-44FB-9471-C861D80A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02" y="3429000"/>
            <a:ext cx="2189162" cy="2189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592A06B-5E9D-4BB3-ABDA-DE06344B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42" y="3429000"/>
            <a:ext cx="2189162" cy="2189162"/>
          </a:xfrm>
          <a:prstGeom prst="rect">
            <a:avLst/>
          </a:prstGeom>
        </p:spPr>
      </p:pic>
      <p:pic>
        <p:nvPicPr>
          <p:cNvPr id="17" name="Imagen 1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875CEFA-CC32-4026-A040-AAA467476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82" y="3429000"/>
            <a:ext cx="2189162" cy="2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1CFF8-635E-4354-949D-92A2ED5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" dirty="0"/>
              <a:t>Diálogo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B530D8B-AF67-4C45-940E-F1ABFE7B4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46257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6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magen que contiene persona, ropa, verde, mujer&#10;&#10;Descripción generada automáticamente">
            <a:extLst>
              <a:ext uri="{FF2B5EF4-FFF2-40B4-BE49-F238E27FC236}">
                <a16:creationId xmlns:a16="http://schemas.microsoft.com/office/drawing/2014/main" id="{D752A39C-9794-41C6-AB85-56ED971A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 b="31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D49A6-0F69-40C3-B50E-23AC464A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Dificultades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3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CDB-D96D-42F9-A8FE-5EA3CC88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Servicios IBM Cloud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8EC56-765C-41EB-8718-CFA95AE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Speech</a:t>
            </a:r>
            <a:r>
              <a:rPr lang="es-ES" dirty="0"/>
              <a:t> To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IBM Watson </a:t>
            </a:r>
            <a:r>
              <a:rPr lang="es-ES" dirty="0" err="1"/>
              <a:t>Assistant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Text To </a:t>
            </a:r>
            <a:r>
              <a:rPr lang="es-ES" dirty="0" err="1"/>
              <a:t>Speech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565C2F-3D50-4A31-A1E2-8339AB86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70" y="4480560"/>
            <a:ext cx="9950212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964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43BD5"/>
      </a:accent1>
      <a:accent2>
        <a:srgbClr val="5D37C7"/>
      </a:accent2>
      <a:accent3>
        <a:srgbClr val="3B52D5"/>
      </a:accent3>
      <a:accent4>
        <a:srgbClr val="2980C3"/>
      </a:accent4>
      <a:accent5>
        <a:srgbClr val="35BDBF"/>
      </a:accent5>
      <a:accent6>
        <a:srgbClr val="29C386"/>
      </a:accent6>
      <a:hlink>
        <a:srgbClr val="3996A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397</TotalTime>
  <Words>133</Words>
  <Application>Microsoft Office PowerPoint</Application>
  <PresentationFormat>Panorámica</PresentationFormat>
  <Paragraphs>45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Franklin Gothic Demi Cond</vt:lpstr>
      <vt:lpstr>Franklin Gothic Medium</vt:lpstr>
      <vt:lpstr>Wingdings</vt:lpstr>
      <vt:lpstr>JuxtaposeVTI</vt:lpstr>
      <vt:lpstr>Entrevista a un alien</vt:lpstr>
      <vt:lpstr>Concepto</vt:lpstr>
      <vt:lpstr>Reparto de tareas y desarrollo</vt:lpstr>
      <vt:lpstr>Herramientas</vt:lpstr>
      <vt:lpstr>Código</vt:lpstr>
      <vt:lpstr>Funcionalidad</vt:lpstr>
      <vt:lpstr>Diálogo</vt:lpstr>
      <vt:lpstr>Dificultades</vt:lpstr>
      <vt:lpstr>Servicios IBM Cloud</vt:lpstr>
      <vt:lpstr>Configurar chatbot</vt:lpstr>
      <vt:lpstr>Modificación modelo</vt:lpstr>
      <vt:lpstr>Vaso de agua</vt:lpstr>
      <vt:lpstr>Problemas de compatibilidad Y Modelos gratuitos</vt:lpstr>
      <vt:lpstr>COSAS A MEJORAR</vt:lpstr>
      <vt:lpstr>Veamos AHORA LA 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 a un alien</dc:title>
  <dc:creator>Ismael Martínez Carles</dc:creator>
  <cp:lastModifiedBy>Ismael Martínez</cp:lastModifiedBy>
  <cp:revision>11</cp:revision>
  <dcterms:created xsi:type="dcterms:W3CDTF">2021-05-17T09:04:34Z</dcterms:created>
  <dcterms:modified xsi:type="dcterms:W3CDTF">2021-05-17T22:36:24Z</dcterms:modified>
</cp:coreProperties>
</file>