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85800"/>
            <a:ext cx="7772400" cy="18288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Welcome to my </a:t>
            </a:r>
            <a:r>
              <a:rPr lang="en-US" b="1" dirty="0" err="1" smtClean="0">
                <a:solidFill>
                  <a:schemeClr val="bg1"/>
                </a:solidFill>
              </a:rPr>
              <a:t>css</a:t>
            </a:r>
            <a:r>
              <a:rPr lang="en-US" b="1" dirty="0" smtClean="0">
                <a:solidFill>
                  <a:schemeClr val="bg1"/>
                </a:solidFill>
              </a:rPr>
              <a:t> presentation.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514600"/>
            <a:ext cx="7391400" cy="2743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400" i="1" dirty="0" smtClean="0">
                <a:solidFill>
                  <a:schemeClr val="tx1"/>
                </a:solidFill>
              </a:rPr>
              <a:t>In this presentation I will describe about </a:t>
            </a:r>
            <a:r>
              <a:rPr lang="en-US" sz="3400" i="1" dirty="0" err="1" smtClean="0">
                <a:solidFill>
                  <a:schemeClr val="tx1"/>
                </a:solidFill>
              </a:rPr>
              <a:t>css</a:t>
            </a:r>
            <a:r>
              <a:rPr lang="en-US" sz="3400" i="1" dirty="0" smtClean="0">
                <a:solidFill>
                  <a:schemeClr val="tx1"/>
                </a:solidFill>
              </a:rPr>
              <a:t>(cascading style sheets) which I learnt from B.I.T.M  SEIP program.</a:t>
            </a:r>
            <a:endParaRPr lang="en-US" sz="3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704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259079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At the day 16</a:t>
            </a:r>
            <a:r>
              <a:rPr lang="en-US" baseline="30000" dirty="0" smtClean="0">
                <a:solidFill>
                  <a:schemeClr val="tx2"/>
                </a:solidFill>
              </a:rPr>
              <a:t>th</a:t>
            </a:r>
            <a:r>
              <a:rPr lang="en-US" dirty="0" smtClean="0">
                <a:solidFill>
                  <a:schemeClr val="tx2"/>
                </a:solidFill>
              </a:rPr>
              <a:t> our trainer start </a:t>
            </a:r>
            <a:r>
              <a:rPr lang="en-US" dirty="0" err="1" smtClean="0">
                <a:solidFill>
                  <a:schemeClr val="tx2"/>
                </a:solidFill>
              </a:rPr>
              <a:t>css</a:t>
            </a:r>
            <a:r>
              <a:rPr lang="en-US" dirty="0" smtClean="0">
                <a:solidFill>
                  <a:schemeClr val="tx2"/>
                </a:solidFill>
              </a:rPr>
              <a:t> first some days in </a:t>
            </a:r>
            <a:r>
              <a:rPr lang="en-US" dirty="0" err="1" smtClean="0">
                <a:solidFill>
                  <a:schemeClr val="tx2"/>
                </a:solidFill>
              </a:rPr>
              <a:t>css</a:t>
            </a:r>
            <a:r>
              <a:rPr lang="en-US" dirty="0" smtClean="0">
                <a:solidFill>
                  <a:schemeClr val="tx2"/>
                </a:solidFill>
              </a:rPr>
              <a:t> he teach us flowing topics.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276600"/>
            <a:ext cx="6781800" cy="31242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1.Css syntax.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2.Some properties of </a:t>
            </a:r>
            <a:r>
              <a:rPr lang="en-US" dirty="0" err="1" smtClean="0">
                <a:solidFill>
                  <a:schemeClr val="bg1"/>
                </a:solidFill>
              </a:rPr>
              <a:t>css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3.Classification of </a:t>
            </a:r>
            <a:r>
              <a:rPr lang="en-US" dirty="0" err="1" smtClean="0">
                <a:solidFill>
                  <a:schemeClr val="bg1"/>
                </a:solidFill>
              </a:rPr>
              <a:t>css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4.Seloctors of </a:t>
            </a:r>
            <a:r>
              <a:rPr lang="en-US" dirty="0" err="1" smtClean="0">
                <a:solidFill>
                  <a:schemeClr val="bg1"/>
                </a:solidFill>
              </a:rPr>
              <a:t>css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en-US" dirty="0" err="1" smtClean="0">
                <a:solidFill>
                  <a:schemeClr val="bg1"/>
                </a:solidFill>
              </a:rPr>
              <a:t>e.t.c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978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762000"/>
            <a:ext cx="7086600" cy="12191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Few days later we have learnt following topics……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6400800" cy="35814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1.Css display property</a:t>
            </a:r>
          </a:p>
          <a:p>
            <a:pPr algn="l"/>
            <a:r>
              <a:rPr lang="en-US" dirty="0" smtClean="0">
                <a:solidFill>
                  <a:schemeClr val="tx2"/>
                </a:solidFill>
              </a:rPr>
              <a:t>2.Css background image property.</a:t>
            </a:r>
          </a:p>
          <a:p>
            <a:pPr algn="l"/>
            <a:r>
              <a:rPr lang="en-US" dirty="0" smtClean="0">
                <a:solidFill>
                  <a:schemeClr val="tx2"/>
                </a:solidFill>
              </a:rPr>
              <a:t>3.Css box-sizing.</a:t>
            </a:r>
          </a:p>
          <a:p>
            <a:pPr algn="l"/>
            <a:r>
              <a:rPr lang="en-US" dirty="0" smtClean="0">
                <a:solidFill>
                  <a:schemeClr val="tx2"/>
                </a:solidFill>
              </a:rPr>
              <a:t>4.Css margin &amp;padding.</a:t>
            </a:r>
          </a:p>
          <a:p>
            <a:pPr algn="l"/>
            <a:r>
              <a:rPr lang="en-US" dirty="0" smtClean="0">
                <a:solidFill>
                  <a:schemeClr val="tx2"/>
                </a:solidFill>
              </a:rPr>
              <a:t>5.Css border property.</a:t>
            </a:r>
          </a:p>
          <a:p>
            <a:pPr algn="l"/>
            <a:r>
              <a:rPr lang="en-US" dirty="0" smtClean="0">
                <a:solidFill>
                  <a:schemeClr val="tx2"/>
                </a:solidFill>
              </a:rPr>
              <a:t>4.Css typography.</a:t>
            </a:r>
          </a:p>
          <a:p>
            <a:pPr algn="l"/>
            <a:r>
              <a:rPr lang="en-US" dirty="0" smtClean="0">
                <a:solidFill>
                  <a:schemeClr val="tx2"/>
                </a:solidFill>
              </a:rPr>
              <a:t>6.Css color .</a:t>
            </a:r>
            <a:r>
              <a:rPr lang="en-US" dirty="0" err="1" smtClean="0">
                <a:solidFill>
                  <a:schemeClr val="tx2"/>
                </a:solidFill>
              </a:rPr>
              <a:t>E.t.c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995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771526" y="228600"/>
            <a:ext cx="7762874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Some days later our teacher describes about website layout with </a:t>
            </a:r>
            <a:r>
              <a:rPr lang="en-US" dirty="0" smtClean="0">
                <a:solidFill>
                  <a:srgbClr val="FF0000"/>
                </a:solidFill>
              </a:rPr>
              <a:t>float &amp; both </a:t>
            </a:r>
            <a:r>
              <a:rPr lang="en-US" dirty="0" smtClean="0"/>
              <a:t>property.</a:t>
            </a:r>
            <a:br>
              <a:rPr lang="en-US" dirty="0" smtClean="0"/>
            </a:br>
            <a:r>
              <a:rPr lang="en-US" dirty="0" smtClean="0"/>
              <a:t>We complete some layout as home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662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Creating</a:t>
            </a:r>
            <a:r>
              <a:rPr lang="en-US" dirty="0" smtClean="0"/>
              <a:t> website as homework.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400800" cy="4267200"/>
          </a:xfrm>
        </p:spPr>
        <p:txBody>
          <a:bodyPr>
            <a:noAutofit/>
          </a:bodyPr>
          <a:lstStyle/>
          <a:p>
            <a:r>
              <a:rPr lang="en-US" sz="3400" i="1" dirty="0" smtClean="0">
                <a:solidFill>
                  <a:schemeClr val="tx1"/>
                </a:solidFill>
              </a:rPr>
              <a:t>After learning </a:t>
            </a:r>
            <a:r>
              <a:rPr lang="en-US" sz="3400" i="1" dirty="0" err="1" smtClean="0">
                <a:solidFill>
                  <a:schemeClr val="tx1"/>
                </a:solidFill>
              </a:rPr>
              <a:t>css</a:t>
            </a:r>
            <a:r>
              <a:rPr lang="en-US" sz="3400" i="1" dirty="0" smtClean="0">
                <a:solidFill>
                  <a:schemeClr val="tx1"/>
                </a:solidFill>
              </a:rPr>
              <a:t> basic. Our teacher taught us creating website with float and clear property. He gives us some task for creating website.</a:t>
            </a:r>
          </a:p>
          <a:p>
            <a:r>
              <a:rPr lang="en-US" sz="3400" i="1" dirty="0">
                <a:solidFill>
                  <a:schemeClr val="tx1"/>
                </a:solidFill>
              </a:rPr>
              <a:t>A</a:t>
            </a:r>
            <a:r>
              <a:rPr lang="en-US" sz="3400" i="1" dirty="0" smtClean="0">
                <a:solidFill>
                  <a:schemeClr val="tx1"/>
                </a:solidFill>
              </a:rPr>
              <a:t>nd we have completed some website with float and clear property.</a:t>
            </a:r>
          </a:p>
        </p:txBody>
      </p:sp>
    </p:spTree>
    <p:extLst>
      <p:ext uri="{BB962C8B-B14F-4D97-AF65-F5344CB8AC3E}">
        <p14:creationId xmlns:p14="http://schemas.microsoft.com/office/powerpoint/2010/main" val="317742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1"/>
            <a:ext cx="7772400" cy="1143000"/>
          </a:xfrm>
        </p:spPr>
        <p:txBody>
          <a:bodyPr>
            <a:normAutofit/>
          </a:bodyPr>
          <a:lstStyle/>
          <a:p>
            <a:r>
              <a:rPr lang="en-US" sz="6000" dirty="0" err="1" smtClean="0">
                <a:solidFill>
                  <a:schemeClr val="tx2"/>
                </a:solidFill>
              </a:rPr>
              <a:t>Css</a:t>
            </a:r>
            <a:r>
              <a:rPr lang="en-US" sz="6000" dirty="0" smtClean="0">
                <a:solidFill>
                  <a:schemeClr val="tx2"/>
                </a:solidFill>
              </a:rPr>
              <a:t> assessment.</a:t>
            </a:r>
            <a:endParaRPr lang="en-US" sz="60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1200"/>
            <a:ext cx="6400800" cy="4038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1"/>
                </a:solidFill>
              </a:rPr>
              <a:t>At the day of 29 following the project the authority has take a assessment within 100 marks.in the assessment there was a website creating within float property as a practical.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1"/>
                </a:solidFill>
              </a:rPr>
              <a:t>We have complete this task very easily.</a:t>
            </a:r>
          </a:p>
        </p:txBody>
      </p:sp>
    </p:spTree>
    <p:extLst>
      <p:ext uri="{BB962C8B-B14F-4D97-AF65-F5344CB8AC3E}">
        <p14:creationId xmlns:p14="http://schemas.microsoft.com/office/powerpoint/2010/main" val="112484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14400"/>
            <a:ext cx="6400800" cy="4495800"/>
          </a:xfrm>
        </p:spPr>
        <p:txBody>
          <a:bodyPr>
            <a:noAutofit/>
          </a:bodyPr>
          <a:lstStyle/>
          <a:p>
            <a:endParaRPr lang="en-US" sz="6600" dirty="0" smtClean="0"/>
          </a:p>
          <a:p>
            <a:r>
              <a:rPr lang="en-US" sz="6600" dirty="0" smtClean="0"/>
              <a:t>Thanks for watching my </a:t>
            </a:r>
            <a:r>
              <a:rPr lang="en-US" sz="6600" dirty="0" err="1" smtClean="0"/>
              <a:t>css</a:t>
            </a:r>
            <a:r>
              <a:rPr lang="en-US" sz="6600" dirty="0" smtClean="0"/>
              <a:t> presentation.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01110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204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Welcome to my css presentation.</vt:lpstr>
      <vt:lpstr>At the day 16th our trainer start css first some days in css he teach us flowing topics.</vt:lpstr>
      <vt:lpstr>Few days later we have learnt following topics……</vt:lpstr>
      <vt:lpstr>Some days later our teacher describes about website layout with float &amp; both property. We complete some layout as home work.</vt:lpstr>
      <vt:lpstr>Creating website as homework.</vt:lpstr>
      <vt:lpstr>Css assessment.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css presentation.</dc:title>
  <dc:creator>pc</dc:creator>
  <cp:lastModifiedBy>pc</cp:lastModifiedBy>
  <cp:revision>8</cp:revision>
  <dcterms:created xsi:type="dcterms:W3CDTF">2006-08-16T00:00:00Z</dcterms:created>
  <dcterms:modified xsi:type="dcterms:W3CDTF">2022-11-05T06:26:24Z</dcterms:modified>
</cp:coreProperties>
</file>