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75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5200" b="0" i="0">
                <a:solidFill>
                  <a:srgbClr val="262425"/>
                </a:solidFill>
                <a:latin typeface="Microsoft Sans Serif"/>
                <a:cs typeface="Microsoft Sans Serif"/>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rgbClr val="262425"/>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rgbClr val="262425"/>
                </a:solidFill>
                <a:latin typeface="Microsoft Sans Serif"/>
                <a:cs typeface="Microsoft Sans Serif"/>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rgbClr val="262425"/>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8FAFB"/>
          </a:solidFill>
        </p:spPr>
        <p:txBody>
          <a:bodyPr wrap="square" lIns="0" tIns="0" rIns="0" bIns="0" rtlCol="0"/>
          <a:lstStyle/>
          <a:p>
            <a:endParaRPr/>
          </a:p>
        </p:txBody>
      </p:sp>
      <p:sp>
        <p:nvSpPr>
          <p:cNvPr id="2" name="Holder 2"/>
          <p:cNvSpPr>
            <a:spLocks noGrp="1"/>
          </p:cNvSpPr>
          <p:nvPr>
            <p:ph type="title"/>
          </p:nvPr>
        </p:nvSpPr>
        <p:spPr>
          <a:xfrm>
            <a:off x="1607908" y="1080471"/>
            <a:ext cx="15084882" cy="817880"/>
          </a:xfrm>
          <a:prstGeom prst="rect">
            <a:avLst/>
          </a:prstGeom>
        </p:spPr>
        <p:txBody>
          <a:bodyPr wrap="square" lIns="0" tIns="0" rIns="0" bIns="0">
            <a:spAutoFit/>
          </a:bodyPr>
          <a:lstStyle>
            <a:lvl1pPr>
              <a:defRPr sz="5200" b="0" i="0">
                <a:solidFill>
                  <a:srgbClr val="262425"/>
                </a:solidFill>
                <a:latin typeface="Microsoft Sans Serif"/>
                <a:cs typeface="Microsoft Sans Serif"/>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grpSp>
        <p:nvGrpSpPr>
          <p:cNvPr id="3" name="object 3"/>
          <p:cNvGrpSpPr/>
          <p:nvPr/>
        </p:nvGrpSpPr>
        <p:grpSpPr>
          <a:xfrm>
            <a:off x="-9359" y="8948161"/>
            <a:ext cx="18307050" cy="1348740"/>
            <a:chOff x="-9359" y="8948161"/>
            <a:chExt cx="18307050" cy="1348740"/>
          </a:xfrm>
        </p:grpSpPr>
        <p:sp>
          <p:nvSpPr>
            <p:cNvPr id="4" name="object 4"/>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5" name="object 5"/>
            <p:cNvSpPr/>
            <p:nvPr/>
          </p:nvSpPr>
          <p:spPr>
            <a:xfrm>
              <a:off x="17146777" y="8957513"/>
              <a:ext cx="1141730" cy="1329690"/>
            </a:xfrm>
            <a:custGeom>
              <a:avLst/>
              <a:gdLst/>
              <a:ahLst/>
              <a:cxnLst/>
              <a:rect l="l" t="t" r="r" b="b"/>
              <a:pathLst>
                <a:path w="1141730" h="1329690">
                  <a:moveTo>
                    <a:pt x="1037462" y="0"/>
                  </a:moveTo>
                  <a:lnTo>
                    <a:pt x="983487" y="1447"/>
                  </a:lnTo>
                  <a:lnTo>
                    <a:pt x="928750" y="5765"/>
                  </a:lnTo>
                  <a:lnTo>
                    <a:pt x="875537" y="12966"/>
                  </a:lnTo>
                  <a:lnTo>
                    <a:pt x="822197" y="23050"/>
                  </a:lnTo>
                  <a:lnTo>
                    <a:pt x="768984" y="35280"/>
                  </a:lnTo>
                  <a:lnTo>
                    <a:pt x="717168" y="51130"/>
                  </a:lnTo>
                  <a:lnTo>
                    <a:pt x="665987" y="69126"/>
                  </a:lnTo>
                  <a:lnTo>
                    <a:pt x="615568" y="89999"/>
                  </a:lnTo>
                  <a:lnTo>
                    <a:pt x="566673" y="113037"/>
                  </a:lnTo>
                  <a:lnTo>
                    <a:pt x="519175" y="138959"/>
                  </a:lnTo>
                  <a:lnTo>
                    <a:pt x="473074" y="167756"/>
                  </a:lnTo>
                  <a:lnTo>
                    <a:pt x="428370" y="197994"/>
                  </a:lnTo>
                  <a:lnTo>
                    <a:pt x="385190" y="231113"/>
                  </a:lnTo>
                  <a:lnTo>
                    <a:pt x="343407" y="266395"/>
                  </a:lnTo>
                  <a:lnTo>
                    <a:pt x="304545" y="303830"/>
                  </a:lnTo>
                  <a:lnTo>
                    <a:pt x="267080" y="343429"/>
                  </a:lnTo>
                  <a:lnTo>
                    <a:pt x="231901" y="384465"/>
                  </a:lnTo>
                  <a:lnTo>
                    <a:pt x="198754" y="427666"/>
                  </a:lnTo>
                  <a:lnTo>
                    <a:pt x="167766" y="472304"/>
                  </a:lnTo>
                  <a:lnTo>
                    <a:pt x="139699" y="518380"/>
                  </a:lnTo>
                  <a:lnTo>
                    <a:pt x="113791" y="566621"/>
                  </a:lnTo>
                  <a:lnTo>
                    <a:pt x="90042" y="615576"/>
                  </a:lnTo>
                  <a:lnTo>
                    <a:pt x="69849" y="665255"/>
                  </a:lnTo>
                  <a:lnTo>
                    <a:pt x="51180" y="716372"/>
                  </a:lnTo>
                  <a:lnTo>
                    <a:pt x="36067" y="768208"/>
                  </a:lnTo>
                  <a:lnTo>
                    <a:pt x="23113" y="821489"/>
                  </a:lnTo>
                  <a:lnTo>
                    <a:pt x="13715" y="874765"/>
                  </a:lnTo>
                  <a:lnTo>
                    <a:pt x="6476" y="928764"/>
                  </a:lnTo>
                  <a:lnTo>
                    <a:pt x="2158" y="982760"/>
                  </a:lnTo>
                  <a:lnTo>
                    <a:pt x="761" y="1036759"/>
                  </a:lnTo>
                  <a:lnTo>
                    <a:pt x="0" y="1036759"/>
                  </a:lnTo>
                  <a:lnTo>
                    <a:pt x="1396" y="1090754"/>
                  </a:lnTo>
                  <a:lnTo>
                    <a:pt x="5714" y="1144753"/>
                  </a:lnTo>
                  <a:lnTo>
                    <a:pt x="12953" y="1198749"/>
                  </a:lnTo>
                  <a:lnTo>
                    <a:pt x="23113" y="1252029"/>
                  </a:lnTo>
                  <a:lnTo>
                    <a:pt x="35305" y="1305305"/>
                  </a:lnTo>
                  <a:lnTo>
                    <a:pt x="1141162" y="1329484"/>
                  </a:lnTo>
                  <a:lnTo>
                    <a:pt x="1141162" y="5369"/>
                  </a:lnTo>
                  <a:lnTo>
                    <a:pt x="1091564" y="1447"/>
                  </a:lnTo>
                  <a:lnTo>
                    <a:pt x="1037462" y="0"/>
                  </a:lnTo>
                  <a:close/>
                </a:path>
              </a:pathLst>
            </a:custGeom>
            <a:solidFill>
              <a:srgbClr val="4A86E8">
                <a:alpha val="27059"/>
              </a:srgbClr>
            </a:solidFill>
          </p:spPr>
          <p:txBody>
            <a:bodyPr wrap="square" lIns="0" tIns="0" rIns="0" bIns="0" rtlCol="0"/>
            <a:lstStyle/>
            <a:p>
              <a:endParaRPr/>
            </a:p>
          </p:txBody>
        </p:sp>
        <p:sp>
          <p:nvSpPr>
            <p:cNvPr id="6" name="object 6"/>
            <p:cNvSpPr/>
            <p:nvPr/>
          </p:nvSpPr>
          <p:spPr>
            <a:xfrm>
              <a:off x="17146822" y="8957521"/>
              <a:ext cx="1141730" cy="1329690"/>
            </a:xfrm>
            <a:custGeom>
              <a:avLst/>
              <a:gdLst/>
              <a:ahLst/>
              <a:cxnLst/>
              <a:rect l="l" t="t" r="r" b="b"/>
              <a:pathLst>
                <a:path w="1141730" h="1329690">
                  <a:moveTo>
                    <a:pt x="42711" y="1329476"/>
                  </a:moveTo>
                  <a:lnTo>
                    <a:pt x="23114" y="1252021"/>
                  </a:lnTo>
                  <a:lnTo>
                    <a:pt x="12954" y="1198740"/>
                  </a:lnTo>
                  <a:lnTo>
                    <a:pt x="5842" y="1144746"/>
                  </a:lnTo>
                  <a:lnTo>
                    <a:pt x="1524" y="1090746"/>
                  </a:lnTo>
                  <a:lnTo>
                    <a:pt x="0" y="1036751"/>
                  </a:lnTo>
                  <a:lnTo>
                    <a:pt x="762" y="1036751"/>
                  </a:lnTo>
                  <a:lnTo>
                    <a:pt x="2159" y="982751"/>
                  </a:lnTo>
                  <a:lnTo>
                    <a:pt x="6477" y="928756"/>
                  </a:lnTo>
                  <a:lnTo>
                    <a:pt x="13716" y="874756"/>
                  </a:lnTo>
                  <a:lnTo>
                    <a:pt x="23114" y="821481"/>
                  </a:lnTo>
                  <a:lnTo>
                    <a:pt x="36068" y="768201"/>
                  </a:lnTo>
                  <a:lnTo>
                    <a:pt x="51181" y="716364"/>
                  </a:lnTo>
                  <a:lnTo>
                    <a:pt x="69850" y="665247"/>
                  </a:lnTo>
                  <a:lnTo>
                    <a:pt x="90043" y="615567"/>
                  </a:lnTo>
                  <a:lnTo>
                    <a:pt x="113793" y="566613"/>
                  </a:lnTo>
                  <a:lnTo>
                    <a:pt x="139701" y="518374"/>
                  </a:lnTo>
                  <a:lnTo>
                    <a:pt x="167768" y="472296"/>
                  </a:lnTo>
                  <a:lnTo>
                    <a:pt x="198756" y="427658"/>
                  </a:lnTo>
                  <a:lnTo>
                    <a:pt x="231904" y="384458"/>
                  </a:lnTo>
                  <a:lnTo>
                    <a:pt x="267210" y="343421"/>
                  </a:lnTo>
                  <a:lnTo>
                    <a:pt x="304549" y="303822"/>
                  </a:lnTo>
                  <a:lnTo>
                    <a:pt x="343538" y="266387"/>
                  </a:lnTo>
                  <a:lnTo>
                    <a:pt x="385194" y="231105"/>
                  </a:lnTo>
                  <a:lnTo>
                    <a:pt x="428375" y="197986"/>
                  </a:lnTo>
                  <a:lnTo>
                    <a:pt x="473079" y="167749"/>
                  </a:lnTo>
                  <a:lnTo>
                    <a:pt x="519181" y="138951"/>
                  </a:lnTo>
                  <a:lnTo>
                    <a:pt x="566679" y="113030"/>
                  </a:lnTo>
                  <a:lnTo>
                    <a:pt x="615575" y="89991"/>
                  </a:lnTo>
                  <a:lnTo>
                    <a:pt x="665994" y="69112"/>
                  </a:lnTo>
                  <a:lnTo>
                    <a:pt x="717176" y="51117"/>
                  </a:lnTo>
                  <a:lnTo>
                    <a:pt x="768992" y="35280"/>
                  </a:lnTo>
                  <a:lnTo>
                    <a:pt x="822206" y="23037"/>
                  </a:lnTo>
                  <a:lnTo>
                    <a:pt x="875546" y="12953"/>
                  </a:lnTo>
                  <a:lnTo>
                    <a:pt x="928760" y="5753"/>
                  </a:lnTo>
                  <a:lnTo>
                    <a:pt x="983497" y="1435"/>
                  </a:lnTo>
                  <a:lnTo>
                    <a:pt x="1037600" y="0"/>
                  </a:lnTo>
                  <a:lnTo>
                    <a:pt x="1091575" y="1435"/>
                  </a:lnTo>
                  <a:lnTo>
                    <a:pt x="1141118" y="5343"/>
                  </a:lnTo>
                </a:path>
              </a:pathLst>
            </a:custGeom>
            <a:ln w="3175">
              <a:solidFill>
                <a:srgbClr val="FFFFFF"/>
              </a:solidFill>
            </a:ln>
          </p:spPr>
          <p:txBody>
            <a:bodyPr wrap="square" lIns="0" tIns="0" rIns="0" bIns="0" rtlCol="0"/>
            <a:lstStyle/>
            <a:p>
              <a:endParaRPr/>
            </a:p>
          </p:txBody>
        </p:sp>
        <p:sp>
          <p:nvSpPr>
            <p:cNvPr id="7" name="object 7"/>
            <p:cNvSpPr/>
            <p:nvPr/>
          </p:nvSpPr>
          <p:spPr>
            <a:xfrm>
              <a:off x="17146822" y="8957521"/>
              <a:ext cx="1141730" cy="1329690"/>
            </a:xfrm>
            <a:custGeom>
              <a:avLst/>
              <a:gdLst/>
              <a:ahLst/>
              <a:cxnLst/>
              <a:rect l="l" t="t" r="r" b="b"/>
              <a:pathLst>
                <a:path w="1141730" h="1329690">
                  <a:moveTo>
                    <a:pt x="42711" y="1329476"/>
                  </a:moveTo>
                  <a:lnTo>
                    <a:pt x="23114" y="1252021"/>
                  </a:lnTo>
                  <a:lnTo>
                    <a:pt x="12954" y="1198740"/>
                  </a:lnTo>
                  <a:lnTo>
                    <a:pt x="5842" y="1144746"/>
                  </a:lnTo>
                  <a:lnTo>
                    <a:pt x="1524" y="1090746"/>
                  </a:lnTo>
                  <a:lnTo>
                    <a:pt x="0" y="1036751"/>
                  </a:lnTo>
                  <a:lnTo>
                    <a:pt x="762" y="1036751"/>
                  </a:lnTo>
                  <a:lnTo>
                    <a:pt x="2159" y="982751"/>
                  </a:lnTo>
                  <a:lnTo>
                    <a:pt x="6477" y="928756"/>
                  </a:lnTo>
                  <a:lnTo>
                    <a:pt x="13716" y="874756"/>
                  </a:lnTo>
                  <a:lnTo>
                    <a:pt x="23114" y="821481"/>
                  </a:lnTo>
                  <a:lnTo>
                    <a:pt x="36068" y="768201"/>
                  </a:lnTo>
                  <a:lnTo>
                    <a:pt x="51181" y="716364"/>
                  </a:lnTo>
                  <a:lnTo>
                    <a:pt x="69850" y="665247"/>
                  </a:lnTo>
                  <a:lnTo>
                    <a:pt x="90043" y="615567"/>
                  </a:lnTo>
                  <a:lnTo>
                    <a:pt x="113793" y="566613"/>
                  </a:lnTo>
                  <a:lnTo>
                    <a:pt x="139701" y="518374"/>
                  </a:lnTo>
                  <a:lnTo>
                    <a:pt x="167768" y="472296"/>
                  </a:lnTo>
                  <a:lnTo>
                    <a:pt x="198756" y="427658"/>
                  </a:lnTo>
                  <a:lnTo>
                    <a:pt x="231904" y="384458"/>
                  </a:lnTo>
                  <a:lnTo>
                    <a:pt x="267210" y="343421"/>
                  </a:lnTo>
                  <a:lnTo>
                    <a:pt x="304549" y="303822"/>
                  </a:lnTo>
                  <a:lnTo>
                    <a:pt x="343538" y="266387"/>
                  </a:lnTo>
                  <a:lnTo>
                    <a:pt x="385194" y="231105"/>
                  </a:lnTo>
                  <a:lnTo>
                    <a:pt x="428375" y="197986"/>
                  </a:lnTo>
                  <a:lnTo>
                    <a:pt x="473079" y="167749"/>
                  </a:lnTo>
                  <a:lnTo>
                    <a:pt x="519181" y="138951"/>
                  </a:lnTo>
                  <a:lnTo>
                    <a:pt x="566679" y="113030"/>
                  </a:lnTo>
                  <a:lnTo>
                    <a:pt x="615575" y="89991"/>
                  </a:lnTo>
                  <a:lnTo>
                    <a:pt x="665994" y="69112"/>
                  </a:lnTo>
                  <a:lnTo>
                    <a:pt x="717176" y="51117"/>
                  </a:lnTo>
                  <a:lnTo>
                    <a:pt x="768992" y="35280"/>
                  </a:lnTo>
                  <a:lnTo>
                    <a:pt x="822206" y="23037"/>
                  </a:lnTo>
                  <a:lnTo>
                    <a:pt x="875546" y="12953"/>
                  </a:lnTo>
                  <a:lnTo>
                    <a:pt x="928760" y="5753"/>
                  </a:lnTo>
                  <a:lnTo>
                    <a:pt x="983497" y="1435"/>
                  </a:lnTo>
                  <a:lnTo>
                    <a:pt x="1037600" y="0"/>
                  </a:lnTo>
                  <a:lnTo>
                    <a:pt x="1091575" y="1435"/>
                  </a:lnTo>
                  <a:lnTo>
                    <a:pt x="1141118" y="5343"/>
                  </a:lnTo>
                </a:path>
              </a:pathLst>
            </a:custGeom>
            <a:ln w="18719">
              <a:solidFill>
                <a:srgbClr val="4A86E8"/>
              </a:solidFill>
            </a:ln>
          </p:spPr>
          <p:txBody>
            <a:bodyPr wrap="square" lIns="0" tIns="0" rIns="0" bIns="0" rtlCol="0"/>
            <a:lstStyle/>
            <a:p>
              <a:endParaRPr/>
            </a:p>
          </p:txBody>
        </p:sp>
      </p:grpSp>
      <p:sp>
        <p:nvSpPr>
          <p:cNvPr id="8" name="object 8"/>
          <p:cNvSpPr txBox="1">
            <a:spLocks noGrp="1"/>
          </p:cNvSpPr>
          <p:nvPr>
            <p:ph type="title"/>
          </p:nvPr>
        </p:nvSpPr>
        <p:spPr>
          <a:xfrm>
            <a:off x="5106771" y="2611393"/>
            <a:ext cx="8073390" cy="3142615"/>
          </a:xfrm>
          <a:prstGeom prst="rect">
            <a:avLst/>
          </a:prstGeom>
        </p:spPr>
        <p:txBody>
          <a:bodyPr vert="horz" wrap="square" lIns="0" tIns="13970" rIns="0" bIns="0" rtlCol="0">
            <a:spAutoFit/>
          </a:bodyPr>
          <a:lstStyle/>
          <a:p>
            <a:pPr marL="12065" marR="5080" algn="ctr">
              <a:lnSpc>
                <a:spcPct val="100200"/>
              </a:lnSpc>
              <a:spcBef>
                <a:spcPts val="110"/>
              </a:spcBef>
            </a:pPr>
            <a:r>
              <a:rPr sz="6800" spc="70" dirty="0"/>
              <a:t>Optimisation</a:t>
            </a:r>
            <a:r>
              <a:rPr sz="6800" spc="-160" dirty="0"/>
              <a:t> </a:t>
            </a:r>
            <a:r>
              <a:rPr sz="6800" spc="-25" dirty="0"/>
              <a:t>du </a:t>
            </a:r>
            <a:r>
              <a:rPr sz="6800" dirty="0"/>
              <a:t>Développement</a:t>
            </a:r>
            <a:r>
              <a:rPr sz="6800" spc="135" dirty="0"/>
              <a:t> </a:t>
            </a:r>
            <a:r>
              <a:rPr sz="6800" spc="-105" dirty="0"/>
              <a:t>Web </a:t>
            </a:r>
            <a:r>
              <a:rPr sz="6800" spc="-95" dirty="0"/>
              <a:t>avec</a:t>
            </a:r>
            <a:r>
              <a:rPr sz="6800" spc="-200" dirty="0"/>
              <a:t> </a:t>
            </a:r>
            <a:r>
              <a:rPr sz="6800" spc="-459" dirty="0"/>
              <a:t>T</a:t>
            </a:r>
            <a:r>
              <a:rPr sz="6800" spc="65" dirty="0"/>
              <a:t>a</a:t>
            </a:r>
            <a:r>
              <a:rPr sz="6800" spc="70" dirty="0"/>
              <a:t>i</a:t>
            </a:r>
            <a:r>
              <a:rPr sz="6800" spc="20" dirty="0"/>
              <a:t>l</a:t>
            </a:r>
            <a:r>
              <a:rPr sz="6800" spc="70" dirty="0"/>
              <a:t>win</a:t>
            </a:r>
            <a:r>
              <a:rPr sz="6800" spc="75" dirty="0"/>
              <a:t>d</a:t>
            </a:r>
            <a:r>
              <a:rPr sz="6800" spc="-200" dirty="0"/>
              <a:t> </a:t>
            </a:r>
            <a:r>
              <a:rPr sz="6800" spc="-1015" dirty="0"/>
              <a:t>CSS</a:t>
            </a:r>
            <a:endParaRPr sz="6800"/>
          </a:p>
        </p:txBody>
      </p:sp>
      <p:grpSp>
        <p:nvGrpSpPr>
          <p:cNvPr id="9" name="object 9"/>
          <p:cNvGrpSpPr/>
          <p:nvPr/>
        </p:nvGrpSpPr>
        <p:grpSpPr>
          <a:xfrm>
            <a:off x="-9359" y="-9359"/>
            <a:ext cx="5782310" cy="5858510"/>
            <a:chOff x="-9359" y="-9359"/>
            <a:chExt cx="5782310" cy="5858510"/>
          </a:xfrm>
        </p:grpSpPr>
        <p:sp>
          <p:nvSpPr>
            <p:cNvPr id="10" name="object 10"/>
            <p:cNvSpPr/>
            <p:nvPr/>
          </p:nvSpPr>
          <p:spPr>
            <a:xfrm>
              <a:off x="0" y="0"/>
              <a:ext cx="5763260" cy="5839460"/>
            </a:xfrm>
            <a:custGeom>
              <a:avLst/>
              <a:gdLst/>
              <a:ahLst/>
              <a:cxnLst/>
              <a:rect l="l" t="t" r="r" b="b"/>
              <a:pathLst>
                <a:path w="5763260" h="5839460">
                  <a:moveTo>
                    <a:pt x="5762996" y="0"/>
                  </a:moveTo>
                  <a:lnTo>
                    <a:pt x="5730379" y="149377"/>
                  </a:lnTo>
                  <a:lnTo>
                    <a:pt x="5684291" y="335864"/>
                  </a:lnTo>
                  <a:lnTo>
                    <a:pt x="5633897" y="521614"/>
                  </a:lnTo>
                  <a:lnTo>
                    <a:pt x="5579173" y="705929"/>
                  </a:lnTo>
                  <a:lnTo>
                    <a:pt x="5518695" y="888809"/>
                  </a:lnTo>
                  <a:lnTo>
                    <a:pt x="5454624" y="1069530"/>
                  </a:lnTo>
                  <a:lnTo>
                    <a:pt x="5385498" y="1249527"/>
                  </a:lnTo>
                  <a:lnTo>
                    <a:pt x="5312054" y="1426654"/>
                  </a:lnTo>
                  <a:lnTo>
                    <a:pt x="5233580" y="1603044"/>
                  </a:lnTo>
                  <a:lnTo>
                    <a:pt x="5151500" y="1776564"/>
                  </a:lnTo>
                  <a:lnTo>
                    <a:pt x="5064378" y="1947925"/>
                  </a:lnTo>
                  <a:lnTo>
                    <a:pt x="4972938" y="2117128"/>
                  </a:lnTo>
                  <a:lnTo>
                    <a:pt x="4877904" y="2284158"/>
                  </a:lnTo>
                  <a:lnTo>
                    <a:pt x="4777828" y="2449042"/>
                  </a:lnTo>
                  <a:lnTo>
                    <a:pt x="4674145" y="2610319"/>
                  </a:lnTo>
                  <a:lnTo>
                    <a:pt x="4566868" y="2770162"/>
                  </a:lnTo>
                  <a:lnTo>
                    <a:pt x="4454550" y="2926397"/>
                  </a:lnTo>
                  <a:lnTo>
                    <a:pt x="4338624" y="3079762"/>
                  </a:lnTo>
                  <a:lnTo>
                    <a:pt x="4219104" y="3230232"/>
                  </a:lnTo>
                  <a:lnTo>
                    <a:pt x="4095991" y="3377831"/>
                  </a:lnTo>
                  <a:lnTo>
                    <a:pt x="3968546" y="3522548"/>
                  </a:lnTo>
                  <a:lnTo>
                    <a:pt x="3838231" y="3662946"/>
                  </a:lnTo>
                  <a:lnTo>
                    <a:pt x="3703586" y="3801186"/>
                  </a:lnTo>
                  <a:lnTo>
                    <a:pt x="3566070" y="3935107"/>
                  </a:lnTo>
                  <a:lnTo>
                    <a:pt x="3424948" y="4066146"/>
                  </a:lnTo>
                  <a:lnTo>
                    <a:pt x="3280955" y="4192866"/>
                  </a:lnTo>
                  <a:lnTo>
                    <a:pt x="3133356" y="4316704"/>
                  </a:lnTo>
                  <a:lnTo>
                    <a:pt x="2982874" y="4436224"/>
                  </a:lnTo>
                  <a:lnTo>
                    <a:pt x="2829509" y="4552149"/>
                  </a:lnTo>
                  <a:lnTo>
                    <a:pt x="2672562" y="4663744"/>
                  </a:lnTo>
                  <a:lnTo>
                    <a:pt x="2513444" y="4771745"/>
                  </a:lnTo>
                  <a:lnTo>
                    <a:pt x="2351442" y="4875428"/>
                  </a:lnTo>
                  <a:lnTo>
                    <a:pt x="2187282" y="4974780"/>
                  </a:lnTo>
                  <a:lnTo>
                    <a:pt x="2020239" y="5070538"/>
                  </a:lnTo>
                  <a:lnTo>
                    <a:pt x="1851050" y="5161978"/>
                  </a:lnTo>
                  <a:lnTo>
                    <a:pt x="1679689" y="5248376"/>
                  </a:lnTo>
                  <a:lnTo>
                    <a:pt x="1505445" y="5331180"/>
                  </a:lnTo>
                  <a:lnTo>
                    <a:pt x="1329766" y="5408942"/>
                  </a:lnTo>
                  <a:lnTo>
                    <a:pt x="1152649" y="5483097"/>
                  </a:lnTo>
                  <a:lnTo>
                    <a:pt x="972651" y="5551499"/>
                  </a:lnTo>
                  <a:lnTo>
                    <a:pt x="791928" y="5616295"/>
                  </a:lnTo>
                  <a:lnTo>
                    <a:pt x="609053" y="5676061"/>
                  </a:lnTo>
                  <a:lnTo>
                    <a:pt x="424736" y="5731497"/>
                  </a:lnTo>
                  <a:lnTo>
                    <a:pt x="238973" y="5781890"/>
                  </a:lnTo>
                  <a:lnTo>
                    <a:pt x="52496" y="5827978"/>
                  </a:lnTo>
                  <a:lnTo>
                    <a:pt x="0" y="5839441"/>
                  </a:lnTo>
                </a:path>
              </a:pathLst>
            </a:custGeom>
            <a:ln w="18719">
              <a:solidFill>
                <a:srgbClr val="262425"/>
              </a:solidFill>
            </a:ln>
          </p:spPr>
          <p:txBody>
            <a:bodyPr wrap="square" lIns="0" tIns="0" rIns="0" bIns="0" rtlCol="0"/>
            <a:lstStyle/>
            <a:p>
              <a:endParaRPr/>
            </a:p>
          </p:txBody>
        </p:sp>
        <p:sp>
          <p:nvSpPr>
            <p:cNvPr id="11" name="object 11"/>
            <p:cNvSpPr/>
            <p:nvPr/>
          </p:nvSpPr>
          <p:spPr>
            <a:xfrm>
              <a:off x="0" y="0"/>
              <a:ext cx="2878455" cy="2940685"/>
            </a:xfrm>
            <a:custGeom>
              <a:avLst/>
              <a:gdLst/>
              <a:ahLst/>
              <a:cxnLst/>
              <a:rect l="l" t="t" r="r" b="b"/>
              <a:pathLst>
                <a:path w="2878455" h="2940685">
                  <a:moveTo>
                    <a:pt x="2877884" y="0"/>
                  </a:moveTo>
                  <a:lnTo>
                    <a:pt x="0" y="0"/>
                  </a:lnTo>
                  <a:lnTo>
                    <a:pt x="0" y="2940681"/>
                  </a:lnTo>
                  <a:lnTo>
                    <a:pt x="119454" y="2895434"/>
                  </a:lnTo>
                  <a:lnTo>
                    <a:pt x="231774" y="2848635"/>
                  </a:lnTo>
                  <a:lnTo>
                    <a:pt x="342652" y="2798952"/>
                  </a:lnTo>
                  <a:lnTo>
                    <a:pt x="452814" y="2747111"/>
                  </a:lnTo>
                  <a:lnTo>
                    <a:pt x="561533" y="2691676"/>
                  </a:lnTo>
                  <a:lnTo>
                    <a:pt x="668813" y="2634081"/>
                  </a:lnTo>
                  <a:lnTo>
                    <a:pt x="773931" y="2573604"/>
                  </a:lnTo>
                  <a:lnTo>
                    <a:pt x="878329" y="2510967"/>
                  </a:lnTo>
                  <a:lnTo>
                    <a:pt x="980569" y="2445448"/>
                  </a:lnTo>
                  <a:lnTo>
                    <a:pt x="1081370" y="2377046"/>
                  </a:lnTo>
                  <a:lnTo>
                    <a:pt x="1180009" y="2305761"/>
                  </a:lnTo>
                  <a:lnTo>
                    <a:pt x="1277213" y="2233041"/>
                  </a:lnTo>
                  <a:lnTo>
                    <a:pt x="1372971" y="2157450"/>
                  </a:lnTo>
                  <a:lnTo>
                    <a:pt x="1465846" y="2078964"/>
                  </a:lnTo>
                  <a:lnTo>
                    <a:pt x="1557286" y="1998319"/>
                  </a:lnTo>
                  <a:lnTo>
                    <a:pt x="1646567" y="1915528"/>
                  </a:lnTo>
                  <a:lnTo>
                    <a:pt x="1733689" y="1830565"/>
                  </a:lnTo>
                  <a:lnTo>
                    <a:pt x="1818639" y="1743443"/>
                  </a:lnTo>
                  <a:lnTo>
                    <a:pt x="1901443" y="1654162"/>
                  </a:lnTo>
                  <a:lnTo>
                    <a:pt x="1982088" y="1563446"/>
                  </a:lnTo>
                  <a:lnTo>
                    <a:pt x="2059838" y="1469847"/>
                  </a:lnTo>
                  <a:lnTo>
                    <a:pt x="2135441" y="1374813"/>
                  </a:lnTo>
                  <a:lnTo>
                    <a:pt x="2208885" y="1277607"/>
                  </a:lnTo>
                  <a:lnTo>
                    <a:pt x="2279446" y="1178255"/>
                  </a:lnTo>
                  <a:lnTo>
                    <a:pt x="2347836" y="1077455"/>
                  </a:lnTo>
                  <a:lnTo>
                    <a:pt x="2413368" y="975207"/>
                  </a:lnTo>
                  <a:lnTo>
                    <a:pt x="2476715" y="870813"/>
                  </a:lnTo>
                  <a:lnTo>
                    <a:pt x="2537193" y="765695"/>
                  </a:lnTo>
                  <a:lnTo>
                    <a:pt x="2594800" y="658418"/>
                  </a:lnTo>
                  <a:lnTo>
                    <a:pt x="2649511" y="549694"/>
                  </a:lnTo>
                  <a:lnTo>
                    <a:pt x="2702077" y="439534"/>
                  </a:lnTo>
                  <a:lnTo>
                    <a:pt x="2751035" y="328650"/>
                  </a:lnTo>
                  <a:lnTo>
                    <a:pt x="2797835" y="216331"/>
                  </a:lnTo>
                  <a:lnTo>
                    <a:pt x="2841764" y="102578"/>
                  </a:lnTo>
                  <a:lnTo>
                    <a:pt x="2877884" y="0"/>
                  </a:lnTo>
                  <a:close/>
                </a:path>
              </a:pathLst>
            </a:custGeom>
            <a:solidFill>
              <a:srgbClr val="4A86E8">
                <a:alpha val="27059"/>
              </a:srgbClr>
            </a:solidFill>
          </p:spPr>
          <p:txBody>
            <a:bodyPr wrap="square" lIns="0" tIns="0" rIns="0" bIns="0" rtlCol="0"/>
            <a:lstStyle/>
            <a:p>
              <a:endParaRPr/>
            </a:p>
          </p:txBody>
        </p:sp>
        <p:sp>
          <p:nvSpPr>
            <p:cNvPr id="12" name="object 12"/>
            <p:cNvSpPr/>
            <p:nvPr/>
          </p:nvSpPr>
          <p:spPr>
            <a:xfrm>
              <a:off x="0" y="0"/>
              <a:ext cx="2878455" cy="2940685"/>
            </a:xfrm>
            <a:custGeom>
              <a:avLst/>
              <a:gdLst/>
              <a:ahLst/>
              <a:cxnLst/>
              <a:rect l="l" t="t" r="r" b="b"/>
              <a:pathLst>
                <a:path w="2878455" h="2940685">
                  <a:moveTo>
                    <a:pt x="2877884" y="0"/>
                  </a:moveTo>
                  <a:lnTo>
                    <a:pt x="2841764" y="102578"/>
                  </a:lnTo>
                  <a:lnTo>
                    <a:pt x="2797835" y="216331"/>
                  </a:lnTo>
                  <a:lnTo>
                    <a:pt x="2751035" y="328650"/>
                  </a:lnTo>
                  <a:lnTo>
                    <a:pt x="2702077" y="439534"/>
                  </a:lnTo>
                  <a:lnTo>
                    <a:pt x="2649511" y="549694"/>
                  </a:lnTo>
                  <a:lnTo>
                    <a:pt x="2594800" y="658418"/>
                  </a:lnTo>
                  <a:lnTo>
                    <a:pt x="2537193" y="765695"/>
                  </a:lnTo>
                  <a:lnTo>
                    <a:pt x="2476715" y="870813"/>
                  </a:lnTo>
                  <a:lnTo>
                    <a:pt x="2413368" y="975207"/>
                  </a:lnTo>
                  <a:lnTo>
                    <a:pt x="2347836" y="1077455"/>
                  </a:lnTo>
                  <a:lnTo>
                    <a:pt x="2279446" y="1178255"/>
                  </a:lnTo>
                  <a:lnTo>
                    <a:pt x="2208885" y="1277607"/>
                  </a:lnTo>
                  <a:lnTo>
                    <a:pt x="2135441" y="1374813"/>
                  </a:lnTo>
                  <a:lnTo>
                    <a:pt x="2059838" y="1469847"/>
                  </a:lnTo>
                  <a:lnTo>
                    <a:pt x="1982088" y="1563446"/>
                  </a:lnTo>
                  <a:lnTo>
                    <a:pt x="1901443" y="1654162"/>
                  </a:lnTo>
                  <a:lnTo>
                    <a:pt x="1818639" y="1743443"/>
                  </a:lnTo>
                  <a:lnTo>
                    <a:pt x="1733689" y="1830565"/>
                  </a:lnTo>
                  <a:lnTo>
                    <a:pt x="1646567" y="1915528"/>
                  </a:lnTo>
                  <a:lnTo>
                    <a:pt x="1557286" y="1998319"/>
                  </a:lnTo>
                  <a:lnTo>
                    <a:pt x="1465846" y="2078964"/>
                  </a:lnTo>
                  <a:lnTo>
                    <a:pt x="1372971" y="2157450"/>
                  </a:lnTo>
                  <a:lnTo>
                    <a:pt x="1277213" y="2233040"/>
                  </a:lnTo>
                  <a:lnTo>
                    <a:pt x="1180008" y="2305761"/>
                  </a:lnTo>
                  <a:lnTo>
                    <a:pt x="1081370" y="2377046"/>
                  </a:lnTo>
                  <a:lnTo>
                    <a:pt x="980569" y="2445448"/>
                  </a:lnTo>
                  <a:lnTo>
                    <a:pt x="878329" y="2510967"/>
                  </a:lnTo>
                  <a:lnTo>
                    <a:pt x="773931" y="2573604"/>
                  </a:lnTo>
                  <a:lnTo>
                    <a:pt x="668813" y="2634081"/>
                  </a:lnTo>
                  <a:lnTo>
                    <a:pt x="561533" y="2691676"/>
                  </a:lnTo>
                  <a:lnTo>
                    <a:pt x="452814" y="2747111"/>
                  </a:lnTo>
                  <a:lnTo>
                    <a:pt x="342652" y="2798952"/>
                  </a:lnTo>
                  <a:lnTo>
                    <a:pt x="231774" y="2848635"/>
                  </a:lnTo>
                  <a:lnTo>
                    <a:pt x="119454" y="2895434"/>
                  </a:lnTo>
                  <a:lnTo>
                    <a:pt x="5695" y="2938640"/>
                  </a:lnTo>
                  <a:lnTo>
                    <a:pt x="0" y="2940681"/>
                  </a:lnTo>
                </a:path>
              </a:pathLst>
            </a:custGeom>
            <a:ln w="3175">
              <a:solidFill>
                <a:srgbClr val="FFFFFF"/>
              </a:solidFill>
            </a:ln>
          </p:spPr>
          <p:txBody>
            <a:bodyPr wrap="square" lIns="0" tIns="0" rIns="0" bIns="0" rtlCol="0"/>
            <a:lstStyle/>
            <a:p>
              <a:endParaRPr/>
            </a:p>
          </p:txBody>
        </p:sp>
        <p:sp>
          <p:nvSpPr>
            <p:cNvPr id="13" name="object 13"/>
            <p:cNvSpPr/>
            <p:nvPr/>
          </p:nvSpPr>
          <p:spPr>
            <a:xfrm>
              <a:off x="0" y="0"/>
              <a:ext cx="2878455" cy="2940685"/>
            </a:xfrm>
            <a:custGeom>
              <a:avLst/>
              <a:gdLst/>
              <a:ahLst/>
              <a:cxnLst/>
              <a:rect l="l" t="t" r="r" b="b"/>
              <a:pathLst>
                <a:path w="2878455" h="2940685">
                  <a:moveTo>
                    <a:pt x="2877884" y="0"/>
                  </a:moveTo>
                  <a:lnTo>
                    <a:pt x="2841764" y="102578"/>
                  </a:lnTo>
                  <a:lnTo>
                    <a:pt x="2797835" y="216331"/>
                  </a:lnTo>
                  <a:lnTo>
                    <a:pt x="2751035" y="328650"/>
                  </a:lnTo>
                  <a:lnTo>
                    <a:pt x="2702077" y="439534"/>
                  </a:lnTo>
                  <a:lnTo>
                    <a:pt x="2649511" y="549694"/>
                  </a:lnTo>
                  <a:lnTo>
                    <a:pt x="2594800" y="658418"/>
                  </a:lnTo>
                  <a:lnTo>
                    <a:pt x="2537193" y="765695"/>
                  </a:lnTo>
                  <a:lnTo>
                    <a:pt x="2476715" y="870813"/>
                  </a:lnTo>
                  <a:lnTo>
                    <a:pt x="2413368" y="975207"/>
                  </a:lnTo>
                  <a:lnTo>
                    <a:pt x="2347836" y="1077455"/>
                  </a:lnTo>
                  <a:lnTo>
                    <a:pt x="2279446" y="1178255"/>
                  </a:lnTo>
                  <a:lnTo>
                    <a:pt x="2208885" y="1277607"/>
                  </a:lnTo>
                  <a:lnTo>
                    <a:pt x="2135441" y="1374813"/>
                  </a:lnTo>
                  <a:lnTo>
                    <a:pt x="2059838" y="1469847"/>
                  </a:lnTo>
                  <a:lnTo>
                    <a:pt x="1982088" y="1563446"/>
                  </a:lnTo>
                  <a:lnTo>
                    <a:pt x="1901443" y="1654162"/>
                  </a:lnTo>
                  <a:lnTo>
                    <a:pt x="1818639" y="1743443"/>
                  </a:lnTo>
                  <a:lnTo>
                    <a:pt x="1733689" y="1830565"/>
                  </a:lnTo>
                  <a:lnTo>
                    <a:pt x="1646567" y="1915528"/>
                  </a:lnTo>
                  <a:lnTo>
                    <a:pt x="1557286" y="1998319"/>
                  </a:lnTo>
                  <a:lnTo>
                    <a:pt x="1465846" y="2078964"/>
                  </a:lnTo>
                  <a:lnTo>
                    <a:pt x="1372971" y="2157450"/>
                  </a:lnTo>
                  <a:lnTo>
                    <a:pt x="1277213" y="2233040"/>
                  </a:lnTo>
                  <a:lnTo>
                    <a:pt x="1180008" y="2305761"/>
                  </a:lnTo>
                  <a:lnTo>
                    <a:pt x="1081370" y="2377046"/>
                  </a:lnTo>
                  <a:lnTo>
                    <a:pt x="980569" y="2445448"/>
                  </a:lnTo>
                  <a:lnTo>
                    <a:pt x="878329" y="2510967"/>
                  </a:lnTo>
                  <a:lnTo>
                    <a:pt x="773931" y="2573604"/>
                  </a:lnTo>
                  <a:lnTo>
                    <a:pt x="668813" y="2634081"/>
                  </a:lnTo>
                  <a:lnTo>
                    <a:pt x="561533" y="2691676"/>
                  </a:lnTo>
                  <a:lnTo>
                    <a:pt x="452814" y="2747111"/>
                  </a:lnTo>
                  <a:lnTo>
                    <a:pt x="342652" y="2798952"/>
                  </a:lnTo>
                  <a:lnTo>
                    <a:pt x="231774" y="2848635"/>
                  </a:lnTo>
                  <a:lnTo>
                    <a:pt x="119454" y="2895434"/>
                  </a:lnTo>
                  <a:lnTo>
                    <a:pt x="5695" y="2938640"/>
                  </a:lnTo>
                  <a:lnTo>
                    <a:pt x="0" y="2940681"/>
                  </a:lnTo>
                </a:path>
              </a:pathLst>
            </a:custGeom>
            <a:ln w="18719">
              <a:solidFill>
                <a:srgbClr val="4A86E8"/>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257"/>
            <a:ext cx="18288000" cy="1905"/>
          </a:xfrm>
          <a:custGeom>
            <a:avLst/>
            <a:gdLst/>
            <a:ahLst/>
            <a:cxnLst/>
            <a:rect l="l" t="t" r="r" b="b"/>
            <a:pathLst>
              <a:path w="18288000" h="1904">
                <a:moveTo>
                  <a:pt x="18287999" y="1440"/>
                </a:moveTo>
                <a:lnTo>
                  <a:pt x="0" y="0"/>
                </a:lnTo>
              </a:path>
            </a:pathLst>
          </a:custGeom>
          <a:ln w="18719">
            <a:solidFill>
              <a:srgbClr val="262425"/>
            </a:solidFill>
          </a:ln>
        </p:spPr>
        <p:txBody>
          <a:bodyPr wrap="square" lIns="0" tIns="0" rIns="0" bIns="0" rtlCol="0"/>
          <a:lstStyle/>
          <a:p>
            <a:endParaRPr/>
          </a:p>
        </p:txBody>
      </p:sp>
      <p:sp>
        <p:nvSpPr>
          <p:cNvPr id="3" name="object 3"/>
          <p:cNvSpPr/>
          <p:nvPr/>
        </p:nvSpPr>
        <p:spPr>
          <a:xfrm>
            <a:off x="0" y="9739244"/>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625803" y="2403119"/>
            <a:ext cx="1798193" cy="237972"/>
          </a:xfrm>
          <a:prstGeom prst="rect">
            <a:avLst/>
          </a:prstGeom>
        </p:spPr>
      </p:pic>
      <p:pic>
        <p:nvPicPr>
          <p:cNvPr id="5" name="object 5"/>
          <p:cNvPicPr/>
          <p:nvPr/>
        </p:nvPicPr>
        <p:blipFill>
          <a:blip r:embed="rId3" cstate="print"/>
          <a:stretch>
            <a:fillRect/>
          </a:stretch>
        </p:blipFill>
        <p:spPr>
          <a:xfrm>
            <a:off x="1643430" y="3127019"/>
            <a:ext cx="1020267" cy="299758"/>
          </a:xfrm>
          <a:prstGeom prst="rect">
            <a:avLst/>
          </a:prstGeom>
        </p:spPr>
      </p:pic>
      <p:pic>
        <p:nvPicPr>
          <p:cNvPr id="6" name="object 6"/>
          <p:cNvPicPr/>
          <p:nvPr/>
        </p:nvPicPr>
        <p:blipFill>
          <a:blip r:embed="rId4" cstate="print"/>
          <a:stretch>
            <a:fillRect/>
          </a:stretch>
        </p:blipFill>
        <p:spPr>
          <a:xfrm>
            <a:off x="3119805" y="3127019"/>
            <a:ext cx="1243469" cy="237972"/>
          </a:xfrm>
          <a:prstGeom prst="rect">
            <a:avLst/>
          </a:prstGeom>
        </p:spPr>
      </p:pic>
      <p:pic>
        <p:nvPicPr>
          <p:cNvPr id="7" name="object 7"/>
          <p:cNvPicPr/>
          <p:nvPr/>
        </p:nvPicPr>
        <p:blipFill>
          <a:blip r:embed="rId5" cstate="print"/>
          <a:stretch>
            <a:fillRect/>
          </a:stretch>
        </p:blipFill>
        <p:spPr>
          <a:xfrm>
            <a:off x="4110545" y="4222394"/>
            <a:ext cx="1664258" cy="299758"/>
          </a:xfrm>
          <a:prstGeom prst="rect">
            <a:avLst/>
          </a:prstGeom>
        </p:spPr>
      </p:pic>
      <p:pic>
        <p:nvPicPr>
          <p:cNvPr id="8" name="object 8"/>
          <p:cNvPicPr/>
          <p:nvPr/>
        </p:nvPicPr>
        <p:blipFill>
          <a:blip r:embed="rId6" cstate="print"/>
          <a:stretch>
            <a:fillRect/>
          </a:stretch>
        </p:blipFill>
        <p:spPr>
          <a:xfrm>
            <a:off x="1643430" y="4593869"/>
            <a:ext cx="1971789" cy="237972"/>
          </a:xfrm>
          <a:prstGeom prst="rect">
            <a:avLst/>
          </a:prstGeom>
        </p:spPr>
      </p:pic>
      <p:sp>
        <p:nvSpPr>
          <p:cNvPr id="9" name="object 9"/>
          <p:cNvSpPr txBox="1"/>
          <p:nvPr/>
        </p:nvSpPr>
        <p:spPr>
          <a:xfrm>
            <a:off x="1607908" y="2320830"/>
            <a:ext cx="6429375" cy="2581910"/>
          </a:xfrm>
          <a:prstGeom prst="rect">
            <a:avLst/>
          </a:prstGeom>
        </p:spPr>
        <p:txBody>
          <a:bodyPr vert="horz" wrap="square" lIns="0" tIns="27305" rIns="0" bIns="0" rtlCol="0">
            <a:spAutoFit/>
          </a:bodyPr>
          <a:lstStyle/>
          <a:p>
            <a:pPr marL="12700" marR="104139" indent="1878330">
              <a:lnSpc>
                <a:spcPts val="2850"/>
              </a:lnSpc>
              <a:spcBef>
                <a:spcPts val="215"/>
              </a:spcBef>
            </a:pPr>
            <a:r>
              <a:rPr sz="2400" dirty="0">
                <a:solidFill>
                  <a:srgbClr val="262425"/>
                </a:solidFill>
                <a:latin typeface="Trebuchet MS"/>
                <a:cs typeface="Trebuchet MS"/>
              </a:rPr>
              <a:t>est</a:t>
            </a:r>
            <a:r>
              <a:rPr sz="2400" spc="-15" dirty="0">
                <a:solidFill>
                  <a:srgbClr val="262425"/>
                </a:solidFill>
                <a:latin typeface="Trebuchet MS"/>
                <a:cs typeface="Trebuchet MS"/>
              </a:rPr>
              <a:t> </a:t>
            </a:r>
            <a:r>
              <a:rPr sz="2400" spc="85" dirty="0">
                <a:solidFill>
                  <a:srgbClr val="262425"/>
                </a:solidFill>
                <a:latin typeface="Trebuchet MS"/>
                <a:cs typeface="Trebuchet MS"/>
              </a:rPr>
              <a:t>un</a:t>
            </a:r>
            <a:r>
              <a:rPr sz="2400" spc="-15" dirty="0">
                <a:solidFill>
                  <a:srgbClr val="262425"/>
                </a:solidFill>
                <a:latin typeface="Trebuchet MS"/>
                <a:cs typeface="Trebuchet MS"/>
              </a:rPr>
              <a:t> </a:t>
            </a:r>
            <a:r>
              <a:rPr sz="2400" dirty="0">
                <a:solidFill>
                  <a:srgbClr val="262425"/>
                </a:solidFill>
                <a:latin typeface="Trebuchet MS"/>
                <a:cs typeface="Trebuchet MS"/>
              </a:rPr>
              <a:t>framework</a:t>
            </a:r>
            <a:r>
              <a:rPr sz="2400" spc="-15" dirty="0">
                <a:solidFill>
                  <a:srgbClr val="262425"/>
                </a:solidFill>
                <a:latin typeface="Trebuchet MS"/>
                <a:cs typeface="Trebuchet MS"/>
              </a:rPr>
              <a:t> </a:t>
            </a:r>
            <a:r>
              <a:rPr sz="2400" spc="260" dirty="0">
                <a:solidFill>
                  <a:srgbClr val="262425"/>
                </a:solidFill>
                <a:latin typeface="Trebuchet MS"/>
                <a:cs typeface="Trebuchet MS"/>
              </a:rPr>
              <a:t>CSS</a:t>
            </a:r>
            <a:r>
              <a:rPr sz="2400" spc="-15" dirty="0">
                <a:solidFill>
                  <a:srgbClr val="262425"/>
                </a:solidFill>
                <a:latin typeface="Trebuchet MS"/>
                <a:cs typeface="Trebuchet MS"/>
              </a:rPr>
              <a:t> </a:t>
            </a:r>
            <a:r>
              <a:rPr sz="2400" spc="-10" dirty="0">
                <a:solidFill>
                  <a:srgbClr val="262425"/>
                </a:solidFill>
                <a:latin typeface="Trebuchet MS"/>
                <a:cs typeface="Trebuchet MS"/>
              </a:rPr>
              <a:t>utilitaire </a:t>
            </a:r>
            <a:r>
              <a:rPr sz="2400" dirty="0">
                <a:solidFill>
                  <a:srgbClr val="262425"/>
                </a:solidFill>
                <a:latin typeface="Trebuchet MS"/>
                <a:cs typeface="Trebuchet MS"/>
              </a:rPr>
              <a:t>qui</a:t>
            </a:r>
            <a:r>
              <a:rPr sz="2400" spc="-50" dirty="0">
                <a:solidFill>
                  <a:srgbClr val="262425"/>
                </a:solidFill>
                <a:latin typeface="Trebuchet MS"/>
                <a:cs typeface="Trebuchet MS"/>
              </a:rPr>
              <a:t> </a:t>
            </a:r>
            <a:r>
              <a:rPr sz="2400" dirty="0">
                <a:solidFill>
                  <a:srgbClr val="262425"/>
                </a:solidFill>
                <a:latin typeface="Trebuchet MS"/>
                <a:cs typeface="Trebuchet MS"/>
              </a:rPr>
              <a:t>permet</a:t>
            </a:r>
            <a:r>
              <a:rPr sz="2400" spc="-50" dirty="0">
                <a:solidFill>
                  <a:srgbClr val="262425"/>
                </a:solidFill>
                <a:latin typeface="Trebuchet MS"/>
                <a:cs typeface="Trebuchet MS"/>
              </a:rPr>
              <a:t> </a:t>
            </a:r>
            <a:r>
              <a:rPr sz="2400" spc="114" dirty="0">
                <a:solidFill>
                  <a:srgbClr val="262425"/>
                </a:solidFill>
                <a:latin typeface="Trebuchet MS"/>
                <a:cs typeface="Trebuchet MS"/>
              </a:rPr>
              <a:t>de</a:t>
            </a:r>
            <a:r>
              <a:rPr sz="2400" spc="-45" dirty="0">
                <a:solidFill>
                  <a:srgbClr val="262425"/>
                </a:solidFill>
                <a:latin typeface="Trebuchet MS"/>
                <a:cs typeface="Trebuchet MS"/>
              </a:rPr>
              <a:t> </a:t>
            </a:r>
            <a:r>
              <a:rPr sz="2400" dirty="0">
                <a:solidFill>
                  <a:srgbClr val="262425"/>
                </a:solidFill>
                <a:latin typeface="Trebuchet MS"/>
                <a:cs typeface="Trebuchet MS"/>
              </a:rPr>
              <a:t>créer</a:t>
            </a:r>
            <a:r>
              <a:rPr sz="2400" spc="-110" dirty="0">
                <a:solidFill>
                  <a:srgbClr val="262425"/>
                </a:solidFill>
                <a:latin typeface="Trebuchet MS"/>
                <a:cs typeface="Trebuchet MS"/>
              </a:rPr>
              <a:t> </a:t>
            </a:r>
            <a:r>
              <a:rPr sz="2400" spc="135" dirty="0">
                <a:solidFill>
                  <a:srgbClr val="262425"/>
                </a:solidFill>
                <a:latin typeface="Trebuchet MS"/>
                <a:cs typeface="Trebuchet MS"/>
              </a:rPr>
              <a:t>des</a:t>
            </a:r>
            <a:r>
              <a:rPr sz="2400" spc="-50" dirty="0">
                <a:solidFill>
                  <a:srgbClr val="262425"/>
                </a:solidFill>
                <a:latin typeface="Trebuchet MS"/>
                <a:cs typeface="Trebuchet MS"/>
              </a:rPr>
              <a:t> </a:t>
            </a:r>
            <a:r>
              <a:rPr sz="2400" dirty="0">
                <a:solidFill>
                  <a:srgbClr val="262425"/>
                </a:solidFill>
                <a:latin typeface="Trebuchet MS"/>
                <a:cs typeface="Trebuchet MS"/>
              </a:rPr>
              <a:t>interfaces</a:t>
            </a:r>
            <a:r>
              <a:rPr sz="2400" spc="-50" dirty="0">
                <a:solidFill>
                  <a:srgbClr val="262425"/>
                </a:solidFill>
                <a:latin typeface="Trebuchet MS"/>
                <a:cs typeface="Trebuchet MS"/>
              </a:rPr>
              <a:t> </a:t>
            </a:r>
            <a:r>
              <a:rPr sz="2400" spc="-10" dirty="0">
                <a:solidFill>
                  <a:srgbClr val="262425"/>
                </a:solidFill>
                <a:latin typeface="Trebuchet MS"/>
                <a:cs typeface="Trebuchet MS"/>
              </a:rPr>
              <a:t>utilisateur</a:t>
            </a:r>
            <a:endParaRPr sz="2400">
              <a:latin typeface="Trebuchet MS"/>
              <a:cs typeface="Trebuchet MS"/>
            </a:endParaRPr>
          </a:p>
          <a:p>
            <a:pPr marL="1131570">
              <a:lnSpc>
                <a:spcPts val="2760"/>
              </a:lnSpc>
              <a:tabLst>
                <a:tab pos="2753995" algn="l"/>
              </a:tabLst>
            </a:pPr>
            <a:r>
              <a:rPr sz="2400" spc="-25" dirty="0">
                <a:solidFill>
                  <a:srgbClr val="262425"/>
                </a:solidFill>
                <a:latin typeface="Trebuchet MS"/>
                <a:cs typeface="Trebuchet MS"/>
              </a:rPr>
              <a:t>et</a:t>
            </a:r>
            <a:r>
              <a:rPr sz="2400" dirty="0">
                <a:solidFill>
                  <a:srgbClr val="262425"/>
                </a:solidFill>
                <a:latin typeface="Trebuchet MS"/>
                <a:cs typeface="Trebuchet MS"/>
              </a:rPr>
              <a:t>	</a:t>
            </a:r>
            <a:r>
              <a:rPr sz="2400" spc="-434" dirty="0">
                <a:solidFill>
                  <a:srgbClr val="262425"/>
                </a:solidFill>
                <a:latin typeface="Trebuchet MS"/>
                <a:cs typeface="Trebuchet MS"/>
              </a:rPr>
              <a:t>.</a:t>
            </a:r>
            <a:r>
              <a:rPr sz="2400" spc="-114" dirty="0">
                <a:solidFill>
                  <a:srgbClr val="262425"/>
                </a:solidFill>
                <a:latin typeface="Trebuchet MS"/>
                <a:cs typeface="Trebuchet MS"/>
              </a:rPr>
              <a:t> </a:t>
            </a:r>
            <a:r>
              <a:rPr sz="2400" spc="125" dirty="0">
                <a:solidFill>
                  <a:srgbClr val="262425"/>
                </a:solidFill>
                <a:latin typeface="Trebuchet MS"/>
                <a:cs typeface="Trebuchet MS"/>
              </a:rPr>
              <a:t>Dans</a:t>
            </a:r>
            <a:r>
              <a:rPr sz="2400" spc="-150" dirty="0">
                <a:solidFill>
                  <a:srgbClr val="262425"/>
                </a:solidFill>
                <a:latin typeface="Trebuchet MS"/>
                <a:cs typeface="Trebuchet MS"/>
              </a:rPr>
              <a:t> </a:t>
            </a:r>
            <a:r>
              <a:rPr sz="2400" dirty="0">
                <a:solidFill>
                  <a:srgbClr val="262425"/>
                </a:solidFill>
                <a:latin typeface="Trebuchet MS"/>
                <a:cs typeface="Trebuchet MS"/>
              </a:rPr>
              <a:t>cette</a:t>
            </a:r>
            <a:r>
              <a:rPr sz="2400" spc="-130" dirty="0">
                <a:solidFill>
                  <a:srgbClr val="262425"/>
                </a:solidFill>
                <a:latin typeface="Trebuchet MS"/>
                <a:cs typeface="Trebuchet MS"/>
              </a:rPr>
              <a:t> </a:t>
            </a:r>
            <a:r>
              <a:rPr sz="2400" spc="-10" dirty="0">
                <a:solidFill>
                  <a:srgbClr val="262425"/>
                </a:solidFill>
                <a:latin typeface="Trebuchet MS"/>
                <a:cs typeface="Trebuchet MS"/>
              </a:rPr>
              <a:t>présentation,</a:t>
            </a:r>
            <a:endParaRPr sz="2400">
              <a:latin typeface="Trebuchet MS"/>
              <a:cs typeface="Trebuchet MS"/>
            </a:endParaRPr>
          </a:p>
          <a:p>
            <a:pPr marL="12700" marR="5080">
              <a:lnSpc>
                <a:spcPts val="2850"/>
              </a:lnSpc>
              <a:spcBef>
                <a:spcPts val="165"/>
              </a:spcBef>
              <a:tabLst>
                <a:tab pos="4240530" algn="l"/>
              </a:tabLst>
            </a:pPr>
            <a:r>
              <a:rPr sz="2400" spc="114" dirty="0">
                <a:solidFill>
                  <a:srgbClr val="262425"/>
                </a:solidFill>
                <a:latin typeface="Trebuchet MS"/>
                <a:cs typeface="Trebuchet MS"/>
              </a:rPr>
              <a:t>nous</a:t>
            </a:r>
            <a:r>
              <a:rPr sz="2400" spc="20" dirty="0">
                <a:solidFill>
                  <a:srgbClr val="262425"/>
                </a:solidFill>
                <a:latin typeface="Trebuchet MS"/>
                <a:cs typeface="Trebuchet MS"/>
              </a:rPr>
              <a:t> </a:t>
            </a:r>
            <a:r>
              <a:rPr sz="2400" dirty="0">
                <a:solidFill>
                  <a:srgbClr val="262425"/>
                </a:solidFill>
                <a:latin typeface="Trebuchet MS"/>
                <a:cs typeface="Trebuchet MS"/>
              </a:rPr>
              <a:t>explorerons</a:t>
            </a:r>
            <a:r>
              <a:rPr sz="2400" spc="20" dirty="0">
                <a:solidFill>
                  <a:srgbClr val="262425"/>
                </a:solidFill>
                <a:latin typeface="Trebuchet MS"/>
                <a:cs typeface="Trebuchet MS"/>
              </a:rPr>
              <a:t> </a:t>
            </a:r>
            <a:r>
              <a:rPr sz="2400" spc="85" dirty="0">
                <a:solidFill>
                  <a:srgbClr val="262425"/>
                </a:solidFill>
                <a:latin typeface="Trebuchet MS"/>
                <a:cs typeface="Trebuchet MS"/>
              </a:rPr>
              <a:t>comment</a:t>
            </a:r>
            <a:r>
              <a:rPr sz="2400" spc="20" dirty="0">
                <a:solidFill>
                  <a:srgbClr val="262425"/>
                </a:solidFill>
                <a:latin typeface="Trebuchet MS"/>
                <a:cs typeface="Trebuchet MS"/>
              </a:rPr>
              <a:t> </a:t>
            </a:r>
            <a:r>
              <a:rPr sz="2400" dirty="0">
                <a:solidFill>
                  <a:srgbClr val="262425"/>
                </a:solidFill>
                <a:latin typeface="Trebuchet MS"/>
                <a:cs typeface="Trebuchet MS"/>
              </a:rPr>
              <a:t>optimiser</a:t>
            </a:r>
            <a:r>
              <a:rPr sz="2400" spc="-45" dirty="0">
                <a:solidFill>
                  <a:srgbClr val="262425"/>
                </a:solidFill>
                <a:latin typeface="Trebuchet MS"/>
                <a:cs typeface="Trebuchet MS"/>
              </a:rPr>
              <a:t> </a:t>
            </a:r>
            <a:r>
              <a:rPr sz="2400" spc="-25" dirty="0">
                <a:solidFill>
                  <a:srgbClr val="262425"/>
                </a:solidFill>
                <a:latin typeface="Trebuchet MS"/>
                <a:cs typeface="Trebuchet MS"/>
              </a:rPr>
              <a:t>le </a:t>
            </a:r>
            <a:r>
              <a:rPr sz="2400" spc="70" dirty="0">
                <a:solidFill>
                  <a:srgbClr val="262425"/>
                </a:solidFill>
                <a:latin typeface="Trebuchet MS"/>
                <a:cs typeface="Trebuchet MS"/>
              </a:rPr>
              <a:t>développement</a:t>
            </a:r>
            <a:r>
              <a:rPr sz="2400" spc="-165" dirty="0">
                <a:solidFill>
                  <a:srgbClr val="262425"/>
                </a:solidFill>
                <a:latin typeface="Trebuchet MS"/>
                <a:cs typeface="Trebuchet MS"/>
              </a:rPr>
              <a:t> </a:t>
            </a:r>
            <a:r>
              <a:rPr sz="2400" spc="110" dirty="0">
                <a:solidFill>
                  <a:srgbClr val="262425"/>
                </a:solidFill>
                <a:latin typeface="Trebuchet MS"/>
                <a:cs typeface="Trebuchet MS"/>
              </a:rPr>
              <a:t>web</a:t>
            </a:r>
            <a:r>
              <a:rPr sz="2400" spc="-90" dirty="0">
                <a:solidFill>
                  <a:srgbClr val="262425"/>
                </a:solidFill>
                <a:latin typeface="Trebuchet MS"/>
                <a:cs typeface="Trebuchet MS"/>
              </a:rPr>
              <a:t> </a:t>
            </a:r>
            <a:r>
              <a:rPr sz="2400" spc="80" dirty="0">
                <a:solidFill>
                  <a:srgbClr val="262425"/>
                </a:solidFill>
                <a:latin typeface="Trebuchet MS"/>
                <a:cs typeface="Trebuchet MS"/>
              </a:rPr>
              <a:t>en</a:t>
            </a:r>
            <a:r>
              <a:rPr sz="2400" spc="-95" dirty="0">
                <a:solidFill>
                  <a:srgbClr val="262425"/>
                </a:solidFill>
                <a:latin typeface="Trebuchet MS"/>
                <a:cs typeface="Trebuchet MS"/>
              </a:rPr>
              <a:t> </a:t>
            </a:r>
            <a:r>
              <a:rPr sz="2400" spc="-40" dirty="0">
                <a:solidFill>
                  <a:srgbClr val="262425"/>
                </a:solidFill>
                <a:latin typeface="Trebuchet MS"/>
                <a:cs typeface="Trebuchet MS"/>
              </a:rPr>
              <a:t>utilisant</a:t>
            </a:r>
            <a:r>
              <a:rPr sz="2400" spc="-165" dirty="0">
                <a:solidFill>
                  <a:srgbClr val="262425"/>
                </a:solidFill>
                <a:latin typeface="Trebuchet MS"/>
                <a:cs typeface="Trebuchet MS"/>
              </a:rPr>
              <a:t> </a:t>
            </a:r>
            <a:r>
              <a:rPr sz="2400" spc="-25" dirty="0">
                <a:solidFill>
                  <a:srgbClr val="262425"/>
                </a:solidFill>
                <a:latin typeface="Trebuchet MS"/>
                <a:cs typeface="Trebuchet MS"/>
              </a:rPr>
              <a:t>Tailwind</a:t>
            </a:r>
            <a:r>
              <a:rPr sz="2400" spc="-90" dirty="0">
                <a:solidFill>
                  <a:srgbClr val="262425"/>
                </a:solidFill>
                <a:latin typeface="Trebuchet MS"/>
                <a:cs typeface="Trebuchet MS"/>
              </a:rPr>
              <a:t> </a:t>
            </a:r>
            <a:r>
              <a:rPr sz="2400" spc="235" dirty="0">
                <a:solidFill>
                  <a:srgbClr val="262425"/>
                </a:solidFill>
                <a:latin typeface="Trebuchet MS"/>
                <a:cs typeface="Trebuchet MS"/>
              </a:rPr>
              <a:t>CSS </a:t>
            </a:r>
            <a:r>
              <a:rPr sz="2400" spc="60" dirty="0">
                <a:solidFill>
                  <a:srgbClr val="262425"/>
                </a:solidFill>
                <a:latin typeface="Trebuchet MS"/>
                <a:cs typeface="Trebuchet MS"/>
              </a:rPr>
              <a:t>pour</a:t>
            </a:r>
            <a:r>
              <a:rPr sz="2400" spc="-145" dirty="0">
                <a:solidFill>
                  <a:srgbClr val="262425"/>
                </a:solidFill>
                <a:latin typeface="Trebuchet MS"/>
                <a:cs typeface="Trebuchet MS"/>
              </a:rPr>
              <a:t> </a:t>
            </a:r>
            <a:r>
              <a:rPr sz="2400" dirty="0">
                <a:solidFill>
                  <a:srgbClr val="262425"/>
                </a:solidFill>
                <a:latin typeface="Trebuchet MS"/>
                <a:cs typeface="Trebuchet MS"/>
              </a:rPr>
              <a:t>améliorer</a:t>
            </a:r>
            <a:r>
              <a:rPr sz="2400" spc="-145" dirty="0">
                <a:solidFill>
                  <a:srgbClr val="262425"/>
                </a:solidFill>
                <a:latin typeface="Trebuchet MS"/>
                <a:cs typeface="Trebuchet MS"/>
              </a:rPr>
              <a:t> </a:t>
            </a:r>
            <a:r>
              <a:rPr sz="2400" spc="-25" dirty="0">
                <a:solidFill>
                  <a:srgbClr val="262425"/>
                </a:solidFill>
                <a:latin typeface="Trebuchet MS"/>
                <a:cs typeface="Trebuchet MS"/>
              </a:rPr>
              <a:t>la</a:t>
            </a:r>
            <a:r>
              <a:rPr sz="2400" dirty="0">
                <a:solidFill>
                  <a:srgbClr val="262425"/>
                </a:solidFill>
                <a:latin typeface="Trebuchet MS"/>
                <a:cs typeface="Trebuchet MS"/>
              </a:rPr>
              <a:t>	</a:t>
            </a:r>
            <a:r>
              <a:rPr sz="2400" spc="-10" dirty="0">
                <a:solidFill>
                  <a:srgbClr val="262425"/>
                </a:solidFill>
                <a:latin typeface="Trebuchet MS"/>
                <a:cs typeface="Trebuchet MS"/>
              </a:rPr>
              <a:t>et</a:t>
            </a:r>
            <a:r>
              <a:rPr sz="2400" spc="-175" dirty="0">
                <a:solidFill>
                  <a:srgbClr val="262425"/>
                </a:solidFill>
                <a:latin typeface="Trebuchet MS"/>
                <a:cs typeface="Trebuchet MS"/>
              </a:rPr>
              <a:t> </a:t>
            </a:r>
            <a:r>
              <a:rPr sz="2400" spc="-25" dirty="0">
                <a:solidFill>
                  <a:srgbClr val="262425"/>
                </a:solidFill>
                <a:latin typeface="Trebuchet MS"/>
                <a:cs typeface="Trebuchet MS"/>
              </a:rPr>
              <a:t>la</a:t>
            </a:r>
            <a:endParaRPr sz="2400">
              <a:latin typeface="Trebuchet MS"/>
              <a:cs typeface="Trebuchet MS"/>
            </a:endParaRPr>
          </a:p>
          <a:p>
            <a:pPr marL="2080895">
              <a:lnSpc>
                <a:spcPts val="2835"/>
              </a:lnSpc>
            </a:pPr>
            <a:r>
              <a:rPr sz="2400" spc="120" dirty="0">
                <a:solidFill>
                  <a:srgbClr val="262425"/>
                </a:solidFill>
                <a:latin typeface="Trebuchet MS"/>
                <a:cs typeface="Trebuchet MS"/>
              </a:rPr>
              <a:t>du</a:t>
            </a:r>
            <a:r>
              <a:rPr sz="2400" spc="-110" dirty="0">
                <a:solidFill>
                  <a:srgbClr val="262425"/>
                </a:solidFill>
                <a:latin typeface="Trebuchet MS"/>
                <a:cs typeface="Trebuchet MS"/>
              </a:rPr>
              <a:t> </a:t>
            </a:r>
            <a:r>
              <a:rPr sz="2400" spc="-20" dirty="0">
                <a:solidFill>
                  <a:srgbClr val="262425"/>
                </a:solidFill>
                <a:latin typeface="Trebuchet MS"/>
                <a:cs typeface="Trebuchet MS"/>
              </a:rPr>
              <a:t>code.</a:t>
            </a:r>
            <a:endParaRPr sz="2400">
              <a:latin typeface="Trebuchet MS"/>
              <a:cs typeface="Trebuchet MS"/>
            </a:endParaRPr>
          </a:p>
        </p:txBody>
      </p:sp>
      <p:sp>
        <p:nvSpPr>
          <p:cNvPr id="10" name="object 10"/>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40" dirty="0"/>
              <a:t>INTRODUCTION</a:t>
            </a:r>
            <a:r>
              <a:rPr spc="-95" dirty="0"/>
              <a:t> </a:t>
            </a:r>
            <a:r>
              <a:rPr spc="-280" dirty="0"/>
              <a:t>À</a:t>
            </a:r>
            <a:r>
              <a:rPr spc="-90" dirty="0"/>
              <a:t> </a:t>
            </a:r>
            <a:r>
              <a:rPr spc="-245" dirty="0"/>
              <a:t>TAILWIND</a:t>
            </a:r>
            <a:r>
              <a:rPr spc="-90" dirty="0"/>
              <a:t> </a:t>
            </a:r>
            <a:r>
              <a:rPr spc="-795" dirty="0"/>
              <a:t>CSS</a:t>
            </a:r>
          </a:p>
        </p:txBody>
      </p:sp>
      <p:pic>
        <p:nvPicPr>
          <p:cNvPr id="11" name="object 11"/>
          <p:cNvPicPr/>
          <p:nvPr/>
        </p:nvPicPr>
        <p:blipFill>
          <a:blip r:embed="rId7" cstate="print"/>
          <a:stretch>
            <a:fillRect/>
          </a:stretch>
        </p:blipFill>
        <p:spPr>
          <a:xfrm>
            <a:off x="9269895" y="2352703"/>
            <a:ext cx="9018105" cy="7934294"/>
          </a:xfrm>
          <a:prstGeom prst="rect">
            <a:avLst/>
          </a:prstGeom>
        </p:spPr>
      </p:pic>
      <p:grpSp>
        <p:nvGrpSpPr>
          <p:cNvPr id="12" name="object 12"/>
          <p:cNvGrpSpPr/>
          <p:nvPr/>
        </p:nvGrpSpPr>
        <p:grpSpPr>
          <a:xfrm>
            <a:off x="-12972" y="7624781"/>
            <a:ext cx="3112770" cy="2676525"/>
            <a:chOff x="-12972" y="7624781"/>
            <a:chExt cx="3112770" cy="2676525"/>
          </a:xfrm>
        </p:grpSpPr>
        <p:sp>
          <p:nvSpPr>
            <p:cNvPr id="13" name="object 13"/>
            <p:cNvSpPr/>
            <p:nvPr/>
          </p:nvSpPr>
          <p:spPr>
            <a:xfrm>
              <a:off x="0" y="7637754"/>
              <a:ext cx="3086735" cy="2650490"/>
            </a:xfrm>
            <a:custGeom>
              <a:avLst/>
              <a:gdLst/>
              <a:ahLst/>
              <a:cxnLst/>
              <a:rect l="l" t="t" r="r" b="b"/>
              <a:pathLst>
                <a:path w="3086735" h="2650490">
                  <a:moveTo>
                    <a:pt x="0" y="109975"/>
                  </a:moveTo>
                  <a:lnTo>
                    <a:pt x="99923" y="80822"/>
                  </a:lnTo>
                  <a:lnTo>
                    <a:pt x="220672" y="51892"/>
                  </a:lnTo>
                  <a:lnTo>
                    <a:pt x="342413" y="28930"/>
                  </a:lnTo>
                  <a:lnTo>
                    <a:pt x="465157" y="12966"/>
                  </a:lnTo>
                  <a:lnTo>
                    <a:pt x="589899" y="2984"/>
                  </a:lnTo>
                  <a:lnTo>
                    <a:pt x="713640" y="0"/>
                  </a:lnTo>
                  <a:lnTo>
                    <a:pt x="837380" y="2984"/>
                  </a:lnTo>
                  <a:lnTo>
                    <a:pt x="962118" y="12966"/>
                  </a:lnTo>
                  <a:lnTo>
                    <a:pt x="1084863" y="28930"/>
                  </a:lnTo>
                  <a:lnTo>
                    <a:pt x="1206609" y="51892"/>
                  </a:lnTo>
                  <a:lnTo>
                    <a:pt x="1327353" y="80822"/>
                  </a:lnTo>
                  <a:lnTo>
                    <a:pt x="1447101" y="115760"/>
                  </a:lnTo>
                  <a:lnTo>
                    <a:pt x="1563865" y="157670"/>
                  </a:lnTo>
                  <a:lnTo>
                    <a:pt x="1678622" y="205574"/>
                  </a:lnTo>
                  <a:lnTo>
                    <a:pt x="1791385" y="258457"/>
                  </a:lnTo>
                  <a:lnTo>
                    <a:pt x="1900161" y="318338"/>
                  </a:lnTo>
                  <a:lnTo>
                    <a:pt x="2005939" y="383197"/>
                  </a:lnTo>
                  <a:lnTo>
                    <a:pt x="2108720" y="453047"/>
                  </a:lnTo>
                  <a:lnTo>
                    <a:pt x="2207513" y="528891"/>
                  </a:lnTo>
                  <a:lnTo>
                    <a:pt x="2301316" y="609726"/>
                  </a:lnTo>
                  <a:lnTo>
                    <a:pt x="2391130" y="695540"/>
                  </a:lnTo>
                  <a:lnTo>
                    <a:pt x="2476957" y="785355"/>
                  </a:lnTo>
                  <a:lnTo>
                    <a:pt x="2557779" y="879157"/>
                  </a:lnTo>
                  <a:lnTo>
                    <a:pt x="2633624" y="977950"/>
                  </a:lnTo>
                  <a:lnTo>
                    <a:pt x="2703486" y="1080744"/>
                  </a:lnTo>
                  <a:lnTo>
                    <a:pt x="2768345" y="1186510"/>
                  </a:lnTo>
                  <a:lnTo>
                    <a:pt x="2828226" y="1295285"/>
                  </a:lnTo>
                  <a:lnTo>
                    <a:pt x="2881109" y="1408056"/>
                  </a:lnTo>
                  <a:lnTo>
                    <a:pt x="2929000" y="1522812"/>
                  </a:lnTo>
                  <a:lnTo>
                    <a:pt x="2970923" y="1639568"/>
                  </a:lnTo>
                  <a:lnTo>
                    <a:pt x="3005848" y="1759320"/>
                  </a:lnTo>
                  <a:lnTo>
                    <a:pt x="3034791" y="1880069"/>
                  </a:lnTo>
                  <a:lnTo>
                    <a:pt x="3057740" y="2001810"/>
                  </a:lnTo>
                  <a:lnTo>
                    <a:pt x="3073704" y="2124554"/>
                  </a:lnTo>
                  <a:lnTo>
                    <a:pt x="3083686" y="2249296"/>
                  </a:lnTo>
                  <a:lnTo>
                    <a:pt x="3086683" y="2373038"/>
                  </a:lnTo>
                  <a:lnTo>
                    <a:pt x="3085680" y="2373038"/>
                  </a:lnTo>
                  <a:lnTo>
                    <a:pt x="3082683" y="2496779"/>
                  </a:lnTo>
                  <a:lnTo>
                    <a:pt x="3072713" y="2621516"/>
                  </a:lnTo>
                  <a:lnTo>
                    <a:pt x="3069005" y="2650007"/>
                  </a:lnTo>
                </a:path>
              </a:pathLst>
            </a:custGeom>
            <a:ln w="25945">
              <a:solidFill>
                <a:srgbClr val="262425"/>
              </a:solidFill>
            </a:ln>
          </p:spPr>
          <p:txBody>
            <a:bodyPr wrap="square" lIns="0" tIns="0" rIns="0" bIns="0" rtlCol="0"/>
            <a:lstStyle/>
            <a:p>
              <a:endParaRPr/>
            </a:p>
          </p:txBody>
        </p:sp>
        <p:sp>
          <p:nvSpPr>
            <p:cNvPr id="14" name="object 14"/>
            <p:cNvSpPr/>
            <p:nvPr/>
          </p:nvSpPr>
          <p:spPr>
            <a:xfrm>
              <a:off x="0" y="8508936"/>
              <a:ext cx="2215515" cy="1779270"/>
            </a:xfrm>
            <a:custGeom>
              <a:avLst/>
              <a:gdLst/>
              <a:ahLst/>
              <a:cxnLst/>
              <a:rect l="l" t="t" r="r" b="b"/>
              <a:pathLst>
                <a:path w="2215515" h="1779270">
                  <a:moveTo>
                    <a:pt x="713640" y="0"/>
                  </a:moveTo>
                  <a:lnTo>
                    <a:pt x="634806" y="1993"/>
                  </a:lnTo>
                  <a:lnTo>
                    <a:pt x="556969" y="7975"/>
                  </a:lnTo>
                  <a:lnTo>
                    <a:pt x="479132" y="18961"/>
                  </a:lnTo>
                  <a:lnTo>
                    <a:pt x="401294" y="32931"/>
                  </a:lnTo>
                  <a:lnTo>
                    <a:pt x="324455" y="50888"/>
                  </a:lnTo>
                  <a:lnTo>
                    <a:pt x="249609" y="73837"/>
                  </a:lnTo>
                  <a:lnTo>
                    <a:pt x="175765" y="99783"/>
                  </a:lnTo>
                  <a:lnTo>
                    <a:pt x="102914" y="129730"/>
                  </a:lnTo>
                  <a:lnTo>
                    <a:pt x="32062" y="163652"/>
                  </a:lnTo>
                  <a:lnTo>
                    <a:pt x="0" y="181311"/>
                  </a:lnTo>
                  <a:lnTo>
                    <a:pt x="0" y="1778825"/>
                  </a:lnTo>
                  <a:lnTo>
                    <a:pt x="2187917" y="1778825"/>
                  </a:lnTo>
                  <a:lnTo>
                    <a:pt x="2195537" y="1736364"/>
                  </a:lnTo>
                  <a:lnTo>
                    <a:pt x="2206523" y="1658527"/>
                  </a:lnTo>
                  <a:lnTo>
                    <a:pt x="2212504" y="1580690"/>
                  </a:lnTo>
                  <a:lnTo>
                    <a:pt x="2214498" y="1501856"/>
                  </a:lnTo>
                  <a:lnTo>
                    <a:pt x="2215502" y="1501856"/>
                  </a:lnTo>
                  <a:lnTo>
                    <a:pt x="2213508" y="1423022"/>
                  </a:lnTo>
                  <a:lnTo>
                    <a:pt x="2207513" y="1345185"/>
                  </a:lnTo>
                  <a:lnTo>
                    <a:pt x="2196541" y="1267348"/>
                  </a:lnTo>
                  <a:lnTo>
                    <a:pt x="2182571" y="1189511"/>
                  </a:lnTo>
                  <a:lnTo>
                    <a:pt x="2164600" y="1112671"/>
                  </a:lnTo>
                  <a:lnTo>
                    <a:pt x="2141651" y="1037824"/>
                  </a:lnTo>
                  <a:lnTo>
                    <a:pt x="2115705" y="963982"/>
                  </a:lnTo>
                  <a:lnTo>
                    <a:pt x="2085771" y="891129"/>
                  </a:lnTo>
                  <a:lnTo>
                    <a:pt x="2051849" y="820277"/>
                  </a:lnTo>
                  <a:lnTo>
                    <a:pt x="2013927" y="751424"/>
                  </a:lnTo>
                  <a:lnTo>
                    <a:pt x="1973008" y="683564"/>
                  </a:lnTo>
                  <a:lnTo>
                    <a:pt x="1929104" y="618700"/>
                  </a:lnTo>
                  <a:lnTo>
                    <a:pt x="1881200" y="556832"/>
                  </a:lnTo>
                  <a:lnTo>
                    <a:pt x="1829307" y="496950"/>
                  </a:lnTo>
                  <a:lnTo>
                    <a:pt x="1775421" y="440080"/>
                  </a:lnTo>
                  <a:lnTo>
                    <a:pt x="1718538" y="386181"/>
                  </a:lnTo>
                  <a:lnTo>
                    <a:pt x="1658670" y="334289"/>
                  </a:lnTo>
                  <a:lnTo>
                    <a:pt x="1596796" y="286397"/>
                  </a:lnTo>
                  <a:lnTo>
                    <a:pt x="1531924" y="242493"/>
                  </a:lnTo>
                  <a:lnTo>
                    <a:pt x="1465071" y="201574"/>
                  </a:lnTo>
                  <a:lnTo>
                    <a:pt x="1395209" y="163652"/>
                  </a:lnTo>
                  <a:lnTo>
                    <a:pt x="1324355" y="129730"/>
                  </a:lnTo>
                  <a:lnTo>
                    <a:pt x="1251515" y="99783"/>
                  </a:lnTo>
                  <a:lnTo>
                    <a:pt x="1177672" y="73837"/>
                  </a:lnTo>
                  <a:lnTo>
                    <a:pt x="1102826" y="50888"/>
                  </a:lnTo>
                  <a:lnTo>
                    <a:pt x="1025985" y="32931"/>
                  </a:lnTo>
                  <a:lnTo>
                    <a:pt x="948148" y="18961"/>
                  </a:lnTo>
                  <a:lnTo>
                    <a:pt x="870311" y="7975"/>
                  </a:lnTo>
                  <a:lnTo>
                    <a:pt x="792474" y="1993"/>
                  </a:lnTo>
                  <a:lnTo>
                    <a:pt x="713640" y="0"/>
                  </a:lnTo>
                  <a:close/>
                </a:path>
              </a:pathLst>
            </a:custGeom>
            <a:solidFill>
              <a:srgbClr val="4A86E8">
                <a:alpha val="27059"/>
              </a:srgbClr>
            </a:solidFill>
          </p:spPr>
          <p:txBody>
            <a:bodyPr wrap="square" lIns="0" tIns="0" rIns="0" bIns="0" rtlCol="0"/>
            <a:lstStyle/>
            <a:p>
              <a:endParaRPr/>
            </a:p>
          </p:txBody>
        </p:sp>
        <p:sp>
          <p:nvSpPr>
            <p:cNvPr id="15" name="object 15"/>
            <p:cNvSpPr/>
            <p:nvPr/>
          </p:nvSpPr>
          <p:spPr>
            <a:xfrm>
              <a:off x="0" y="8508936"/>
              <a:ext cx="2215515" cy="1779270"/>
            </a:xfrm>
            <a:custGeom>
              <a:avLst/>
              <a:gdLst/>
              <a:ahLst/>
              <a:cxnLst/>
              <a:rect l="l" t="t" r="r" b="b"/>
              <a:pathLst>
                <a:path w="2215515" h="1779270">
                  <a:moveTo>
                    <a:pt x="0" y="181311"/>
                  </a:moveTo>
                  <a:lnTo>
                    <a:pt x="102914" y="129730"/>
                  </a:lnTo>
                  <a:lnTo>
                    <a:pt x="175765" y="99783"/>
                  </a:lnTo>
                  <a:lnTo>
                    <a:pt x="249609" y="73837"/>
                  </a:lnTo>
                  <a:lnTo>
                    <a:pt x="324455" y="50888"/>
                  </a:lnTo>
                  <a:lnTo>
                    <a:pt x="401294" y="32931"/>
                  </a:lnTo>
                  <a:lnTo>
                    <a:pt x="479132" y="18961"/>
                  </a:lnTo>
                  <a:lnTo>
                    <a:pt x="556969" y="7975"/>
                  </a:lnTo>
                  <a:lnTo>
                    <a:pt x="634806" y="1993"/>
                  </a:lnTo>
                  <a:lnTo>
                    <a:pt x="713640" y="0"/>
                  </a:lnTo>
                  <a:lnTo>
                    <a:pt x="792474" y="1993"/>
                  </a:lnTo>
                  <a:lnTo>
                    <a:pt x="870311" y="7975"/>
                  </a:lnTo>
                  <a:lnTo>
                    <a:pt x="948148" y="18961"/>
                  </a:lnTo>
                  <a:lnTo>
                    <a:pt x="1025985" y="32931"/>
                  </a:lnTo>
                  <a:lnTo>
                    <a:pt x="1102826" y="50888"/>
                  </a:lnTo>
                  <a:lnTo>
                    <a:pt x="1177672" y="73837"/>
                  </a:lnTo>
                  <a:lnTo>
                    <a:pt x="1251515" y="99783"/>
                  </a:lnTo>
                  <a:lnTo>
                    <a:pt x="1324355" y="129730"/>
                  </a:lnTo>
                  <a:lnTo>
                    <a:pt x="1395209" y="163652"/>
                  </a:lnTo>
                  <a:lnTo>
                    <a:pt x="1465071" y="201574"/>
                  </a:lnTo>
                  <a:lnTo>
                    <a:pt x="1531924" y="242493"/>
                  </a:lnTo>
                  <a:lnTo>
                    <a:pt x="1596796" y="286397"/>
                  </a:lnTo>
                  <a:lnTo>
                    <a:pt x="1658670" y="334289"/>
                  </a:lnTo>
                  <a:lnTo>
                    <a:pt x="1718538" y="386181"/>
                  </a:lnTo>
                  <a:lnTo>
                    <a:pt x="1775421" y="440080"/>
                  </a:lnTo>
                  <a:lnTo>
                    <a:pt x="1829307" y="496950"/>
                  </a:lnTo>
                  <a:lnTo>
                    <a:pt x="1881200" y="556832"/>
                  </a:lnTo>
                  <a:lnTo>
                    <a:pt x="1929104" y="618700"/>
                  </a:lnTo>
                  <a:lnTo>
                    <a:pt x="1973008" y="683564"/>
                  </a:lnTo>
                  <a:lnTo>
                    <a:pt x="2013927" y="751424"/>
                  </a:lnTo>
                  <a:lnTo>
                    <a:pt x="2051849" y="820277"/>
                  </a:lnTo>
                  <a:lnTo>
                    <a:pt x="2085771" y="891129"/>
                  </a:lnTo>
                  <a:lnTo>
                    <a:pt x="2115705" y="963982"/>
                  </a:lnTo>
                  <a:lnTo>
                    <a:pt x="2141651" y="1037824"/>
                  </a:lnTo>
                  <a:lnTo>
                    <a:pt x="2164600" y="1112671"/>
                  </a:lnTo>
                  <a:lnTo>
                    <a:pt x="2182571" y="1189511"/>
                  </a:lnTo>
                  <a:lnTo>
                    <a:pt x="2196541" y="1267348"/>
                  </a:lnTo>
                  <a:lnTo>
                    <a:pt x="2207513" y="1345185"/>
                  </a:lnTo>
                  <a:lnTo>
                    <a:pt x="2213508" y="1423022"/>
                  </a:lnTo>
                  <a:lnTo>
                    <a:pt x="2215502" y="1501856"/>
                  </a:lnTo>
                  <a:lnTo>
                    <a:pt x="2214498" y="1501856"/>
                  </a:lnTo>
                  <a:lnTo>
                    <a:pt x="2212504" y="1580690"/>
                  </a:lnTo>
                  <a:lnTo>
                    <a:pt x="2206523" y="1658527"/>
                  </a:lnTo>
                  <a:lnTo>
                    <a:pt x="2195537" y="1736364"/>
                  </a:lnTo>
                  <a:lnTo>
                    <a:pt x="2187917" y="1778825"/>
                  </a:lnTo>
                </a:path>
              </a:pathLst>
            </a:custGeom>
            <a:ln w="3175">
              <a:solidFill>
                <a:srgbClr val="FFFFFF"/>
              </a:solidFill>
            </a:ln>
          </p:spPr>
          <p:txBody>
            <a:bodyPr wrap="square" lIns="0" tIns="0" rIns="0" bIns="0" rtlCol="0"/>
            <a:lstStyle/>
            <a:p>
              <a:endParaRPr/>
            </a:p>
          </p:txBody>
        </p:sp>
        <p:sp>
          <p:nvSpPr>
            <p:cNvPr id="16" name="object 16"/>
            <p:cNvSpPr/>
            <p:nvPr/>
          </p:nvSpPr>
          <p:spPr>
            <a:xfrm>
              <a:off x="0" y="8508936"/>
              <a:ext cx="2215515" cy="1779270"/>
            </a:xfrm>
            <a:custGeom>
              <a:avLst/>
              <a:gdLst/>
              <a:ahLst/>
              <a:cxnLst/>
              <a:rect l="l" t="t" r="r" b="b"/>
              <a:pathLst>
                <a:path w="2215515" h="1779270">
                  <a:moveTo>
                    <a:pt x="0" y="181311"/>
                  </a:moveTo>
                  <a:lnTo>
                    <a:pt x="102914" y="129730"/>
                  </a:lnTo>
                  <a:lnTo>
                    <a:pt x="175765" y="99783"/>
                  </a:lnTo>
                  <a:lnTo>
                    <a:pt x="249609" y="73837"/>
                  </a:lnTo>
                  <a:lnTo>
                    <a:pt x="324455" y="50888"/>
                  </a:lnTo>
                  <a:lnTo>
                    <a:pt x="401294" y="32931"/>
                  </a:lnTo>
                  <a:lnTo>
                    <a:pt x="479132" y="18961"/>
                  </a:lnTo>
                  <a:lnTo>
                    <a:pt x="556969" y="7975"/>
                  </a:lnTo>
                  <a:lnTo>
                    <a:pt x="634806" y="1993"/>
                  </a:lnTo>
                  <a:lnTo>
                    <a:pt x="713640" y="0"/>
                  </a:lnTo>
                  <a:lnTo>
                    <a:pt x="792474" y="1993"/>
                  </a:lnTo>
                  <a:lnTo>
                    <a:pt x="870311" y="7975"/>
                  </a:lnTo>
                  <a:lnTo>
                    <a:pt x="948148" y="18961"/>
                  </a:lnTo>
                  <a:lnTo>
                    <a:pt x="1025985" y="32931"/>
                  </a:lnTo>
                  <a:lnTo>
                    <a:pt x="1102826" y="50888"/>
                  </a:lnTo>
                  <a:lnTo>
                    <a:pt x="1177672" y="73837"/>
                  </a:lnTo>
                  <a:lnTo>
                    <a:pt x="1251515" y="99783"/>
                  </a:lnTo>
                  <a:lnTo>
                    <a:pt x="1324355" y="129730"/>
                  </a:lnTo>
                  <a:lnTo>
                    <a:pt x="1395209" y="163652"/>
                  </a:lnTo>
                  <a:lnTo>
                    <a:pt x="1465071" y="201574"/>
                  </a:lnTo>
                  <a:lnTo>
                    <a:pt x="1531924" y="242493"/>
                  </a:lnTo>
                  <a:lnTo>
                    <a:pt x="1596796" y="286397"/>
                  </a:lnTo>
                  <a:lnTo>
                    <a:pt x="1658670" y="334289"/>
                  </a:lnTo>
                  <a:lnTo>
                    <a:pt x="1718538" y="386181"/>
                  </a:lnTo>
                  <a:lnTo>
                    <a:pt x="1775421" y="440080"/>
                  </a:lnTo>
                  <a:lnTo>
                    <a:pt x="1829307" y="496950"/>
                  </a:lnTo>
                  <a:lnTo>
                    <a:pt x="1881200" y="556832"/>
                  </a:lnTo>
                  <a:lnTo>
                    <a:pt x="1929104" y="618700"/>
                  </a:lnTo>
                  <a:lnTo>
                    <a:pt x="1973008" y="683564"/>
                  </a:lnTo>
                  <a:lnTo>
                    <a:pt x="2013927" y="751424"/>
                  </a:lnTo>
                  <a:lnTo>
                    <a:pt x="2051849" y="820277"/>
                  </a:lnTo>
                  <a:lnTo>
                    <a:pt x="2085771" y="891129"/>
                  </a:lnTo>
                  <a:lnTo>
                    <a:pt x="2115705" y="963982"/>
                  </a:lnTo>
                  <a:lnTo>
                    <a:pt x="2141651" y="1037824"/>
                  </a:lnTo>
                  <a:lnTo>
                    <a:pt x="2164600" y="1112671"/>
                  </a:lnTo>
                  <a:lnTo>
                    <a:pt x="2182571" y="1189511"/>
                  </a:lnTo>
                  <a:lnTo>
                    <a:pt x="2196541" y="1267348"/>
                  </a:lnTo>
                  <a:lnTo>
                    <a:pt x="2207513" y="1345185"/>
                  </a:lnTo>
                  <a:lnTo>
                    <a:pt x="2213508" y="1423022"/>
                  </a:lnTo>
                  <a:lnTo>
                    <a:pt x="2215502" y="1501856"/>
                  </a:lnTo>
                  <a:lnTo>
                    <a:pt x="2214498" y="1501856"/>
                  </a:lnTo>
                  <a:lnTo>
                    <a:pt x="2212504" y="1580690"/>
                  </a:lnTo>
                  <a:lnTo>
                    <a:pt x="2206523" y="1658527"/>
                  </a:lnTo>
                  <a:lnTo>
                    <a:pt x="2195537" y="1736364"/>
                  </a:lnTo>
                  <a:lnTo>
                    <a:pt x="2187917" y="1778825"/>
                  </a:lnTo>
                </a:path>
              </a:pathLst>
            </a:custGeom>
            <a:ln w="25945">
              <a:solidFill>
                <a:srgbClr val="4A86E8"/>
              </a:solidFill>
            </a:ln>
          </p:spPr>
          <p:txBody>
            <a:bodyPr wrap="square" lIns="0" tIns="0" rIns="0" bIns="0" rtlCol="0"/>
            <a:lstStyle/>
            <a:p>
              <a:endParaRPr/>
            </a:p>
          </p:txBody>
        </p:sp>
      </p:grpSp>
      <p:sp>
        <p:nvSpPr>
          <p:cNvPr id="17" name="object 17"/>
          <p:cNvSpPr/>
          <p:nvPr/>
        </p:nvSpPr>
        <p:spPr>
          <a:xfrm>
            <a:off x="14102167" y="0"/>
            <a:ext cx="4185920" cy="1605915"/>
          </a:xfrm>
          <a:custGeom>
            <a:avLst/>
            <a:gdLst/>
            <a:ahLst/>
            <a:cxnLst/>
            <a:rect l="l" t="t" r="r" b="b"/>
            <a:pathLst>
              <a:path w="4185919" h="1605915">
                <a:moveTo>
                  <a:pt x="4185831" y="1121256"/>
                </a:moveTo>
                <a:lnTo>
                  <a:pt x="4031272" y="1218095"/>
                </a:lnTo>
                <a:lnTo>
                  <a:pt x="3898049" y="1290091"/>
                </a:lnTo>
                <a:lnTo>
                  <a:pt x="3762032" y="1355610"/>
                </a:lnTo>
                <a:lnTo>
                  <a:pt x="3622332" y="1413205"/>
                </a:lnTo>
                <a:lnTo>
                  <a:pt x="3479838" y="1463611"/>
                </a:lnTo>
                <a:lnTo>
                  <a:pt x="3334423" y="1506804"/>
                </a:lnTo>
                <a:lnTo>
                  <a:pt x="3187484" y="1542084"/>
                </a:lnTo>
                <a:lnTo>
                  <a:pt x="3039148" y="1569453"/>
                </a:lnTo>
                <a:lnTo>
                  <a:pt x="2888653" y="1589608"/>
                </a:lnTo>
                <a:lnTo>
                  <a:pt x="2738158" y="1601127"/>
                </a:lnTo>
                <a:lnTo>
                  <a:pt x="2587028" y="1605445"/>
                </a:lnTo>
                <a:lnTo>
                  <a:pt x="2587028" y="1604721"/>
                </a:lnTo>
                <a:lnTo>
                  <a:pt x="2435771" y="1601127"/>
                </a:lnTo>
                <a:lnTo>
                  <a:pt x="2285403" y="1588884"/>
                </a:lnTo>
                <a:lnTo>
                  <a:pt x="2134908" y="1569453"/>
                </a:lnTo>
                <a:lnTo>
                  <a:pt x="1986572" y="1541360"/>
                </a:lnTo>
                <a:lnTo>
                  <a:pt x="1839633" y="1506093"/>
                </a:lnTo>
                <a:lnTo>
                  <a:pt x="1694218" y="1463611"/>
                </a:lnTo>
                <a:lnTo>
                  <a:pt x="1551724" y="1413205"/>
                </a:lnTo>
                <a:lnTo>
                  <a:pt x="1412024" y="1354899"/>
                </a:lnTo>
                <a:lnTo>
                  <a:pt x="1275245" y="1290091"/>
                </a:lnTo>
                <a:lnTo>
                  <a:pt x="1142784" y="1218095"/>
                </a:lnTo>
                <a:lnTo>
                  <a:pt x="1013879" y="1138897"/>
                </a:lnTo>
                <a:lnTo>
                  <a:pt x="889292" y="1053223"/>
                </a:lnTo>
                <a:lnTo>
                  <a:pt x="769023" y="961059"/>
                </a:lnTo>
                <a:lnTo>
                  <a:pt x="653834" y="863142"/>
                </a:lnTo>
                <a:lnTo>
                  <a:pt x="544487" y="758748"/>
                </a:lnTo>
                <a:lnTo>
                  <a:pt x="440093" y="649312"/>
                </a:lnTo>
                <a:lnTo>
                  <a:pt x="342176" y="534111"/>
                </a:lnTo>
                <a:lnTo>
                  <a:pt x="249974" y="413880"/>
                </a:lnTo>
                <a:lnTo>
                  <a:pt x="164249" y="289318"/>
                </a:lnTo>
                <a:lnTo>
                  <a:pt x="85128" y="160439"/>
                </a:lnTo>
                <a:lnTo>
                  <a:pt x="13119" y="27241"/>
                </a:lnTo>
                <a:lnTo>
                  <a:pt x="0" y="0"/>
                </a:lnTo>
              </a:path>
            </a:pathLst>
          </a:custGeom>
          <a:ln w="18719">
            <a:solidFill>
              <a:srgbClr val="262425"/>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03112" y="3629177"/>
            <a:ext cx="2363736" cy="237972"/>
          </a:xfrm>
          <a:prstGeom prst="rect">
            <a:avLst/>
          </a:prstGeom>
        </p:spPr>
      </p:pic>
      <p:pic>
        <p:nvPicPr>
          <p:cNvPr id="3" name="object 3"/>
          <p:cNvPicPr/>
          <p:nvPr/>
        </p:nvPicPr>
        <p:blipFill>
          <a:blip r:embed="rId3" cstate="print"/>
          <a:stretch>
            <a:fillRect/>
          </a:stretch>
        </p:blipFill>
        <p:spPr>
          <a:xfrm>
            <a:off x="15378303" y="4359554"/>
            <a:ext cx="1246378" cy="241020"/>
          </a:xfrm>
          <a:prstGeom prst="rect">
            <a:avLst/>
          </a:prstGeom>
        </p:spPr>
      </p:pic>
      <p:sp>
        <p:nvSpPr>
          <p:cNvPr id="4" name="object 4"/>
          <p:cNvSpPr/>
          <p:nvPr/>
        </p:nvSpPr>
        <p:spPr>
          <a:xfrm>
            <a:off x="15734538" y="4724552"/>
            <a:ext cx="815975" cy="303530"/>
          </a:xfrm>
          <a:custGeom>
            <a:avLst/>
            <a:gdLst/>
            <a:ahLst/>
            <a:cxnLst/>
            <a:rect l="l" t="t" r="r" b="b"/>
            <a:pathLst>
              <a:path w="815975" h="303529">
                <a:moveTo>
                  <a:pt x="14859" y="181102"/>
                </a:moveTo>
                <a:lnTo>
                  <a:pt x="0" y="206667"/>
                </a:lnTo>
                <a:lnTo>
                  <a:pt x="8286" y="214775"/>
                </a:lnTo>
                <a:lnTo>
                  <a:pt x="16764" y="221554"/>
                </a:lnTo>
                <a:lnTo>
                  <a:pt x="52990" y="236264"/>
                </a:lnTo>
                <a:lnTo>
                  <a:pt x="73025" y="237972"/>
                </a:lnTo>
                <a:lnTo>
                  <a:pt x="87104" y="237094"/>
                </a:lnTo>
                <a:lnTo>
                  <a:pt x="129653" y="216187"/>
                </a:lnTo>
                <a:lnTo>
                  <a:pt x="134510" y="208610"/>
                </a:lnTo>
                <a:lnTo>
                  <a:pt x="72009" y="208610"/>
                </a:lnTo>
                <a:lnTo>
                  <a:pt x="65204" y="208284"/>
                </a:lnTo>
                <a:lnTo>
                  <a:pt x="23717" y="188904"/>
                </a:lnTo>
                <a:lnTo>
                  <a:pt x="14859" y="181102"/>
                </a:lnTo>
                <a:close/>
              </a:path>
              <a:path w="815975" h="303529">
                <a:moveTo>
                  <a:pt x="76327" y="60883"/>
                </a:moveTo>
                <a:lnTo>
                  <a:pt x="66884" y="61279"/>
                </a:lnTo>
                <a:lnTo>
                  <a:pt x="67345" y="61279"/>
                </a:lnTo>
                <a:lnTo>
                  <a:pt x="58307" y="62464"/>
                </a:lnTo>
                <a:lnTo>
                  <a:pt x="58672" y="62464"/>
                </a:lnTo>
                <a:lnTo>
                  <a:pt x="51127" y="64189"/>
                </a:lnTo>
                <a:lnTo>
                  <a:pt x="43434" y="66763"/>
                </a:lnTo>
                <a:lnTo>
                  <a:pt x="12874" y="97607"/>
                </a:lnTo>
                <a:lnTo>
                  <a:pt x="10668" y="123532"/>
                </a:lnTo>
                <a:lnTo>
                  <a:pt x="12954" y="131483"/>
                </a:lnTo>
                <a:lnTo>
                  <a:pt x="49545" y="157640"/>
                </a:lnTo>
                <a:lnTo>
                  <a:pt x="74930" y="164934"/>
                </a:lnTo>
                <a:lnTo>
                  <a:pt x="83058" y="167144"/>
                </a:lnTo>
                <a:lnTo>
                  <a:pt x="96139" y="171107"/>
                </a:lnTo>
                <a:lnTo>
                  <a:pt x="100711" y="173316"/>
                </a:lnTo>
                <a:lnTo>
                  <a:pt x="106045" y="178181"/>
                </a:lnTo>
                <a:lnTo>
                  <a:pt x="107442" y="181597"/>
                </a:lnTo>
                <a:lnTo>
                  <a:pt x="107442" y="193040"/>
                </a:lnTo>
                <a:lnTo>
                  <a:pt x="79623" y="208284"/>
                </a:lnTo>
                <a:lnTo>
                  <a:pt x="78877" y="208284"/>
                </a:lnTo>
                <a:lnTo>
                  <a:pt x="72009" y="208610"/>
                </a:lnTo>
                <a:lnTo>
                  <a:pt x="134510" y="208610"/>
                </a:lnTo>
                <a:lnTo>
                  <a:pt x="135475" y="207105"/>
                </a:lnTo>
                <a:lnTo>
                  <a:pt x="135644" y="206667"/>
                </a:lnTo>
                <a:lnTo>
                  <a:pt x="139039" y="196446"/>
                </a:lnTo>
                <a:lnTo>
                  <a:pt x="140208" y="184442"/>
                </a:lnTo>
                <a:lnTo>
                  <a:pt x="139775" y="178181"/>
                </a:lnTo>
                <a:lnTo>
                  <a:pt x="139662" y="176538"/>
                </a:lnTo>
                <a:lnTo>
                  <a:pt x="115391" y="146552"/>
                </a:lnTo>
                <a:lnTo>
                  <a:pt x="76200" y="133299"/>
                </a:lnTo>
                <a:lnTo>
                  <a:pt x="68072" y="130911"/>
                </a:lnTo>
                <a:lnTo>
                  <a:pt x="45720" y="120726"/>
                </a:lnTo>
                <a:lnTo>
                  <a:pt x="43688" y="118554"/>
                </a:lnTo>
                <a:lnTo>
                  <a:pt x="42799" y="115430"/>
                </a:lnTo>
                <a:lnTo>
                  <a:pt x="42799" y="106159"/>
                </a:lnTo>
                <a:lnTo>
                  <a:pt x="44196" y="102095"/>
                </a:lnTo>
                <a:lnTo>
                  <a:pt x="46990" y="99174"/>
                </a:lnTo>
                <a:lnTo>
                  <a:pt x="49784" y="96202"/>
                </a:lnTo>
                <a:lnTo>
                  <a:pt x="53721" y="93967"/>
                </a:lnTo>
                <a:lnTo>
                  <a:pt x="63754" y="90995"/>
                </a:lnTo>
                <a:lnTo>
                  <a:pt x="69215" y="90246"/>
                </a:lnTo>
                <a:lnTo>
                  <a:pt x="138381" y="90246"/>
                </a:lnTo>
                <a:lnTo>
                  <a:pt x="139446" y="88760"/>
                </a:lnTo>
                <a:lnTo>
                  <a:pt x="103241" y="64441"/>
                </a:lnTo>
                <a:lnTo>
                  <a:pt x="85853" y="61279"/>
                </a:lnTo>
                <a:lnTo>
                  <a:pt x="76327" y="60883"/>
                </a:lnTo>
                <a:close/>
              </a:path>
              <a:path w="815975" h="303529">
                <a:moveTo>
                  <a:pt x="138381" y="90246"/>
                </a:moveTo>
                <a:lnTo>
                  <a:pt x="83947" y="90246"/>
                </a:lnTo>
                <a:lnTo>
                  <a:pt x="91694" y="91668"/>
                </a:lnTo>
                <a:lnTo>
                  <a:pt x="98679" y="94488"/>
                </a:lnTo>
                <a:lnTo>
                  <a:pt x="104060" y="97222"/>
                </a:lnTo>
                <a:lnTo>
                  <a:pt x="109728" y="101253"/>
                </a:lnTo>
                <a:lnTo>
                  <a:pt x="115681" y="106585"/>
                </a:lnTo>
                <a:lnTo>
                  <a:pt x="121920" y="113220"/>
                </a:lnTo>
                <a:lnTo>
                  <a:pt x="138381" y="90246"/>
                </a:lnTo>
                <a:close/>
              </a:path>
              <a:path w="815975" h="303529">
                <a:moveTo>
                  <a:pt x="272796" y="270535"/>
                </a:moveTo>
                <a:lnTo>
                  <a:pt x="272796" y="301307"/>
                </a:lnTo>
                <a:lnTo>
                  <a:pt x="279273" y="302298"/>
                </a:lnTo>
                <a:lnTo>
                  <a:pt x="285197" y="303047"/>
                </a:lnTo>
                <a:lnTo>
                  <a:pt x="285584" y="303047"/>
                </a:lnTo>
                <a:lnTo>
                  <a:pt x="322326" y="289483"/>
                </a:lnTo>
                <a:lnTo>
                  <a:pt x="329819" y="276783"/>
                </a:lnTo>
                <a:lnTo>
                  <a:pt x="331974" y="271424"/>
                </a:lnTo>
                <a:lnTo>
                  <a:pt x="286495" y="271424"/>
                </a:lnTo>
                <a:lnTo>
                  <a:pt x="272796" y="270535"/>
                </a:lnTo>
                <a:close/>
              </a:path>
              <a:path w="815975" h="303529">
                <a:moveTo>
                  <a:pt x="277749" y="63627"/>
                </a:moveTo>
                <a:lnTo>
                  <a:pt x="242062" y="63627"/>
                </a:lnTo>
                <a:lnTo>
                  <a:pt x="314071" y="228676"/>
                </a:lnTo>
                <a:lnTo>
                  <a:pt x="310717" y="236778"/>
                </a:lnTo>
                <a:lnTo>
                  <a:pt x="292678" y="271132"/>
                </a:lnTo>
                <a:lnTo>
                  <a:pt x="291465" y="271132"/>
                </a:lnTo>
                <a:lnTo>
                  <a:pt x="290703" y="271424"/>
                </a:lnTo>
                <a:lnTo>
                  <a:pt x="331974" y="271424"/>
                </a:lnTo>
                <a:lnTo>
                  <a:pt x="364504" y="190538"/>
                </a:lnTo>
                <a:lnTo>
                  <a:pt x="331597" y="190538"/>
                </a:lnTo>
                <a:lnTo>
                  <a:pt x="277749" y="63627"/>
                </a:lnTo>
                <a:close/>
              </a:path>
              <a:path w="815975" h="303529">
                <a:moveTo>
                  <a:pt x="201803" y="92710"/>
                </a:moveTo>
                <a:lnTo>
                  <a:pt x="168402" y="92710"/>
                </a:lnTo>
                <a:lnTo>
                  <a:pt x="168402" y="207962"/>
                </a:lnTo>
                <a:lnTo>
                  <a:pt x="170180" y="214757"/>
                </a:lnTo>
                <a:lnTo>
                  <a:pt x="173990" y="220357"/>
                </a:lnTo>
                <a:lnTo>
                  <a:pt x="177673" y="225945"/>
                </a:lnTo>
                <a:lnTo>
                  <a:pt x="182626" y="230098"/>
                </a:lnTo>
                <a:lnTo>
                  <a:pt x="188849" y="232765"/>
                </a:lnTo>
                <a:lnTo>
                  <a:pt x="194945" y="235445"/>
                </a:lnTo>
                <a:lnTo>
                  <a:pt x="201422" y="236778"/>
                </a:lnTo>
                <a:lnTo>
                  <a:pt x="214503" y="236778"/>
                </a:lnTo>
                <a:lnTo>
                  <a:pt x="220218" y="236118"/>
                </a:lnTo>
                <a:lnTo>
                  <a:pt x="230886" y="233387"/>
                </a:lnTo>
                <a:lnTo>
                  <a:pt x="235204" y="231876"/>
                </a:lnTo>
                <a:lnTo>
                  <a:pt x="242150" y="228676"/>
                </a:lnTo>
                <a:lnTo>
                  <a:pt x="246761" y="226822"/>
                </a:lnTo>
                <a:lnTo>
                  <a:pt x="251968" y="224891"/>
                </a:lnTo>
                <a:lnTo>
                  <a:pt x="245480" y="204965"/>
                </a:lnTo>
                <a:lnTo>
                  <a:pt x="211201" y="204965"/>
                </a:lnTo>
                <a:lnTo>
                  <a:pt x="208604" y="204152"/>
                </a:lnTo>
                <a:lnTo>
                  <a:pt x="208420" y="204152"/>
                </a:lnTo>
                <a:lnTo>
                  <a:pt x="205740" y="202209"/>
                </a:lnTo>
                <a:lnTo>
                  <a:pt x="203327" y="200380"/>
                </a:lnTo>
                <a:lnTo>
                  <a:pt x="202138" y="197802"/>
                </a:lnTo>
                <a:lnTo>
                  <a:pt x="202057" y="197624"/>
                </a:lnTo>
                <a:lnTo>
                  <a:pt x="201803" y="193967"/>
                </a:lnTo>
                <a:lnTo>
                  <a:pt x="201803" y="92710"/>
                </a:lnTo>
                <a:close/>
              </a:path>
              <a:path w="815975" h="303529">
                <a:moveTo>
                  <a:pt x="241681" y="193294"/>
                </a:moveTo>
                <a:lnTo>
                  <a:pt x="236474" y="197802"/>
                </a:lnTo>
                <a:lnTo>
                  <a:pt x="231775" y="200875"/>
                </a:lnTo>
                <a:lnTo>
                  <a:pt x="223901" y="204152"/>
                </a:lnTo>
                <a:lnTo>
                  <a:pt x="219456" y="204965"/>
                </a:lnTo>
                <a:lnTo>
                  <a:pt x="245480" y="204965"/>
                </a:lnTo>
                <a:lnTo>
                  <a:pt x="241681" y="193294"/>
                </a:lnTo>
                <a:close/>
              </a:path>
              <a:path w="815975" h="303529">
                <a:moveTo>
                  <a:pt x="415544" y="63627"/>
                </a:moveTo>
                <a:lnTo>
                  <a:pt x="381127" y="63627"/>
                </a:lnTo>
                <a:lnTo>
                  <a:pt x="331597" y="190538"/>
                </a:lnTo>
                <a:lnTo>
                  <a:pt x="364504" y="190538"/>
                </a:lnTo>
                <a:lnTo>
                  <a:pt x="415544" y="63627"/>
                </a:lnTo>
                <a:close/>
              </a:path>
              <a:path w="815975" h="303529">
                <a:moveTo>
                  <a:pt x="238252" y="63627"/>
                </a:moveTo>
                <a:lnTo>
                  <a:pt x="146431" y="63627"/>
                </a:lnTo>
                <a:lnTo>
                  <a:pt x="146431" y="92710"/>
                </a:lnTo>
                <a:lnTo>
                  <a:pt x="238252" y="92710"/>
                </a:lnTo>
                <a:lnTo>
                  <a:pt x="238252" y="63627"/>
                </a:lnTo>
                <a:close/>
              </a:path>
              <a:path w="815975" h="303529">
                <a:moveTo>
                  <a:pt x="201803" y="10033"/>
                </a:moveTo>
                <a:lnTo>
                  <a:pt x="168402" y="10033"/>
                </a:lnTo>
                <a:lnTo>
                  <a:pt x="168402" y="63627"/>
                </a:lnTo>
                <a:lnTo>
                  <a:pt x="201803" y="63627"/>
                </a:lnTo>
                <a:lnTo>
                  <a:pt x="201803" y="10033"/>
                </a:lnTo>
                <a:close/>
              </a:path>
              <a:path w="815975" h="303529">
                <a:moveTo>
                  <a:pt x="586105" y="60883"/>
                </a:moveTo>
                <a:lnTo>
                  <a:pt x="542036" y="72923"/>
                </a:lnTo>
                <a:lnTo>
                  <a:pt x="511556" y="104965"/>
                </a:lnTo>
                <a:lnTo>
                  <a:pt x="500651" y="148539"/>
                </a:lnTo>
                <a:lnTo>
                  <a:pt x="500634" y="148831"/>
                </a:lnTo>
                <a:lnTo>
                  <a:pt x="500928" y="155397"/>
                </a:lnTo>
                <a:lnTo>
                  <a:pt x="501036" y="157803"/>
                </a:lnTo>
                <a:lnTo>
                  <a:pt x="514604" y="198235"/>
                </a:lnTo>
                <a:lnTo>
                  <a:pt x="544554" y="227048"/>
                </a:lnTo>
                <a:lnTo>
                  <a:pt x="578032" y="237634"/>
                </a:lnTo>
                <a:lnTo>
                  <a:pt x="579446" y="237634"/>
                </a:lnTo>
                <a:lnTo>
                  <a:pt x="586359" y="237972"/>
                </a:lnTo>
                <a:lnTo>
                  <a:pt x="624826" y="229541"/>
                </a:lnTo>
                <a:lnTo>
                  <a:pt x="650212" y="209499"/>
                </a:lnTo>
                <a:lnTo>
                  <a:pt x="587248" y="209499"/>
                </a:lnTo>
                <a:lnTo>
                  <a:pt x="580679" y="209066"/>
                </a:lnTo>
                <a:lnTo>
                  <a:pt x="547443" y="189410"/>
                </a:lnTo>
                <a:lnTo>
                  <a:pt x="535432" y="163029"/>
                </a:lnTo>
                <a:lnTo>
                  <a:pt x="669290" y="163029"/>
                </a:lnTo>
                <a:lnTo>
                  <a:pt x="670433" y="158521"/>
                </a:lnTo>
                <a:lnTo>
                  <a:pt x="670941" y="155397"/>
                </a:lnTo>
                <a:lnTo>
                  <a:pt x="670941" y="148539"/>
                </a:lnTo>
                <a:lnTo>
                  <a:pt x="670281" y="137139"/>
                </a:lnTo>
                <a:lnTo>
                  <a:pt x="670272" y="136987"/>
                </a:lnTo>
                <a:lnTo>
                  <a:pt x="670005" y="135521"/>
                </a:lnTo>
                <a:lnTo>
                  <a:pt x="534797" y="135521"/>
                </a:lnTo>
                <a:lnTo>
                  <a:pt x="535178" y="129679"/>
                </a:lnTo>
                <a:lnTo>
                  <a:pt x="561213" y="96342"/>
                </a:lnTo>
                <a:lnTo>
                  <a:pt x="586359" y="89649"/>
                </a:lnTo>
                <a:lnTo>
                  <a:pt x="649289" y="89649"/>
                </a:lnTo>
                <a:lnTo>
                  <a:pt x="647271" y="87182"/>
                </a:lnTo>
                <a:lnTo>
                  <a:pt x="609822" y="63931"/>
                </a:lnTo>
                <a:lnTo>
                  <a:pt x="598368" y="61645"/>
                </a:lnTo>
                <a:lnTo>
                  <a:pt x="586105" y="60883"/>
                </a:lnTo>
                <a:close/>
              </a:path>
              <a:path w="815975" h="303529">
                <a:moveTo>
                  <a:pt x="463042" y="0"/>
                </a:moveTo>
                <a:lnTo>
                  <a:pt x="429641" y="0"/>
                </a:lnTo>
                <a:lnTo>
                  <a:pt x="429682" y="200202"/>
                </a:lnTo>
                <a:lnTo>
                  <a:pt x="451707" y="234272"/>
                </a:lnTo>
                <a:lnTo>
                  <a:pt x="459175" y="236245"/>
                </a:lnTo>
                <a:lnTo>
                  <a:pt x="459997" y="236245"/>
                </a:lnTo>
                <a:lnTo>
                  <a:pt x="466725" y="236778"/>
                </a:lnTo>
                <a:lnTo>
                  <a:pt x="471170" y="236778"/>
                </a:lnTo>
                <a:lnTo>
                  <a:pt x="476377" y="236245"/>
                </a:lnTo>
                <a:lnTo>
                  <a:pt x="488315" y="234061"/>
                </a:lnTo>
                <a:lnTo>
                  <a:pt x="495046" y="231927"/>
                </a:lnTo>
                <a:lnTo>
                  <a:pt x="502666" y="228752"/>
                </a:lnTo>
                <a:lnTo>
                  <a:pt x="497621" y="205609"/>
                </a:lnTo>
                <a:lnTo>
                  <a:pt x="469075" y="205609"/>
                </a:lnTo>
                <a:lnTo>
                  <a:pt x="466852" y="204914"/>
                </a:lnTo>
                <a:lnTo>
                  <a:pt x="465403" y="203695"/>
                </a:lnTo>
                <a:lnTo>
                  <a:pt x="463804" y="202285"/>
                </a:lnTo>
                <a:lnTo>
                  <a:pt x="463079" y="198820"/>
                </a:lnTo>
                <a:lnTo>
                  <a:pt x="463042" y="0"/>
                </a:lnTo>
                <a:close/>
              </a:path>
              <a:path w="815975" h="303529">
                <a:moveTo>
                  <a:pt x="632333" y="179679"/>
                </a:moveTo>
                <a:lnTo>
                  <a:pt x="600598" y="207768"/>
                </a:lnTo>
                <a:lnTo>
                  <a:pt x="587248" y="209499"/>
                </a:lnTo>
                <a:lnTo>
                  <a:pt x="650212" y="209499"/>
                </a:lnTo>
                <a:lnTo>
                  <a:pt x="653748" y="204738"/>
                </a:lnTo>
                <a:lnTo>
                  <a:pt x="658401" y="196841"/>
                </a:lnTo>
                <a:lnTo>
                  <a:pt x="662686" y="187794"/>
                </a:lnTo>
                <a:lnTo>
                  <a:pt x="632333" y="179679"/>
                </a:lnTo>
                <a:close/>
              </a:path>
              <a:path w="815975" h="303529">
                <a:moveTo>
                  <a:pt x="496443" y="200202"/>
                </a:moveTo>
                <a:lnTo>
                  <a:pt x="489585" y="202285"/>
                </a:lnTo>
                <a:lnTo>
                  <a:pt x="484378" y="203695"/>
                </a:lnTo>
                <a:lnTo>
                  <a:pt x="477774" y="205181"/>
                </a:lnTo>
                <a:lnTo>
                  <a:pt x="473934" y="205609"/>
                </a:lnTo>
                <a:lnTo>
                  <a:pt x="497621" y="205609"/>
                </a:lnTo>
                <a:lnTo>
                  <a:pt x="496443" y="200202"/>
                </a:lnTo>
                <a:close/>
              </a:path>
              <a:path w="815975" h="303529">
                <a:moveTo>
                  <a:pt x="649289" y="89649"/>
                </a:moveTo>
                <a:lnTo>
                  <a:pt x="586359" y="89649"/>
                </a:lnTo>
                <a:lnTo>
                  <a:pt x="593167" y="90068"/>
                </a:lnTo>
                <a:lnTo>
                  <a:pt x="599678" y="91324"/>
                </a:lnTo>
                <a:lnTo>
                  <a:pt x="630555" y="114706"/>
                </a:lnTo>
                <a:lnTo>
                  <a:pt x="638429" y="135521"/>
                </a:lnTo>
                <a:lnTo>
                  <a:pt x="670005" y="135521"/>
                </a:lnTo>
                <a:lnTo>
                  <a:pt x="668263" y="125931"/>
                </a:lnTo>
                <a:lnTo>
                  <a:pt x="664886" y="115276"/>
                </a:lnTo>
                <a:lnTo>
                  <a:pt x="660146" y="105117"/>
                </a:lnTo>
                <a:lnTo>
                  <a:pt x="654214" y="95671"/>
                </a:lnTo>
                <a:lnTo>
                  <a:pt x="649289" y="89649"/>
                </a:lnTo>
                <a:close/>
              </a:path>
              <a:path w="815975" h="303529">
                <a:moveTo>
                  <a:pt x="690626" y="181102"/>
                </a:moveTo>
                <a:lnTo>
                  <a:pt x="675767" y="206667"/>
                </a:lnTo>
                <a:lnTo>
                  <a:pt x="684035" y="214775"/>
                </a:lnTo>
                <a:lnTo>
                  <a:pt x="692483" y="221554"/>
                </a:lnTo>
                <a:lnTo>
                  <a:pt x="728694" y="236264"/>
                </a:lnTo>
                <a:lnTo>
                  <a:pt x="748665" y="237972"/>
                </a:lnTo>
                <a:lnTo>
                  <a:pt x="762762" y="237094"/>
                </a:lnTo>
                <a:lnTo>
                  <a:pt x="805312" y="216187"/>
                </a:lnTo>
                <a:lnTo>
                  <a:pt x="810206" y="208610"/>
                </a:lnTo>
                <a:lnTo>
                  <a:pt x="747776" y="208610"/>
                </a:lnTo>
                <a:lnTo>
                  <a:pt x="740916" y="208284"/>
                </a:lnTo>
                <a:lnTo>
                  <a:pt x="699410" y="188904"/>
                </a:lnTo>
                <a:lnTo>
                  <a:pt x="690626" y="181102"/>
                </a:lnTo>
                <a:close/>
              </a:path>
              <a:path w="815975" h="303529">
                <a:moveTo>
                  <a:pt x="752094" y="60883"/>
                </a:moveTo>
                <a:lnTo>
                  <a:pt x="742574" y="61279"/>
                </a:lnTo>
                <a:lnTo>
                  <a:pt x="743040" y="61279"/>
                </a:lnTo>
                <a:lnTo>
                  <a:pt x="733976" y="62464"/>
                </a:lnTo>
                <a:lnTo>
                  <a:pt x="734346" y="62464"/>
                </a:lnTo>
                <a:lnTo>
                  <a:pt x="726823" y="64189"/>
                </a:lnTo>
                <a:lnTo>
                  <a:pt x="719201" y="66763"/>
                </a:lnTo>
                <a:lnTo>
                  <a:pt x="688578" y="97607"/>
                </a:lnTo>
                <a:lnTo>
                  <a:pt x="686308" y="123532"/>
                </a:lnTo>
                <a:lnTo>
                  <a:pt x="688594" y="131483"/>
                </a:lnTo>
                <a:lnTo>
                  <a:pt x="693166" y="137680"/>
                </a:lnTo>
                <a:lnTo>
                  <a:pt x="697611" y="143827"/>
                </a:lnTo>
                <a:lnTo>
                  <a:pt x="732857" y="160120"/>
                </a:lnTo>
                <a:lnTo>
                  <a:pt x="750697" y="164934"/>
                </a:lnTo>
                <a:lnTo>
                  <a:pt x="758698" y="167144"/>
                </a:lnTo>
                <a:lnTo>
                  <a:pt x="771779" y="171107"/>
                </a:lnTo>
                <a:lnTo>
                  <a:pt x="776351" y="173316"/>
                </a:lnTo>
                <a:lnTo>
                  <a:pt x="779018" y="175742"/>
                </a:lnTo>
                <a:lnTo>
                  <a:pt x="781812" y="178181"/>
                </a:lnTo>
                <a:lnTo>
                  <a:pt x="783209" y="181597"/>
                </a:lnTo>
                <a:lnTo>
                  <a:pt x="783209" y="193040"/>
                </a:lnTo>
                <a:lnTo>
                  <a:pt x="755373" y="208284"/>
                </a:lnTo>
                <a:lnTo>
                  <a:pt x="754628" y="208284"/>
                </a:lnTo>
                <a:lnTo>
                  <a:pt x="747776" y="208610"/>
                </a:lnTo>
                <a:lnTo>
                  <a:pt x="810206" y="208610"/>
                </a:lnTo>
                <a:lnTo>
                  <a:pt x="811178" y="207105"/>
                </a:lnTo>
                <a:lnTo>
                  <a:pt x="811349" y="206667"/>
                </a:lnTo>
                <a:lnTo>
                  <a:pt x="814786" y="196446"/>
                </a:lnTo>
                <a:lnTo>
                  <a:pt x="815975" y="184442"/>
                </a:lnTo>
                <a:lnTo>
                  <a:pt x="815541" y="178181"/>
                </a:lnTo>
                <a:lnTo>
                  <a:pt x="815427" y="176538"/>
                </a:lnTo>
                <a:lnTo>
                  <a:pt x="791138" y="146552"/>
                </a:lnTo>
                <a:lnTo>
                  <a:pt x="751967" y="133299"/>
                </a:lnTo>
                <a:lnTo>
                  <a:pt x="743839" y="130911"/>
                </a:lnTo>
                <a:lnTo>
                  <a:pt x="718439" y="115430"/>
                </a:lnTo>
                <a:lnTo>
                  <a:pt x="718439" y="106159"/>
                </a:lnTo>
                <a:lnTo>
                  <a:pt x="719836" y="102095"/>
                </a:lnTo>
                <a:lnTo>
                  <a:pt x="722630" y="99174"/>
                </a:lnTo>
                <a:lnTo>
                  <a:pt x="725424" y="96202"/>
                </a:lnTo>
                <a:lnTo>
                  <a:pt x="729361" y="93967"/>
                </a:lnTo>
                <a:lnTo>
                  <a:pt x="739394" y="90995"/>
                </a:lnTo>
                <a:lnTo>
                  <a:pt x="744855" y="90246"/>
                </a:lnTo>
                <a:lnTo>
                  <a:pt x="814148" y="90246"/>
                </a:lnTo>
                <a:lnTo>
                  <a:pt x="815213" y="88760"/>
                </a:lnTo>
                <a:lnTo>
                  <a:pt x="778883" y="64441"/>
                </a:lnTo>
                <a:lnTo>
                  <a:pt x="761547" y="61279"/>
                </a:lnTo>
                <a:lnTo>
                  <a:pt x="752094" y="60883"/>
                </a:lnTo>
                <a:close/>
              </a:path>
              <a:path w="815975" h="303529">
                <a:moveTo>
                  <a:pt x="814148" y="90246"/>
                </a:moveTo>
                <a:lnTo>
                  <a:pt x="759587" y="90246"/>
                </a:lnTo>
                <a:lnTo>
                  <a:pt x="767461" y="91668"/>
                </a:lnTo>
                <a:lnTo>
                  <a:pt x="774319" y="94488"/>
                </a:lnTo>
                <a:lnTo>
                  <a:pt x="779702" y="97222"/>
                </a:lnTo>
                <a:lnTo>
                  <a:pt x="785383" y="101253"/>
                </a:lnTo>
                <a:lnTo>
                  <a:pt x="791374" y="106585"/>
                </a:lnTo>
                <a:lnTo>
                  <a:pt x="797687" y="113220"/>
                </a:lnTo>
                <a:lnTo>
                  <a:pt x="814148" y="90246"/>
                </a:lnTo>
                <a:close/>
              </a:path>
            </a:pathLst>
          </a:custGeom>
          <a:solidFill>
            <a:srgbClr val="262425"/>
          </a:solidFill>
        </p:spPr>
        <p:txBody>
          <a:bodyPr wrap="square" lIns="0" tIns="0" rIns="0" bIns="0" rtlCol="0"/>
          <a:lstStyle/>
          <a:p>
            <a:endParaRPr/>
          </a:p>
        </p:txBody>
      </p:sp>
      <p:pic>
        <p:nvPicPr>
          <p:cNvPr id="5" name="object 5"/>
          <p:cNvPicPr/>
          <p:nvPr/>
        </p:nvPicPr>
        <p:blipFill>
          <a:blip r:embed="rId4" cstate="print"/>
          <a:stretch>
            <a:fillRect/>
          </a:stretch>
        </p:blipFill>
        <p:spPr>
          <a:xfrm>
            <a:off x="9816998" y="5086502"/>
            <a:ext cx="1923427" cy="299758"/>
          </a:xfrm>
          <a:prstGeom prst="rect">
            <a:avLst/>
          </a:prstGeom>
        </p:spPr>
      </p:pic>
      <p:sp>
        <p:nvSpPr>
          <p:cNvPr id="6" name="object 6"/>
          <p:cNvSpPr txBox="1"/>
          <p:nvPr/>
        </p:nvSpPr>
        <p:spPr>
          <a:xfrm>
            <a:off x="9781476" y="3184937"/>
            <a:ext cx="6472555" cy="2210435"/>
          </a:xfrm>
          <a:prstGeom prst="rect">
            <a:avLst/>
          </a:prstGeom>
        </p:spPr>
        <p:txBody>
          <a:bodyPr vert="horz" wrap="square" lIns="0" tIns="13970" rIns="0" bIns="0" rtlCol="0">
            <a:spAutoFit/>
          </a:bodyPr>
          <a:lstStyle/>
          <a:p>
            <a:pPr marL="12700" marR="5080">
              <a:lnSpc>
                <a:spcPct val="99600"/>
              </a:lnSpc>
              <a:spcBef>
                <a:spcPts val="110"/>
              </a:spcBef>
              <a:tabLst>
                <a:tab pos="4961255" algn="l"/>
              </a:tabLst>
            </a:pPr>
            <a:r>
              <a:rPr sz="2400" spc="-25" dirty="0">
                <a:solidFill>
                  <a:srgbClr val="262425"/>
                </a:solidFill>
                <a:latin typeface="Trebuchet MS"/>
                <a:cs typeface="Trebuchet MS"/>
              </a:rPr>
              <a:t>Tailwind</a:t>
            </a:r>
            <a:r>
              <a:rPr sz="2400" spc="-50" dirty="0">
                <a:solidFill>
                  <a:srgbClr val="262425"/>
                </a:solidFill>
                <a:latin typeface="Trebuchet MS"/>
                <a:cs typeface="Trebuchet MS"/>
              </a:rPr>
              <a:t> </a:t>
            </a:r>
            <a:r>
              <a:rPr sz="2400" spc="260" dirty="0">
                <a:solidFill>
                  <a:srgbClr val="262425"/>
                </a:solidFill>
                <a:latin typeface="Trebuchet MS"/>
                <a:cs typeface="Trebuchet MS"/>
              </a:rPr>
              <a:t>CSS</a:t>
            </a:r>
            <a:r>
              <a:rPr sz="2400" spc="-50" dirty="0">
                <a:solidFill>
                  <a:srgbClr val="262425"/>
                </a:solidFill>
                <a:latin typeface="Trebuchet MS"/>
                <a:cs typeface="Trebuchet MS"/>
              </a:rPr>
              <a:t> </a:t>
            </a:r>
            <a:r>
              <a:rPr sz="2400" dirty="0">
                <a:solidFill>
                  <a:srgbClr val="262425"/>
                </a:solidFill>
                <a:latin typeface="Trebuchet MS"/>
                <a:cs typeface="Trebuchet MS"/>
              </a:rPr>
              <a:t>est</a:t>
            </a:r>
            <a:r>
              <a:rPr sz="2400" spc="-45" dirty="0">
                <a:solidFill>
                  <a:srgbClr val="262425"/>
                </a:solidFill>
                <a:latin typeface="Trebuchet MS"/>
                <a:cs typeface="Trebuchet MS"/>
              </a:rPr>
              <a:t> </a:t>
            </a:r>
            <a:r>
              <a:rPr sz="2400" spc="85" dirty="0">
                <a:solidFill>
                  <a:srgbClr val="262425"/>
                </a:solidFill>
                <a:latin typeface="Trebuchet MS"/>
                <a:cs typeface="Trebuchet MS"/>
              </a:rPr>
              <a:t>un</a:t>
            </a:r>
            <a:r>
              <a:rPr sz="2400" spc="-50" dirty="0">
                <a:solidFill>
                  <a:srgbClr val="262425"/>
                </a:solidFill>
                <a:latin typeface="Trebuchet MS"/>
                <a:cs typeface="Trebuchet MS"/>
              </a:rPr>
              <a:t> </a:t>
            </a:r>
            <a:r>
              <a:rPr sz="2400" dirty="0">
                <a:solidFill>
                  <a:srgbClr val="262425"/>
                </a:solidFill>
                <a:latin typeface="Trebuchet MS"/>
                <a:cs typeface="Trebuchet MS"/>
              </a:rPr>
              <a:t>framework</a:t>
            </a:r>
            <a:r>
              <a:rPr sz="2400" spc="-50" dirty="0">
                <a:solidFill>
                  <a:srgbClr val="262425"/>
                </a:solidFill>
                <a:latin typeface="Trebuchet MS"/>
                <a:cs typeface="Trebuchet MS"/>
              </a:rPr>
              <a:t> </a:t>
            </a:r>
            <a:r>
              <a:rPr sz="2400" spc="260" dirty="0">
                <a:solidFill>
                  <a:srgbClr val="262425"/>
                </a:solidFill>
                <a:latin typeface="Trebuchet MS"/>
                <a:cs typeface="Trebuchet MS"/>
              </a:rPr>
              <a:t>CSS</a:t>
            </a:r>
            <a:r>
              <a:rPr sz="2400" spc="-45" dirty="0">
                <a:solidFill>
                  <a:srgbClr val="262425"/>
                </a:solidFill>
                <a:latin typeface="Trebuchet MS"/>
                <a:cs typeface="Trebuchet MS"/>
              </a:rPr>
              <a:t> </a:t>
            </a:r>
            <a:r>
              <a:rPr sz="2400" dirty="0">
                <a:solidFill>
                  <a:srgbClr val="262425"/>
                </a:solidFill>
                <a:latin typeface="Trebuchet MS"/>
                <a:cs typeface="Trebuchet MS"/>
              </a:rPr>
              <a:t>qui</a:t>
            </a:r>
            <a:r>
              <a:rPr sz="2400" spc="-50" dirty="0">
                <a:solidFill>
                  <a:srgbClr val="262425"/>
                </a:solidFill>
                <a:latin typeface="Trebuchet MS"/>
                <a:cs typeface="Trebuchet MS"/>
              </a:rPr>
              <a:t> </a:t>
            </a:r>
            <a:r>
              <a:rPr sz="2400" spc="110" dirty="0">
                <a:solidFill>
                  <a:srgbClr val="262425"/>
                </a:solidFill>
                <a:latin typeface="Trebuchet MS"/>
                <a:cs typeface="Trebuchet MS"/>
              </a:rPr>
              <a:t>se </a:t>
            </a:r>
            <a:r>
              <a:rPr sz="2400" dirty="0">
                <a:solidFill>
                  <a:srgbClr val="262425"/>
                </a:solidFill>
                <a:latin typeface="Trebuchet MS"/>
                <a:cs typeface="Trebuchet MS"/>
              </a:rPr>
              <a:t>concentre</a:t>
            </a:r>
            <a:r>
              <a:rPr sz="2400" spc="85" dirty="0">
                <a:solidFill>
                  <a:srgbClr val="262425"/>
                </a:solidFill>
                <a:latin typeface="Trebuchet MS"/>
                <a:cs typeface="Trebuchet MS"/>
              </a:rPr>
              <a:t> </a:t>
            </a:r>
            <a:r>
              <a:rPr sz="2400" spc="60" dirty="0">
                <a:solidFill>
                  <a:srgbClr val="262425"/>
                </a:solidFill>
                <a:latin typeface="Trebuchet MS"/>
                <a:cs typeface="Trebuchet MS"/>
              </a:rPr>
              <a:t>sur</a:t>
            </a:r>
            <a:r>
              <a:rPr sz="2400" spc="10" dirty="0">
                <a:solidFill>
                  <a:srgbClr val="262425"/>
                </a:solidFill>
                <a:latin typeface="Trebuchet MS"/>
                <a:cs typeface="Trebuchet MS"/>
              </a:rPr>
              <a:t> </a:t>
            </a:r>
            <a:r>
              <a:rPr sz="2400" spc="35" dirty="0">
                <a:solidFill>
                  <a:srgbClr val="262425"/>
                </a:solidFill>
                <a:latin typeface="Trebuchet MS"/>
                <a:cs typeface="Trebuchet MS"/>
              </a:rPr>
              <a:t>les</a:t>
            </a:r>
            <a:r>
              <a:rPr sz="2400" dirty="0">
                <a:solidFill>
                  <a:srgbClr val="262425"/>
                </a:solidFill>
                <a:latin typeface="Trebuchet MS"/>
                <a:cs typeface="Trebuchet MS"/>
              </a:rPr>
              <a:t>	</a:t>
            </a:r>
            <a:r>
              <a:rPr sz="2400" spc="60" dirty="0">
                <a:solidFill>
                  <a:srgbClr val="262425"/>
                </a:solidFill>
                <a:latin typeface="Trebuchet MS"/>
                <a:cs typeface="Trebuchet MS"/>
              </a:rPr>
              <a:t>pour</a:t>
            </a:r>
            <a:r>
              <a:rPr sz="2400" spc="-155" dirty="0">
                <a:solidFill>
                  <a:srgbClr val="262425"/>
                </a:solidFill>
                <a:latin typeface="Trebuchet MS"/>
                <a:cs typeface="Trebuchet MS"/>
              </a:rPr>
              <a:t> </a:t>
            </a:r>
            <a:r>
              <a:rPr sz="2400" spc="-10" dirty="0">
                <a:solidFill>
                  <a:srgbClr val="262425"/>
                </a:solidFill>
                <a:latin typeface="Trebuchet MS"/>
                <a:cs typeface="Trebuchet MS"/>
              </a:rPr>
              <a:t>créer </a:t>
            </a:r>
            <a:r>
              <a:rPr sz="2400" spc="135" dirty="0">
                <a:solidFill>
                  <a:srgbClr val="262425"/>
                </a:solidFill>
                <a:latin typeface="Trebuchet MS"/>
                <a:cs typeface="Trebuchet MS"/>
              </a:rPr>
              <a:t>des</a:t>
            </a:r>
            <a:r>
              <a:rPr sz="2400" spc="20" dirty="0">
                <a:solidFill>
                  <a:srgbClr val="262425"/>
                </a:solidFill>
                <a:latin typeface="Trebuchet MS"/>
                <a:cs typeface="Trebuchet MS"/>
              </a:rPr>
              <a:t> </a:t>
            </a:r>
            <a:r>
              <a:rPr sz="2400" spc="105" dirty="0">
                <a:solidFill>
                  <a:srgbClr val="262425"/>
                </a:solidFill>
                <a:latin typeface="Trebuchet MS"/>
                <a:cs typeface="Trebuchet MS"/>
              </a:rPr>
              <a:t>designs</a:t>
            </a:r>
            <a:r>
              <a:rPr sz="2400" spc="20" dirty="0">
                <a:solidFill>
                  <a:srgbClr val="262425"/>
                </a:solidFill>
                <a:latin typeface="Trebuchet MS"/>
                <a:cs typeface="Trebuchet MS"/>
              </a:rPr>
              <a:t> </a:t>
            </a:r>
            <a:r>
              <a:rPr sz="2400" dirty="0">
                <a:solidFill>
                  <a:srgbClr val="262425"/>
                </a:solidFill>
                <a:latin typeface="Trebuchet MS"/>
                <a:cs typeface="Trebuchet MS"/>
              </a:rPr>
              <a:t>personnalisés.</a:t>
            </a:r>
            <a:r>
              <a:rPr sz="2400" spc="25" dirty="0">
                <a:solidFill>
                  <a:srgbClr val="262425"/>
                </a:solidFill>
                <a:latin typeface="Trebuchet MS"/>
                <a:cs typeface="Trebuchet MS"/>
              </a:rPr>
              <a:t> </a:t>
            </a:r>
            <a:r>
              <a:rPr sz="2400" dirty="0">
                <a:solidFill>
                  <a:srgbClr val="262425"/>
                </a:solidFill>
                <a:latin typeface="Trebuchet MS"/>
                <a:cs typeface="Trebuchet MS"/>
              </a:rPr>
              <a:t>Contrairement</a:t>
            </a:r>
            <a:r>
              <a:rPr sz="2400" spc="20" dirty="0">
                <a:solidFill>
                  <a:srgbClr val="262425"/>
                </a:solidFill>
                <a:latin typeface="Trebuchet MS"/>
                <a:cs typeface="Trebuchet MS"/>
              </a:rPr>
              <a:t> </a:t>
            </a:r>
            <a:r>
              <a:rPr sz="2400" spc="-25" dirty="0">
                <a:solidFill>
                  <a:srgbClr val="262425"/>
                </a:solidFill>
                <a:latin typeface="Trebuchet MS"/>
                <a:cs typeface="Trebuchet MS"/>
              </a:rPr>
              <a:t>aux </a:t>
            </a:r>
            <a:r>
              <a:rPr sz="2400" dirty="0">
                <a:solidFill>
                  <a:srgbClr val="262425"/>
                </a:solidFill>
                <a:latin typeface="Trebuchet MS"/>
                <a:cs typeface="Trebuchet MS"/>
              </a:rPr>
              <a:t>frameworks</a:t>
            </a:r>
            <a:r>
              <a:rPr sz="2400" spc="70" dirty="0">
                <a:solidFill>
                  <a:srgbClr val="262425"/>
                </a:solidFill>
                <a:latin typeface="Trebuchet MS"/>
                <a:cs typeface="Trebuchet MS"/>
              </a:rPr>
              <a:t> </a:t>
            </a:r>
            <a:r>
              <a:rPr sz="2400" spc="-35" dirty="0">
                <a:solidFill>
                  <a:srgbClr val="262425"/>
                </a:solidFill>
                <a:latin typeface="Trebuchet MS"/>
                <a:cs typeface="Trebuchet MS"/>
              </a:rPr>
              <a:t>traditionnels,</a:t>
            </a:r>
            <a:r>
              <a:rPr sz="2400" spc="75" dirty="0">
                <a:solidFill>
                  <a:srgbClr val="262425"/>
                </a:solidFill>
                <a:latin typeface="Trebuchet MS"/>
                <a:cs typeface="Trebuchet MS"/>
              </a:rPr>
              <a:t> </a:t>
            </a:r>
            <a:r>
              <a:rPr sz="2400" spc="-125" dirty="0">
                <a:solidFill>
                  <a:srgbClr val="262425"/>
                </a:solidFill>
                <a:latin typeface="Trebuchet MS"/>
                <a:cs typeface="Trebuchet MS"/>
              </a:rPr>
              <a:t>il</a:t>
            </a:r>
            <a:r>
              <a:rPr sz="2400" spc="-15" dirty="0">
                <a:solidFill>
                  <a:srgbClr val="262425"/>
                </a:solidFill>
                <a:latin typeface="Trebuchet MS"/>
                <a:cs typeface="Trebuchet MS"/>
              </a:rPr>
              <a:t> </a:t>
            </a:r>
            <a:r>
              <a:rPr sz="2400" dirty="0">
                <a:solidFill>
                  <a:srgbClr val="262425"/>
                </a:solidFill>
                <a:latin typeface="Trebuchet MS"/>
                <a:cs typeface="Trebuchet MS"/>
              </a:rPr>
              <a:t>permet</a:t>
            </a:r>
            <a:r>
              <a:rPr sz="2400" spc="75" dirty="0">
                <a:solidFill>
                  <a:srgbClr val="262425"/>
                </a:solidFill>
                <a:latin typeface="Trebuchet MS"/>
                <a:cs typeface="Trebuchet MS"/>
              </a:rPr>
              <a:t> </a:t>
            </a:r>
            <a:r>
              <a:rPr sz="2400" spc="65" dirty="0">
                <a:solidFill>
                  <a:srgbClr val="262425"/>
                </a:solidFill>
                <a:latin typeface="Trebuchet MS"/>
                <a:cs typeface="Trebuchet MS"/>
              </a:rPr>
              <a:t>une </a:t>
            </a:r>
            <a:r>
              <a:rPr sz="2400" dirty="0">
                <a:solidFill>
                  <a:srgbClr val="262425"/>
                </a:solidFill>
                <a:latin typeface="Trebuchet MS"/>
                <a:cs typeface="Trebuchet MS"/>
              </a:rPr>
              <a:t>maximale</a:t>
            </a:r>
            <a:r>
              <a:rPr sz="2400" spc="-45" dirty="0">
                <a:solidFill>
                  <a:srgbClr val="262425"/>
                </a:solidFill>
                <a:latin typeface="Trebuchet MS"/>
                <a:cs typeface="Trebuchet MS"/>
              </a:rPr>
              <a:t> </a:t>
            </a:r>
            <a:r>
              <a:rPr sz="2400" spc="-20" dirty="0">
                <a:solidFill>
                  <a:srgbClr val="262425"/>
                </a:solidFill>
                <a:latin typeface="Trebuchet MS"/>
                <a:cs typeface="Trebuchet MS"/>
              </a:rPr>
              <a:t>tout</a:t>
            </a:r>
            <a:r>
              <a:rPr sz="2400" spc="-45" dirty="0">
                <a:solidFill>
                  <a:srgbClr val="262425"/>
                </a:solidFill>
                <a:latin typeface="Trebuchet MS"/>
                <a:cs typeface="Trebuchet MS"/>
              </a:rPr>
              <a:t> </a:t>
            </a:r>
            <a:r>
              <a:rPr sz="2400" spc="80" dirty="0">
                <a:solidFill>
                  <a:srgbClr val="262425"/>
                </a:solidFill>
                <a:latin typeface="Trebuchet MS"/>
                <a:cs typeface="Trebuchet MS"/>
              </a:rPr>
              <a:t>en</a:t>
            </a:r>
            <a:r>
              <a:rPr sz="2400" spc="-45" dirty="0">
                <a:solidFill>
                  <a:srgbClr val="262425"/>
                </a:solidFill>
                <a:latin typeface="Trebuchet MS"/>
                <a:cs typeface="Trebuchet MS"/>
              </a:rPr>
              <a:t> </a:t>
            </a:r>
            <a:r>
              <a:rPr sz="2400" dirty="0">
                <a:solidFill>
                  <a:srgbClr val="262425"/>
                </a:solidFill>
                <a:latin typeface="Trebuchet MS"/>
                <a:cs typeface="Trebuchet MS"/>
              </a:rPr>
              <a:t>minimisant</a:t>
            </a:r>
            <a:r>
              <a:rPr sz="2400" spc="-45" dirty="0">
                <a:solidFill>
                  <a:srgbClr val="262425"/>
                </a:solidFill>
                <a:latin typeface="Trebuchet MS"/>
                <a:cs typeface="Trebuchet MS"/>
              </a:rPr>
              <a:t> </a:t>
            </a:r>
            <a:r>
              <a:rPr sz="2400" dirty="0">
                <a:solidFill>
                  <a:srgbClr val="262425"/>
                </a:solidFill>
                <a:latin typeface="Trebuchet MS"/>
                <a:cs typeface="Trebuchet MS"/>
              </a:rPr>
              <a:t>le</a:t>
            </a:r>
            <a:r>
              <a:rPr sz="2400" spc="-40" dirty="0">
                <a:solidFill>
                  <a:srgbClr val="262425"/>
                </a:solidFill>
                <a:latin typeface="Trebuchet MS"/>
                <a:cs typeface="Trebuchet MS"/>
              </a:rPr>
              <a:t> </a:t>
            </a:r>
            <a:r>
              <a:rPr sz="2400" spc="70" dirty="0">
                <a:solidFill>
                  <a:srgbClr val="262425"/>
                </a:solidFill>
                <a:latin typeface="Trebuchet MS"/>
                <a:cs typeface="Trebuchet MS"/>
              </a:rPr>
              <a:t>besoin</a:t>
            </a:r>
            <a:r>
              <a:rPr sz="2400" spc="-45" dirty="0">
                <a:solidFill>
                  <a:srgbClr val="262425"/>
                </a:solidFill>
                <a:latin typeface="Trebuchet MS"/>
                <a:cs typeface="Trebuchet MS"/>
              </a:rPr>
              <a:t> </a:t>
            </a:r>
            <a:r>
              <a:rPr sz="2400" spc="90" dirty="0">
                <a:solidFill>
                  <a:srgbClr val="262425"/>
                </a:solidFill>
                <a:latin typeface="Trebuchet MS"/>
                <a:cs typeface="Trebuchet MS"/>
              </a:rPr>
              <a:t>de</a:t>
            </a:r>
            <a:endParaRPr sz="2400">
              <a:latin typeface="Trebuchet MS"/>
              <a:cs typeface="Trebuchet MS"/>
            </a:endParaRPr>
          </a:p>
          <a:p>
            <a:pPr marL="1957070">
              <a:lnSpc>
                <a:spcPts val="2850"/>
              </a:lnSpc>
            </a:pPr>
            <a:r>
              <a:rPr sz="2400" spc="-484" dirty="0">
                <a:solidFill>
                  <a:srgbClr val="262425"/>
                </a:solidFill>
                <a:latin typeface="Trebuchet MS"/>
                <a:cs typeface="Trebuchet MS"/>
              </a:rPr>
              <a:t>.</a:t>
            </a:r>
            <a:endParaRPr sz="2400">
              <a:latin typeface="Trebuchet MS"/>
              <a:cs typeface="Trebuchet MS"/>
            </a:endParaRPr>
          </a:p>
        </p:txBody>
      </p:sp>
      <p:sp>
        <p:nvSpPr>
          <p:cNvPr id="7" name="object 7"/>
          <p:cNvSpPr txBox="1">
            <a:spLocks noGrp="1"/>
          </p:cNvSpPr>
          <p:nvPr>
            <p:ph type="title"/>
          </p:nvPr>
        </p:nvSpPr>
        <p:spPr>
          <a:xfrm>
            <a:off x="9781476" y="1694135"/>
            <a:ext cx="6509384" cy="577850"/>
          </a:xfrm>
          <a:prstGeom prst="rect">
            <a:avLst/>
          </a:prstGeom>
        </p:spPr>
        <p:txBody>
          <a:bodyPr vert="horz" wrap="square" lIns="0" tIns="15240" rIns="0" bIns="0" rtlCol="0">
            <a:spAutoFit/>
          </a:bodyPr>
          <a:lstStyle/>
          <a:p>
            <a:pPr marL="12700">
              <a:lnSpc>
                <a:spcPct val="100000"/>
              </a:lnSpc>
              <a:spcBef>
                <a:spcPts val="120"/>
              </a:spcBef>
            </a:pPr>
            <a:r>
              <a:rPr sz="3600" spc="-254" dirty="0"/>
              <a:t>QU'EST-</a:t>
            </a:r>
            <a:r>
              <a:rPr sz="3600" spc="-405" dirty="0"/>
              <a:t>CE</a:t>
            </a:r>
            <a:r>
              <a:rPr sz="3600" spc="-65" dirty="0"/>
              <a:t> </a:t>
            </a:r>
            <a:r>
              <a:rPr sz="3600" spc="-220" dirty="0"/>
              <a:t>QUE</a:t>
            </a:r>
            <a:r>
              <a:rPr sz="3600" spc="-70" dirty="0"/>
              <a:t> </a:t>
            </a:r>
            <a:r>
              <a:rPr sz="3600" spc="-165" dirty="0"/>
              <a:t>TAILWIND</a:t>
            </a:r>
            <a:r>
              <a:rPr sz="3600" spc="-65" dirty="0"/>
              <a:t> </a:t>
            </a:r>
            <a:r>
              <a:rPr sz="3600" spc="-525" dirty="0"/>
              <a:t>CSS</a:t>
            </a:r>
            <a:r>
              <a:rPr sz="3600" spc="-65" dirty="0"/>
              <a:t> </a:t>
            </a:r>
            <a:r>
              <a:rPr sz="3600" spc="-459" dirty="0"/>
              <a:t>?</a:t>
            </a:r>
            <a:endParaRPr sz="3600"/>
          </a:p>
        </p:txBody>
      </p:sp>
      <p:pic>
        <p:nvPicPr>
          <p:cNvPr id="8" name="object 8"/>
          <p:cNvPicPr/>
          <p:nvPr/>
        </p:nvPicPr>
        <p:blipFill>
          <a:blip r:embed="rId5" cstate="print"/>
          <a:stretch>
            <a:fillRect/>
          </a:stretch>
        </p:blipFill>
        <p:spPr>
          <a:xfrm>
            <a:off x="0" y="1699260"/>
            <a:ext cx="8180070" cy="6886575"/>
          </a:xfrm>
          <a:prstGeom prst="rect">
            <a:avLst/>
          </a:prstGeom>
        </p:spPr>
      </p:pic>
      <p:sp>
        <p:nvSpPr>
          <p:cNvPr id="9" name="object 9"/>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10" name="object 10"/>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257"/>
            <a:ext cx="18288000" cy="1905"/>
          </a:xfrm>
          <a:custGeom>
            <a:avLst/>
            <a:gdLst/>
            <a:ahLst/>
            <a:cxnLst/>
            <a:rect l="l" t="t" r="r" b="b"/>
            <a:pathLst>
              <a:path w="18288000" h="1904">
                <a:moveTo>
                  <a:pt x="18287999" y="1440"/>
                </a:moveTo>
                <a:lnTo>
                  <a:pt x="0" y="0"/>
                </a:lnTo>
              </a:path>
            </a:pathLst>
          </a:custGeom>
          <a:ln w="18719">
            <a:solidFill>
              <a:srgbClr val="262425"/>
            </a:solidFill>
          </a:ln>
        </p:spPr>
        <p:txBody>
          <a:bodyPr wrap="square" lIns="0" tIns="0" rIns="0" bIns="0" rtlCol="0"/>
          <a:lstStyle/>
          <a:p>
            <a:endParaRPr/>
          </a:p>
        </p:txBody>
      </p:sp>
      <p:grpSp>
        <p:nvGrpSpPr>
          <p:cNvPr id="3" name="object 3"/>
          <p:cNvGrpSpPr/>
          <p:nvPr/>
        </p:nvGrpSpPr>
        <p:grpSpPr>
          <a:xfrm>
            <a:off x="-12972" y="2352703"/>
            <a:ext cx="18310860" cy="7948295"/>
            <a:chOff x="-12972" y="2352703"/>
            <a:chExt cx="18310860" cy="7948295"/>
          </a:xfrm>
        </p:grpSpPr>
        <p:sp>
          <p:nvSpPr>
            <p:cNvPr id="4" name="object 4"/>
            <p:cNvSpPr/>
            <p:nvPr/>
          </p:nvSpPr>
          <p:spPr>
            <a:xfrm>
              <a:off x="0" y="9739244"/>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pic>
          <p:nvPicPr>
            <p:cNvPr id="5" name="object 5"/>
            <p:cNvPicPr/>
            <p:nvPr/>
          </p:nvPicPr>
          <p:blipFill>
            <a:blip r:embed="rId2" cstate="print"/>
            <a:stretch>
              <a:fillRect/>
            </a:stretch>
          </p:blipFill>
          <p:spPr>
            <a:xfrm>
              <a:off x="9269895" y="2352703"/>
              <a:ext cx="9018105" cy="7934295"/>
            </a:xfrm>
            <a:prstGeom prst="rect">
              <a:avLst/>
            </a:prstGeom>
          </p:spPr>
        </p:pic>
        <p:sp>
          <p:nvSpPr>
            <p:cNvPr id="6" name="object 6"/>
            <p:cNvSpPr/>
            <p:nvPr/>
          </p:nvSpPr>
          <p:spPr>
            <a:xfrm>
              <a:off x="0" y="7637755"/>
              <a:ext cx="3086735" cy="2650490"/>
            </a:xfrm>
            <a:custGeom>
              <a:avLst/>
              <a:gdLst/>
              <a:ahLst/>
              <a:cxnLst/>
              <a:rect l="l" t="t" r="r" b="b"/>
              <a:pathLst>
                <a:path w="3086735" h="2650490">
                  <a:moveTo>
                    <a:pt x="0" y="109977"/>
                  </a:moveTo>
                  <a:lnTo>
                    <a:pt x="99923" y="80835"/>
                  </a:lnTo>
                  <a:lnTo>
                    <a:pt x="220672" y="51892"/>
                  </a:lnTo>
                  <a:lnTo>
                    <a:pt x="342413" y="28943"/>
                  </a:lnTo>
                  <a:lnTo>
                    <a:pt x="465157" y="12966"/>
                  </a:lnTo>
                  <a:lnTo>
                    <a:pt x="589899" y="2997"/>
                  </a:lnTo>
                  <a:lnTo>
                    <a:pt x="713640" y="0"/>
                  </a:lnTo>
                  <a:lnTo>
                    <a:pt x="837380" y="2997"/>
                  </a:lnTo>
                  <a:lnTo>
                    <a:pt x="962118" y="12966"/>
                  </a:lnTo>
                  <a:lnTo>
                    <a:pt x="1084863" y="28943"/>
                  </a:lnTo>
                  <a:lnTo>
                    <a:pt x="1206609" y="51892"/>
                  </a:lnTo>
                  <a:lnTo>
                    <a:pt x="1327353" y="80835"/>
                  </a:lnTo>
                  <a:lnTo>
                    <a:pt x="1447101" y="115760"/>
                  </a:lnTo>
                  <a:lnTo>
                    <a:pt x="1563865" y="157670"/>
                  </a:lnTo>
                  <a:lnTo>
                    <a:pt x="1678622" y="205574"/>
                  </a:lnTo>
                  <a:lnTo>
                    <a:pt x="1791385" y="258457"/>
                  </a:lnTo>
                  <a:lnTo>
                    <a:pt x="1900161" y="318338"/>
                  </a:lnTo>
                  <a:lnTo>
                    <a:pt x="2005939" y="383197"/>
                  </a:lnTo>
                  <a:lnTo>
                    <a:pt x="2108720" y="453047"/>
                  </a:lnTo>
                  <a:lnTo>
                    <a:pt x="2207513" y="528891"/>
                  </a:lnTo>
                  <a:lnTo>
                    <a:pt x="2301316" y="609726"/>
                  </a:lnTo>
                  <a:lnTo>
                    <a:pt x="2391130" y="695540"/>
                  </a:lnTo>
                  <a:lnTo>
                    <a:pt x="2476957" y="785355"/>
                  </a:lnTo>
                  <a:lnTo>
                    <a:pt x="2557779" y="879157"/>
                  </a:lnTo>
                  <a:lnTo>
                    <a:pt x="2633624" y="977950"/>
                  </a:lnTo>
                  <a:lnTo>
                    <a:pt x="2703486" y="1080744"/>
                  </a:lnTo>
                  <a:lnTo>
                    <a:pt x="2768345" y="1186522"/>
                  </a:lnTo>
                  <a:lnTo>
                    <a:pt x="2828226" y="1295285"/>
                  </a:lnTo>
                  <a:lnTo>
                    <a:pt x="2881109" y="1408056"/>
                  </a:lnTo>
                  <a:lnTo>
                    <a:pt x="2929000" y="1522817"/>
                  </a:lnTo>
                  <a:lnTo>
                    <a:pt x="2970923" y="1639573"/>
                  </a:lnTo>
                  <a:lnTo>
                    <a:pt x="3005848" y="1759320"/>
                  </a:lnTo>
                  <a:lnTo>
                    <a:pt x="3034791" y="1880069"/>
                  </a:lnTo>
                  <a:lnTo>
                    <a:pt x="3057740" y="2001815"/>
                  </a:lnTo>
                  <a:lnTo>
                    <a:pt x="3073704" y="2124560"/>
                  </a:lnTo>
                  <a:lnTo>
                    <a:pt x="3083686" y="2249296"/>
                  </a:lnTo>
                  <a:lnTo>
                    <a:pt x="3086683" y="2373038"/>
                  </a:lnTo>
                  <a:lnTo>
                    <a:pt x="3085680" y="2373038"/>
                  </a:lnTo>
                  <a:lnTo>
                    <a:pt x="3082683" y="2496779"/>
                  </a:lnTo>
                  <a:lnTo>
                    <a:pt x="3072713" y="2621521"/>
                  </a:lnTo>
                  <a:lnTo>
                    <a:pt x="3069006" y="2650007"/>
                  </a:lnTo>
                </a:path>
              </a:pathLst>
            </a:custGeom>
            <a:ln w="25945">
              <a:solidFill>
                <a:srgbClr val="262425"/>
              </a:solidFill>
            </a:ln>
          </p:spPr>
          <p:txBody>
            <a:bodyPr wrap="square" lIns="0" tIns="0" rIns="0" bIns="0" rtlCol="0"/>
            <a:lstStyle/>
            <a:p>
              <a:endParaRPr/>
            </a:p>
          </p:txBody>
        </p:sp>
        <p:sp>
          <p:nvSpPr>
            <p:cNvPr id="7" name="object 7"/>
            <p:cNvSpPr/>
            <p:nvPr/>
          </p:nvSpPr>
          <p:spPr>
            <a:xfrm>
              <a:off x="0" y="8508936"/>
              <a:ext cx="2215515" cy="1779270"/>
            </a:xfrm>
            <a:custGeom>
              <a:avLst/>
              <a:gdLst/>
              <a:ahLst/>
              <a:cxnLst/>
              <a:rect l="l" t="t" r="r" b="b"/>
              <a:pathLst>
                <a:path w="2215515" h="1779270">
                  <a:moveTo>
                    <a:pt x="713640" y="0"/>
                  </a:moveTo>
                  <a:lnTo>
                    <a:pt x="634806" y="1993"/>
                  </a:lnTo>
                  <a:lnTo>
                    <a:pt x="556969" y="7975"/>
                  </a:lnTo>
                  <a:lnTo>
                    <a:pt x="479132" y="18961"/>
                  </a:lnTo>
                  <a:lnTo>
                    <a:pt x="401294" y="32931"/>
                  </a:lnTo>
                  <a:lnTo>
                    <a:pt x="324455" y="50888"/>
                  </a:lnTo>
                  <a:lnTo>
                    <a:pt x="249609" y="73837"/>
                  </a:lnTo>
                  <a:lnTo>
                    <a:pt x="175765" y="99783"/>
                  </a:lnTo>
                  <a:lnTo>
                    <a:pt x="102914" y="129730"/>
                  </a:lnTo>
                  <a:lnTo>
                    <a:pt x="32062" y="163652"/>
                  </a:lnTo>
                  <a:lnTo>
                    <a:pt x="0" y="181311"/>
                  </a:lnTo>
                  <a:lnTo>
                    <a:pt x="0" y="1778825"/>
                  </a:lnTo>
                  <a:lnTo>
                    <a:pt x="2187917" y="1778825"/>
                  </a:lnTo>
                  <a:lnTo>
                    <a:pt x="2195537" y="1736364"/>
                  </a:lnTo>
                  <a:lnTo>
                    <a:pt x="2206523" y="1658527"/>
                  </a:lnTo>
                  <a:lnTo>
                    <a:pt x="2212504" y="1580690"/>
                  </a:lnTo>
                  <a:lnTo>
                    <a:pt x="2214498" y="1501856"/>
                  </a:lnTo>
                  <a:lnTo>
                    <a:pt x="2215502" y="1501856"/>
                  </a:lnTo>
                  <a:lnTo>
                    <a:pt x="2213508" y="1423022"/>
                  </a:lnTo>
                  <a:lnTo>
                    <a:pt x="2207513" y="1345185"/>
                  </a:lnTo>
                  <a:lnTo>
                    <a:pt x="2196541" y="1267348"/>
                  </a:lnTo>
                  <a:lnTo>
                    <a:pt x="2182571" y="1189511"/>
                  </a:lnTo>
                  <a:lnTo>
                    <a:pt x="2164600" y="1112671"/>
                  </a:lnTo>
                  <a:lnTo>
                    <a:pt x="2141651" y="1037824"/>
                  </a:lnTo>
                  <a:lnTo>
                    <a:pt x="2115705" y="963982"/>
                  </a:lnTo>
                  <a:lnTo>
                    <a:pt x="2085771" y="891134"/>
                  </a:lnTo>
                  <a:lnTo>
                    <a:pt x="2051849" y="820282"/>
                  </a:lnTo>
                  <a:lnTo>
                    <a:pt x="2013927" y="751424"/>
                  </a:lnTo>
                  <a:lnTo>
                    <a:pt x="1973008" y="683569"/>
                  </a:lnTo>
                  <a:lnTo>
                    <a:pt x="1929104" y="618705"/>
                  </a:lnTo>
                  <a:lnTo>
                    <a:pt x="1881200" y="556832"/>
                  </a:lnTo>
                  <a:lnTo>
                    <a:pt x="1829307" y="496963"/>
                  </a:lnTo>
                  <a:lnTo>
                    <a:pt x="1775421" y="440080"/>
                  </a:lnTo>
                  <a:lnTo>
                    <a:pt x="1718538" y="386194"/>
                  </a:lnTo>
                  <a:lnTo>
                    <a:pt x="1658670" y="334302"/>
                  </a:lnTo>
                  <a:lnTo>
                    <a:pt x="1596796" y="286397"/>
                  </a:lnTo>
                  <a:lnTo>
                    <a:pt x="1531924" y="242493"/>
                  </a:lnTo>
                  <a:lnTo>
                    <a:pt x="1465071" y="201574"/>
                  </a:lnTo>
                  <a:lnTo>
                    <a:pt x="1395209" y="163652"/>
                  </a:lnTo>
                  <a:lnTo>
                    <a:pt x="1324355" y="129730"/>
                  </a:lnTo>
                  <a:lnTo>
                    <a:pt x="1251515" y="99783"/>
                  </a:lnTo>
                  <a:lnTo>
                    <a:pt x="1177672" y="73837"/>
                  </a:lnTo>
                  <a:lnTo>
                    <a:pt x="1102826" y="50888"/>
                  </a:lnTo>
                  <a:lnTo>
                    <a:pt x="1025985" y="32931"/>
                  </a:lnTo>
                  <a:lnTo>
                    <a:pt x="948148" y="18961"/>
                  </a:lnTo>
                  <a:lnTo>
                    <a:pt x="870311" y="7975"/>
                  </a:lnTo>
                  <a:lnTo>
                    <a:pt x="792474" y="1993"/>
                  </a:lnTo>
                  <a:lnTo>
                    <a:pt x="713640" y="0"/>
                  </a:lnTo>
                  <a:close/>
                </a:path>
              </a:pathLst>
            </a:custGeom>
            <a:solidFill>
              <a:srgbClr val="4A86E8">
                <a:alpha val="27059"/>
              </a:srgbClr>
            </a:solidFill>
          </p:spPr>
          <p:txBody>
            <a:bodyPr wrap="square" lIns="0" tIns="0" rIns="0" bIns="0" rtlCol="0"/>
            <a:lstStyle/>
            <a:p>
              <a:endParaRPr/>
            </a:p>
          </p:txBody>
        </p:sp>
        <p:sp>
          <p:nvSpPr>
            <p:cNvPr id="8" name="object 8"/>
            <p:cNvSpPr/>
            <p:nvPr/>
          </p:nvSpPr>
          <p:spPr>
            <a:xfrm>
              <a:off x="0" y="8508936"/>
              <a:ext cx="2215515" cy="1779270"/>
            </a:xfrm>
            <a:custGeom>
              <a:avLst/>
              <a:gdLst/>
              <a:ahLst/>
              <a:cxnLst/>
              <a:rect l="l" t="t" r="r" b="b"/>
              <a:pathLst>
                <a:path w="2215515" h="1779270">
                  <a:moveTo>
                    <a:pt x="0" y="181311"/>
                  </a:moveTo>
                  <a:lnTo>
                    <a:pt x="102914" y="129730"/>
                  </a:lnTo>
                  <a:lnTo>
                    <a:pt x="175765" y="99783"/>
                  </a:lnTo>
                  <a:lnTo>
                    <a:pt x="249609" y="73837"/>
                  </a:lnTo>
                  <a:lnTo>
                    <a:pt x="324455" y="50888"/>
                  </a:lnTo>
                  <a:lnTo>
                    <a:pt x="401294" y="32931"/>
                  </a:lnTo>
                  <a:lnTo>
                    <a:pt x="479132" y="18961"/>
                  </a:lnTo>
                  <a:lnTo>
                    <a:pt x="556969" y="7975"/>
                  </a:lnTo>
                  <a:lnTo>
                    <a:pt x="634806" y="1993"/>
                  </a:lnTo>
                  <a:lnTo>
                    <a:pt x="713640" y="0"/>
                  </a:lnTo>
                  <a:lnTo>
                    <a:pt x="792474" y="1993"/>
                  </a:lnTo>
                  <a:lnTo>
                    <a:pt x="870311" y="7975"/>
                  </a:lnTo>
                  <a:lnTo>
                    <a:pt x="948148" y="18961"/>
                  </a:lnTo>
                  <a:lnTo>
                    <a:pt x="1025985" y="32931"/>
                  </a:lnTo>
                  <a:lnTo>
                    <a:pt x="1102826" y="50888"/>
                  </a:lnTo>
                  <a:lnTo>
                    <a:pt x="1177672" y="73837"/>
                  </a:lnTo>
                  <a:lnTo>
                    <a:pt x="1251515" y="99783"/>
                  </a:lnTo>
                  <a:lnTo>
                    <a:pt x="1324355" y="129730"/>
                  </a:lnTo>
                  <a:lnTo>
                    <a:pt x="1395209" y="163652"/>
                  </a:lnTo>
                  <a:lnTo>
                    <a:pt x="1465071" y="201574"/>
                  </a:lnTo>
                  <a:lnTo>
                    <a:pt x="1531924" y="242493"/>
                  </a:lnTo>
                  <a:lnTo>
                    <a:pt x="1596796" y="286397"/>
                  </a:lnTo>
                  <a:lnTo>
                    <a:pt x="1658670" y="334302"/>
                  </a:lnTo>
                  <a:lnTo>
                    <a:pt x="1718538" y="386194"/>
                  </a:lnTo>
                  <a:lnTo>
                    <a:pt x="1775421" y="440080"/>
                  </a:lnTo>
                  <a:lnTo>
                    <a:pt x="1829307" y="496963"/>
                  </a:lnTo>
                  <a:lnTo>
                    <a:pt x="1881200" y="556832"/>
                  </a:lnTo>
                  <a:lnTo>
                    <a:pt x="1929104" y="618705"/>
                  </a:lnTo>
                  <a:lnTo>
                    <a:pt x="1973008" y="683569"/>
                  </a:lnTo>
                  <a:lnTo>
                    <a:pt x="2013927" y="751424"/>
                  </a:lnTo>
                  <a:lnTo>
                    <a:pt x="2051849" y="820282"/>
                  </a:lnTo>
                  <a:lnTo>
                    <a:pt x="2085771" y="891134"/>
                  </a:lnTo>
                  <a:lnTo>
                    <a:pt x="2115705" y="963982"/>
                  </a:lnTo>
                  <a:lnTo>
                    <a:pt x="2141651" y="1037824"/>
                  </a:lnTo>
                  <a:lnTo>
                    <a:pt x="2164600" y="1112671"/>
                  </a:lnTo>
                  <a:lnTo>
                    <a:pt x="2182571" y="1189511"/>
                  </a:lnTo>
                  <a:lnTo>
                    <a:pt x="2196541" y="1267348"/>
                  </a:lnTo>
                  <a:lnTo>
                    <a:pt x="2207513" y="1345185"/>
                  </a:lnTo>
                  <a:lnTo>
                    <a:pt x="2213508" y="1423022"/>
                  </a:lnTo>
                  <a:lnTo>
                    <a:pt x="2215502" y="1501856"/>
                  </a:lnTo>
                  <a:lnTo>
                    <a:pt x="2214498" y="1501856"/>
                  </a:lnTo>
                  <a:lnTo>
                    <a:pt x="2212504" y="1580690"/>
                  </a:lnTo>
                  <a:lnTo>
                    <a:pt x="2206523" y="1658527"/>
                  </a:lnTo>
                  <a:lnTo>
                    <a:pt x="2195537" y="1736364"/>
                  </a:lnTo>
                  <a:lnTo>
                    <a:pt x="2187917" y="1778825"/>
                  </a:lnTo>
                </a:path>
              </a:pathLst>
            </a:custGeom>
            <a:ln w="3175">
              <a:solidFill>
                <a:srgbClr val="FFFFFF"/>
              </a:solidFill>
            </a:ln>
          </p:spPr>
          <p:txBody>
            <a:bodyPr wrap="square" lIns="0" tIns="0" rIns="0" bIns="0" rtlCol="0"/>
            <a:lstStyle/>
            <a:p>
              <a:endParaRPr/>
            </a:p>
          </p:txBody>
        </p:sp>
        <p:sp>
          <p:nvSpPr>
            <p:cNvPr id="9" name="object 9"/>
            <p:cNvSpPr/>
            <p:nvPr/>
          </p:nvSpPr>
          <p:spPr>
            <a:xfrm>
              <a:off x="0" y="8508936"/>
              <a:ext cx="2215515" cy="1779270"/>
            </a:xfrm>
            <a:custGeom>
              <a:avLst/>
              <a:gdLst/>
              <a:ahLst/>
              <a:cxnLst/>
              <a:rect l="l" t="t" r="r" b="b"/>
              <a:pathLst>
                <a:path w="2215515" h="1779270">
                  <a:moveTo>
                    <a:pt x="0" y="181311"/>
                  </a:moveTo>
                  <a:lnTo>
                    <a:pt x="102914" y="129730"/>
                  </a:lnTo>
                  <a:lnTo>
                    <a:pt x="175765" y="99783"/>
                  </a:lnTo>
                  <a:lnTo>
                    <a:pt x="249609" y="73837"/>
                  </a:lnTo>
                  <a:lnTo>
                    <a:pt x="324455" y="50888"/>
                  </a:lnTo>
                  <a:lnTo>
                    <a:pt x="401294" y="32931"/>
                  </a:lnTo>
                  <a:lnTo>
                    <a:pt x="479132" y="18961"/>
                  </a:lnTo>
                  <a:lnTo>
                    <a:pt x="556969" y="7975"/>
                  </a:lnTo>
                  <a:lnTo>
                    <a:pt x="634806" y="1993"/>
                  </a:lnTo>
                  <a:lnTo>
                    <a:pt x="713640" y="0"/>
                  </a:lnTo>
                  <a:lnTo>
                    <a:pt x="792474" y="1993"/>
                  </a:lnTo>
                  <a:lnTo>
                    <a:pt x="870311" y="7975"/>
                  </a:lnTo>
                  <a:lnTo>
                    <a:pt x="948148" y="18961"/>
                  </a:lnTo>
                  <a:lnTo>
                    <a:pt x="1025985" y="32931"/>
                  </a:lnTo>
                  <a:lnTo>
                    <a:pt x="1102826" y="50888"/>
                  </a:lnTo>
                  <a:lnTo>
                    <a:pt x="1177672" y="73837"/>
                  </a:lnTo>
                  <a:lnTo>
                    <a:pt x="1251515" y="99783"/>
                  </a:lnTo>
                  <a:lnTo>
                    <a:pt x="1324355" y="129730"/>
                  </a:lnTo>
                  <a:lnTo>
                    <a:pt x="1395209" y="163652"/>
                  </a:lnTo>
                  <a:lnTo>
                    <a:pt x="1465071" y="201574"/>
                  </a:lnTo>
                  <a:lnTo>
                    <a:pt x="1531924" y="242493"/>
                  </a:lnTo>
                  <a:lnTo>
                    <a:pt x="1596796" y="286397"/>
                  </a:lnTo>
                  <a:lnTo>
                    <a:pt x="1658670" y="334302"/>
                  </a:lnTo>
                  <a:lnTo>
                    <a:pt x="1718538" y="386194"/>
                  </a:lnTo>
                  <a:lnTo>
                    <a:pt x="1775421" y="440080"/>
                  </a:lnTo>
                  <a:lnTo>
                    <a:pt x="1829307" y="496963"/>
                  </a:lnTo>
                  <a:lnTo>
                    <a:pt x="1881200" y="556832"/>
                  </a:lnTo>
                  <a:lnTo>
                    <a:pt x="1929104" y="618705"/>
                  </a:lnTo>
                  <a:lnTo>
                    <a:pt x="1973008" y="683569"/>
                  </a:lnTo>
                  <a:lnTo>
                    <a:pt x="2013927" y="751424"/>
                  </a:lnTo>
                  <a:lnTo>
                    <a:pt x="2051849" y="820282"/>
                  </a:lnTo>
                  <a:lnTo>
                    <a:pt x="2085771" y="891134"/>
                  </a:lnTo>
                  <a:lnTo>
                    <a:pt x="2115705" y="963982"/>
                  </a:lnTo>
                  <a:lnTo>
                    <a:pt x="2141651" y="1037824"/>
                  </a:lnTo>
                  <a:lnTo>
                    <a:pt x="2164600" y="1112671"/>
                  </a:lnTo>
                  <a:lnTo>
                    <a:pt x="2182571" y="1189511"/>
                  </a:lnTo>
                  <a:lnTo>
                    <a:pt x="2196541" y="1267348"/>
                  </a:lnTo>
                  <a:lnTo>
                    <a:pt x="2207513" y="1345185"/>
                  </a:lnTo>
                  <a:lnTo>
                    <a:pt x="2213508" y="1423022"/>
                  </a:lnTo>
                  <a:lnTo>
                    <a:pt x="2215502" y="1501856"/>
                  </a:lnTo>
                  <a:lnTo>
                    <a:pt x="2214498" y="1501856"/>
                  </a:lnTo>
                  <a:lnTo>
                    <a:pt x="2212504" y="1580690"/>
                  </a:lnTo>
                  <a:lnTo>
                    <a:pt x="2206523" y="1658527"/>
                  </a:lnTo>
                  <a:lnTo>
                    <a:pt x="2195537" y="1736364"/>
                  </a:lnTo>
                  <a:lnTo>
                    <a:pt x="2187917" y="1778825"/>
                  </a:lnTo>
                </a:path>
              </a:pathLst>
            </a:custGeom>
            <a:ln w="25945">
              <a:solidFill>
                <a:srgbClr val="4A86E8"/>
              </a:solidFill>
            </a:ln>
          </p:spPr>
          <p:txBody>
            <a:bodyPr wrap="square" lIns="0" tIns="0" rIns="0" bIns="0" rtlCol="0"/>
            <a:lstStyle/>
            <a:p>
              <a:endParaRPr/>
            </a:p>
          </p:txBody>
        </p:sp>
      </p:grpSp>
      <p:pic>
        <p:nvPicPr>
          <p:cNvPr id="10" name="object 10"/>
          <p:cNvPicPr/>
          <p:nvPr/>
        </p:nvPicPr>
        <p:blipFill>
          <a:blip r:embed="rId3" cstate="print"/>
          <a:stretch>
            <a:fillRect/>
          </a:stretch>
        </p:blipFill>
        <p:spPr>
          <a:xfrm>
            <a:off x="1630785" y="2775102"/>
            <a:ext cx="1434550" cy="292773"/>
          </a:xfrm>
          <a:prstGeom prst="rect">
            <a:avLst/>
          </a:prstGeom>
        </p:spPr>
      </p:pic>
      <p:pic>
        <p:nvPicPr>
          <p:cNvPr id="11" name="object 11"/>
          <p:cNvPicPr/>
          <p:nvPr/>
        </p:nvPicPr>
        <p:blipFill>
          <a:blip r:embed="rId4" cstate="print"/>
          <a:stretch>
            <a:fillRect/>
          </a:stretch>
        </p:blipFill>
        <p:spPr>
          <a:xfrm>
            <a:off x="3914241" y="2765069"/>
            <a:ext cx="1040930" cy="299758"/>
          </a:xfrm>
          <a:prstGeom prst="rect">
            <a:avLst/>
          </a:prstGeom>
        </p:spPr>
      </p:pic>
      <p:pic>
        <p:nvPicPr>
          <p:cNvPr id="12" name="object 12"/>
          <p:cNvPicPr/>
          <p:nvPr/>
        </p:nvPicPr>
        <p:blipFill>
          <a:blip r:embed="rId5" cstate="print"/>
          <a:stretch>
            <a:fillRect/>
          </a:stretch>
        </p:blipFill>
        <p:spPr>
          <a:xfrm>
            <a:off x="2258237" y="3127019"/>
            <a:ext cx="1313776" cy="237972"/>
          </a:xfrm>
          <a:prstGeom prst="rect">
            <a:avLst/>
          </a:prstGeom>
        </p:spPr>
      </p:pic>
      <p:sp>
        <p:nvSpPr>
          <p:cNvPr id="13" name="object 13"/>
          <p:cNvSpPr txBox="1"/>
          <p:nvPr/>
        </p:nvSpPr>
        <p:spPr>
          <a:xfrm>
            <a:off x="1607908" y="2320830"/>
            <a:ext cx="6203315" cy="1115060"/>
          </a:xfrm>
          <a:prstGeom prst="rect">
            <a:avLst/>
          </a:prstGeom>
        </p:spPr>
        <p:txBody>
          <a:bodyPr vert="horz" wrap="square" lIns="0" tIns="12065" rIns="0" bIns="0" rtlCol="0">
            <a:spAutoFit/>
          </a:bodyPr>
          <a:lstStyle/>
          <a:p>
            <a:pPr marR="49530" algn="r">
              <a:lnSpc>
                <a:spcPts val="2865"/>
              </a:lnSpc>
              <a:spcBef>
                <a:spcPts val="95"/>
              </a:spcBef>
            </a:pPr>
            <a:r>
              <a:rPr sz="2400" spc="-25" dirty="0">
                <a:solidFill>
                  <a:srgbClr val="262425"/>
                </a:solidFill>
                <a:latin typeface="Trebuchet MS"/>
                <a:cs typeface="Trebuchet MS"/>
              </a:rPr>
              <a:t>Utiliser</a:t>
            </a:r>
            <a:r>
              <a:rPr sz="2400" spc="-175" dirty="0">
                <a:solidFill>
                  <a:srgbClr val="262425"/>
                </a:solidFill>
                <a:latin typeface="Trebuchet MS"/>
                <a:cs typeface="Trebuchet MS"/>
              </a:rPr>
              <a:t> </a:t>
            </a:r>
            <a:r>
              <a:rPr sz="2400" spc="-25" dirty="0">
                <a:solidFill>
                  <a:srgbClr val="262425"/>
                </a:solidFill>
                <a:latin typeface="Trebuchet MS"/>
                <a:cs typeface="Trebuchet MS"/>
              </a:rPr>
              <a:t>Tailwind</a:t>
            </a:r>
            <a:r>
              <a:rPr sz="2400" spc="-35" dirty="0">
                <a:solidFill>
                  <a:srgbClr val="262425"/>
                </a:solidFill>
                <a:latin typeface="Trebuchet MS"/>
                <a:cs typeface="Trebuchet MS"/>
              </a:rPr>
              <a:t> </a:t>
            </a:r>
            <a:r>
              <a:rPr sz="2400" spc="260" dirty="0">
                <a:solidFill>
                  <a:srgbClr val="262425"/>
                </a:solidFill>
                <a:latin typeface="Trebuchet MS"/>
                <a:cs typeface="Trebuchet MS"/>
              </a:rPr>
              <a:t>CSS</a:t>
            </a:r>
            <a:r>
              <a:rPr sz="2400" spc="-35" dirty="0">
                <a:solidFill>
                  <a:srgbClr val="262425"/>
                </a:solidFill>
                <a:latin typeface="Trebuchet MS"/>
                <a:cs typeface="Trebuchet MS"/>
              </a:rPr>
              <a:t> </a:t>
            </a:r>
            <a:r>
              <a:rPr sz="2400" dirty="0">
                <a:solidFill>
                  <a:srgbClr val="262425"/>
                </a:solidFill>
                <a:latin typeface="Trebuchet MS"/>
                <a:cs typeface="Trebuchet MS"/>
              </a:rPr>
              <a:t>présente</a:t>
            </a:r>
            <a:r>
              <a:rPr sz="2400" spc="-30" dirty="0">
                <a:solidFill>
                  <a:srgbClr val="262425"/>
                </a:solidFill>
                <a:latin typeface="Trebuchet MS"/>
                <a:cs typeface="Trebuchet MS"/>
              </a:rPr>
              <a:t> </a:t>
            </a:r>
            <a:r>
              <a:rPr sz="2400" spc="114" dirty="0">
                <a:solidFill>
                  <a:srgbClr val="262425"/>
                </a:solidFill>
                <a:latin typeface="Trebuchet MS"/>
                <a:cs typeface="Trebuchet MS"/>
              </a:rPr>
              <a:t>de</a:t>
            </a:r>
            <a:r>
              <a:rPr sz="2400" spc="-35" dirty="0">
                <a:solidFill>
                  <a:srgbClr val="262425"/>
                </a:solidFill>
                <a:latin typeface="Trebuchet MS"/>
                <a:cs typeface="Trebuchet MS"/>
              </a:rPr>
              <a:t> </a:t>
            </a:r>
            <a:r>
              <a:rPr sz="2400" spc="60" dirty="0">
                <a:solidFill>
                  <a:srgbClr val="262425"/>
                </a:solidFill>
                <a:latin typeface="Trebuchet MS"/>
                <a:cs typeface="Trebuchet MS"/>
              </a:rPr>
              <a:t>nombreux</a:t>
            </a:r>
            <a:endParaRPr sz="2400">
              <a:latin typeface="Trebuchet MS"/>
              <a:cs typeface="Trebuchet MS"/>
            </a:endParaRPr>
          </a:p>
          <a:p>
            <a:pPr marR="5080" algn="r">
              <a:lnSpc>
                <a:spcPts val="2850"/>
              </a:lnSpc>
              <a:tabLst>
                <a:tab pos="1887220" algn="l"/>
              </a:tabLst>
            </a:pPr>
            <a:r>
              <a:rPr sz="2400" spc="-445" dirty="0">
                <a:solidFill>
                  <a:srgbClr val="262425"/>
                </a:solidFill>
                <a:latin typeface="Trebuchet MS"/>
                <a:cs typeface="Trebuchet MS"/>
              </a:rPr>
              <a:t>:</a:t>
            </a:r>
            <a:r>
              <a:rPr sz="2400" spc="-114" dirty="0">
                <a:solidFill>
                  <a:srgbClr val="262425"/>
                </a:solidFill>
                <a:latin typeface="Trebuchet MS"/>
                <a:cs typeface="Trebuchet MS"/>
              </a:rPr>
              <a:t> </a:t>
            </a:r>
            <a:r>
              <a:rPr sz="2400" spc="65" dirty="0">
                <a:solidFill>
                  <a:srgbClr val="262425"/>
                </a:solidFill>
                <a:latin typeface="Trebuchet MS"/>
                <a:cs typeface="Trebuchet MS"/>
              </a:rPr>
              <a:t>une</a:t>
            </a:r>
            <a:r>
              <a:rPr sz="2400" dirty="0">
                <a:solidFill>
                  <a:srgbClr val="262425"/>
                </a:solidFill>
                <a:latin typeface="Trebuchet MS"/>
                <a:cs typeface="Trebuchet MS"/>
              </a:rPr>
              <a:t>	</a:t>
            </a:r>
            <a:r>
              <a:rPr sz="2400" spc="114" dirty="0">
                <a:solidFill>
                  <a:srgbClr val="262425"/>
                </a:solidFill>
                <a:latin typeface="Trebuchet MS"/>
                <a:cs typeface="Trebuchet MS"/>
              </a:rPr>
              <a:t>de</a:t>
            </a:r>
            <a:r>
              <a:rPr sz="2400" spc="-110" dirty="0">
                <a:solidFill>
                  <a:srgbClr val="262425"/>
                </a:solidFill>
                <a:latin typeface="Trebuchet MS"/>
                <a:cs typeface="Trebuchet MS"/>
              </a:rPr>
              <a:t> </a:t>
            </a:r>
            <a:r>
              <a:rPr sz="2400" spc="-10" dirty="0">
                <a:solidFill>
                  <a:srgbClr val="262425"/>
                </a:solidFill>
                <a:latin typeface="Trebuchet MS"/>
                <a:cs typeface="Trebuchet MS"/>
              </a:rPr>
              <a:t>développement,</a:t>
            </a:r>
            <a:endParaRPr sz="2400">
              <a:latin typeface="Trebuchet MS"/>
              <a:cs typeface="Trebuchet MS"/>
            </a:endParaRPr>
          </a:p>
          <a:p>
            <a:pPr marL="12700">
              <a:lnSpc>
                <a:spcPts val="2865"/>
              </a:lnSpc>
              <a:tabLst>
                <a:tab pos="2050414" algn="l"/>
              </a:tabLst>
            </a:pPr>
            <a:r>
              <a:rPr sz="2400" spc="60" dirty="0">
                <a:solidFill>
                  <a:srgbClr val="262425"/>
                </a:solidFill>
                <a:latin typeface="Trebuchet MS"/>
                <a:cs typeface="Trebuchet MS"/>
              </a:rPr>
              <a:t>une</a:t>
            </a:r>
            <a:r>
              <a:rPr sz="2400" dirty="0">
                <a:solidFill>
                  <a:srgbClr val="262425"/>
                </a:solidFill>
                <a:latin typeface="Trebuchet MS"/>
                <a:cs typeface="Trebuchet MS"/>
              </a:rPr>
              <a:t>	</a:t>
            </a:r>
            <a:r>
              <a:rPr sz="2400" spc="130" dirty="0">
                <a:solidFill>
                  <a:srgbClr val="262425"/>
                </a:solidFill>
                <a:latin typeface="Trebuchet MS"/>
                <a:cs typeface="Trebuchet MS"/>
              </a:rPr>
              <a:t>des</a:t>
            </a:r>
            <a:r>
              <a:rPr sz="2400" spc="-100" dirty="0">
                <a:solidFill>
                  <a:srgbClr val="262425"/>
                </a:solidFill>
                <a:latin typeface="Trebuchet MS"/>
                <a:cs typeface="Trebuchet MS"/>
              </a:rPr>
              <a:t> </a:t>
            </a:r>
            <a:r>
              <a:rPr sz="2400" dirty="0">
                <a:solidFill>
                  <a:srgbClr val="262425"/>
                </a:solidFill>
                <a:latin typeface="Trebuchet MS"/>
                <a:cs typeface="Trebuchet MS"/>
              </a:rPr>
              <a:t>conﬂits</a:t>
            </a:r>
            <a:r>
              <a:rPr sz="2400" spc="-100" dirty="0">
                <a:solidFill>
                  <a:srgbClr val="262425"/>
                </a:solidFill>
                <a:latin typeface="Trebuchet MS"/>
                <a:cs typeface="Trebuchet MS"/>
              </a:rPr>
              <a:t> </a:t>
            </a:r>
            <a:r>
              <a:rPr sz="2400" spc="114" dirty="0">
                <a:solidFill>
                  <a:srgbClr val="262425"/>
                </a:solidFill>
                <a:latin typeface="Trebuchet MS"/>
                <a:cs typeface="Trebuchet MS"/>
              </a:rPr>
              <a:t>de</a:t>
            </a:r>
            <a:r>
              <a:rPr sz="2400" spc="-100" dirty="0">
                <a:solidFill>
                  <a:srgbClr val="262425"/>
                </a:solidFill>
                <a:latin typeface="Trebuchet MS"/>
                <a:cs typeface="Trebuchet MS"/>
              </a:rPr>
              <a:t> </a:t>
            </a:r>
            <a:r>
              <a:rPr sz="2400" dirty="0">
                <a:solidFill>
                  <a:srgbClr val="262425"/>
                </a:solidFill>
                <a:latin typeface="Trebuchet MS"/>
                <a:cs typeface="Trebuchet MS"/>
              </a:rPr>
              <a:t>styles,</a:t>
            </a:r>
            <a:r>
              <a:rPr sz="2400" spc="-100" dirty="0">
                <a:solidFill>
                  <a:srgbClr val="262425"/>
                </a:solidFill>
                <a:latin typeface="Trebuchet MS"/>
                <a:cs typeface="Trebuchet MS"/>
              </a:rPr>
              <a:t> </a:t>
            </a:r>
            <a:r>
              <a:rPr sz="2400" spc="-10" dirty="0">
                <a:solidFill>
                  <a:srgbClr val="262425"/>
                </a:solidFill>
                <a:latin typeface="Trebuchet MS"/>
                <a:cs typeface="Trebuchet MS"/>
              </a:rPr>
              <a:t>et</a:t>
            </a:r>
            <a:r>
              <a:rPr sz="2400" spc="-100" dirty="0">
                <a:solidFill>
                  <a:srgbClr val="262425"/>
                </a:solidFill>
                <a:latin typeface="Trebuchet MS"/>
                <a:cs typeface="Trebuchet MS"/>
              </a:rPr>
              <a:t> </a:t>
            </a:r>
            <a:r>
              <a:rPr sz="2400" spc="65" dirty="0">
                <a:solidFill>
                  <a:srgbClr val="262425"/>
                </a:solidFill>
                <a:latin typeface="Trebuchet MS"/>
                <a:cs typeface="Trebuchet MS"/>
              </a:rPr>
              <a:t>une</a:t>
            </a:r>
            <a:endParaRPr sz="2400">
              <a:latin typeface="Trebuchet MS"/>
              <a:cs typeface="Trebuchet MS"/>
            </a:endParaRPr>
          </a:p>
        </p:txBody>
      </p:sp>
      <p:pic>
        <p:nvPicPr>
          <p:cNvPr id="14" name="object 14"/>
          <p:cNvPicPr/>
          <p:nvPr/>
        </p:nvPicPr>
        <p:blipFill>
          <a:blip r:embed="rId6" cstate="print"/>
          <a:stretch>
            <a:fillRect/>
          </a:stretch>
        </p:blipFill>
        <p:spPr>
          <a:xfrm>
            <a:off x="1632496" y="3498494"/>
            <a:ext cx="1497355" cy="237972"/>
          </a:xfrm>
          <a:prstGeom prst="rect">
            <a:avLst/>
          </a:prstGeom>
        </p:spPr>
      </p:pic>
      <p:pic>
        <p:nvPicPr>
          <p:cNvPr id="15" name="object 15"/>
          <p:cNvPicPr/>
          <p:nvPr/>
        </p:nvPicPr>
        <p:blipFill>
          <a:blip r:embed="rId7" cstate="print"/>
          <a:stretch>
            <a:fillRect/>
          </a:stretch>
        </p:blipFill>
        <p:spPr>
          <a:xfrm>
            <a:off x="4641062" y="4219346"/>
            <a:ext cx="1069517" cy="241020"/>
          </a:xfrm>
          <a:prstGeom prst="rect">
            <a:avLst/>
          </a:prstGeom>
        </p:spPr>
      </p:pic>
      <p:sp>
        <p:nvSpPr>
          <p:cNvPr id="16" name="object 16"/>
          <p:cNvSpPr txBox="1"/>
          <p:nvPr/>
        </p:nvSpPr>
        <p:spPr>
          <a:xfrm>
            <a:off x="1607908" y="3416205"/>
            <a:ext cx="5725160" cy="1115060"/>
          </a:xfrm>
          <a:prstGeom prst="rect">
            <a:avLst/>
          </a:prstGeom>
        </p:spPr>
        <p:txBody>
          <a:bodyPr vert="horz" wrap="square" lIns="0" tIns="27305" rIns="0" bIns="0" rtlCol="0">
            <a:spAutoFit/>
          </a:bodyPr>
          <a:lstStyle/>
          <a:p>
            <a:pPr marL="12700" marR="5080" indent="1583055">
              <a:lnSpc>
                <a:spcPts val="2850"/>
              </a:lnSpc>
              <a:spcBef>
                <a:spcPts val="215"/>
              </a:spcBef>
              <a:tabLst>
                <a:tab pos="4176395" algn="l"/>
              </a:tabLst>
            </a:pPr>
            <a:r>
              <a:rPr sz="2400" spc="105" dirty="0">
                <a:solidFill>
                  <a:srgbClr val="262425"/>
                </a:solidFill>
                <a:latin typeface="Trebuchet MS"/>
                <a:cs typeface="Trebuchet MS"/>
              </a:rPr>
              <a:t>dans</a:t>
            </a:r>
            <a:r>
              <a:rPr sz="2400" spc="-70" dirty="0">
                <a:solidFill>
                  <a:srgbClr val="262425"/>
                </a:solidFill>
                <a:latin typeface="Trebuchet MS"/>
                <a:cs typeface="Trebuchet MS"/>
              </a:rPr>
              <a:t> </a:t>
            </a:r>
            <a:r>
              <a:rPr sz="2400" dirty="0">
                <a:solidFill>
                  <a:srgbClr val="262425"/>
                </a:solidFill>
                <a:latin typeface="Trebuchet MS"/>
                <a:cs typeface="Trebuchet MS"/>
              </a:rPr>
              <a:t>le</a:t>
            </a:r>
            <a:r>
              <a:rPr sz="2400" spc="-65" dirty="0">
                <a:solidFill>
                  <a:srgbClr val="262425"/>
                </a:solidFill>
                <a:latin typeface="Trebuchet MS"/>
                <a:cs typeface="Trebuchet MS"/>
              </a:rPr>
              <a:t> </a:t>
            </a:r>
            <a:r>
              <a:rPr sz="2400" dirty="0">
                <a:solidFill>
                  <a:srgbClr val="262425"/>
                </a:solidFill>
                <a:latin typeface="Trebuchet MS"/>
                <a:cs typeface="Trebuchet MS"/>
              </a:rPr>
              <a:t>design.</a:t>
            </a:r>
            <a:r>
              <a:rPr sz="2400" spc="-65" dirty="0">
                <a:solidFill>
                  <a:srgbClr val="262425"/>
                </a:solidFill>
                <a:latin typeface="Trebuchet MS"/>
                <a:cs typeface="Trebuchet MS"/>
              </a:rPr>
              <a:t> </a:t>
            </a:r>
            <a:r>
              <a:rPr sz="2400" spc="150" dirty="0">
                <a:solidFill>
                  <a:srgbClr val="262425"/>
                </a:solidFill>
                <a:latin typeface="Trebuchet MS"/>
                <a:cs typeface="Trebuchet MS"/>
              </a:rPr>
              <a:t>Ces</a:t>
            </a:r>
            <a:r>
              <a:rPr sz="2400" spc="-70" dirty="0">
                <a:solidFill>
                  <a:srgbClr val="262425"/>
                </a:solidFill>
                <a:latin typeface="Trebuchet MS"/>
                <a:cs typeface="Trebuchet MS"/>
              </a:rPr>
              <a:t> </a:t>
            </a:r>
            <a:r>
              <a:rPr sz="2400" spc="50" dirty="0">
                <a:solidFill>
                  <a:srgbClr val="262425"/>
                </a:solidFill>
                <a:latin typeface="Trebuchet MS"/>
                <a:cs typeface="Trebuchet MS"/>
              </a:rPr>
              <a:t>éléments </a:t>
            </a:r>
            <a:r>
              <a:rPr sz="2400" dirty="0">
                <a:solidFill>
                  <a:srgbClr val="262425"/>
                </a:solidFill>
                <a:latin typeface="Trebuchet MS"/>
                <a:cs typeface="Trebuchet MS"/>
              </a:rPr>
              <a:t>contribuent</a:t>
            </a:r>
            <a:r>
              <a:rPr sz="2400" spc="-60" dirty="0">
                <a:solidFill>
                  <a:srgbClr val="262425"/>
                </a:solidFill>
                <a:latin typeface="Trebuchet MS"/>
                <a:cs typeface="Trebuchet MS"/>
              </a:rPr>
              <a:t> </a:t>
            </a:r>
            <a:r>
              <a:rPr sz="2400" dirty="0">
                <a:solidFill>
                  <a:srgbClr val="262425"/>
                </a:solidFill>
                <a:latin typeface="Trebuchet MS"/>
                <a:cs typeface="Trebuchet MS"/>
              </a:rPr>
              <a:t>à</a:t>
            </a:r>
            <a:r>
              <a:rPr sz="2400" spc="-60" dirty="0">
                <a:solidFill>
                  <a:srgbClr val="262425"/>
                </a:solidFill>
                <a:latin typeface="Trebuchet MS"/>
                <a:cs typeface="Trebuchet MS"/>
              </a:rPr>
              <a:t> </a:t>
            </a:r>
            <a:r>
              <a:rPr sz="2400" spc="85" dirty="0">
                <a:solidFill>
                  <a:srgbClr val="262425"/>
                </a:solidFill>
                <a:latin typeface="Trebuchet MS"/>
                <a:cs typeface="Trebuchet MS"/>
              </a:rPr>
              <a:t>un</a:t>
            </a:r>
            <a:r>
              <a:rPr sz="2400" spc="-60" dirty="0">
                <a:solidFill>
                  <a:srgbClr val="262425"/>
                </a:solidFill>
                <a:latin typeface="Trebuchet MS"/>
                <a:cs typeface="Trebuchet MS"/>
              </a:rPr>
              <a:t> </a:t>
            </a:r>
            <a:r>
              <a:rPr sz="2400" spc="100" dirty="0">
                <a:solidFill>
                  <a:srgbClr val="262425"/>
                </a:solidFill>
                <a:latin typeface="Trebuchet MS"/>
                <a:cs typeface="Trebuchet MS"/>
              </a:rPr>
              <a:t>processus</a:t>
            </a:r>
            <a:r>
              <a:rPr sz="2400" spc="-60" dirty="0">
                <a:solidFill>
                  <a:srgbClr val="262425"/>
                </a:solidFill>
                <a:latin typeface="Trebuchet MS"/>
                <a:cs typeface="Trebuchet MS"/>
              </a:rPr>
              <a:t> </a:t>
            </a:r>
            <a:r>
              <a:rPr sz="2400" spc="90" dirty="0">
                <a:solidFill>
                  <a:srgbClr val="262425"/>
                </a:solidFill>
                <a:latin typeface="Trebuchet MS"/>
                <a:cs typeface="Trebuchet MS"/>
              </a:rPr>
              <a:t>de </a:t>
            </a:r>
            <a:r>
              <a:rPr sz="2400" spc="70" dirty="0">
                <a:solidFill>
                  <a:srgbClr val="262425"/>
                </a:solidFill>
                <a:latin typeface="Trebuchet MS"/>
                <a:cs typeface="Trebuchet MS"/>
              </a:rPr>
              <a:t>développement</a:t>
            </a:r>
            <a:r>
              <a:rPr sz="2400" spc="-85" dirty="0">
                <a:solidFill>
                  <a:srgbClr val="262425"/>
                </a:solidFill>
                <a:latin typeface="Trebuchet MS"/>
                <a:cs typeface="Trebuchet MS"/>
              </a:rPr>
              <a:t> </a:t>
            </a:r>
            <a:r>
              <a:rPr sz="2400" spc="65" dirty="0">
                <a:solidFill>
                  <a:srgbClr val="262425"/>
                </a:solidFill>
                <a:latin typeface="Trebuchet MS"/>
                <a:cs typeface="Trebuchet MS"/>
              </a:rPr>
              <a:t>plus</a:t>
            </a:r>
            <a:r>
              <a:rPr sz="2400" dirty="0">
                <a:solidFill>
                  <a:srgbClr val="262425"/>
                </a:solidFill>
                <a:latin typeface="Trebuchet MS"/>
                <a:cs typeface="Trebuchet MS"/>
              </a:rPr>
              <a:t>	</a:t>
            </a:r>
            <a:r>
              <a:rPr sz="2400" spc="-25" dirty="0">
                <a:solidFill>
                  <a:srgbClr val="262425"/>
                </a:solidFill>
                <a:latin typeface="Trebuchet MS"/>
                <a:cs typeface="Trebuchet MS"/>
              </a:rPr>
              <a:t>et</a:t>
            </a:r>
            <a:endParaRPr sz="2400">
              <a:latin typeface="Trebuchet MS"/>
              <a:cs typeface="Trebuchet MS"/>
            </a:endParaRPr>
          </a:p>
        </p:txBody>
      </p:sp>
      <p:pic>
        <p:nvPicPr>
          <p:cNvPr id="17" name="object 17"/>
          <p:cNvPicPr/>
          <p:nvPr/>
        </p:nvPicPr>
        <p:blipFill>
          <a:blip r:embed="rId8" cstate="print"/>
          <a:stretch>
            <a:fillRect/>
          </a:stretch>
        </p:blipFill>
        <p:spPr>
          <a:xfrm>
            <a:off x="6153607" y="4222394"/>
            <a:ext cx="1199235" cy="302806"/>
          </a:xfrm>
          <a:prstGeom prst="rect">
            <a:avLst/>
          </a:prstGeom>
        </p:spPr>
      </p:pic>
      <p:sp>
        <p:nvSpPr>
          <p:cNvPr id="18" name="object 18"/>
          <p:cNvSpPr txBox="1"/>
          <p:nvPr/>
        </p:nvSpPr>
        <p:spPr>
          <a:xfrm>
            <a:off x="7336738" y="4140105"/>
            <a:ext cx="83185" cy="391160"/>
          </a:xfrm>
          <a:prstGeom prst="rect">
            <a:avLst/>
          </a:prstGeom>
        </p:spPr>
        <p:txBody>
          <a:bodyPr vert="horz" wrap="square" lIns="0" tIns="12065" rIns="0" bIns="0" rtlCol="0">
            <a:spAutoFit/>
          </a:bodyPr>
          <a:lstStyle/>
          <a:p>
            <a:pPr marL="12700">
              <a:lnSpc>
                <a:spcPct val="100000"/>
              </a:lnSpc>
              <a:spcBef>
                <a:spcPts val="95"/>
              </a:spcBef>
            </a:pPr>
            <a:r>
              <a:rPr sz="2400" spc="-484" dirty="0">
                <a:solidFill>
                  <a:srgbClr val="262425"/>
                </a:solidFill>
                <a:latin typeface="Trebuchet MS"/>
                <a:cs typeface="Trebuchet MS"/>
              </a:rPr>
              <a:t>.</a:t>
            </a:r>
            <a:endParaRPr sz="2400">
              <a:latin typeface="Trebuchet MS"/>
              <a:cs typeface="Trebuchet MS"/>
            </a:endParaRPr>
          </a:p>
        </p:txBody>
      </p:sp>
      <p:sp>
        <p:nvSpPr>
          <p:cNvPr id="19" name="object 19"/>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475" dirty="0"/>
              <a:t>AVANTAGES</a:t>
            </a:r>
            <a:r>
              <a:rPr spc="-105" dirty="0"/>
              <a:t> </a:t>
            </a:r>
            <a:r>
              <a:rPr spc="-409" dirty="0"/>
              <a:t>DE</a:t>
            </a:r>
            <a:r>
              <a:rPr spc="-105" dirty="0"/>
              <a:t> </a:t>
            </a:r>
            <a:r>
              <a:rPr spc="-245" dirty="0"/>
              <a:t>TAILWIND</a:t>
            </a:r>
            <a:r>
              <a:rPr spc="-105" dirty="0"/>
              <a:t> </a:t>
            </a:r>
            <a:r>
              <a:rPr spc="-795" dirty="0"/>
              <a:t>CSS</a:t>
            </a:r>
          </a:p>
        </p:txBody>
      </p:sp>
      <p:sp>
        <p:nvSpPr>
          <p:cNvPr id="20" name="object 20"/>
          <p:cNvSpPr/>
          <p:nvPr/>
        </p:nvSpPr>
        <p:spPr>
          <a:xfrm>
            <a:off x="14102167" y="0"/>
            <a:ext cx="4185920" cy="1605915"/>
          </a:xfrm>
          <a:custGeom>
            <a:avLst/>
            <a:gdLst/>
            <a:ahLst/>
            <a:cxnLst/>
            <a:rect l="l" t="t" r="r" b="b"/>
            <a:pathLst>
              <a:path w="4185919" h="1605915">
                <a:moveTo>
                  <a:pt x="4185831" y="1121256"/>
                </a:moveTo>
                <a:lnTo>
                  <a:pt x="4031272" y="1218095"/>
                </a:lnTo>
                <a:lnTo>
                  <a:pt x="3898049" y="1290091"/>
                </a:lnTo>
                <a:lnTo>
                  <a:pt x="3762032" y="1355610"/>
                </a:lnTo>
                <a:lnTo>
                  <a:pt x="3622332" y="1413205"/>
                </a:lnTo>
                <a:lnTo>
                  <a:pt x="3479838" y="1463611"/>
                </a:lnTo>
                <a:lnTo>
                  <a:pt x="3334423" y="1506804"/>
                </a:lnTo>
                <a:lnTo>
                  <a:pt x="3187484" y="1542084"/>
                </a:lnTo>
                <a:lnTo>
                  <a:pt x="3039148" y="1569453"/>
                </a:lnTo>
                <a:lnTo>
                  <a:pt x="2888653" y="1589608"/>
                </a:lnTo>
                <a:lnTo>
                  <a:pt x="2738158" y="1601127"/>
                </a:lnTo>
                <a:lnTo>
                  <a:pt x="2587028" y="1605445"/>
                </a:lnTo>
                <a:lnTo>
                  <a:pt x="2587028" y="1604721"/>
                </a:lnTo>
                <a:lnTo>
                  <a:pt x="2435771" y="1601127"/>
                </a:lnTo>
                <a:lnTo>
                  <a:pt x="2285403" y="1588884"/>
                </a:lnTo>
                <a:lnTo>
                  <a:pt x="2134908" y="1569453"/>
                </a:lnTo>
                <a:lnTo>
                  <a:pt x="1986572" y="1541360"/>
                </a:lnTo>
                <a:lnTo>
                  <a:pt x="1839633" y="1506093"/>
                </a:lnTo>
                <a:lnTo>
                  <a:pt x="1694218" y="1463611"/>
                </a:lnTo>
                <a:lnTo>
                  <a:pt x="1551724" y="1413205"/>
                </a:lnTo>
                <a:lnTo>
                  <a:pt x="1412024" y="1354899"/>
                </a:lnTo>
                <a:lnTo>
                  <a:pt x="1275245" y="1290091"/>
                </a:lnTo>
                <a:lnTo>
                  <a:pt x="1142784" y="1218095"/>
                </a:lnTo>
                <a:lnTo>
                  <a:pt x="1013879" y="1138897"/>
                </a:lnTo>
                <a:lnTo>
                  <a:pt x="889292" y="1053223"/>
                </a:lnTo>
                <a:lnTo>
                  <a:pt x="769023" y="961059"/>
                </a:lnTo>
                <a:lnTo>
                  <a:pt x="653834" y="863142"/>
                </a:lnTo>
                <a:lnTo>
                  <a:pt x="544487" y="758748"/>
                </a:lnTo>
                <a:lnTo>
                  <a:pt x="440093" y="649312"/>
                </a:lnTo>
                <a:lnTo>
                  <a:pt x="342176" y="534111"/>
                </a:lnTo>
                <a:lnTo>
                  <a:pt x="249974" y="413880"/>
                </a:lnTo>
                <a:lnTo>
                  <a:pt x="164249" y="289318"/>
                </a:lnTo>
                <a:lnTo>
                  <a:pt x="85128" y="160439"/>
                </a:lnTo>
                <a:lnTo>
                  <a:pt x="13119" y="27241"/>
                </a:lnTo>
                <a:lnTo>
                  <a:pt x="0" y="0"/>
                </a:lnTo>
              </a:path>
            </a:pathLst>
          </a:custGeom>
          <a:ln w="18719">
            <a:solidFill>
              <a:srgbClr val="262425"/>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30375" y="3267227"/>
            <a:ext cx="938530" cy="300355"/>
          </a:xfrm>
          <a:custGeom>
            <a:avLst/>
            <a:gdLst/>
            <a:ahLst/>
            <a:cxnLst/>
            <a:rect l="l" t="t" r="r" b="b"/>
            <a:pathLst>
              <a:path w="938530" h="300354">
                <a:moveTo>
                  <a:pt x="14859" y="181102"/>
                </a:moveTo>
                <a:lnTo>
                  <a:pt x="0" y="206679"/>
                </a:lnTo>
                <a:lnTo>
                  <a:pt x="8286" y="214782"/>
                </a:lnTo>
                <a:lnTo>
                  <a:pt x="16764" y="221562"/>
                </a:lnTo>
                <a:lnTo>
                  <a:pt x="52943" y="236266"/>
                </a:lnTo>
                <a:lnTo>
                  <a:pt x="73025" y="237972"/>
                </a:lnTo>
                <a:lnTo>
                  <a:pt x="87048" y="237094"/>
                </a:lnTo>
                <a:lnTo>
                  <a:pt x="129599" y="216187"/>
                </a:lnTo>
                <a:lnTo>
                  <a:pt x="134487" y="208610"/>
                </a:lnTo>
                <a:lnTo>
                  <a:pt x="72009" y="208610"/>
                </a:lnTo>
                <a:lnTo>
                  <a:pt x="65151" y="208284"/>
                </a:lnTo>
                <a:lnTo>
                  <a:pt x="23699" y="188904"/>
                </a:lnTo>
                <a:lnTo>
                  <a:pt x="14859" y="181102"/>
                </a:lnTo>
                <a:close/>
              </a:path>
              <a:path w="938530" h="300354">
                <a:moveTo>
                  <a:pt x="76327" y="60883"/>
                </a:moveTo>
                <a:lnTo>
                  <a:pt x="66864" y="61279"/>
                </a:lnTo>
                <a:lnTo>
                  <a:pt x="67327" y="61279"/>
                </a:lnTo>
                <a:lnTo>
                  <a:pt x="58256" y="62464"/>
                </a:lnTo>
                <a:lnTo>
                  <a:pt x="58624" y="62464"/>
                </a:lnTo>
                <a:lnTo>
                  <a:pt x="51073" y="64189"/>
                </a:lnTo>
                <a:lnTo>
                  <a:pt x="43434" y="66763"/>
                </a:lnTo>
                <a:lnTo>
                  <a:pt x="12874" y="97607"/>
                </a:lnTo>
                <a:lnTo>
                  <a:pt x="10668" y="123532"/>
                </a:lnTo>
                <a:lnTo>
                  <a:pt x="12954" y="131483"/>
                </a:lnTo>
                <a:lnTo>
                  <a:pt x="49545" y="157645"/>
                </a:lnTo>
                <a:lnTo>
                  <a:pt x="74930" y="164947"/>
                </a:lnTo>
                <a:lnTo>
                  <a:pt x="83058" y="167144"/>
                </a:lnTo>
                <a:lnTo>
                  <a:pt x="96012" y="171107"/>
                </a:lnTo>
                <a:lnTo>
                  <a:pt x="100711" y="173316"/>
                </a:lnTo>
                <a:lnTo>
                  <a:pt x="106045" y="178181"/>
                </a:lnTo>
                <a:lnTo>
                  <a:pt x="107442" y="181597"/>
                </a:lnTo>
                <a:lnTo>
                  <a:pt x="107442" y="193040"/>
                </a:lnTo>
                <a:lnTo>
                  <a:pt x="79606" y="208284"/>
                </a:lnTo>
                <a:lnTo>
                  <a:pt x="78861" y="208284"/>
                </a:lnTo>
                <a:lnTo>
                  <a:pt x="72009" y="208610"/>
                </a:lnTo>
                <a:lnTo>
                  <a:pt x="134487" y="208610"/>
                </a:lnTo>
                <a:lnTo>
                  <a:pt x="135458" y="207105"/>
                </a:lnTo>
                <a:lnTo>
                  <a:pt x="135624" y="206679"/>
                </a:lnTo>
                <a:lnTo>
                  <a:pt x="139037" y="196446"/>
                </a:lnTo>
                <a:lnTo>
                  <a:pt x="140208" y="184442"/>
                </a:lnTo>
                <a:lnTo>
                  <a:pt x="139775" y="178181"/>
                </a:lnTo>
                <a:lnTo>
                  <a:pt x="115373" y="146563"/>
                </a:lnTo>
                <a:lnTo>
                  <a:pt x="76200" y="133299"/>
                </a:lnTo>
                <a:lnTo>
                  <a:pt x="68072" y="130924"/>
                </a:lnTo>
                <a:lnTo>
                  <a:pt x="45720" y="120738"/>
                </a:lnTo>
                <a:lnTo>
                  <a:pt x="43688" y="118554"/>
                </a:lnTo>
                <a:lnTo>
                  <a:pt x="42799" y="115430"/>
                </a:lnTo>
                <a:lnTo>
                  <a:pt x="42799" y="106159"/>
                </a:lnTo>
                <a:lnTo>
                  <a:pt x="69215" y="90258"/>
                </a:lnTo>
                <a:lnTo>
                  <a:pt x="138372" y="90258"/>
                </a:lnTo>
                <a:lnTo>
                  <a:pt x="139446" y="88760"/>
                </a:lnTo>
                <a:lnTo>
                  <a:pt x="103241" y="64441"/>
                </a:lnTo>
                <a:lnTo>
                  <a:pt x="85853" y="61279"/>
                </a:lnTo>
                <a:lnTo>
                  <a:pt x="76327" y="60883"/>
                </a:lnTo>
                <a:close/>
              </a:path>
              <a:path w="938530" h="300354">
                <a:moveTo>
                  <a:pt x="138372" y="90258"/>
                </a:moveTo>
                <a:lnTo>
                  <a:pt x="83820" y="90258"/>
                </a:lnTo>
                <a:lnTo>
                  <a:pt x="91694" y="91668"/>
                </a:lnTo>
                <a:lnTo>
                  <a:pt x="98679" y="94488"/>
                </a:lnTo>
                <a:lnTo>
                  <a:pt x="104060" y="97222"/>
                </a:lnTo>
                <a:lnTo>
                  <a:pt x="109728" y="101253"/>
                </a:lnTo>
                <a:lnTo>
                  <a:pt x="115681" y="106585"/>
                </a:lnTo>
                <a:lnTo>
                  <a:pt x="121920" y="113220"/>
                </a:lnTo>
                <a:lnTo>
                  <a:pt x="138372" y="90258"/>
                </a:lnTo>
                <a:close/>
              </a:path>
              <a:path w="938530" h="300354">
                <a:moveTo>
                  <a:pt x="195072" y="0"/>
                </a:moveTo>
                <a:lnTo>
                  <a:pt x="161671" y="0"/>
                </a:lnTo>
                <a:lnTo>
                  <a:pt x="161671" y="43116"/>
                </a:lnTo>
                <a:lnTo>
                  <a:pt x="195072" y="43116"/>
                </a:lnTo>
                <a:lnTo>
                  <a:pt x="195072" y="0"/>
                </a:lnTo>
                <a:close/>
              </a:path>
              <a:path w="938530" h="300354">
                <a:moveTo>
                  <a:pt x="195072" y="63639"/>
                </a:moveTo>
                <a:lnTo>
                  <a:pt x="161671" y="63639"/>
                </a:lnTo>
                <a:lnTo>
                  <a:pt x="161671" y="234924"/>
                </a:lnTo>
                <a:lnTo>
                  <a:pt x="195072" y="234924"/>
                </a:lnTo>
                <a:lnTo>
                  <a:pt x="195072" y="63639"/>
                </a:lnTo>
                <a:close/>
              </a:path>
              <a:path w="938530" h="300354">
                <a:moveTo>
                  <a:pt x="259583" y="63730"/>
                </a:moveTo>
                <a:lnTo>
                  <a:pt x="228092" y="63730"/>
                </a:lnTo>
                <a:lnTo>
                  <a:pt x="228092" y="234924"/>
                </a:lnTo>
                <a:lnTo>
                  <a:pt x="261366" y="234924"/>
                </a:lnTo>
                <a:lnTo>
                  <a:pt x="261366" y="132334"/>
                </a:lnTo>
                <a:lnTo>
                  <a:pt x="264412" y="123866"/>
                </a:lnTo>
                <a:lnTo>
                  <a:pt x="292346" y="95251"/>
                </a:lnTo>
                <a:lnTo>
                  <a:pt x="299565" y="93116"/>
                </a:lnTo>
                <a:lnTo>
                  <a:pt x="299425" y="93116"/>
                </a:lnTo>
                <a:lnTo>
                  <a:pt x="307086" y="92405"/>
                </a:lnTo>
                <a:lnTo>
                  <a:pt x="469780" y="92405"/>
                </a:lnTo>
                <a:lnTo>
                  <a:pt x="468172" y="88760"/>
                </a:lnTo>
                <a:lnTo>
                  <a:pt x="364109" y="88760"/>
                </a:lnTo>
                <a:lnTo>
                  <a:pt x="364013" y="87675"/>
                </a:lnTo>
                <a:lnTo>
                  <a:pt x="363982" y="87325"/>
                </a:lnTo>
                <a:lnTo>
                  <a:pt x="361489" y="84670"/>
                </a:lnTo>
                <a:lnTo>
                  <a:pt x="258572" y="84670"/>
                </a:lnTo>
                <a:lnTo>
                  <a:pt x="258844" y="79032"/>
                </a:lnTo>
                <a:lnTo>
                  <a:pt x="258916" y="77530"/>
                </a:lnTo>
                <a:lnTo>
                  <a:pt x="259013" y="75526"/>
                </a:lnTo>
                <a:lnTo>
                  <a:pt x="259099" y="73748"/>
                </a:lnTo>
                <a:lnTo>
                  <a:pt x="259189" y="71882"/>
                </a:lnTo>
                <a:lnTo>
                  <a:pt x="259268" y="70256"/>
                </a:lnTo>
                <a:lnTo>
                  <a:pt x="259371" y="68122"/>
                </a:lnTo>
                <a:lnTo>
                  <a:pt x="259448" y="66535"/>
                </a:lnTo>
                <a:lnTo>
                  <a:pt x="259565" y="64101"/>
                </a:lnTo>
                <a:lnTo>
                  <a:pt x="259583" y="63730"/>
                </a:lnTo>
                <a:close/>
              </a:path>
              <a:path w="938530" h="300354">
                <a:moveTo>
                  <a:pt x="414655" y="92405"/>
                </a:moveTo>
                <a:lnTo>
                  <a:pt x="316611" y="92405"/>
                </a:lnTo>
                <a:lnTo>
                  <a:pt x="322283" y="95251"/>
                </a:lnTo>
                <a:lnTo>
                  <a:pt x="323773" y="96050"/>
                </a:lnTo>
                <a:lnTo>
                  <a:pt x="335534" y="139992"/>
                </a:lnTo>
                <a:lnTo>
                  <a:pt x="335534" y="234924"/>
                </a:lnTo>
                <a:lnTo>
                  <a:pt x="368935" y="234924"/>
                </a:lnTo>
                <a:lnTo>
                  <a:pt x="369038" y="132334"/>
                </a:lnTo>
                <a:lnTo>
                  <a:pt x="392938" y="98807"/>
                </a:lnTo>
                <a:lnTo>
                  <a:pt x="407035" y="93116"/>
                </a:lnTo>
                <a:lnTo>
                  <a:pt x="414655" y="92405"/>
                </a:lnTo>
                <a:close/>
              </a:path>
              <a:path w="938530" h="300354">
                <a:moveTo>
                  <a:pt x="469780" y="92405"/>
                </a:moveTo>
                <a:lnTo>
                  <a:pt x="423926" y="92405"/>
                </a:lnTo>
                <a:lnTo>
                  <a:pt x="431038" y="96050"/>
                </a:lnTo>
                <a:lnTo>
                  <a:pt x="435991" y="103339"/>
                </a:lnTo>
                <a:lnTo>
                  <a:pt x="443357" y="139992"/>
                </a:lnTo>
                <a:lnTo>
                  <a:pt x="443357" y="234924"/>
                </a:lnTo>
                <a:lnTo>
                  <a:pt x="476758" y="234924"/>
                </a:lnTo>
                <a:lnTo>
                  <a:pt x="476676" y="132334"/>
                </a:lnTo>
                <a:lnTo>
                  <a:pt x="470217" y="93394"/>
                </a:lnTo>
                <a:lnTo>
                  <a:pt x="469780" y="92405"/>
                </a:lnTo>
                <a:close/>
              </a:path>
              <a:path w="938530" h="300354">
                <a:moveTo>
                  <a:pt x="421894" y="60883"/>
                </a:moveTo>
                <a:lnTo>
                  <a:pt x="410134" y="61688"/>
                </a:lnTo>
                <a:lnTo>
                  <a:pt x="411063" y="61688"/>
                </a:lnTo>
                <a:lnTo>
                  <a:pt x="401637" y="63730"/>
                </a:lnTo>
                <a:lnTo>
                  <a:pt x="366343" y="85778"/>
                </a:lnTo>
                <a:lnTo>
                  <a:pt x="364109" y="88760"/>
                </a:lnTo>
                <a:lnTo>
                  <a:pt x="468172" y="88760"/>
                </a:lnTo>
                <a:lnTo>
                  <a:pt x="435879" y="62299"/>
                </a:lnTo>
                <a:lnTo>
                  <a:pt x="429154" y="61238"/>
                </a:lnTo>
                <a:lnTo>
                  <a:pt x="421894" y="60883"/>
                </a:lnTo>
                <a:close/>
              </a:path>
              <a:path w="938530" h="300354">
                <a:moveTo>
                  <a:pt x="313817" y="60883"/>
                </a:moveTo>
                <a:lnTo>
                  <a:pt x="301817" y="61688"/>
                </a:lnTo>
                <a:lnTo>
                  <a:pt x="303003" y="61688"/>
                </a:lnTo>
                <a:lnTo>
                  <a:pt x="293298" y="63730"/>
                </a:lnTo>
                <a:lnTo>
                  <a:pt x="293492" y="63730"/>
                </a:lnTo>
                <a:lnTo>
                  <a:pt x="284420" y="67072"/>
                </a:lnTo>
                <a:lnTo>
                  <a:pt x="275590" y="71882"/>
                </a:lnTo>
                <a:lnTo>
                  <a:pt x="264414" y="79032"/>
                </a:lnTo>
                <a:lnTo>
                  <a:pt x="258826" y="83299"/>
                </a:lnTo>
                <a:lnTo>
                  <a:pt x="258572" y="84670"/>
                </a:lnTo>
                <a:lnTo>
                  <a:pt x="361489" y="84670"/>
                </a:lnTo>
                <a:lnTo>
                  <a:pt x="324437" y="61688"/>
                </a:lnTo>
                <a:lnTo>
                  <a:pt x="313817" y="60883"/>
                </a:lnTo>
                <a:close/>
              </a:path>
              <a:path w="938530" h="300354">
                <a:moveTo>
                  <a:pt x="539115" y="63639"/>
                </a:moveTo>
                <a:lnTo>
                  <a:pt x="507873" y="63639"/>
                </a:lnTo>
                <a:lnTo>
                  <a:pt x="507873" y="299758"/>
                </a:lnTo>
                <a:lnTo>
                  <a:pt x="541274" y="299758"/>
                </a:lnTo>
                <a:lnTo>
                  <a:pt x="540271" y="237972"/>
                </a:lnTo>
                <a:lnTo>
                  <a:pt x="540159" y="231071"/>
                </a:lnTo>
                <a:lnTo>
                  <a:pt x="540072" y="225704"/>
                </a:lnTo>
                <a:lnTo>
                  <a:pt x="539964" y="219051"/>
                </a:lnTo>
                <a:lnTo>
                  <a:pt x="539877" y="213677"/>
                </a:lnTo>
                <a:lnTo>
                  <a:pt x="649950" y="213677"/>
                </a:lnTo>
                <a:lnTo>
                  <a:pt x="652113" y="211418"/>
                </a:lnTo>
                <a:lnTo>
                  <a:pt x="655313" y="207048"/>
                </a:lnTo>
                <a:lnTo>
                  <a:pt x="582676" y="207048"/>
                </a:lnTo>
                <a:lnTo>
                  <a:pt x="576179" y="205511"/>
                </a:lnTo>
                <a:lnTo>
                  <a:pt x="543814" y="178231"/>
                </a:lnTo>
                <a:lnTo>
                  <a:pt x="541284" y="172199"/>
                </a:lnTo>
                <a:lnTo>
                  <a:pt x="541369" y="124607"/>
                </a:lnTo>
                <a:lnTo>
                  <a:pt x="558038" y="102298"/>
                </a:lnTo>
                <a:lnTo>
                  <a:pt x="562610" y="98920"/>
                </a:lnTo>
                <a:lnTo>
                  <a:pt x="567415" y="96431"/>
                </a:lnTo>
                <a:lnTo>
                  <a:pt x="572516" y="94564"/>
                </a:lnTo>
                <a:lnTo>
                  <a:pt x="577723" y="92735"/>
                </a:lnTo>
                <a:lnTo>
                  <a:pt x="582422" y="91808"/>
                </a:lnTo>
                <a:lnTo>
                  <a:pt x="653264" y="91808"/>
                </a:lnTo>
                <a:lnTo>
                  <a:pt x="650494" y="88315"/>
                </a:lnTo>
                <a:lnTo>
                  <a:pt x="645278" y="82867"/>
                </a:lnTo>
                <a:lnTo>
                  <a:pt x="537972" y="82867"/>
                </a:lnTo>
                <a:lnTo>
                  <a:pt x="538832" y="68389"/>
                </a:lnTo>
                <a:lnTo>
                  <a:pt x="538940" y="66573"/>
                </a:lnTo>
                <a:lnTo>
                  <a:pt x="539027" y="65105"/>
                </a:lnTo>
                <a:lnTo>
                  <a:pt x="539115" y="63639"/>
                </a:lnTo>
                <a:close/>
              </a:path>
              <a:path w="938530" h="300354">
                <a:moveTo>
                  <a:pt x="649950" y="213677"/>
                </a:moveTo>
                <a:lnTo>
                  <a:pt x="539877" y="213677"/>
                </a:lnTo>
                <a:lnTo>
                  <a:pt x="540131" y="215226"/>
                </a:lnTo>
                <a:lnTo>
                  <a:pt x="574675" y="235145"/>
                </a:lnTo>
                <a:lnTo>
                  <a:pt x="595249" y="237972"/>
                </a:lnTo>
                <a:lnTo>
                  <a:pt x="605790" y="237265"/>
                </a:lnTo>
                <a:lnTo>
                  <a:pt x="606403" y="237265"/>
                </a:lnTo>
                <a:lnTo>
                  <a:pt x="617362" y="234905"/>
                </a:lnTo>
                <a:lnTo>
                  <a:pt x="627306" y="231071"/>
                </a:lnTo>
                <a:lnTo>
                  <a:pt x="636524" y="225704"/>
                </a:lnTo>
                <a:lnTo>
                  <a:pt x="644806" y="219051"/>
                </a:lnTo>
                <a:lnTo>
                  <a:pt x="649950" y="213677"/>
                </a:lnTo>
                <a:close/>
              </a:path>
              <a:path w="938530" h="300354">
                <a:moveTo>
                  <a:pt x="653264" y="91808"/>
                </a:moveTo>
                <a:lnTo>
                  <a:pt x="594360" y="91808"/>
                </a:lnTo>
                <a:lnTo>
                  <a:pt x="601218" y="93345"/>
                </a:lnTo>
                <a:lnTo>
                  <a:pt x="607441" y="96431"/>
                </a:lnTo>
                <a:lnTo>
                  <a:pt x="613791" y="99491"/>
                </a:lnTo>
                <a:lnTo>
                  <a:pt x="619506" y="103682"/>
                </a:lnTo>
                <a:lnTo>
                  <a:pt x="624332" y="108991"/>
                </a:lnTo>
                <a:lnTo>
                  <a:pt x="629285" y="114287"/>
                </a:lnTo>
                <a:lnTo>
                  <a:pt x="633095" y="120434"/>
                </a:lnTo>
                <a:lnTo>
                  <a:pt x="638429" y="134366"/>
                </a:lnTo>
                <a:lnTo>
                  <a:pt x="639826" y="141693"/>
                </a:lnTo>
                <a:lnTo>
                  <a:pt x="639826" y="156870"/>
                </a:lnTo>
                <a:lnTo>
                  <a:pt x="621534" y="194881"/>
                </a:lnTo>
                <a:lnTo>
                  <a:pt x="597154" y="207048"/>
                </a:lnTo>
                <a:lnTo>
                  <a:pt x="655313" y="207048"/>
                </a:lnTo>
                <a:lnTo>
                  <a:pt x="670956" y="172199"/>
                </a:lnTo>
                <a:lnTo>
                  <a:pt x="673354" y="149428"/>
                </a:lnTo>
                <a:lnTo>
                  <a:pt x="673006" y="141693"/>
                </a:lnTo>
                <a:lnTo>
                  <a:pt x="660130" y="101644"/>
                </a:lnTo>
                <a:lnTo>
                  <a:pt x="655615" y="94771"/>
                </a:lnTo>
                <a:lnTo>
                  <a:pt x="653264" y="91808"/>
                </a:lnTo>
                <a:close/>
              </a:path>
              <a:path w="938530" h="300354">
                <a:moveTo>
                  <a:pt x="591947" y="60883"/>
                </a:moveTo>
                <a:lnTo>
                  <a:pt x="554990" y="70993"/>
                </a:lnTo>
                <a:lnTo>
                  <a:pt x="537972" y="82867"/>
                </a:lnTo>
                <a:lnTo>
                  <a:pt x="645278" y="82867"/>
                </a:lnTo>
                <a:lnTo>
                  <a:pt x="609092" y="62760"/>
                </a:lnTo>
                <a:lnTo>
                  <a:pt x="591947" y="60883"/>
                </a:lnTo>
                <a:close/>
              </a:path>
              <a:path w="938530" h="300354">
                <a:moveTo>
                  <a:pt x="853186" y="60883"/>
                </a:moveTo>
                <a:lnTo>
                  <a:pt x="809117" y="72936"/>
                </a:lnTo>
                <a:lnTo>
                  <a:pt x="778637" y="104978"/>
                </a:lnTo>
                <a:lnTo>
                  <a:pt x="768414" y="136987"/>
                </a:lnTo>
                <a:lnTo>
                  <a:pt x="768385" y="137144"/>
                </a:lnTo>
                <a:lnTo>
                  <a:pt x="767731" y="148539"/>
                </a:lnTo>
                <a:lnTo>
                  <a:pt x="767715" y="148831"/>
                </a:lnTo>
                <a:lnTo>
                  <a:pt x="767995" y="155397"/>
                </a:lnTo>
                <a:lnTo>
                  <a:pt x="781653" y="198235"/>
                </a:lnTo>
                <a:lnTo>
                  <a:pt x="811526" y="227048"/>
                </a:lnTo>
                <a:lnTo>
                  <a:pt x="845043" y="237634"/>
                </a:lnTo>
                <a:lnTo>
                  <a:pt x="846475" y="237634"/>
                </a:lnTo>
                <a:lnTo>
                  <a:pt x="853440" y="237972"/>
                </a:lnTo>
                <a:lnTo>
                  <a:pt x="891851" y="229546"/>
                </a:lnTo>
                <a:lnTo>
                  <a:pt x="917226" y="209499"/>
                </a:lnTo>
                <a:lnTo>
                  <a:pt x="854329" y="209499"/>
                </a:lnTo>
                <a:lnTo>
                  <a:pt x="847705" y="209068"/>
                </a:lnTo>
                <a:lnTo>
                  <a:pt x="814468" y="189415"/>
                </a:lnTo>
                <a:lnTo>
                  <a:pt x="802513" y="163029"/>
                </a:lnTo>
                <a:lnTo>
                  <a:pt x="936244" y="163029"/>
                </a:lnTo>
                <a:lnTo>
                  <a:pt x="937387" y="158521"/>
                </a:lnTo>
                <a:lnTo>
                  <a:pt x="938022" y="155397"/>
                </a:lnTo>
                <a:lnTo>
                  <a:pt x="938022" y="148539"/>
                </a:lnTo>
                <a:lnTo>
                  <a:pt x="937342" y="137144"/>
                </a:lnTo>
                <a:lnTo>
                  <a:pt x="937333" y="136987"/>
                </a:lnTo>
                <a:lnTo>
                  <a:pt x="937061" y="135521"/>
                </a:lnTo>
                <a:lnTo>
                  <a:pt x="801751" y="135521"/>
                </a:lnTo>
                <a:lnTo>
                  <a:pt x="802132" y="129679"/>
                </a:lnTo>
                <a:lnTo>
                  <a:pt x="828294" y="96354"/>
                </a:lnTo>
                <a:lnTo>
                  <a:pt x="853440" y="89662"/>
                </a:lnTo>
                <a:lnTo>
                  <a:pt x="916353" y="89662"/>
                </a:lnTo>
                <a:lnTo>
                  <a:pt x="914336" y="87182"/>
                </a:lnTo>
                <a:lnTo>
                  <a:pt x="876855" y="63931"/>
                </a:lnTo>
                <a:lnTo>
                  <a:pt x="865395" y="61645"/>
                </a:lnTo>
                <a:lnTo>
                  <a:pt x="853186" y="60883"/>
                </a:lnTo>
                <a:close/>
              </a:path>
              <a:path w="938530" h="300354">
                <a:moveTo>
                  <a:pt x="729996" y="0"/>
                </a:moveTo>
                <a:lnTo>
                  <a:pt x="696595" y="0"/>
                </a:lnTo>
                <a:lnTo>
                  <a:pt x="696636" y="200202"/>
                </a:lnTo>
                <a:lnTo>
                  <a:pt x="718772" y="234272"/>
                </a:lnTo>
                <a:lnTo>
                  <a:pt x="726255" y="236245"/>
                </a:lnTo>
                <a:lnTo>
                  <a:pt x="727076" y="236245"/>
                </a:lnTo>
                <a:lnTo>
                  <a:pt x="733806" y="236778"/>
                </a:lnTo>
                <a:lnTo>
                  <a:pt x="738251" y="236778"/>
                </a:lnTo>
                <a:lnTo>
                  <a:pt x="743458" y="236245"/>
                </a:lnTo>
                <a:lnTo>
                  <a:pt x="755396" y="234061"/>
                </a:lnTo>
                <a:lnTo>
                  <a:pt x="762127" y="231927"/>
                </a:lnTo>
                <a:lnTo>
                  <a:pt x="769620" y="228752"/>
                </a:lnTo>
                <a:lnTo>
                  <a:pt x="764576" y="205614"/>
                </a:lnTo>
                <a:lnTo>
                  <a:pt x="735992" y="205614"/>
                </a:lnTo>
                <a:lnTo>
                  <a:pt x="733933" y="204914"/>
                </a:lnTo>
                <a:lnTo>
                  <a:pt x="732363" y="203695"/>
                </a:lnTo>
                <a:lnTo>
                  <a:pt x="730758" y="202285"/>
                </a:lnTo>
                <a:lnTo>
                  <a:pt x="730033" y="198821"/>
                </a:lnTo>
                <a:lnTo>
                  <a:pt x="729996" y="0"/>
                </a:lnTo>
                <a:close/>
              </a:path>
              <a:path w="938530" h="300354">
                <a:moveTo>
                  <a:pt x="899414" y="179692"/>
                </a:moveTo>
                <a:lnTo>
                  <a:pt x="867678" y="207773"/>
                </a:lnTo>
                <a:lnTo>
                  <a:pt x="854329" y="209499"/>
                </a:lnTo>
                <a:lnTo>
                  <a:pt x="917226" y="209499"/>
                </a:lnTo>
                <a:lnTo>
                  <a:pt x="920765" y="204743"/>
                </a:lnTo>
                <a:lnTo>
                  <a:pt x="925427" y="196846"/>
                </a:lnTo>
                <a:lnTo>
                  <a:pt x="929767" y="187794"/>
                </a:lnTo>
                <a:lnTo>
                  <a:pt x="899414" y="179692"/>
                </a:lnTo>
                <a:close/>
              </a:path>
              <a:path w="938530" h="300354">
                <a:moveTo>
                  <a:pt x="763397" y="200202"/>
                </a:moveTo>
                <a:lnTo>
                  <a:pt x="756539" y="202285"/>
                </a:lnTo>
                <a:lnTo>
                  <a:pt x="751459" y="203695"/>
                </a:lnTo>
                <a:lnTo>
                  <a:pt x="744728" y="205193"/>
                </a:lnTo>
                <a:lnTo>
                  <a:pt x="741099" y="205614"/>
                </a:lnTo>
                <a:lnTo>
                  <a:pt x="764576" y="205614"/>
                </a:lnTo>
                <a:lnTo>
                  <a:pt x="763397" y="200202"/>
                </a:lnTo>
                <a:close/>
              </a:path>
              <a:path w="938530" h="300354">
                <a:moveTo>
                  <a:pt x="916353" y="89662"/>
                </a:moveTo>
                <a:lnTo>
                  <a:pt x="853440" y="89662"/>
                </a:lnTo>
                <a:lnTo>
                  <a:pt x="860230" y="90079"/>
                </a:lnTo>
                <a:lnTo>
                  <a:pt x="866711" y="91332"/>
                </a:lnTo>
                <a:lnTo>
                  <a:pt x="897509" y="114706"/>
                </a:lnTo>
                <a:lnTo>
                  <a:pt x="905383" y="135521"/>
                </a:lnTo>
                <a:lnTo>
                  <a:pt x="937061" y="135521"/>
                </a:lnTo>
                <a:lnTo>
                  <a:pt x="935282" y="125937"/>
                </a:lnTo>
                <a:lnTo>
                  <a:pt x="931860" y="115276"/>
                </a:lnTo>
                <a:lnTo>
                  <a:pt x="927100" y="105117"/>
                </a:lnTo>
                <a:lnTo>
                  <a:pt x="921242" y="95671"/>
                </a:lnTo>
                <a:lnTo>
                  <a:pt x="916353" y="89662"/>
                </a:lnTo>
                <a:close/>
              </a:path>
            </a:pathLst>
          </a:custGeom>
          <a:solidFill>
            <a:srgbClr val="262425"/>
          </a:solidFill>
        </p:spPr>
        <p:txBody>
          <a:bodyPr wrap="square" lIns="0" tIns="0" rIns="0" bIns="0" rtlCol="0"/>
          <a:lstStyle/>
          <a:p>
            <a:endParaRPr/>
          </a:p>
        </p:txBody>
      </p:sp>
      <p:pic>
        <p:nvPicPr>
          <p:cNvPr id="3" name="object 3"/>
          <p:cNvPicPr/>
          <p:nvPr/>
        </p:nvPicPr>
        <p:blipFill>
          <a:blip r:embed="rId2" cstate="print"/>
          <a:stretch>
            <a:fillRect/>
          </a:stretch>
        </p:blipFill>
        <p:spPr>
          <a:xfrm>
            <a:off x="14912086" y="4362310"/>
            <a:ext cx="1057783" cy="238264"/>
          </a:xfrm>
          <a:prstGeom prst="rect">
            <a:avLst/>
          </a:prstGeom>
        </p:spPr>
      </p:pic>
      <p:pic>
        <p:nvPicPr>
          <p:cNvPr id="4" name="object 4"/>
          <p:cNvPicPr/>
          <p:nvPr/>
        </p:nvPicPr>
        <p:blipFill>
          <a:blip r:embed="rId3" cstate="print"/>
          <a:stretch>
            <a:fillRect/>
          </a:stretch>
        </p:blipFill>
        <p:spPr>
          <a:xfrm>
            <a:off x="10292448" y="4724552"/>
            <a:ext cx="1213599" cy="237972"/>
          </a:xfrm>
          <a:prstGeom prst="rect">
            <a:avLst/>
          </a:prstGeom>
        </p:spPr>
      </p:pic>
      <p:sp>
        <p:nvSpPr>
          <p:cNvPr id="5" name="object 5"/>
          <p:cNvSpPr txBox="1"/>
          <p:nvPr/>
        </p:nvSpPr>
        <p:spPr>
          <a:xfrm>
            <a:off x="9781476" y="3184937"/>
            <a:ext cx="6891655" cy="1848485"/>
          </a:xfrm>
          <a:prstGeom prst="rect">
            <a:avLst/>
          </a:prstGeom>
        </p:spPr>
        <p:txBody>
          <a:bodyPr vert="horz" wrap="square" lIns="0" tIns="13970" rIns="0" bIns="0" rtlCol="0">
            <a:spAutoFit/>
          </a:bodyPr>
          <a:lstStyle/>
          <a:p>
            <a:pPr marL="12700" marR="5080">
              <a:lnSpc>
                <a:spcPct val="99600"/>
              </a:lnSpc>
              <a:spcBef>
                <a:spcPts val="110"/>
              </a:spcBef>
              <a:tabLst>
                <a:tab pos="1800225" algn="l"/>
                <a:tab pos="5582920" algn="l"/>
                <a:tab pos="6264275" algn="l"/>
              </a:tabLst>
            </a:pPr>
            <a:r>
              <a:rPr sz="2400" spc="-10" dirty="0">
                <a:solidFill>
                  <a:srgbClr val="262425"/>
                </a:solidFill>
                <a:latin typeface="Trebuchet MS"/>
                <a:cs typeface="Trebuchet MS"/>
              </a:rPr>
              <a:t>L'installation</a:t>
            </a:r>
            <a:r>
              <a:rPr sz="2400" spc="-114" dirty="0">
                <a:solidFill>
                  <a:srgbClr val="262425"/>
                </a:solidFill>
                <a:latin typeface="Trebuchet MS"/>
                <a:cs typeface="Trebuchet MS"/>
              </a:rPr>
              <a:t> </a:t>
            </a:r>
            <a:r>
              <a:rPr sz="2400" spc="114" dirty="0">
                <a:solidFill>
                  <a:srgbClr val="262425"/>
                </a:solidFill>
                <a:latin typeface="Trebuchet MS"/>
                <a:cs typeface="Trebuchet MS"/>
              </a:rPr>
              <a:t>de</a:t>
            </a:r>
            <a:r>
              <a:rPr sz="2400" spc="-185" dirty="0">
                <a:solidFill>
                  <a:srgbClr val="262425"/>
                </a:solidFill>
                <a:latin typeface="Trebuchet MS"/>
                <a:cs typeface="Trebuchet MS"/>
              </a:rPr>
              <a:t> </a:t>
            </a:r>
            <a:r>
              <a:rPr sz="2400" spc="-25" dirty="0">
                <a:solidFill>
                  <a:srgbClr val="262425"/>
                </a:solidFill>
                <a:latin typeface="Trebuchet MS"/>
                <a:cs typeface="Trebuchet MS"/>
              </a:rPr>
              <a:t>Tailwind</a:t>
            </a:r>
            <a:r>
              <a:rPr sz="2400" spc="-114" dirty="0">
                <a:solidFill>
                  <a:srgbClr val="262425"/>
                </a:solidFill>
                <a:latin typeface="Trebuchet MS"/>
                <a:cs typeface="Trebuchet MS"/>
              </a:rPr>
              <a:t> </a:t>
            </a:r>
            <a:r>
              <a:rPr sz="2400" spc="260" dirty="0">
                <a:solidFill>
                  <a:srgbClr val="262425"/>
                </a:solidFill>
                <a:latin typeface="Trebuchet MS"/>
                <a:cs typeface="Trebuchet MS"/>
              </a:rPr>
              <a:t>CSS</a:t>
            </a:r>
            <a:r>
              <a:rPr sz="2400" spc="-110" dirty="0">
                <a:solidFill>
                  <a:srgbClr val="262425"/>
                </a:solidFill>
                <a:latin typeface="Trebuchet MS"/>
                <a:cs typeface="Trebuchet MS"/>
              </a:rPr>
              <a:t> </a:t>
            </a:r>
            <a:r>
              <a:rPr sz="2400" spc="-25" dirty="0">
                <a:solidFill>
                  <a:srgbClr val="262425"/>
                </a:solidFill>
                <a:latin typeface="Trebuchet MS"/>
                <a:cs typeface="Trebuchet MS"/>
              </a:rPr>
              <a:t>est</a:t>
            </a:r>
            <a:r>
              <a:rPr sz="2400" dirty="0">
                <a:solidFill>
                  <a:srgbClr val="262425"/>
                </a:solidFill>
                <a:latin typeface="Trebuchet MS"/>
                <a:cs typeface="Trebuchet MS"/>
              </a:rPr>
              <a:t>	</a:t>
            </a:r>
            <a:r>
              <a:rPr sz="2400" spc="-434" dirty="0">
                <a:solidFill>
                  <a:srgbClr val="262425"/>
                </a:solidFill>
                <a:latin typeface="Trebuchet MS"/>
                <a:cs typeface="Trebuchet MS"/>
              </a:rPr>
              <a:t>.</a:t>
            </a:r>
            <a:r>
              <a:rPr sz="2400" spc="-110" dirty="0">
                <a:solidFill>
                  <a:srgbClr val="262425"/>
                </a:solidFill>
                <a:latin typeface="Trebuchet MS"/>
                <a:cs typeface="Trebuchet MS"/>
              </a:rPr>
              <a:t> </a:t>
            </a:r>
            <a:r>
              <a:rPr sz="2400" spc="-75" dirty="0">
                <a:solidFill>
                  <a:srgbClr val="262425"/>
                </a:solidFill>
                <a:latin typeface="Trebuchet MS"/>
                <a:cs typeface="Trebuchet MS"/>
              </a:rPr>
              <a:t>Il</a:t>
            </a:r>
            <a:r>
              <a:rPr sz="2400" spc="-180" dirty="0">
                <a:solidFill>
                  <a:srgbClr val="262425"/>
                </a:solidFill>
                <a:latin typeface="Trebuchet MS"/>
                <a:cs typeface="Trebuchet MS"/>
              </a:rPr>
              <a:t> </a:t>
            </a:r>
            <a:r>
              <a:rPr sz="2400" spc="-20" dirty="0">
                <a:solidFill>
                  <a:srgbClr val="262425"/>
                </a:solidFill>
                <a:latin typeface="Trebuchet MS"/>
                <a:cs typeface="Trebuchet MS"/>
              </a:rPr>
              <a:t>peut être</a:t>
            </a:r>
            <a:r>
              <a:rPr sz="2400" spc="-114" dirty="0">
                <a:solidFill>
                  <a:srgbClr val="262425"/>
                </a:solidFill>
                <a:latin typeface="Trebuchet MS"/>
                <a:cs typeface="Trebuchet MS"/>
              </a:rPr>
              <a:t> </a:t>
            </a:r>
            <a:r>
              <a:rPr sz="2400" dirty="0">
                <a:solidFill>
                  <a:srgbClr val="262425"/>
                </a:solidFill>
                <a:latin typeface="Trebuchet MS"/>
                <a:cs typeface="Trebuchet MS"/>
              </a:rPr>
              <a:t>intégré</a:t>
            </a:r>
            <a:r>
              <a:rPr sz="2400" spc="-180" dirty="0">
                <a:solidFill>
                  <a:srgbClr val="262425"/>
                </a:solidFill>
                <a:latin typeface="Trebuchet MS"/>
                <a:cs typeface="Trebuchet MS"/>
              </a:rPr>
              <a:t> </a:t>
            </a:r>
            <a:r>
              <a:rPr sz="2400" dirty="0">
                <a:solidFill>
                  <a:srgbClr val="262425"/>
                </a:solidFill>
                <a:latin typeface="Trebuchet MS"/>
                <a:cs typeface="Trebuchet MS"/>
              </a:rPr>
              <a:t>via</a:t>
            </a:r>
            <a:r>
              <a:rPr sz="2400" spc="-110" dirty="0">
                <a:solidFill>
                  <a:srgbClr val="262425"/>
                </a:solidFill>
                <a:latin typeface="Trebuchet MS"/>
                <a:cs typeface="Trebuchet MS"/>
              </a:rPr>
              <a:t> </a:t>
            </a:r>
            <a:r>
              <a:rPr sz="2400" spc="135" dirty="0">
                <a:solidFill>
                  <a:srgbClr val="262425"/>
                </a:solidFill>
                <a:latin typeface="Trebuchet MS"/>
                <a:cs typeface="Trebuchet MS"/>
              </a:rPr>
              <a:t>npm</a:t>
            </a:r>
            <a:r>
              <a:rPr sz="2400" spc="-114" dirty="0">
                <a:solidFill>
                  <a:srgbClr val="262425"/>
                </a:solidFill>
                <a:latin typeface="Trebuchet MS"/>
                <a:cs typeface="Trebuchet MS"/>
              </a:rPr>
              <a:t> </a:t>
            </a:r>
            <a:r>
              <a:rPr sz="2400" spc="110" dirty="0">
                <a:solidFill>
                  <a:srgbClr val="262425"/>
                </a:solidFill>
                <a:latin typeface="Trebuchet MS"/>
                <a:cs typeface="Trebuchet MS"/>
              </a:rPr>
              <a:t>ou</a:t>
            </a:r>
            <a:r>
              <a:rPr sz="2400" spc="-114" dirty="0">
                <a:solidFill>
                  <a:srgbClr val="262425"/>
                </a:solidFill>
                <a:latin typeface="Trebuchet MS"/>
                <a:cs typeface="Trebuchet MS"/>
              </a:rPr>
              <a:t> </a:t>
            </a:r>
            <a:r>
              <a:rPr sz="2400" spc="90" dirty="0">
                <a:solidFill>
                  <a:srgbClr val="262425"/>
                </a:solidFill>
                <a:latin typeface="Trebuchet MS"/>
                <a:cs typeface="Trebuchet MS"/>
              </a:rPr>
              <a:t>un</a:t>
            </a:r>
            <a:r>
              <a:rPr sz="2400" spc="-110" dirty="0">
                <a:solidFill>
                  <a:srgbClr val="262425"/>
                </a:solidFill>
                <a:latin typeface="Trebuchet MS"/>
                <a:cs typeface="Trebuchet MS"/>
              </a:rPr>
              <a:t> </a:t>
            </a:r>
            <a:r>
              <a:rPr sz="2400" spc="70" dirty="0">
                <a:solidFill>
                  <a:srgbClr val="262425"/>
                </a:solidFill>
                <a:latin typeface="Trebuchet MS"/>
                <a:cs typeface="Trebuchet MS"/>
              </a:rPr>
              <a:t>CDN.</a:t>
            </a:r>
            <a:r>
              <a:rPr sz="2400" spc="-114" dirty="0">
                <a:solidFill>
                  <a:srgbClr val="262425"/>
                </a:solidFill>
                <a:latin typeface="Trebuchet MS"/>
                <a:cs typeface="Trebuchet MS"/>
              </a:rPr>
              <a:t> </a:t>
            </a:r>
            <a:r>
              <a:rPr sz="2400" spc="125" dirty="0">
                <a:solidFill>
                  <a:srgbClr val="262425"/>
                </a:solidFill>
                <a:latin typeface="Trebuchet MS"/>
                <a:cs typeface="Trebuchet MS"/>
              </a:rPr>
              <a:t>Une</a:t>
            </a:r>
            <a:r>
              <a:rPr sz="2400" spc="-114" dirty="0">
                <a:solidFill>
                  <a:srgbClr val="262425"/>
                </a:solidFill>
                <a:latin typeface="Trebuchet MS"/>
                <a:cs typeface="Trebuchet MS"/>
              </a:rPr>
              <a:t> </a:t>
            </a:r>
            <a:r>
              <a:rPr sz="2400" dirty="0">
                <a:solidFill>
                  <a:srgbClr val="262425"/>
                </a:solidFill>
                <a:latin typeface="Trebuchet MS"/>
                <a:cs typeface="Trebuchet MS"/>
              </a:rPr>
              <a:t>fois</a:t>
            </a:r>
            <a:r>
              <a:rPr sz="2400" spc="-110" dirty="0">
                <a:solidFill>
                  <a:srgbClr val="262425"/>
                </a:solidFill>
                <a:latin typeface="Trebuchet MS"/>
                <a:cs typeface="Trebuchet MS"/>
              </a:rPr>
              <a:t> </a:t>
            </a:r>
            <a:r>
              <a:rPr sz="2400" spc="-30" dirty="0">
                <a:solidFill>
                  <a:srgbClr val="262425"/>
                </a:solidFill>
                <a:latin typeface="Trebuchet MS"/>
                <a:cs typeface="Trebuchet MS"/>
              </a:rPr>
              <a:t>installé, </a:t>
            </a:r>
            <a:r>
              <a:rPr sz="2400" spc="-125" dirty="0">
                <a:solidFill>
                  <a:srgbClr val="262425"/>
                </a:solidFill>
                <a:latin typeface="Trebuchet MS"/>
                <a:cs typeface="Trebuchet MS"/>
              </a:rPr>
              <a:t>il</a:t>
            </a:r>
            <a:r>
              <a:rPr sz="2400" spc="-85" dirty="0">
                <a:solidFill>
                  <a:srgbClr val="262425"/>
                </a:solidFill>
                <a:latin typeface="Trebuchet MS"/>
                <a:cs typeface="Trebuchet MS"/>
              </a:rPr>
              <a:t> </a:t>
            </a:r>
            <a:r>
              <a:rPr sz="2400" dirty="0">
                <a:solidFill>
                  <a:srgbClr val="262425"/>
                </a:solidFill>
                <a:latin typeface="Trebuchet MS"/>
                <a:cs typeface="Trebuchet MS"/>
              </a:rPr>
              <a:t>est essentiel</a:t>
            </a:r>
            <a:r>
              <a:rPr sz="2400" spc="-85" dirty="0">
                <a:solidFill>
                  <a:srgbClr val="262425"/>
                </a:solidFill>
                <a:latin typeface="Trebuchet MS"/>
                <a:cs typeface="Trebuchet MS"/>
              </a:rPr>
              <a:t> </a:t>
            </a:r>
            <a:r>
              <a:rPr sz="2400" spc="114" dirty="0">
                <a:solidFill>
                  <a:srgbClr val="262425"/>
                </a:solidFill>
                <a:latin typeface="Trebuchet MS"/>
                <a:cs typeface="Trebuchet MS"/>
              </a:rPr>
              <a:t>de</a:t>
            </a:r>
            <a:r>
              <a:rPr sz="2400" dirty="0">
                <a:solidFill>
                  <a:srgbClr val="262425"/>
                </a:solidFill>
                <a:latin typeface="Trebuchet MS"/>
                <a:cs typeface="Trebuchet MS"/>
              </a:rPr>
              <a:t> conﬁgurer</a:t>
            </a:r>
            <a:r>
              <a:rPr sz="2400" spc="-65" dirty="0">
                <a:solidFill>
                  <a:srgbClr val="262425"/>
                </a:solidFill>
                <a:latin typeface="Trebuchet MS"/>
                <a:cs typeface="Trebuchet MS"/>
              </a:rPr>
              <a:t> </a:t>
            </a:r>
            <a:r>
              <a:rPr sz="2400" dirty="0">
                <a:solidFill>
                  <a:srgbClr val="262425"/>
                </a:solidFill>
                <a:latin typeface="Trebuchet MS"/>
                <a:cs typeface="Trebuchet MS"/>
              </a:rPr>
              <a:t>le</a:t>
            </a:r>
            <a:r>
              <a:rPr sz="2400" spc="-5" dirty="0">
                <a:solidFill>
                  <a:srgbClr val="262425"/>
                </a:solidFill>
                <a:latin typeface="Trebuchet MS"/>
                <a:cs typeface="Trebuchet MS"/>
              </a:rPr>
              <a:t> </a:t>
            </a:r>
            <a:r>
              <a:rPr sz="2400" spc="-30" dirty="0">
                <a:solidFill>
                  <a:srgbClr val="262425"/>
                </a:solidFill>
                <a:latin typeface="Trebuchet MS"/>
                <a:cs typeface="Trebuchet MS"/>
              </a:rPr>
              <a:t>ﬁchier</a:t>
            </a:r>
            <a:r>
              <a:rPr sz="2400" spc="-65" dirty="0">
                <a:solidFill>
                  <a:srgbClr val="262425"/>
                </a:solidFill>
                <a:latin typeface="Trebuchet MS"/>
                <a:cs typeface="Trebuchet MS"/>
              </a:rPr>
              <a:t> </a:t>
            </a:r>
            <a:r>
              <a:rPr sz="2400" spc="90" dirty="0">
                <a:solidFill>
                  <a:srgbClr val="262425"/>
                </a:solidFill>
                <a:latin typeface="Trebuchet MS"/>
                <a:cs typeface="Trebuchet MS"/>
              </a:rPr>
              <a:t>de </a:t>
            </a:r>
            <a:r>
              <a:rPr sz="2400" spc="10" dirty="0">
                <a:solidFill>
                  <a:srgbClr val="262425"/>
                </a:solidFill>
                <a:latin typeface="Trebuchet MS"/>
                <a:cs typeface="Trebuchet MS"/>
              </a:rPr>
              <a:t>conﬁguration</a:t>
            </a:r>
            <a:r>
              <a:rPr sz="2400" spc="105" dirty="0">
                <a:solidFill>
                  <a:srgbClr val="262425"/>
                </a:solidFill>
                <a:latin typeface="Trebuchet MS"/>
                <a:cs typeface="Trebuchet MS"/>
              </a:rPr>
              <a:t> </a:t>
            </a:r>
            <a:r>
              <a:rPr sz="2400" spc="60" dirty="0">
                <a:solidFill>
                  <a:srgbClr val="262425"/>
                </a:solidFill>
                <a:latin typeface="Trebuchet MS"/>
                <a:cs typeface="Trebuchet MS"/>
              </a:rPr>
              <a:t>pour</a:t>
            </a:r>
            <a:r>
              <a:rPr sz="2400" spc="30" dirty="0">
                <a:solidFill>
                  <a:srgbClr val="262425"/>
                </a:solidFill>
                <a:latin typeface="Trebuchet MS"/>
                <a:cs typeface="Trebuchet MS"/>
              </a:rPr>
              <a:t> </a:t>
            </a:r>
            <a:r>
              <a:rPr sz="2400" spc="10" dirty="0">
                <a:solidFill>
                  <a:srgbClr val="262425"/>
                </a:solidFill>
                <a:latin typeface="Trebuchet MS"/>
                <a:cs typeface="Trebuchet MS"/>
              </a:rPr>
              <a:t>personnaliser</a:t>
            </a:r>
            <a:r>
              <a:rPr sz="2400" spc="35" dirty="0">
                <a:solidFill>
                  <a:srgbClr val="262425"/>
                </a:solidFill>
                <a:latin typeface="Trebuchet MS"/>
                <a:cs typeface="Trebuchet MS"/>
              </a:rPr>
              <a:t> les</a:t>
            </a:r>
            <a:r>
              <a:rPr sz="2400" dirty="0">
                <a:solidFill>
                  <a:srgbClr val="262425"/>
                </a:solidFill>
                <a:latin typeface="Trebuchet MS"/>
                <a:cs typeface="Trebuchet MS"/>
              </a:rPr>
              <a:t>		</a:t>
            </a:r>
            <a:r>
              <a:rPr sz="2400" spc="-25" dirty="0">
                <a:solidFill>
                  <a:srgbClr val="262425"/>
                </a:solidFill>
                <a:latin typeface="Trebuchet MS"/>
                <a:cs typeface="Trebuchet MS"/>
              </a:rPr>
              <a:t>et </a:t>
            </a:r>
            <a:r>
              <a:rPr sz="2400" spc="35" dirty="0">
                <a:solidFill>
                  <a:srgbClr val="262425"/>
                </a:solidFill>
                <a:latin typeface="Trebuchet MS"/>
                <a:cs typeface="Trebuchet MS"/>
              </a:rPr>
              <a:t>les</a:t>
            </a:r>
            <a:r>
              <a:rPr sz="2400" dirty="0">
                <a:solidFill>
                  <a:srgbClr val="262425"/>
                </a:solidFill>
                <a:latin typeface="Trebuchet MS"/>
                <a:cs typeface="Trebuchet MS"/>
              </a:rPr>
              <a:t>	</a:t>
            </a:r>
            <a:r>
              <a:rPr sz="2400" spc="80" dirty="0">
                <a:solidFill>
                  <a:srgbClr val="262425"/>
                </a:solidFill>
                <a:latin typeface="Trebuchet MS"/>
                <a:cs typeface="Trebuchet MS"/>
              </a:rPr>
              <a:t>selon</a:t>
            </a:r>
            <a:r>
              <a:rPr sz="2400" spc="-110" dirty="0">
                <a:solidFill>
                  <a:srgbClr val="262425"/>
                </a:solidFill>
                <a:latin typeface="Trebuchet MS"/>
                <a:cs typeface="Trebuchet MS"/>
              </a:rPr>
              <a:t> </a:t>
            </a:r>
            <a:r>
              <a:rPr sz="2400" spc="70" dirty="0">
                <a:solidFill>
                  <a:srgbClr val="262425"/>
                </a:solidFill>
                <a:latin typeface="Trebuchet MS"/>
                <a:cs typeface="Trebuchet MS"/>
              </a:rPr>
              <a:t>les</a:t>
            </a:r>
            <a:r>
              <a:rPr sz="2400" spc="-110" dirty="0">
                <a:solidFill>
                  <a:srgbClr val="262425"/>
                </a:solidFill>
                <a:latin typeface="Trebuchet MS"/>
                <a:cs typeface="Trebuchet MS"/>
              </a:rPr>
              <a:t> </a:t>
            </a:r>
            <a:r>
              <a:rPr sz="2400" spc="85" dirty="0">
                <a:solidFill>
                  <a:srgbClr val="262425"/>
                </a:solidFill>
                <a:latin typeface="Trebuchet MS"/>
                <a:cs typeface="Trebuchet MS"/>
              </a:rPr>
              <a:t>besoins</a:t>
            </a:r>
            <a:r>
              <a:rPr sz="2400" spc="-110" dirty="0">
                <a:solidFill>
                  <a:srgbClr val="262425"/>
                </a:solidFill>
                <a:latin typeface="Trebuchet MS"/>
                <a:cs typeface="Trebuchet MS"/>
              </a:rPr>
              <a:t> </a:t>
            </a:r>
            <a:r>
              <a:rPr sz="2400" spc="120" dirty="0">
                <a:solidFill>
                  <a:srgbClr val="262425"/>
                </a:solidFill>
                <a:latin typeface="Trebuchet MS"/>
                <a:cs typeface="Trebuchet MS"/>
              </a:rPr>
              <a:t>du</a:t>
            </a:r>
            <a:r>
              <a:rPr sz="2400" spc="-110" dirty="0">
                <a:solidFill>
                  <a:srgbClr val="262425"/>
                </a:solidFill>
                <a:latin typeface="Trebuchet MS"/>
                <a:cs typeface="Trebuchet MS"/>
              </a:rPr>
              <a:t> </a:t>
            </a:r>
            <a:r>
              <a:rPr sz="2400" spc="-10" dirty="0">
                <a:solidFill>
                  <a:srgbClr val="262425"/>
                </a:solidFill>
                <a:latin typeface="Trebuchet MS"/>
                <a:cs typeface="Trebuchet MS"/>
              </a:rPr>
              <a:t>projet.</a:t>
            </a:r>
            <a:endParaRPr sz="2400">
              <a:latin typeface="Trebuchet MS"/>
              <a:cs typeface="Trebuchet MS"/>
            </a:endParaRPr>
          </a:p>
        </p:txBody>
      </p:sp>
      <p:sp>
        <p:nvSpPr>
          <p:cNvPr id="6" name="object 6"/>
          <p:cNvSpPr txBox="1">
            <a:spLocks noGrp="1"/>
          </p:cNvSpPr>
          <p:nvPr>
            <p:ph type="title"/>
          </p:nvPr>
        </p:nvSpPr>
        <p:spPr>
          <a:xfrm>
            <a:off x="9781476" y="1694148"/>
            <a:ext cx="6478270" cy="520700"/>
          </a:xfrm>
          <a:prstGeom prst="rect">
            <a:avLst/>
          </a:prstGeom>
        </p:spPr>
        <p:txBody>
          <a:bodyPr vert="horz" wrap="square" lIns="0" tIns="12065" rIns="0" bIns="0" rtlCol="0">
            <a:spAutoFit/>
          </a:bodyPr>
          <a:lstStyle/>
          <a:p>
            <a:pPr marL="12700">
              <a:lnSpc>
                <a:spcPct val="100000"/>
              </a:lnSpc>
              <a:spcBef>
                <a:spcPts val="95"/>
              </a:spcBef>
            </a:pPr>
            <a:r>
              <a:rPr sz="3250" spc="-210" dirty="0"/>
              <a:t>INSTALLATION</a:t>
            </a:r>
            <a:r>
              <a:rPr sz="3250" spc="-50" dirty="0"/>
              <a:t> </a:t>
            </a:r>
            <a:r>
              <a:rPr sz="3250" spc="-310" dirty="0"/>
              <a:t>ET</a:t>
            </a:r>
            <a:r>
              <a:rPr sz="3250" spc="-40" dirty="0"/>
              <a:t> </a:t>
            </a:r>
            <a:r>
              <a:rPr sz="3250" spc="-175" dirty="0"/>
              <a:t>CONFIGURATION</a:t>
            </a:r>
            <a:endParaRPr sz="3250"/>
          </a:p>
        </p:txBody>
      </p:sp>
      <p:pic>
        <p:nvPicPr>
          <p:cNvPr id="7" name="object 7"/>
          <p:cNvPicPr/>
          <p:nvPr/>
        </p:nvPicPr>
        <p:blipFill>
          <a:blip r:embed="rId4" cstate="print"/>
          <a:stretch>
            <a:fillRect/>
          </a:stretch>
        </p:blipFill>
        <p:spPr>
          <a:xfrm>
            <a:off x="0" y="1699260"/>
            <a:ext cx="8180070" cy="6886575"/>
          </a:xfrm>
          <a:prstGeom prst="rect">
            <a:avLst/>
          </a:prstGeom>
        </p:spPr>
      </p:pic>
      <p:sp>
        <p:nvSpPr>
          <p:cNvPr id="8" name="object 8"/>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9" name="object 9"/>
          <p:cNvSpPr/>
          <p:nvPr/>
        </p:nvSpPr>
        <p:spPr>
          <a:xfrm>
            <a:off x="0" y="9739299"/>
            <a:ext cx="18288000" cy="1905"/>
          </a:xfrm>
          <a:custGeom>
            <a:avLst/>
            <a:gdLst/>
            <a:ahLst/>
            <a:cxnLst/>
            <a:rect l="l" t="t" r="r" b="b"/>
            <a:pathLst>
              <a:path w="18288000" h="1904">
                <a:moveTo>
                  <a:pt x="18287999" y="1437"/>
                </a:moveTo>
                <a:lnTo>
                  <a:pt x="0" y="0"/>
                </a:lnTo>
              </a:path>
            </a:pathLst>
          </a:custGeom>
          <a:ln w="18719">
            <a:solidFill>
              <a:srgbClr val="262425"/>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9" y="-8958"/>
            <a:ext cx="18307050" cy="2688590"/>
            <a:chOff x="-9359" y="-8958"/>
            <a:chExt cx="18307050" cy="2688590"/>
          </a:xfrm>
        </p:grpSpPr>
        <p:sp>
          <p:nvSpPr>
            <p:cNvPr id="3" name="object 3"/>
            <p:cNvSpPr/>
            <p:nvPr/>
          </p:nvSpPr>
          <p:spPr>
            <a:xfrm>
              <a:off x="0" y="544257"/>
              <a:ext cx="18288000" cy="1905"/>
            </a:xfrm>
            <a:custGeom>
              <a:avLst/>
              <a:gdLst/>
              <a:ahLst/>
              <a:cxnLst/>
              <a:rect l="l" t="t" r="r" b="b"/>
              <a:pathLst>
                <a:path w="18288000" h="1904">
                  <a:moveTo>
                    <a:pt x="18287999" y="1440"/>
                  </a:moveTo>
                  <a:lnTo>
                    <a:pt x="0" y="0"/>
                  </a:lnTo>
                </a:path>
              </a:pathLst>
            </a:custGeom>
            <a:ln w="18719">
              <a:solidFill>
                <a:srgbClr val="262425"/>
              </a:solidFill>
            </a:ln>
          </p:spPr>
          <p:txBody>
            <a:bodyPr wrap="square" lIns="0" tIns="0" rIns="0" bIns="0" rtlCol="0"/>
            <a:lstStyle/>
            <a:p>
              <a:endParaRPr/>
            </a:p>
          </p:txBody>
        </p:sp>
        <p:sp>
          <p:nvSpPr>
            <p:cNvPr id="4" name="object 4"/>
            <p:cNvSpPr/>
            <p:nvPr/>
          </p:nvSpPr>
          <p:spPr>
            <a:xfrm>
              <a:off x="15933291" y="0"/>
              <a:ext cx="2355215" cy="2670810"/>
            </a:xfrm>
            <a:custGeom>
              <a:avLst/>
              <a:gdLst/>
              <a:ahLst/>
              <a:cxnLst/>
              <a:rect l="l" t="t" r="r" b="b"/>
              <a:pathLst>
                <a:path w="2355215" h="2670810">
                  <a:moveTo>
                    <a:pt x="2354706" y="2504735"/>
                  </a:moveTo>
                  <a:lnTo>
                    <a:pt x="2305303" y="2528582"/>
                  </a:lnTo>
                  <a:lnTo>
                    <a:pt x="2225928" y="2561666"/>
                  </a:lnTo>
                  <a:lnTo>
                    <a:pt x="2145410" y="2589923"/>
                  </a:lnTo>
                  <a:lnTo>
                    <a:pt x="2062606" y="2614739"/>
                  </a:lnTo>
                  <a:lnTo>
                    <a:pt x="1979294" y="2634716"/>
                  </a:lnTo>
                  <a:lnTo>
                    <a:pt x="1895220" y="2650566"/>
                  </a:lnTo>
                  <a:lnTo>
                    <a:pt x="1809749" y="2661602"/>
                  </a:lnTo>
                  <a:lnTo>
                    <a:pt x="1724278" y="2668485"/>
                  </a:lnTo>
                  <a:lnTo>
                    <a:pt x="1638807" y="2670555"/>
                  </a:lnTo>
                  <a:lnTo>
                    <a:pt x="1638807" y="2669870"/>
                  </a:lnTo>
                  <a:lnTo>
                    <a:pt x="1553336" y="2667800"/>
                  </a:lnTo>
                  <a:lnTo>
                    <a:pt x="1467230" y="2660916"/>
                  </a:lnTo>
                  <a:lnTo>
                    <a:pt x="1382394" y="2649880"/>
                  </a:lnTo>
                  <a:lnTo>
                    <a:pt x="1298320" y="2634030"/>
                  </a:lnTo>
                  <a:lnTo>
                    <a:pt x="1215008" y="2614040"/>
                  </a:lnTo>
                  <a:lnTo>
                    <a:pt x="1132204" y="2589923"/>
                  </a:lnTo>
                  <a:lnTo>
                    <a:pt x="1051686" y="2560980"/>
                  </a:lnTo>
                  <a:lnTo>
                    <a:pt x="972311" y="2528582"/>
                  </a:lnTo>
                  <a:lnTo>
                    <a:pt x="895222" y="2491371"/>
                  </a:lnTo>
                  <a:lnTo>
                    <a:pt x="819403" y="2450706"/>
                  </a:lnTo>
                  <a:lnTo>
                    <a:pt x="746378" y="2405913"/>
                  </a:lnTo>
                  <a:lnTo>
                    <a:pt x="676020" y="2356980"/>
                  </a:lnTo>
                  <a:lnTo>
                    <a:pt x="607821" y="2304605"/>
                  </a:lnTo>
                  <a:lnTo>
                    <a:pt x="542289" y="2249474"/>
                  </a:lnTo>
                  <a:lnTo>
                    <a:pt x="480313" y="2190203"/>
                  </a:lnTo>
                  <a:lnTo>
                    <a:pt x="421004" y="2128177"/>
                  </a:lnTo>
                  <a:lnTo>
                    <a:pt x="365251" y="2062695"/>
                  </a:lnTo>
                  <a:lnTo>
                    <a:pt x="313562" y="1994471"/>
                  </a:lnTo>
                  <a:lnTo>
                    <a:pt x="264540" y="1924176"/>
                  </a:lnTo>
                  <a:lnTo>
                    <a:pt x="219836" y="1851126"/>
                  </a:lnTo>
                  <a:lnTo>
                    <a:pt x="179069" y="1775320"/>
                  </a:lnTo>
                  <a:lnTo>
                    <a:pt x="141858" y="1698129"/>
                  </a:lnTo>
                  <a:lnTo>
                    <a:pt x="108838" y="1618869"/>
                  </a:lnTo>
                  <a:lnTo>
                    <a:pt x="80517" y="1538236"/>
                  </a:lnTo>
                  <a:lnTo>
                    <a:pt x="55752" y="1455534"/>
                  </a:lnTo>
                  <a:lnTo>
                    <a:pt x="35813" y="1372146"/>
                  </a:lnTo>
                  <a:lnTo>
                    <a:pt x="19938" y="1288059"/>
                  </a:lnTo>
                  <a:lnTo>
                    <a:pt x="8889" y="1202613"/>
                  </a:lnTo>
                  <a:lnTo>
                    <a:pt x="2031" y="1117155"/>
                  </a:lnTo>
                  <a:lnTo>
                    <a:pt x="0" y="1031697"/>
                  </a:lnTo>
                  <a:lnTo>
                    <a:pt x="2031" y="946238"/>
                  </a:lnTo>
                  <a:lnTo>
                    <a:pt x="8889" y="860082"/>
                  </a:lnTo>
                  <a:lnTo>
                    <a:pt x="19938" y="775322"/>
                  </a:lnTo>
                  <a:lnTo>
                    <a:pt x="35813" y="691235"/>
                  </a:lnTo>
                  <a:lnTo>
                    <a:pt x="55752" y="607847"/>
                  </a:lnTo>
                  <a:lnTo>
                    <a:pt x="79882" y="525145"/>
                  </a:lnTo>
                  <a:lnTo>
                    <a:pt x="108838" y="444512"/>
                  </a:lnTo>
                  <a:lnTo>
                    <a:pt x="141858" y="365252"/>
                  </a:lnTo>
                  <a:lnTo>
                    <a:pt x="178434" y="287375"/>
                  </a:lnTo>
                  <a:lnTo>
                    <a:pt x="219836" y="212267"/>
                  </a:lnTo>
                  <a:lnTo>
                    <a:pt x="264540" y="139204"/>
                  </a:lnTo>
                  <a:lnTo>
                    <a:pt x="312800" y="68224"/>
                  </a:lnTo>
                  <a:lnTo>
                    <a:pt x="365251" y="0"/>
                  </a:lnTo>
                </a:path>
              </a:pathLst>
            </a:custGeom>
            <a:ln w="17918">
              <a:solidFill>
                <a:srgbClr val="262425"/>
              </a:solidFill>
            </a:ln>
          </p:spPr>
          <p:txBody>
            <a:bodyPr wrap="square" lIns="0" tIns="0" rIns="0" bIns="0" rtlCol="0"/>
            <a:lstStyle/>
            <a:p>
              <a:endParaRPr/>
            </a:p>
          </p:txBody>
        </p:sp>
        <p:sp>
          <p:nvSpPr>
            <p:cNvPr id="5" name="object 5"/>
            <p:cNvSpPr/>
            <p:nvPr/>
          </p:nvSpPr>
          <p:spPr>
            <a:xfrm>
              <a:off x="16534890" y="0"/>
              <a:ext cx="1753235" cy="2069464"/>
            </a:xfrm>
            <a:custGeom>
              <a:avLst/>
              <a:gdLst/>
              <a:ahLst/>
              <a:cxnLst/>
              <a:rect l="l" t="t" r="r" b="b"/>
              <a:pathLst>
                <a:path w="1753234" h="2069464">
                  <a:moveTo>
                    <a:pt x="1145412" y="0"/>
                  </a:moveTo>
                  <a:lnTo>
                    <a:pt x="929004" y="0"/>
                  </a:lnTo>
                  <a:lnTo>
                    <a:pt x="875283" y="7569"/>
                  </a:lnTo>
                  <a:lnTo>
                    <a:pt x="821435" y="17221"/>
                  </a:lnTo>
                  <a:lnTo>
                    <a:pt x="768476" y="29629"/>
                  </a:lnTo>
                  <a:lnTo>
                    <a:pt x="716787" y="45478"/>
                  </a:lnTo>
                  <a:lnTo>
                    <a:pt x="665733" y="63398"/>
                  </a:lnTo>
                  <a:lnTo>
                    <a:pt x="615441" y="84074"/>
                  </a:lnTo>
                  <a:lnTo>
                    <a:pt x="566546" y="107505"/>
                  </a:lnTo>
                  <a:lnTo>
                    <a:pt x="518921" y="133693"/>
                  </a:lnTo>
                  <a:lnTo>
                    <a:pt x="472058" y="161950"/>
                  </a:lnTo>
                  <a:lnTo>
                    <a:pt x="427227" y="192278"/>
                  </a:lnTo>
                  <a:lnTo>
                    <a:pt x="384555" y="225348"/>
                  </a:lnTo>
                  <a:lnTo>
                    <a:pt x="343153" y="261188"/>
                  </a:lnTo>
                  <a:lnTo>
                    <a:pt x="303910" y="298412"/>
                  </a:lnTo>
                  <a:lnTo>
                    <a:pt x="266699" y="337693"/>
                  </a:lnTo>
                  <a:lnTo>
                    <a:pt x="230885" y="379044"/>
                  </a:lnTo>
                  <a:lnTo>
                    <a:pt x="197738" y="421767"/>
                  </a:lnTo>
                  <a:lnTo>
                    <a:pt x="167512" y="466572"/>
                  </a:lnTo>
                  <a:lnTo>
                    <a:pt x="139191" y="512737"/>
                  </a:lnTo>
                  <a:lnTo>
                    <a:pt x="113029" y="560984"/>
                  </a:lnTo>
                  <a:lnTo>
                    <a:pt x="89534" y="609917"/>
                  </a:lnTo>
                  <a:lnTo>
                    <a:pt x="68960" y="660222"/>
                  </a:lnTo>
                  <a:lnTo>
                    <a:pt x="51053" y="711225"/>
                  </a:lnTo>
                  <a:lnTo>
                    <a:pt x="35178" y="762914"/>
                  </a:lnTo>
                  <a:lnTo>
                    <a:pt x="22732" y="815975"/>
                  </a:lnTo>
                  <a:lnTo>
                    <a:pt x="13080" y="869734"/>
                  </a:lnTo>
                  <a:lnTo>
                    <a:pt x="5460" y="923493"/>
                  </a:lnTo>
                  <a:lnTo>
                    <a:pt x="1396" y="977252"/>
                  </a:lnTo>
                  <a:lnTo>
                    <a:pt x="0" y="1031697"/>
                  </a:lnTo>
                  <a:lnTo>
                    <a:pt x="1396" y="1086129"/>
                  </a:lnTo>
                  <a:lnTo>
                    <a:pt x="5460" y="1139888"/>
                  </a:lnTo>
                  <a:lnTo>
                    <a:pt x="13080" y="1193647"/>
                  </a:lnTo>
                  <a:lnTo>
                    <a:pt x="22732" y="1247406"/>
                  </a:lnTo>
                  <a:lnTo>
                    <a:pt x="35178" y="1299781"/>
                  </a:lnTo>
                  <a:lnTo>
                    <a:pt x="51053" y="1352156"/>
                  </a:lnTo>
                  <a:lnTo>
                    <a:pt x="68960" y="1403159"/>
                  </a:lnTo>
                  <a:lnTo>
                    <a:pt x="89534" y="1453464"/>
                  </a:lnTo>
                  <a:lnTo>
                    <a:pt x="113029" y="1502397"/>
                  </a:lnTo>
                  <a:lnTo>
                    <a:pt x="139191" y="1549958"/>
                  </a:lnTo>
                  <a:lnTo>
                    <a:pt x="167512" y="1596136"/>
                  </a:lnTo>
                  <a:lnTo>
                    <a:pt x="198500" y="1640928"/>
                  </a:lnTo>
                  <a:lnTo>
                    <a:pt x="231520" y="1684350"/>
                  </a:lnTo>
                  <a:lnTo>
                    <a:pt x="266699" y="1725002"/>
                  </a:lnTo>
                  <a:lnTo>
                    <a:pt x="303910" y="1764982"/>
                  </a:lnTo>
                  <a:lnTo>
                    <a:pt x="343153" y="1802193"/>
                  </a:lnTo>
                  <a:lnTo>
                    <a:pt x="384555" y="1837334"/>
                  </a:lnTo>
                  <a:lnTo>
                    <a:pt x="427989" y="1870430"/>
                  </a:lnTo>
                  <a:lnTo>
                    <a:pt x="472820" y="1900745"/>
                  </a:lnTo>
                  <a:lnTo>
                    <a:pt x="518921" y="1929688"/>
                  </a:lnTo>
                  <a:lnTo>
                    <a:pt x="566546" y="1955190"/>
                  </a:lnTo>
                  <a:lnTo>
                    <a:pt x="615441" y="1978621"/>
                  </a:lnTo>
                  <a:lnTo>
                    <a:pt x="665733" y="1999297"/>
                  </a:lnTo>
                  <a:lnTo>
                    <a:pt x="716787" y="2017217"/>
                  </a:lnTo>
                  <a:lnTo>
                    <a:pt x="769111" y="2033066"/>
                  </a:lnTo>
                  <a:lnTo>
                    <a:pt x="821435" y="2045474"/>
                  </a:lnTo>
                  <a:lnTo>
                    <a:pt x="875283" y="2055126"/>
                  </a:lnTo>
                  <a:lnTo>
                    <a:pt x="929004" y="2062695"/>
                  </a:lnTo>
                  <a:lnTo>
                    <a:pt x="982725" y="2066836"/>
                  </a:lnTo>
                  <a:lnTo>
                    <a:pt x="1037208" y="2068220"/>
                  </a:lnTo>
                  <a:lnTo>
                    <a:pt x="1037208" y="2068906"/>
                  </a:lnTo>
                  <a:lnTo>
                    <a:pt x="1091691" y="2067521"/>
                  </a:lnTo>
                  <a:lnTo>
                    <a:pt x="1145412" y="2063394"/>
                  </a:lnTo>
                  <a:lnTo>
                    <a:pt x="1199133" y="2055812"/>
                  </a:lnTo>
                  <a:lnTo>
                    <a:pt x="1252981" y="2046160"/>
                  </a:lnTo>
                  <a:lnTo>
                    <a:pt x="1305305" y="2033765"/>
                  </a:lnTo>
                  <a:lnTo>
                    <a:pt x="1357629" y="2017903"/>
                  </a:lnTo>
                  <a:lnTo>
                    <a:pt x="1408683" y="1999996"/>
                  </a:lnTo>
                  <a:lnTo>
                    <a:pt x="1458975" y="1979307"/>
                  </a:lnTo>
                  <a:lnTo>
                    <a:pt x="1507870" y="1955876"/>
                  </a:lnTo>
                  <a:lnTo>
                    <a:pt x="1555495" y="1929688"/>
                  </a:lnTo>
                  <a:lnTo>
                    <a:pt x="1601596" y="1901431"/>
                  </a:lnTo>
                  <a:lnTo>
                    <a:pt x="1646427" y="1870430"/>
                  </a:lnTo>
                  <a:lnTo>
                    <a:pt x="1689861" y="1837334"/>
                  </a:lnTo>
                  <a:lnTo>
                    <a:pt x="1730501" y="1802193"/>
                  </a:lnTo>
                  <a:lnTo>
                    <a:pt x="1753107" y="1781166"/>
                  </a:lnTo>
                  <a:lnTo>
                    <a:pt x="1753107" y="281908"/>
                  </a:lnTo>
                  <a:lnTo>
                    <a:pt x="1689861" y="225348"/>
                  </a:lnTo>
                  <a:lnTo>
                    <a:pt x="1647189" y="192278"/>
                  </a:lnTo>
                  <a:lnTo>
                    <a:pt x="1602358" y="161950"/>
                  </a:lnTo>
                  <a:lnTo>
                    <a:pt x="1556130" y="133693"/>
                  </a:lnTo>
                  <a:lnTo>
                    <a:pt x="1507870" y="107505"/>
                  </a:lnTo>
                  <a:lnTo>
                    <a:pt x="1458975" y="84074"/>
                  </a:lnTo>
                  <a:lnTo>
                    <a:pt x="1408683" y="63398"/>
                  </a:lnTo>
                  <a:lnTo>
                    <a:pt x="1357629" y="45478"/>
                  </a:lnTo>
                  <a:lnTo>
                    <a:pt x="1305940" y="29629"/>
                  </a:lnTo>
                  <a:lnTo>
                    <a:pt x="1252981" y="17221"/>
                  </a:lnTo>
                  <a:lnTo>
                    <a:pt x="1199133" y="7569"/>
                  </a:lnTo>
                  <a:lnTo>
                    <a:pt x="1145412" y="0"/>
                  </a:lnTo>
                  <a:close/>
                </a:path>
              </a:pathLst>
            </a:custGeom>
            <a:solidFill>
              <a:srgbClr val="4A86E8">
                <a:alpha val="27059"/>
              </a:srgbClr>
            </a:solidFill>
          </p:spPr>
          <p:txBody>
            <a:bodyPr wrap="square" lIns="0" tIns="0" rIns="0" bIns="0" rtlCol="0"/>
            <a:lstStyle/>
            <a:p>
              <a:endParaRPr/>
            </a:p>
          </p:txBody>
        </p:sp>
        <p:sp>
          <p:nvSpPr>
            <p:cNvPr id="6" name="object 6"/>
            <p:cNvSpPr/>
            <p:nvPr/>
          </p:nvSpPr>
          <p:spPr>
            <a:xfrm>
              <a:off x="16534890" y="0"/>
              <a:ext cx="1753235" cy="2069464"/>
            </a:xfrm>
            <a:custGeom>
              <a:avLst/>
              <a:gdLst/>
              <a:ahLst/>
              <a:cxnLst/>
              <a:rect l="l" t="t" r="r" b="b"/>
              <a:pathLst>
                <a:path w="1753234" h="2069464">
                  <a:moveTo>
                    <a:pt x="1145412" y="0"/>
                  </a:moveTo>
                  <a:lnTo>
                    <a:pt x="1199133" y="7569"/>
                  </a:lnTo>
                  <a:lnTo>
                    <a:pt x="1252981" y="17221"/>
                  </a:lnTo>
                  <a:lnTo>
                    <a:pt x="1305940" y="29629"/>
                  </a:lnTo>
                  <a:lnTo>
                    <a:pt x="1357629" y="45478"/>
                  </a:lnTo>
                  <a:lnTo>
                    <a:pt x="1408683" y="63398"/>
                  </a:lnTo>
                  <a:lnTo>
                    <a:pt x="1458975" y="84074"/>
                  </a:lnTo>
                  <a:lnTo>
                    <a:pt x="1507870" y="107505"/>
                  </a:lnTo>
                  <a:lnTo>
                    <a:pt x="1556130" y="133693"/>
                  </a:lnTo>
                  <a:lnTo>
                    <a:pt x="1602358" y="161950"/>
                  </a:lnTo>
                  <a:lnTo>
                    <a:pt x="1647189" y="192278"/>
                  </a:lnTo>
                  <a:lnTo>
                    <a:pt x="1689861" y="225348"/>
                  </a:lnTo>
                  <a:lnTo>
                    <a:pt x="1731263" y="261188"/>
                  </a:lnTo>
                  <a:lnTo>
                    <a:pt x="1753107" y="281908"/>
                  </a:lnTo>
                </a:path>
                <a:path w="1753234" h="2069464">
                  <a:moveTo>
                    <a:pt x="1753107" y="1781166"/>
                  </a:moveTo>
                  <a:lnTo>
                    <a:pt x="1689861" y="1837334"/>
                  </a:lnTo>
                  <a:lnTo>
                    <a:pt x="1646427" y="1870430"/>
                  </a:lnTo>
                  <a:lnTo>
                    <a:pt x="1601596" y="1901431"/>
                  </a:lnTo>
                  <a:lnTo>
                    <a:pt x="1555495" y="1929688"/>
                  </a:lnTo>
                  <a:lnTo>
                    <a:pt x="1507870" y="1955876"/>
                  </a:lnTo>
                  <a:lnTo>
                    <a:pt x="1458975" y="1979307"/>
                  </a:lnTo>
                  <a:lnTo>
                    <a:pt x="1408683" y="1999995"/>
                  </a:lnTo>
                  <a:lnTo>
                    <a:pt x="1357629" y="2017902"/>
                  </a:lnTo>
                  <a:lnTo>
                    <a:pt x="1305305" y="2033765"/>
                  </a:lnTo>
                  <a:lnTo>
                    <a:pt x="1252981" y="2046160"/>
                  </a:lnTo>
                  <a:lnTo>
                    <a:pt x="1199133" y="2055812"/>
                  </a:lnTo>
                  <a:lnTo>
                    <a:pt x="1145412" y="2063394"/>
                  </a:lnTo>
                  <a:lnTo>
                    <a:pt x="1091691" y="2067521"/>
                  </a:lnTo>
                  <a:lnTo>
                    <a:pt x="1037208" y="2068906"/>
                  </a:lnTo>
                  <a:lnTo>
                    <a:pt x="1037208" y="2068220"/>
                  </a:lnTo>
                  <a:lnTo>
                    <a:pt x="982725" y="2066836"/>
                  </a:lnTo>
                  <a:lnTo>
                    <a:pt x="929004" y="2062695"/>
                  </a:lnTo>
                  <a:lnTo>
                    <a:pt x="875283" y="2055126"/>
                  </a:lnTo>
                  <a:lnTo>
                    <a:pt x="821435" y="2045474"/>
                  </a:lnTo>
                  <a:lnTo>
                    <a:pt x="769111" y="2033066"/>
                  </a:lnTo>
                  <a:lnTo>
                    <a:pt x="716787" y="2017217"/>
                  </a:lnTo>
                  <a:lnTo>
                    <a:pt x="665733" y="1999297"/>
                  </a:lnTo>
                  <a:lnTo>
                    <a:pt x="615441" y="1978621"/>
                  </a:lnTo>
                  <a:lnTo>
                    <a:pt x="566546" y="1955190"/>
                  </a:lnTo>
                  <a:lnTo>
                    <a:pt x="518921" y="1929688"/>
                  </a:lnTo>
                  <a:lnTo>
                    <a:pt x="472820" y="1900745"/>
                  </a:lnTo>
                  <a:lnTo>
                    <a:pt x="427989" y="1870430"/>
                  </a:lnTo>
                  <a:lnTo>
                    <a:pt x="384555" y="1837334"/>
                  </a:lnTo>
                  <a:lnTo>
                    <a:pt x="343153" y="1802193"/>
                  </a:lnTo>
                  <a:lnTo>
                    <a:pt x="303910" y="1764982"/>
                  </a:lnTo>
                  <a:lnTo>
                    <a:pt x="266699" y="1725002"/>
                  </a:lnTo>
                  <a:lnTo>
                    <a:pt x="231520" y="1684350"/>
                  </a:lnTo>
                  <a:lnTo>
                    <a:pt x="198500" y="1640928"/>
                  </a:lnTo>
                  <a:lnTo>
                    <a:pt x="167512" y="1596136"/>
                  </a:lnTo>
                  <a:lnTo>
                    <a:pt x="139191" y="1549958"/>
                  </a:lnTo>
                  <a:lnTo>
                    <a:pt x="113029" y="1502397"/>
                  </a:lnTo>
                  <a:lnTo>
                    <a:pt x="89534" y="1453464"/>
                  </a:lnTo>
                  <a:lnTo>
                    <a:pt x="68960" y="1403159"/>
                  </a:lnTo>
                  <a:lnTo>
                    <a:pt x="51053" y="1352156"/>
                  </a:lnTo>
                  <a:lnTo>
                    <a:pt x="35178" y="1299781"/>
                  </a:lnTo>
                  <a:lnTo>
                    <a:pt x="22732" y="1247406"/>
                  </a:lnTo>
                  <a:lnTo>
                    <a:pt x="13080" y="1193647"/>
                  </a:lnTo>
                  <a:lnTo>
                    <a:pt x="5460" y="1139888"/>
                  </a:lnTo>
                  <a:lnTo>
                    <a:pt x="1396" y="1086129"/>
                  </a:lnTo>
                  <a:lnTo>
                    <a:pt x="0" y="1031697"/>
                  </a:lnTo>
                  <a:lnTo>
                    <a:pt x="1396" y="977252"/>
                  </a:lnTo>
                  <a:lnTo>
                    <a:pt x="5460" y="923493"/>
                  </a:lnTo>
                  <a:lnTo>
                    <a:pt x="13080" y="869734"/>
                  </a:lnTo>
                  <a:lnTo>
                    <a:pt x="22732" y="815975"/>
                  </a:lnTo>
                  <a:lnTo>
                    <a:pt x="35178" y="762914"/>
                  </a:lnTo>
                  <a:lnTo>
                    <a:pt x="51053" y="711225"/>
                  </a:lnTo>
                  <a:lnTo>
                    <a:pt x="68960" y="660222"/>
                  </a:lnTo>
                  <a:lnTo>
                    <a:pt x="89534" y="609917"/>
                  </a:lnTo>
                  <a:lnTo>
                    <a:pt x="113029" y="560984"/>
                  </a:lnTo>
                  <a:lnTo>
                    <a:pt x="139191" y="512737"/>
                  </a:lnTo>
                  <a:lnTo>
                    <a:pt x="167512" y="466572"/>
                  </a:lnTo>
                  <a:lnTo>
                    <a:pt x="197738" y="421767"/>
                  </a:lnTo>
                  <a:lnTo>
                    <a:pt x="230885" y="379044"/>
                  </a:lnTo>
                  <a:lnTo>
                    <a:pt x="266699" y="337693"/>
                  </a:lnTo>
                  <a:lnTo>
                    <a:pt x="303910" y="298412"/>
                  </a:lnTo>
                  <a:lnTo>
                    <a:pt x="343153" y="261188"/>
                  </a:lnTo>
                  <a:lnTo>
                    <a:pt x="384555" y="225348"/>
                  </a:lnTo>
                  <a:lnTo>
                    <a:pt x="427227" y="192278"/>
                  </a:lnTo>
                  <a:lnTo>
                    <a:pt x="472058" y="161950"/>
                  </a:lnTo>
                  <a:lnTo>
                    <a:pt x="518921" y="133693"/>
                  </a:lnTo>
                  <a:lnTo>
                    <a:pt x="566546" y="107505"/>
                  </a:lnTo>
                  <a:lnTo>
                    <a:pt x="615441" y="84074"/>
                  </a:lnTo>
                  <a:lnTo>
                    <a:pt x="665733" y="63398"/>
                  </a:lnTo>
                  <a:lnTo>
                    <a:pt x="716787" y="45478"/>
                  </a:lnTo>
                  <a:lnTo>
                    <a:pt x="768476" y="29629"/>
                  </a:lnTo>
                  <a:lnTo>
                    <a:pt x="821435" y="17221"/>
                  </a:lnTo>
                  <a:lnTo>
                    <a:pt x="875283" y="7569"/>
                  </a:lnTo>
                  <a:lnTo>
                    <a:pt x="929004" y="0"/>
                  </a:lnTo>
                </a:path>
              </a:pathLst>
            </a:custGeom>
            <a:ln w="3175">
              <a:solidFill>
                <a:srgbClr val="FFFFFF"/>
              </a:solidFill>
            </a:ln>
          </p:spPr>
          <p:txBody>
            <a:bodyPr wrap="square" lIns="0" tIns="0" rIns="0" bIns="0" rtlCol="0"/>
            <a:lstStyle/>
            <a:p>
              <a:endParaRPr/>
            </a:p>
          </p:txBody>
        </p:sp>
        <p:sp>
          <p:nvSpPr>
            <p:cNvPr id="7" name="object 7"/>
            <p:cNvSpPr/>
            <p:nvPr/>
          </p:nvSpPr>
          <p:spPr>
            <a:xfrm>
              <a:off x="16534890" y="0"/>
              <a:ext cx="1753235" cy="2069464"/>
            </a:xfrm>
            <a:custGeom>
              <a:avLst/>
              <a:gdLst/>
              <a:ahLst/>
              <a:cxnLst/>
              <a:rect l="l" t="t" r="r" b="b"/>
              <a:pathLst>
                <a:path w="1753234" h="2069464">
                  <a:moveTo>
                    <a:pt x="1145412" y="0"/>
                  </a:moveTo>
                  <a:lnTo>
                    <a:pt x="1199133" y="7569"/>
                  </a:lnTo>
                  <a:lnTo>
                    <a:pt x="1252981" y="17221"/>
                  </a:lnTo>
                  <a:lnTo>
                    <a:pt x="1305940" y="29629"/>
                  </a:lnTo>
                  <a:lnTo>
                    <a:pt x="1357629" y="45478"/>
                  </a:lnTo>
                  <a:lnTo>
                    <a:pt x="1408683" y="63398"/>
                  </a:lnTo>
                  <a:lnTo>
                    <a:pt x="1458975" y="84074"/>
                  </a:lnTo>
                  <a:lnTo>
                    <a:pt x="1507870" y="107505"/>
                  </a:lnTo>
                  <a:lnTo>
                    <a:pt x="1556130" y="133693"/>
                  </a:lnTo>
                  <a:lnTo>
                    <a:pt x="1602358" y="161950"/>
                  </a:lnTo>
                  <a:lnTo>
                    <a:pt x="1647189" y="192278"/>
                  </a:lnTo>
                  <a:lnTo>
                    <a:pt x="1689861" y="225348"/>
                  </a:lnTo>
                  <a:lnTo>
                    <a:pt x="1731263" y="261188"/>
                  </a:lnTo>
                  <a:lnTo>
                    <a:pt x="1753107" y="281908"/>
                  </a:lnTo>
                </a:path>
                <a:path w="1753234" h="2069464">
                  <a:moveTo>
                    <a:pt x="1753107" y="1781166"/>
                  </a:moveTo>
                  <a:lnTo>
                    <a:pt x="1689861" y="1837334"/>
                  </a:lnTo>
                  <a:lnTo>
                    <a:pt x="1646427" y="1870430"/>
                  </a:lnTo>
                  <a:lnTo>
                    <a:pt x="1601596" y="1901431"/>
                  </a:lnTo>
                  <a:lnTo>
                    <a:pt x="1555495" y="1929688"/>
                  </a:lnTo>
                  <a:lnTo>
                    <a:pt x="1507870" y="1955876"/>
                  </a:lnTo>
                  <a:lnTo>
                    <a:pt x="1458975" y="1979307"/>
                  </a:lnTo>
                  <a:lnTo>
                    <a:pt x="1408683" y="1999995"/>
                  </a:lnTo>
                  <a:lnTo>
                    <a:pt x="1357629" y="2017902"/>
                  </a:lnTo>
                  <a:lnTo>
                    <a:pt x="1305305" y="2033765"/>
                  </a:lnTo>
                  <a:lnTo>
                    <a:pt x="1252981" y="2046160"/>
                  </a:lnTo>
                  <a:lnTo>
                    <a:pt x="1199133" y="2055812"/>
                  </a:lnTo>
                  <a:lnTo>
                    <a:pt x="1145412" y="2063394"/>
                  </a:lnTo>
                  <a:lnTo>
                    <a:pt x="1091691" y="2067521"/>
                  </a:lnTo>
                  <a:lnTo>
                    <a:pt x="1037208" y="2068906"/>
                  </a:lnTo>
                  <a:lnTo>
                    <a:pt x="1037208" y="2068220"/>
                  </a:lnTo>
                  <a:lnTo>
                    <a:pt x="982725" y="2066836"/>
                  </a:lnTo>
                  <a:lnTo>
                    <a:pt x="929004" y="2062695"/>
                  </a:lnTo>
                  <a:lnTo>
                    <a:pt x="875283" y="2055126"/>
                  </a:lnTo>
                  <a:lnTo>
                    <a:pt x="821435" y="2045474"/>
                  </a:lnTo>
                  <a:lnTo>
                    <a:pt x="769111" y="2033066"/>
                  </a:lnTo>
                  <a:lnTo>
                    <a:pt x="716787" y="2017217"/>
                  </a:lnTo>
                  <a:lnTo>
                    <a:pt x="665733" y="1999297"/>
                  </a:lnTo>
                  <a:lnTo>
                    <a:pt x="615441" y="1978621"/>
                  </a:lnTo>
                  <a:lnTo>
                    <a:pt x="566546" y="1955190"/>
                  </a:lnTo>
                  <a:lnTo>
                    <a:pt x="518921" y="1929688"/>
                  </a:lnTo>
                  <a:lnTo>
                    <a:pt x="472820" y="1900745"/>
                  </a:lnTo>
                  <a:lnTo>
                    <a:pt x="427989" y="1870430"/>
                  </a:lnTo>
                  <a:lnTo>
                    <a:pt x="384555" y="1837334"/>
                  </a:lnTo>
                  <a:lnTo>
                    <a:pt x="343153" y="1802193"/>
                  </a:lnTo>
                  <a:lnTo>
                    <a:pt x="303910" y="1764982"/>
                  </a:lnTo>
                  <a:lnTo>
                    <a:pt x="266699" y="1725002"/>
                  </a:lnTo>
                  <a:lnTo>
                    <a:pt x="231520" y="1684350"/>
                  </a:lnTo>
                  <a:lnTo>
                    <a:pt x="198500" y="1640928"/>
                  </a:lnTo>
                  <a:lnTo>
                    <a:pt x="167512" y="1596136"/>
                  </a:lnTo>
                  <a:lnTo>
                    <a:pt x="139191" y="1549958"/>
                  </a:lnTo>
                  <a:lnTo>
                    <a:pt x="113029" y="1502397"/>
                  </a:lnTo>
                  <a:lnTo>
                    <a:pt x="89534" y="1453464"/>
                  </a:lnTo>
                  <a:lnTo>
                    <a:pt x="68960" y="1403159"/>
                  </a:lnTo>
                  <a:lnTo>
                    <a:pt x="51053" y="1352156"/>
                  </a:lnTo>
                  <a:lnTo>
                    <a:pt x="35178" y="1299781"/>
                  </a:lnTo>
                  <a:lnTo>
                    <a:pt x="22732" y="1247406"/>
                  </a:lnTo>
                  <a:lnTo>
                    <a:pt x="13080" y="1193647"/>
                  </a:lnTo>
                  <a:lnTo>
                    <a:pt x="5460" y="1139888"/>
                  </a:lnTo>
                  <a:lnTo>
                    <a:pt x="1396" y="1086129"/>
                  </a:lnTo>
                  <a:lnTo>
                    <a:pt x="0" y="1031697"/>
                  </a:lnTo>
                  <a:lnTo>
                    <a:pt x="1396" y="977252"/>
                  </a:lnTo>
                  <a:lnTo>
                    <a:pt x="5460" y="923493"/>
                  </a:lnTo>
                  <a:lnTo>
                    <a:pt x="13080" y="869734"/>
                  </a:lnTo>
                  <a:lnTo>
                    <a:pt x="22732" y="815975"/>
                  </a:lnTo>
                  <a:lnTo>
                    <a:pt x="35178" y="762914"/>
                  </a:lnTo>
                  <a:lnTo>
                    <a:pt x="51053" y="711225"/>
                  </a:lnTo>
                  <a:lnTo>
                    <a:pt x="68960" y="660222"/>
                  </a:lnTo>
                  <a:lnTo>
                    <a:pt x="89534" y="609917"/>
                  </a:lnTo>
                  <a:lnTo>
                    <a:pt x="113029" y="560984"/>
                  </a:lnTo>
                  <a:lnTo>
                    <a:pt x="139191" y="512737"/>
                  </a:lnTo>
                  <a:lnTo>
                    <a:pt x="167512" y="466572"/>
                  </a:lnTo>
                  <a:lnTo>
                    <a:pt x="197738" y="421767"/>
                  </a:lnTo>
                  <a:lnTo>
                    <a:pt x="230885" y="379044"/>
                  </a:lnTo>
                  <a:lnTo>
                    <a:pt x="266699" y="337693"/>
                  </a:lnTo>
                  <a:lnTo>
                    <a:pt x="303910" y="298412"/>
                  </a:lnTo>
                  <a:lnTo>
                    <a:pt x="343153" y="261188"/>
                  </a:lnTo>
                  <a:lnTo>
                    <a:pt x="384555" y="225348"/>
                  </a:lnTo>
                  <a:lnTo>
                    <a:pt x="427227" y="192278"/>
                  </a:lnTo>
                  <a:lnTo>
                    <a:pt x="472058" y="161950"/>
                  </a:lnTo>
                  <a:lnTo>
                    <a:pt x="518921" y="133693"/>
                  </a:lnTo>
                  <a:lnTo>
                    <a:pt x="566546" y="107505"/>
                  </a:lnTo>
                  <a:lnTo>
                    <a:pt x="615441" y="84074"/>
                  </a:lnTo>
                  <a:lnTo>
                    <a:pt x="665733" y="63398"/>
                  </a:lnTo>
                  <a:lnTo>
                    <a:pt x="716787" y="45478"/>
                  </a:lnTo>
                  <a:lnTo>
                    <a:pt x="768476" y="29629"/>
                  </a:lnTo>
                  <a:lnTo>
                    <a:pt x="821435" y="17221"/>
                  </a:lnTo>
                  <a:lnTo>
                    <a:pt x="875283" y="7569"/>
                  </a:lnTo>
                  <a:lnTo>
                    <a:pt x="929004" y="0"/>
                  </a:lnTo>
                </a:path>
              </a:pathLst>
            </a:custGeom>
            <a:ln w="17918">
              <a:solidFill>
                <a:srgbClr val="4A86E8"/>
              </a:solidFill>
            </a:ln>
          </p:spPr>
          <p:txBody>
            <a:bodyPr wrap="square" lIns="0" tIns="0" rIns="0" bIns="0" rtlCol="0"/>
            <a:lstStyle/>
            <a:p>
              <a:endParaRPr/>
            </a:p>
          </p:txBody>
        </p:sp>
      </p:grpSp>
      <p:sp>
        <p:nvSpPr>
          <p:cNvPr id="8" name="object 8"/>
          <p:cNvSpPr txBox="1"/>
          <p:nvPr/>
        </p:nvSpPr>
        <p:spPr>
          <a:xfrm>
            <a:off x="3238436" y="2286197"/>
            <a:ext cx="11883390" cy="554990"/>
          </a:xfrm>
          <a:prstGeom prst="rect">
            <a:avLst/>
          </a:prstGeom>
        </p:spPr>
        <p:txBody>
          <a:bodyPr vert="horz" wrap="square" lIns="0" tIns="7620" rIns="0" bIns="0" rtlCol="0">
            <a:spAutoFit/>
          </a:bodyPr>
          <a:lstStyle/>
          <a:p>
            <a:pPr marL="12700" marR="5080">
              <a:lnSpc>
                <a:spcPct val="102899"/>
              </a:lnSpc>
              <a:spcBef>
                <a:spcPts val="60"/>
              </a:spcBef>
            </a:pPr>
            <a:r>
              <a:rPr sz="1700" spc="110" dirty="0">
                <a:solidFill>
                  <a:srgbClr val="262425"/>
                </a:solidFill>
                <a:latin typeface="Trebuchet MS"/>
                <a:cs typeface="Trebuchet MS"/>
              </a:rPr>
              <a:t>Les</a:t>
            </a:r>
            <a:r>
              <a:rPr sz="1700" spc="-30" dirty="0">
                <a:solidFill>
                  <a:srgbClr val="262425"/>
                </a:solidFill>
                <a:latin typeface="Trebuchet MS"/>
                <a:cs typeface="Trebuchet MS"/>
              </a:rPr>
              <a:t> </a:t>
            </a:r>
            <a:r>
              <a:rPr sz="1700" b="1" spc="80" dirty="0">
                <a:solidFill>
                  <a:srgbClr val="262425"/>
                </a:solidFill>
                <a:latin typeface="Trebuchet MS"/>
                <a:cs typeface="Trebuchet MS"/>
              </a:rPr>
              <a:t>classes</a:t>
            </a:r>
            <a:r>
              <a:rPr sz="1700" b="1" spc="-55" dirty="0">
                <a:solidFill>
                  <a:srgbClr val="262425"/>
                </a:solidFill>
                <a:latin typeface="Trebuchet MS"/>
                <a:cs typeface="Trebuchet MS"/>
              </a:rPr>
              <a:t> </a:t>
            </a:r>
            <a:r>
              <a:rPr sz="1700" b="1" dirty="0">
                <a:solidFill>
                  <a:srgbClr val="262425"/>
                </a:solidFill>
                <a:latin typeface="Trebuchet MS"/>
                <a:cs typeface="Trebuchet MS"/>
              </a:rPr>
              <a:t>utilitaires</a:t>
            </a:r>
            <a:r>
              <a:rPr sz="1700" b="1" spc="-30" dirty="0">
                <a:solidFill>
                  <a:srgbClr val="262425"/>
                </a:solidFill>
                <a:latin typeface="Trebuchet MS"/>
                <a:cs typeface="Trebuchet MS"/>
              </a:rPr>
              <a:t> </a:t>
            </a:r>
            <a:r>
              <a:rPr sz="1700" spc="100" dirty="0">
                <a:solidFill>
                  <a:srgbClr val="262425"/>
                </a:solidFill>
                <a:latin typeface="Trebuchet MS"/>
                <a:cs typeface="Trebuchet MS"/>
              </a:rPr>
              <a:t>de</a:t>
            </a:r>
            <a:r>
              <a:rPr sz="1700" spc="-85" dirty="0">
                <a:solidFill>
                  <a:srgbClr val="262425"/>
                </a:solidFill>
                <a:latin typeface="Trebuchet MS"/>
                <a:cs typeface="Trebuchet MS"/>
              </a:rPr>
              <a:t> </a:t>
            </a:r>
            <a:r>
              <a:rPr sz="1700" dirty="0">
                <a:solidFill>
                  <a:srgbClr val="262425"/>
                </a:solidFill>
                <a:latin typeface="Trebuchet MS"/>
                <a:cs typeface="Trebuchet MS"/>
              </a:rPr>
              <a:t>Tailwind</a:t>
            </a:r>
            <a:r>
              <a:rPr sz="1700" spc="-30" dirty="0">
                <a:solidFill>
                  <a:srgbClr val="262425"/>
                </a:solidFill>
                <a:latin typeface="Trebuchet MS"/>
                <a:cs typeface="Trebuchet MS"/>
              </a:rPr>
              <a:t> </a:t>
            </a:r>
            <a:r>
              <a:rPr sz="1700" dirty="0">
                <a:solidFill>
                  <a:srgbClr val="262425"/>
                </a:solidFill>
                <a:latin typeface="Trebuchet MS"/>
                <a:cs typeface="Trebuchet MS"/>
              </a:rPr>
              <a:t>permettent</a:t>
            </a:r>
            <a:r>
              <a:rPr sz="1700" spc="-25" dirty="0">
                <a:solidFill>
                  <a:srgbClr val="262425"/>
                </a:solidFill>
                <a:latin typeface="Trebuchet MS"/>
                <a:cs typeface="Trebuchet MS"/>
              </a:rPr>
              <a:t> </a:t>
            </a:r>
            <a:r>
              <a:rPr sz="1700" spc="95" dirty="0">
                <a:solidFill>
                  <a:srgbClr val="262425"/>
                </a:solidFill>
                <a:latin typeface="Trebuchet MS"/>
                <a:cs typeface="Trebuchet MS"/>
              </a:rPr>
              <a:t>de</a:t>
            </a:r>
            <a:r>
              <a:rPr sz="1700" spc="-30" dirty="0">
                <a:solidFill>
                  <a:srgbClr val="262425"/>
                </a:solidFill>
                <a:latin typeface="Trebuchet MS"/>
                <a:cs typeface="Trebuchet MS"/>
              </a:rPr>
              <a:t> </a:t>
            </a:r>
            <a:r>
              <a:rPr sz="1700" dirty="0">
                <a:solidFill>
                  <a:srgbClr val="262425"/>
                </a:solidFill>
                <a:latin typeface="Trebuchet MS"/>
                <a:cs typeface="Trebuchet MS"/>
              </a:rPr>
              <a:t>styliser</a:t>
            </a:r>
            <a:r>
              <a:rPr sz="1700" spc="-75" dirty="0">
                <a:solidFill>
                  <a:srgbClr val="262425"/>
                </a:solidFill>
                <a:latin typeface="Trebuchet MS"/>
                <a:cs typeface="Trebuchet MS"/>
              </a:rPr>
              <a:t> </a:t>
            </a:r>
            <a:r>
              <a:rPr sz="1700" spc="60" dirty="0">
                <a:solidFill>
                  <a:srgbClr val="262425"/>
                </a:solidFill>
                <a:latin typeface="Trebuchet MS"/>
                <a:cs typeface="Trebuchet MS"/>
              </a:rPr>
              <a:t>les</a:t>
            </a:r>
            <a:r>
              <a:rPr sz="1700" spc="-30" dirty="0">
                <a:solidFill>
                  <a:srgbClr val="262425"/>
                </a:solidFill>
                <a:latin typeface="Trebuchet MS"/>
                <a:cs typeface="Trebuchet MS"/>
              </a:rPr>
              <a:t> </a:t>
            </a:r>
            <a:r>
              <a:rPr sz="1700" spc="55" dirty="0">
                <a:solidFill>
                  <a:srgbClr val="262425"/>
                </a:solidFill>
                <a:latin typeface="Trebuchet MS"/>
                <a:cs typeface="Trebuchet MS"/>
              </a:rPr>
              <a:t>éléments</a:t>
            </a:r>
            <a:r>
              <a:rPr sz="1700" spc="-25" dirty="0">
                <a:solidFill>
                  <a:srgbClr val="262425"/>
                </a:solidFill>
                <a:latin typeface="Trebuchet MS"/>
                <a:cs typeface="Trebuchet MS"/>
              </a:rPr>
              <a:t> </a:t>
            </a:r>
            <a:r>
              <a:rPr sz="1700" dirty="0">
                <a:solidFill>
                  <a:srgbClr val="262425"/>
                </a:solidFill>
                <a:latin typeface="Trebuchet MS"/>
                <a:cs typeface="Trebuchet MS"/>
              </a:rPr>
              <a:t>directement</a:t>
            </a:r>
            <a:r>
              <a:rPr sz="1700" spc="-30" dirty="0">
                <a:solidFill>
                  <a:srgbClr val="262425"/>
                </a:solidFill>
                <a:latin typeface="Trebuchet MS"/>
                <a:cs typeface="Trebuchet MS"/>
              </a:rPr>
              <a:t> </a:t>
            </a:r>
            <a:r>
              <a:rPr sz="1700" spc="90" dirty="0">
                <a:solidFill>
                  <a:srgbClr val="262425"/>
                </a:solidFill>
                <a:latin typeface="Trebuchet MS"/>
                <a:cs typeface="Trebuchet MS"/>
              </a:rPr>
              <a:t>dans</a:t>
            </a:r>
            <a:r>
              <a:rPr sz="1700" spc="-30" dirty="0">
                <a:solidFill>
                  <a:srgbClr val="262425"/>
                </a:solidFill>
                <a:latin typeface="Trebuchet MS"/>
                <a:cs typeface="Trebuchet MS"/>
              </a:rPr>
              <a:t> </a:t>
            </a:r>
            <a:r>
              <a:rPr sz="1700" dirty="0">
                <a:solidFill>
                  <a:srgbClr val="262425"/>
                </a:solidFill>
                <a:latin typeface="Trebuchet MS"/>
                <a:cs typeface="Trebuchet MS"/>
              </a:rPr>
              <a:t>le</a:t>
            </a:r>
            <a:r>
              <a:rPr sz="1700" spc="-25" dirty="0">
                <a:solidFill>
                  <a:srgbClr val="262425"/>
                </a:solidFill>
                <a:latin typeface="Trebuchet MS"/>
                <a:cs typeface="Trebuchet MS"/>
              </a:rPr>
              <a:t> </a:t>
            </a:r>
            <a:r>
              <a:rPr sz="1700" spc="65" dirty="0">
                <a:solidFill>
                  <a:srgbClr val="262425"/>
                </a:solidFill>
                <a:latin typeface="Trebuchet MS"/>
                <a:cs typeface="Trebuchet MS"/>
              </a:rPr>
              <a:t>HTML.</a:t>
            </a:r>
            <a:r>
              <a:rPr sz="1700" spc="-30" dirty="0">
                <a:solidFill>
                  <a:srgbClr val="262425"/>
                </a:solidFill>
                <a:latin typeface="Trebuchet MS"/>
                <a:cs typeface="Trebuchet MS"/>
              </a:rPr>
              <a:t> </a:t>
            </a:r>
            <a:r>
              <a:rPr sz="1700" spc="65" dirty="0">
                <a:solidFill>
                  <a:srgbClr val="262425"/>
                </a:solidFill>
                <a:latin typeface="Trebuchet MS"/>
                <a:cs typeface="Trebuchet MS"/>
              </a:rPr>
              <a:t>Cela</a:t>
            </a:r>
            <a:r>
              <a:rPr sz="1700" spc="-30" dirty="0">
                <a:solidFill>
                  <a:srgbClr val="262425"/>
                </a:solidFill>
                <a:latin typeface="Trebuchet MS"/>
                <a:cs typeface="Trebuchet MS"/>
              </a:rPr>
              <a:t> </a:t>
            </a:r>
            <a:r>
              <a:rPr sz="1700" dirty="0">
                <a:solidFill>
                  <a:srgbClr val="262425"/>
                </a:solidFill>
                <a:latin typeface="Trebuchet MS"/>
                <a:cs typeface="Trebuchet MS"/>
              </a:rPr>
              <a:t>favorise</a:t>
            </a:r>
            <a:r>
              <a:rPr sz="1700" spc="-30" dirty="0">
                <a:solidFill>
                  <a:srgbClr val="262425"/>
                </a:solidFill>
                <a:latin typeface="Trebuchet MS"/>
                <a:cs typeface="Trebuchet MS"/>
              </a:rPr>
              <a:t> </a:t>
            </a:r>
            <a:r>
              <a:rPr sz="1700" spc="55" dirty="0">
                <a:solidFill>
                  <a:srgbClr val="262425"/>
                </a:solidFill>
                <a:latin typeface="Trebuchet MS"/>
                <a:cs typeface="Trebuchet MS"/>
              </a:rPr>
              <a:t>un </a:t>
            </a:r>
            <a:r>
              <a:rPr sz="1700" spc="65" dirty="0">
                <a:solidFill>
                  <a:srgbClr val="262425"/>
                </a:solidFill>
                <a:latin typeface="Trebuchet MS"/>
                <a:cs typeface="Trebuchet MS"/>
              </a:rPr>
              <a:t>développement</a:t>
            </a:r>
            <a:r>
              <a:rPr sz="1700" spc="-35" dirty="0">
                <a:solidFill>
                  <a:srgbClr val="262425"/>
                </a:solidFill>
                <a:latin typeface="Trebuchet MS"/>
                <a:cs typeface="Trebuchet MS"/>
              </a:rPr>
              <a:t> </a:t>
            </a:r>
            <a:r>
              <a:rPr sz="1700" b="1" dirty="0">
                <a:solidFill>
                  <a:srgbClr val="262425"/>
                </a:solidFill>
                <a:latin typeface="Trebuchet MS"/>
                <a:cs typeface="Trebuchet MS"/>
              </a:rPr>
              <a:t>rapide</a:t>
            </a:r>
            <a:r>
              <a:rPr sz="1700" b="1" spc="-35" dirty="0">
                <a:solidFill>
                  <a:srgbClr val="262425"/>
                </a:solidFill>
                <a:latin typeface="Trebuchet MS"/>
                <a:cs typeface="Trebuchet MS"/>
              </a:rPr>
              <a:t> </a:t>
            </a:r>
            <a:r>
              <a:rPr sz="1700" dirty="0">
                <a:solidFill>
                  <a:srgbClr val="262425"/>
                </a:solidFill>
                <a:latin typeface="Trebuchet MS"/>
                <a:cs typeface="Trebuchet MS"/>
              </a:rPr>
              <a:t>et</a:t>
            </a:r>
            <a:r>
              <a:rPr sz="1700" spc="-35" dirty="0">
                <a:solidFill>
                  <a:srgbClr val="262425"/>
                </a:solidFill>
                <a:latin typeface="Trebuchet MS"/>
                <a:cs typeface="Trebuchet MS"/>
              </a:rPr>
              <a:t> </a:t>
            </a:r>
            <a:r>
              <a:rPr sz="1700" dirty="0">
                <a:solidFill>
                  <a:srgbClr val="262425"/>
                </a:solidFill>
                <a:latin typeface="Trebuchet MS"/>
                <a:cs typeface="Trebuchet MS"/>
              </a:rPr>
              <a:t>réduit</a:t>
            </a:r>
            <a:r>
              <a:rPr sz="1700" spc="-35" dirty="0">
                <a:solidFill>
                  <a:srgbClr val="262425"/>
                </a:solidFill>
                <a:latin typeface="Trebuchet MS"/>
                <a:cs typeface="Trebuchet MS"/>
              </a:rPr>
              <a:t> </a:t>
            </a:r>
            <a:r>
              <a:rPr sz="1700" dirty="0">
                <a:solidFill>
                  <a:srgbClr val="262425"/>
                </a:solidFill>
                <a:latin typeface="Trebuchet MS"/>
                <a:cs typeface="Trebuchet MS"/>
              </a:rPr>
              <a:t>le</a:t>
            </a:r>
            <a:r>
              <a:rPr sz="1700" spc="-35" dirty="0">
                <a:solidFill>
                  <a:srgbClr val="262425"/>
                </a:solidFill>
                <a:latin typeface="Trebuchet MS"/>
                <a:cs typeface="Trebuchet MS"/>
              </a:rPr>
              <a:t> </a:t>
            </a:r>
            <a:r>
              <a:rPr sz="1700" spc="65" dirty="0">
                <a:solidFill>
                  <a:srgbClr val="262425"/>
                </a:solidFill>
                <a:latin typeface="Trebuchet MS"/>
                <a:cs typeface="Trebuchet MS"/>
              </a:rPr>
              <a:t>besoin</a:t>
            </a:r>
            <a:r>
              <a:rPr sz="1700" spc="-35" dirty="0">
                <a:solidFill>
                  <a:srgbClr val="262425"/>
                </a:solidFill>
                <a:latin typeface="Trebuchet MS"/>
                <a:cs typeface="Trebuchet MS"/>
              </a:rPr>
              <a:t> </a:t>
            </a:r>
            <a:r>
              <a:rPr sz="1700" spc="95" dirty="0">
                <a:solidFill>
                  <a:srgbClr val="262425"/>
                </a:solidFill>
                <a:latin typeface="Trebuchet MS"/>
                <a:cs typeface="Trebuchet MS"/>
              </a:rPr>
              <a:t>de</a:t>
            </a:r>
            <a:r>
              <a:rPr sz="1700" spc="-35" dirty="0">
                <a:solidFill>
                  <a:srgbClr val="262425"/>
                </a:solidFill>
                <a:latin typeface="Trebuchet MS"/>
                <a:cs typeface="Trebuchet MS"/>
              </a:rPr>
              <a:t> </a:t>
            </a:r>
            <a:r>
              <a:rPr sz="1700" spc="55" dirty="0">
                <a:solidFill>
                  <a:srgbClr val="262425"/>
                </a:solidFill>
                <a:latin typeface="Trebuchet MS"/>
                <a:cs typeface="Trebuchet MS"/>
              </a:rPr>
              <a:t>basculer</a:t>
            </a:r>
            <a:r>
              <a:rPr sz="1700" spc="-80" dirty="0">
                <a:solidFill>
                  <a:srgbClr val="262425"/>
                </a:solidFill>
                <a:latin typeface="Trebuchet MS"/>
                <a:cs typeface="Trebuchet MS"/>
              </a:rPr>
              <a:t> </a:t>
            </a:r>
            <a:r>
              <a:rPr sz="1700" dirty="0">
                <a:solidFill>
                  <a:srgbClr val="262425"/>
                </a:solidFill>
                <a:latin typeface="Trebuchet MS"/>
                <a:cs typeface="Trebuchet MS"/>
              </a:rPr>
              <a:t>entre</a:t>
            </a:r>
            <a:r>
              <a:rPr sz="1700" spc="-35" dirty="0">
                <a:solidFill>
                  <a:srgbClr val="262425"/>
                </a:solidFill>
                <a:latin typeface="Trebuchet MS"/>
                <a:cs typeface="Trebuchet MS"/>
              </a:rPr>
              <a:t> </a:t>
            </a:r>
            <a:r>
              <a:rPr sz="1700" spc="60" dirty="0">
                <a:solidFill>
                  <a:srgbClr val="262425"/>
                </a:solidFill>
                <a:latin typeface="Trebuchet MS"/>
                <a:cs typeface="Trebuchet MS"/>
              </a:rPr>
              <a:t>les</a:t>
            </a:r>
            <a:r>
              <a:rPr sz="1700" spc="-35" dirty="0">
                <a:solidFill>
                  <a:srgbClr val="262425"/>
                </a:solidFill>
                <a:latin typeface="Trebuchet MS"/>
                <a:cs typeface="Trebuchet MS"/>
              </a:rPr>
              <a:t> </a:t>
            </a:r>
            <a:r>
              <a:rPr sz="1700" dirty="0">
                <a:solidFill>
                  <a:srgbClr val="262425"/>
                </a:solidFill>
                <a:latin typeface="Trebuchet MS"/>
                <a:cs typeface="Trebuchet MS"/>
              </a:rPr>
              <a:t>ﬁchiers</a:t>
            </a:r>
            <a:r>
              <a:rPr sz="1700" spc="-30" dirty="0">
                <a:solidFill>
                  <a:srgbClr val="262425"/>
                </a:solidFill>
                <a:latin typeface="Trebuchet MS"/>
                <a:cs typeface="Trebuchet MS"/>
              </a:rPr>
              <a:t> </a:t>
            </a:r>
            <a:r>
              <a:rPr sz="1700" spc="210" dirty="0">
                <a:solidFill>
                  <a:srgbClr val="262425"/>
                </a:solidFill>
                <a:latin typeface="Trebuchet MS"/>
                <a:cs typeface="Trebuchet MS"/>
              </a:rPr>
              <a:t>CSS</a:t>
            </a:r>
            <a:r>
              <a:rPr sz="1700" spc="-35" dirty="0">
                <a:solidFill>
                  <a:srgbClr val="262425"/>
                </a:solidFill>
                <a:latin typeface="Trebuchet MS"/>
                <a:cs typeface="Trebuchet MS"/>
              </a:rPr>
              <a:t> </a:t>
            </a:r>
            <a:r>
              <a:rPr sz="1700" dirty="0">
                <a:solidFill>
                  <a:srgbClr val="262425"/>
                </a:solidFill>
                <a:latin typeface="Trebuchet MS"/>
                <a:cs typeface="Trebuchet MS"/>
              </a:rPr>
              <a:t>et</a:t>
            </a:r>
            <a:r>
              <a:rPr sz="1700" spc="-35" dirty="0">
                <a:solidFill>
                  <a:srgbClr val="262425"/>
                </a:solidFill>
                <a:latin typeface="Trebuchet MS"/>
                <a:cs typeface="Trebuchet MS"/>
              </a:rPr>
              <a:t> </a:t>
            </a:r>
            <a:r>
              <a:rPr sz="1700" spc="75" dirty="0">
                <a:solidFill>
                  <a:srgbClr val="262425"/>
                </a:solidFill>
                <a:latin typeface="Trebuchet MS"/>
                <a:cs typeface="Trebuchet MS"/>
              </a:rPr>
              <a:t>HTML,</a:t>
            </a:r>
            <a:r>
              <a:rPr sz="1700" spc="-35" dirty="0">
                <a:solidFill>
                  <a:srgbClr val="262425"/>
                </a:solidFill>
                <a:latin typeface="Trebuchet MS"/>
                <a:cs typeface="Trebuchet MS"/>
              </a:rPr>
              <a:t> </a:t>
            </a:r>
            <a:r>
              <a:rPr sz="1700" spc="85" dirty="0">
                <a:solidFill>
                  <a:srgbClr val="262425"/>
                </a:solidFill>
                <a:latin typeface="Trebuchet MS"/>
                <a:cs typeface="Trebuchet MS"/>
              </a:rPr>
              <a:t>ce</a:t>
            </a:r>
            <a:r>
              <a:rPr sz="1700" spc="-35" dirty="0">
                <a:solidFill>
                  <a:srgbClr val="262425"/>
                </a:solidFill>
                <a:latin typeface="Trebuchet MS"/>
                <a:cs typeface="Trebuchet MS"/>
              </a:rPr>
              <a:t> </a:t>
            </a:r>
            <a:r>
              <a:rPr sz="1700" dirty="0">
                <a:solidFill>
                  <a:srgbClr val="262425"/>
                </a:solidFill>
                <a:latin typeface="Trebuchet MS"/>
                <a:cs typeface="Trebuchet MS"/>
              </a:rPr>
              <a:t>qui</a:t>
            </a:r>
            <a:r>
              <a:rPr sz="1700" spc="-35" dirty="0">
                <a:solidFill>
                  <a:srgbClr val="262425"/>
                </a:solidFill>
                <a:latin typeface="Trebuchet MS"/>
                <a:cs typeface="Trebuchet MS"/>
              </a:rPr>
              <a:t> </a:t>
            </a:r>
            <a:r>
              <a:rPr sz="1700" dirty="0">
                <a:solidFill>
                  <a:srgbClr val="262425"/>
                </a:solidFill>
                <a:latin typeface="Trebuchet MS"/>
                <a:cs typeface="Trebuchet MS"/>
              </a:rPr>
              <a:t>améliore</a:t>
            </a:r>
            <a:r>
              <a:rPr sz="1700" spc="-35" dirty="0">
                <a:solidFill>
                  <a:srgbClr val="262425"/>
                </a:solidFill>
                <a:latin typeface="Trebuchet MS"/>
                <a:cs typeface="Trebuchet MS"/>
              </a:rPr>
              <a:t> </a:t>
            </a:r>
            <a:r>
              <a:rPr sz="1700" dirty="0">
                <a:solidFill>
                  <a:srgbClr val="262425"/>
                </a:solidFill>
                <a:latin typeface="Trebuchet MS"/>
                <a:cs typeface="Trebuchet MS"/>
              </a:rPr>
              <a:t>la</a:t>
            </a:r>
            <a:r>
              <a:rPr sz="1700" spc="-35" dirty="0">
                <a:solidFill>
                  <a:srgbClr val="262425"/>
                </a:solidFill>
                <a:latin typeface="Trebuchet MS"/>
                <a:cs typeface="Trebuchet MS"/>
              </a:rPr>
              <a:t> </a:t>
            </a:r>
            <a:r>
              <a:rPr sz="1700" b="1" spc="-10" dirty="0">
                <a:solidFill>
                  <a:srgbClr val="262425"/>
                </a:solidFill>
                <a:latin typeface="Trebuchet MS"/>
                <a:cs typeface="Trebuchet MS"/>
              </a:rPr>
              <a:t>productivité</a:t>
            </a:r>
            <a:r>
              <a:rPr sz="1700" spc="-10" dirty="0">
                <a:solidFill>
                  <a:srgbClr val="262425"/>
                </a:solidFill>
                <a:latin typeface="Trebuchet MS"/>
                <a:cs typeface="Trebuchet MS"/>
              </a:rPr>
              <a:t>.</a:t>
            </a:r>
            <a:endParaRPr sz="17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065" rIns="0" bIns="0" rtlCol="0">
            <a:spAutoFit/>
          </a:bodyPr>
          <a:lstStyle/>
          <a:p>
            <a:pPr marL="1642745">
              <a:lnSpc>
                <a:spcPct val="100000"/>
              </a:lnSpc>
              <a:spcBef>
                <a:spcPts val="95"/>
              </a:spcBef>
            </a:pPr>
            <a:r>
              <a:rPr spc="-270" dirty="0"/>
              <a:t>UTILISATION</a:t>
            </a:r>
            <a:r>
              <a:rPr spc="-114" dirty="0"/>
              <a:t> </a:t>
            </a:r>
            <a:r>
              <a:rPr spc="-565" dirty="0"/>
              <a:t>DES</a:t>
            </a:r>
            <a:r>
              <a:rPr spc="-110" dirty="0"/>
              <a:t> </a:t>
            </a:r>
            <a:r>
              <a:rPr spc="-645" dirty="0"/>
              <a:t>CLASSES</a:t>
            </a:r>
            <a:r>
              <a:rPr spc="-114" dirty="0"/>
              <a:t> </a:t>
            </a:r>
            <a:r>
              <a:rPr spc="-365" dirty="0"/>
              <a:t>UTILITAIRES</a:t>
            </a:r>
          </a:p>
        </p:txBody>
      </p:sp>
      <p:pic>
        <p:nvPicPr>
          <p:cNvPr id="10" name="object 10"/>
          <p:cNvPicPr/>
          <p:nvPr/>
        </p:nvPicPr>
        <p:blipFill>
          <a:blip r:embed="rId2" cstate="print"/>
          <a:stretch>
            <a:fillRect/>
          </a:stretch>
        </p:blipFill>
        <p:spPr>
          <a:xfrm>
            <a:off x="-9359" y="5943092"/>
            <a:ext cx="18306719" cy="43446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81476" y="3184937"/>
            <a:ext cx="6837045" cy="2210435"/>
          </a:xfrm>
          <a:prstGeom prst="rect">
            <a:avLst/>
          </a:prstGeom>
        </p:spPr>
        <p:txBody>
          <a:bodyPr vert="horz" wrap="square" lIns="0" tIns="13970" rIns="0" bIns="0" rtlCol="0">
            <a:spAutoFit/>
          </a:bodyPr>
          <a:lstStyle/>
          <a:p>
            <a:pPr marL="12700" marR="5080">
              <a:lnSpc>
                <a:spcPct val="99500"/>
              </a:lnSpc>
              <a:spcBef>
                <a:spcPts val="110"/>
              </a:spcBef>
            </a:pPr>
            <a:r>
              <a:rPr sz="2400" spc="-25" dirty="0">
                <a:solidFill>
                  <a:srgbClr val="262425"/>
                </a:solidFill>
                <a:latin typeface="Trebuchet MS"/>
                <a:cs typeface="Trebuchet MS"/>
              </a:rPr>
              <a:t>Tailwind</a:t>
            </a:r>
            <a:r>
              <a:rPr sz="2400" spc="-125" dirty="0">
                <a:solidFill>
                  <a:srgbClr val="262425"/>
                </a:solidFill>
                <a:latin typeface="Trebuchet MS"/>
                <a:cs typeface="Trebuchet MS"/>
              </a:rPr>
              <a:t> </a:t>
            </a:r>
            <a:r>
              <a:rPr sz="2400" spc="260" dirty="0">
                <a:solidFill>
                  <a:srgbClr val="262425"/>
                </a:solidFill>
                <a:latin typeface="Trebuchet MS"/>
                <a:cs typeface="Trebuchet MS"/>
              </a:rPr>
              <a:t>CSS</a:t>
            </a:r>
            <a:r>
              <a:rPr sz="2400" spc="-125" dirty="0">
                <a:solidFill>
                  <a:srgbClr val="262425"/>
                </a:solidFill>
                <a:latin typeface="Trebuchet MS"/>
                <a:cs typeface="Trebuchet MS"/>
              </a:rPr>
              <a:t> </a:t>
            </a:r>
            <a:r>
              <a:rPr sz="2400" spc="-45" dirty="0">
                <a:solidFill>
                  <a:srgbClr val="262425"/>
                </a:solidFill>
                <a:latin typeface="Trebuchet MS"/>
                <a:cs typeface="Trebuchet MS"/>
              </a:rPr>
              <a:t>oﬀre</a:t>
            </a:r>
            <a:r>
              <a:rPr sz="2400" spc="-120" dirty="0">
                <a:solidFill>
                  <a:srgbClr val="262425"/>
                </a:solidFill>
                <a:latin typeface="Trebuchet MS"/>
                <a:cs typeface="Trebuchet MS"/>
              </a:rPr>
              <a:t> </a:t>
            </a:r>
            <a:r>
              <a:rPr sz="2400" spc="90" dirty="0">
                <a:solidFill>
                  <a:srgbClr val="262425"/>
                </a:solidFill>
                <a:latin typeface="Trebuchet MS"/>
                <a:cs typeface="Trebuchet MS"/>
              </a:rPr>
              <a:t>une</a:t>
            </a:r>
            <a:r>
              <a:rPr sz="2400" spc="-125" dirty="0">
                <a:solidFill>
                  <a:srgbClr val="262425"/>
                </a:solidFill>
                <a:latin typeface="Trebuchet MS"/>
                <a:cs typeface="Trebuchet MS"/>
              </a:rPr>
              <a:t> </a:t>
            </a:r>
            <a:r>
              <a:rPr sz="2400" b="1" spc="-10" dirty="0">
                <a:solidFill>
                  <a:srgbClr val="262425"/>
                </a:solidFill>
                <a:latin typeface="Trebuchet MS"/>
                <a:cs typeface="Trebuchet MS"/>
              </a:rPr>
              <a:t>ﬂexibilité</a:t>
            </a:r>
            <a:r>
              <a:rPr sz="2400" b="1" spc="-125" dirty="0">
                <a:solidFill>
                  <a:srgbClr val="262425"/>
                </a:solidFill>
                <a:latin typeface="Trebuchet MS"/>
                <a:cs typeface="Trebuchet MS"/>
              </a:rPr>
              <a:t> </a:t>
            </a:r>
            <a:r>
              <a:rPr sz="2400" spc="-10" dirty="0">
                <a:solidFill>
                  <a:srgbClr val="262425"/>
                </a:solidFill>
                <a:latin typeface="Trebuchet MS"/>
                <a:cs typeface="Trebuchet MS"/>
              </a:rPr>
              <a:t>exceptionnelle </a:t>
            </a:r>
            <a:r>
              <a:rPr sz="2400" spc="75" dirty="0">
                <a:solidFill>
                  <a:srgbClr val="262425"/>
                </a:solidFill>
                <a:latin typeface="Trebuchet MS"/>
                <a:cs typeface="Trebuchet MS"/>
              </a:rPr>
              <a:t>grâce</a:t>
            </a:r>
            <a:r>
              <a:rPr sz="2400" spc="-75" dirty="0">
                <a:solidFill>
                  <a:srgbClr val="262425"/>
                </a:solidFill>
                <a:latin typeface="Trebuchet MS"/>
                <a:cs typeface="Trebuchet MS"/>
              </a:rPr>
              <a:t> </a:t>
            </a:r>
            <a:r>
              <a:rPr sz="2400" dirty="0">
                <a:solidFill>
                  <a:srgbClr val="262425"/>
                </a:solidFill>
                <a:latin typeface="Trebuchet MS"/>
                <a:cs typeface="Trebuchet MS"/>
              </a:rPr>
              <a:t>à</a:t>
            </a:r>
            <a:r>
              <a:rPr sz="2400" spc="-75" dirty="0">
                <a:solidFill>
                  <a:srgbClr val="262425"/>
                </a:solidFill>
                <a:latin typeface="Trebuchet MS"/>
                <a:cs typeface="Trebuchet MS"/>
              </a:rPr>
              <a:t> </a:t>
            </a:r>
            <a:r>
              <a:rPr sz="2400" spc="110" dirty="0">
                <a:solidFill>
                  <a:srgbClr val="262425"/>
                </a:solidFill>
                <a:latin typeface="Trebuchet MS"/>
                <a:cs typeface="Trebuchet MS"/>
              </a:rPr>
              <a:t>sa</a:t>
            </a:r>
            <a:r>
              <a:rPr sz="2400" spc="-70" dirty="0">
                <a:solidFill>
                  <a:srgbClr val="262425"/>
                </a:solidFill>
                <a:latin typeface="Trebuchet MS"/>
                <a:cs typeface="Trebuchet MS"/>
              </a:rPr>
              <a:t> </a:t>
            </a:r>
            <a:r>
              <a:rPr sz="2400" dirty="0">
                <a:solidFill>
                  <a:srgbClr val="262425"/>
                </a:solidFill>
                <a:latin typeface="Trebuchet MS"/>
                <a:cs typeface="Trebuchet MS"/>
              </a:rPr>
              <a:t>possibilité</a:t>
            </a:r>
            <a:r>
              <a:rPr sz="2400" spc="-75" dirty="0">
                <a:solidFill>
                  <a:srgbClr val="262425"/>
                </a:solidFill>
                <a:latin typeface="Trebuchet MS"/>
                <a:cs typeface="Trebuchet MS"/>
              </a:rPr>
              <a:t> </a:t>
            </a:r>
            <a:r>
              <a:rPr sz="2400" spc="114" dirty="0">
                <a:solidFill>
                  <a:srgbClr val="262425"/>
                </a:solidFill>
                <a:latin typeface="Trebuchet MS"/>
                <a:cs typeface="Trebuchet MS"/>
              </a:rPr>
              <a:t>de</a:t>
            </a:r>
            <a:r>
              <a:rPr sz="2400" spc="-70" dirty="0">
                <a:solidFill>
                  <a:srgbClr val="262425"/>
                </a:solidFill>
                <a:latin typeface="Trebuchet MS"/>
                <a:cs typeface="Trebuchet MS"/>
              </a:rPr>
              <a:t> </a:t>
            </a:r>
            <a:r>
              <a:rPr sz="2400" dirty="0">
                <a:solidFill>
                  <a:srgbClr val="262425"/>
                </a:solidFill>
                <a:latin typeface="Trebuchet MS"/>
                <a:cs typeface="Trebuchet MS"/>
              </a:rPr>
              <a:t>personnalisation.</a:t>
            </a:r>
            <a:r>
              <a:rPr sz="2400" spc="-75" dirty="0">
                <a:solidFill>
                  <a:srgbClr val="262425"/>
                </a:solidFill>
                <a:latin typeface="Trebuchet MS"/>
                <a:cs typeface="Trebuchet MS"/>
              </a:rPr>
              <a:t> </a:t>
            </a:r>
            <a:r>
              <a:rPr sz="2400" spc="110" dirty="0">
                <a:solidFill>
                  <a:srgbClr val="262425"/>
                </a:solidFill>
                <a:latin typeface="Trebuchet MS"/>
                <a:cs typeface="Trebuchet MS"/>
              </a:rPr>
              <a:t>Les </a:t>
            </a:r>
            <a:r>
              <a:rPr sz="2400" spc="75" dirty="0">
                <a:solidFill>
                  <a:srgbClr val="262425"/>
                </a:solidFill>
                <a:latin typeface="Trebuchet MS"/>
                <a:cs typeface="Trebuchet MS"/>
              </a:rPr>
              <a:t>développeurs</a:t>
            </a:r>
            <a:r>
              <a:rPr sz="2400" spc="-90" dirty="0">
                <a:solidFill>
                  <a:srgbClr val="262425"/>
                </a:solidFill>
                <a:latin typeface="Trebuchet MS"/>
                <a:cs typeface="Trebuchet MS"/>
              </a:rPr>
              <a:t> </a:t>
            </a:r>
            <a:r>
              <a:rPr sz="2400" spc="50" dirty="0">
                <a:solidFill>
                  <a:srgbClr val="262425"/>
                </a:solidFill>
                <a:latin typeface="Trebuchet MS"/>
                <a:cs typeface="Trebuchet MS"/>
              </a:rPr>
              <a:t>peuvent</a:t>
            </a:r>
            <a:r>
              <a:rPr sz="2400" spc="-90" dirty="0">
                <a:solidFill>
                  <a:srgbClr val="262425"/>
                </a:solidFill>
                <a:latin typeface="Trebuchet MS"/>
                <a:cs typeface="Trebuchet MS"/>
              </a:rPr>
              <a:t> </a:t>
            </a:r>
            <a:r>
              <a:rPr sz="2400" spc="-35" dirty="0">
                <a:solidFill>
                  <a:srgbClr val="262425"/>
                </a:solidFill>
                <a:latin typeface="Trebuchet MS"/>
                <a:cs typeface="Trebuchet MS"/>
              </a:rPr>
              <a:t>ajuster</a:t>
            </a:r>
            <a:r>
              <a:rPr sz="2400" spc="-150" dirty="0">
                <a:solidFill>
                  <a:srgbClr val="262425"/>
                </a:solidFill>
                <a:latin typeface="Trebuchet MS"/>
                <a:cs typeface="Trebuchet MS"/>
              </a:rPr>
              <a:t> </a:t>
            </a:r>
            <a:r>
              <a:rPr sz="2400" spc="60" dirty="0">
                <a:solidFill>
                  <a:srgbClr val="262425"/>
                </a:solidFill>
                <a:latin typeface="Trebuchet MS"/>
                <a:cs typeface="Trebuchet MS"/>
              </a:rPr>
              <a:t>les</a:t>
            </a:r>
            <a:r>
              <a:rPr sz="2400" spc="-85" dirty="0">
                <a:solidFill>
                  <a:srgbClr val="262425"/>
                </a:solidFill>
                <a:latin typeface="Trebuchet MS"/>
                <a:cs typeface="Trebuchet MS"/>
              </a:rPr>
              <a:t> </a:t>
            </a:r>
            <a:r>
              <a:rPr sz="2400" b="1" spc="-10" dirty="0">
                <a:solidFill>
                  <a:srgbClr val="262425"/>
                </a:solidFill>
                <a:latin typeface="Trebuchet MS"/>
                <a:cs typeface="Trebuchet MS"/>
              </a:rPr>
              <a:t>espacements</a:t>
            </a:r>
            <a:r>
              <a:rPr sz="2400" spc="-10" dirty="0">
                <a:solidFill>
                  <a:srgbClr val="262425"/>
                </a:solidFill>
                <a:latin typeface="Trebuchet MS"/>
                <a:cs typeface="Trebuchet MS"/>
              </a:rPr>
              <a:t>, </a:t>
            </a:r>
            <a:r>
              <a:rPr sz="2400" spc="60" dirty="0">
                <a:solidFill>
                  <a:srgbClr val="262425"/>
                </a:solidFill>
                <a:latin typeface="Trebuchet MS"/>
                <a:cs typeface="Trebuchet MS"/>
              </a:rPr>
              <a:t>les</a:t>
            </a:r>
            <a:r>
              <a:rPr sz="2400" spc="-100" dirty="0">
                <a:solidFill>
                  <a:srgbClr val="262425"/>
                </a:solidFill>
                <a:latin typeface="Trebuchet MS"/>
                <a:cs typeface="Trebuchet MS"/>
              </a:rPr>
              <a:t> </a:t>
            </a:r>
            <a:r>
              <a:rPr sz="2400" b="1" dirty="0">
                <a:solidFill>
                  <a:srgbClr val="262425"/>
                </a:solidFill>
                <a:latin typeface="Trebuchet MS"/>
                <a:cs typeface="Trebuchet MS"/>
              </a:rPr>
              <a:t>couleurs</a:t>
            </a:r>
            <a:r>
              <a:rPr sz="2400" dirty="0">
                <a:solidFill>
                  <a:srgbClr val="262425"/>
                </a:solidFill>
                <a:latin typeface="Trebuchet MS"/>
                <a:cs typeface="Trebuchet MS"/>
              </a:rPr>
              <a:t>,</a:t>
            </a:r>
            <a:r>
              <a:rPr sz="2400" spc="-95" dirty="0">
                <a:solidFill>
                  <a:srgbClr val="262425"/>
                </a:solidFill>
                <a:latin typeface="Trebuchet MS"/>
                <a:cs typeface="Trebuchet MS"/>
              </a:rPr>
              <a:t> </a:t>
            </a:r>
            <a:r>
              <a:rPr sz="2400" spc="-10" dirty="0">
                <a:solidFill>
                  <a:srgbClr val="262425"/>
                </a:solidFill>
                <a:latin typeface="Trebuchet MS"/>
                <a:cs typeface="Trebuchet MS"/>
              </a:rPr>
              <a:t>et</a:t>
            </a:r>
            <a:r>
              <a:rPr sz="2400" spc="-95" dirty="0">
                <a:solidFill>
                  <a:srgbClr val="262425"/>
                </a:solidFill>
                <a:latin typeface="Trebuchet MS"/>
                <a:cs typeface="Trebuchet MS"/>
              </a:rPr>
              <a:t> </a:t>
            </a:r>
            <a:r>
              <a:rPr sz="2400" spc="60" dirty="0">
                <a:solidFill>
                  <a:srgbClr val="262425"/>
                </a:solidFill>
                <a:latin typeface="Trebuchet MS"/>
                <a:cs typeface="Trebuchet MS"/>
              </a:rPr>
              <a:t>les</a:t>
            </a:r>
            <a:r>
              <a:rPr sz="2400" spc="-95" dirty="0">
                <a:solidFill>
                  <a:srgbClr val="262425"/>
                </a:solidFill>
                <a:latin typeface="Trebuchet MS"/>
                <a:cs typeface="Trebuchet MS"/>
              </a:rPr>
              <a:t> </a:t>
            </a:r>
            <a:r>
              <a:rPr sz="2400" b="1" spc="55" dirty="0">
                <a:solidFill>
                  <a:srgbClr val="262425"/>
                </a:solidFill>
                <a:latin typeface="Trebuchet MS"/>
                <a:cs typeface="Trebuchet MS"/>
              </a:rPr>
              <a:t>typographies</a:t>
            </a:r>
            <a:r>
              <a:rPr sz="2400" b="1" spc="-100" dirty="0">
                <a:solidFill>
                  <a:srgbClr val="262425"/>
                </a:solidFill>
                <a:latin typeface="Trebuchet MS"/>
                <a:cs typeface="Trebuchet MS"/>
              </a:rPr>
              <a:t> </a:t>
            </a:r>
            <a:r>
              <a:rPr sz="2400" spc="110" dirty="0">
                <a:solidFill>
                  <a:srgbClr val="262425"/>
                </a:solidFill>
                <a:latin typeface="Trebuchet MS"/>
                <a:cs typeface="Trebuchet MS"/>
              </a:rPr>
              <a:t>dans</a:t>
            </a:r>
            <a:r>
              <a:rPr sz="2400" spc="-95" dirty="0">
                <a:solidFill>
                  <a:srgbClr val="262425"/>
                </a:solidFill>
                <a:latin typeface="Trebuchet MS"/>
                <a:cs typeface="Trebuchet MS"/>
              </a:rPr>
              <a:t> </a:t>
            </a:r>
            <a:r>
              <a:rPr sz="2400" dirty="0">
                <a:solidFill>
                  <a:srgbClr val="262425"/>
                </a:solidFill>
                <a:latin typeface="Trebuchet MS"/>
                <a:cs typeface="Trebuchet MS"/>
              </a:rPr>
              <a:t>le</a:t>
            </a:r>
            <a:r>
              <a:rPr sz="2400" spc="-95" dirty="0">
                <a:solidFill>
                  <a:srgbClr val="262425"/>
                </a:solidFill>
                <a:latin typeface="Trebuchet MS"/>
                <a:cs typeface="Trebuchet MS"/>
              </a:rPr>
              <a:t> </a:t>
            </a:r>
            <a:r>
              <a:rPr sz="2400" spc="-10" dirty="0">
                <a:solidFill>
                  <a:srgbClr val="262425"/>
                </a:solidFill>
                <a:latin typeface="Trebuchet MS"/>
                <a:cs typeface="Trebuchet MS"/>
              </a:rPr>
              <a:t>ﬁchier </a:t>
            </a:r>
            <a:r>
              <a:rPr sz="2400" spc="114" dirty="0">
                <a:solidFill>
                  <a:srgbClr val="262425"/>
                </a:solidFill>
                <a:latin typeface="Trebuchet MS"/>
                <a:cs typeface="Trebuchet MS"/>
              </a:rPr>
              <a:t>de</a:t>
            </a:r>
            <a:r>
              <a:rPr sz="2400" spc="45" dirty="0">
                <a:solidFill>
                  <a:srgbClr val="262425"/>
                </a:solidFill>
                <a:latin typeface="Trebuchet MS"/>
                <a:cs typeface="Trebuchet MS"/>
              </a:rPr>
              <a:t> </a:t>
            </a:r>
            <a:r>
              <a:rPr sz="2400" dirty="0">
                <a:solidFill>
                  <a:srgbClr val="262425"/>
                </a:solidFill>
                <a:latin typeface="Trebuchet MS"/>
                <a:cs typeface="Trebuchet MS"/>
              </a:rPr>
              <a:t>conﬁguration</a:t>
            </a:r>
            <a:r>
              <a:rPr sz="2400" spc="50" dirty="0">
                <a:solidFill>
                  <a:srgbClr val="262425"/>
                </a:solidFill>
                <a:latin typeface="Trebuchet MS"/>
                <a:cs typeface="Trebuchet MS"/>
              </a:rPr>
              <a:t> </a:t>
            </a:r>
            <a:r>
              <a:rPr sz="2400" spc="60" dirty="0">
                <a:solidFill>
                  <a:srgbClr val="262425"/>
                </a:solidFill>
                <a:latin typeface="Trebuchet MS"/>
                <a:cs typeface="Trebuchet MS"/>
              </a:rPr>
              <a:t>pour</a:t>
            </a:r>
            <a:r>
              <a:rPr sz="2400" spc="-25" dirty="0">
                <a:solidFill>
                  <a:srgbClr val="262425"/>
                </a:solidFill>
                <a:latin typeface="Trebuchet MS"/>
                <a:cs typeface="Trebuchet MS"/>
              </a:rPr>
              <a:t> </a:t>
            </a:r>
            <a:r>
              <a:rPr sz="2400" dirty="0">
                <a:solidFill>
                  <a:srgbClr val="262425"/>
                </a:solidFill>
                <a:latin typeface="Trebuchet MS"/>
                <a:cs typeface="Trebuchet MS"/>
              </a:rPr>
              <a:t>répondre</a:t>
            </a:r>
            <a:r>
              <a:rPr sz="2400" spc="50" dirty="0">
                <a:solidFill>
                  <a:srgbClr val="262425"/>
                </a:solidFill>
                <a:latin typeface="Trebuchet MS"/>
                <a:cs typeface="Trebuchet MS"/>
              </a:rPr>
              <a:t> </a:t>
            </a:r>
            <a:r>
              <a:rPr sz="2400" dirty="0">
                <a:solidFill>
                  <a:srgbClr val="262425"/>
                </a:solidFill>
                <a:latin typeface="Trebuchet MS"/>
                <a:cs typeface="Trebuchet MS"/>
              </a:rPr>
              <a:t>aux</a:t>
            </a:r>
            <a:r>
              <a:rPr sz="2400" spc="45" dirty="0">
                <a:solidFill>
                  <a:srgbClr val="262425"/>
                </a:solidFill>
                <a:latin typeface="Trebuchet MS"/>
                <a:cs typeface="Trebuchet MS"/>
              </a:rPr>
              <a:t> </a:t>
            </a:r>
            <a:r>
              <a:rPr sz="2400" spc="65" dirty="0">
                <a:solidFill>
                  <a:srgbClr val="262425"/>
                </a:solidFill>
                <a:latin typeface="Trebuchet MS"/>
                <a:cs typeface="Trebuchet MS"/>
              </a:rPr>
              <a:t>exigences spéciﬁques</a:t>
            </a:r>
            <a:r>
              <a:rPr sz="2400" spc="-105" dirty="0">
                <a:solidFill>
                  <a:srgbClr val="262425"/>
                </a:solidFill>
                <a:latin typeface="Trebuchet MS"/>
                <a:cs typeface="Trebuchet MS"/>
              </a:rPr>
              <a:t> </a:t>
            </a:r>
            <a:r>
              <a:rPr sz="2400" spc="120" dirty="0">
                <a:solidFill>
                  <a:srgbClr val="262425"/>
                </a:solidFill>
                <a:latin typeface="Trebuchet MS"/>
                <a:cs typeface="Trebuchet MS"/>
              </a:rPr>
              <a:t>du</a:t>
            </a:r>
            <a:r>
              <a:rPr sz="2400" spc="-105" dirty="0">
                <a:solidFill>
                  <a:srgbClr val="262425"/>
                </a:solidFill>
                <a:latin typeface="Trebuchet MS"/>
                <a:cs typeface="Trebuchet MS"/>
              </a:rPr>
              <a:t> </a:t>
            </a:r>
            <a:r>
              <a:rPr sz="2400" spc="-10" dirty="0">
                <a:solidFill>
                  <a:srgbClr val="262425"/>
                </a:solidFill>
                <a:latin typeface="Trebuchet MS"/>
                <a:cs typeface="Trebuchet MS"/>
              </a:rPr>
              <a:t>projet.</a:t>
            </a:r>
            <a:endParaRPr sz="2400">
              <a:latin typeface="Trebuchet MS"/>
              <a:cs typeface="Trebuchet MS"/>
            </a:endParaRPr>
          </a:p>
        </p:txBody>
      </p:sp>
      <p:sp>
        <p:nvSpPr>
          <p:cNvPr id="3" name="object 3"/>
          <p:cNvSpPr txBox="1">
            <a:spLocks noGrp="1"/>
          </p:cNvSpPr>
          <p:nvPr>
            <p:ph type="title"/>
          </p:nvPr>
        </p:nvSpPr>
        <p:spPr>
          <a:xfrm>
            <a:off x="9781476" y="1694135"/>
            <a:ext cx="5885815" cy="943610"/>
          </a:xfrm>
          <a:prstGeom prst="rect">
            <a:avLst/>
          </a:prstGeom>
        </p:spPr>
        <p:txBody>
          <a:bodyPr vert="horz" wrap="square" lIns="0" tIns="15240" rIns="0" bIns="0" rtlCol="0">
            <a:spAutoFit/>
          </a:bodyPr>
          <a:lstStyle/>
          <a:p>
            <a:pPr marL="12700" marR="5080">
              <a:lnSpc>
                <a:spcPct val="100000"/>
              </a:lnSpc>
              <a:spcBef>
                <a:spcPts val="120"/>
              </a:spcBef>
            </a:pPr>
            <a:r>
              <a:rPr sz="3000" spc="-200" dirty="0"/>
              <a:t>PERSONNALISATION</a:t>
            </a:r>
            <a:r>
              <a:rPr sz="3000" spc="-55" dirty="0"/>
              <a:t> </a:t>
            </a:r>
            <a:r>
              <a:rPr sz="3000" spc="-220" dirty="0"/>
              <a:t>DE</a:t>
            </a:r>
            <a:r>
              <a:rPr sz="3000" spc="-55" dirty="0"/>
              <a:t> </a:t>
            </a:r>
            <a:r>
              <a:rPr sz="3000" spc="-100" dirty="0"/>
              <a:t>TAILWIND </a:t>
            </a:r>
            <a:r>
              <a:rPr sz="3000" spc="-465" dirty="0"/>
              <a:t>CSS</a:t>
            </a:r>
            <a:endParaRPr sz="3000"/>
          </a:p>
        </p:txBody>
      </p:sp>
      <p:pic>
        <p:nvPicPr>
          <p:cNvPr id="4" name="object 4"/>
          <p:cNvPicPr/>
          <p:nvPr/>
        </p:nvPicPr>
        <p:blipFill>
          <a:blip r:embed="rId2" cstate="print"/>
          <a:stretch>
            <a:fillRect/>
          </a:stretch>
        </p:blipFill>
        <p:spPr>
          <a:xfrm>
            <a:off x="0" y="1699260"/>
            <a:ext cx="8180070" cy="6886575"/>
          </a:xfrm>
          <a:prstGeom prst="rect">
            <a:avLst/>
          </a:prstGeom>
        </p:spPr>
      </p:pic>
      <p:sp>
        <p:nvSpPr>
          <p:cNvPr id="5" name="object 5"/>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6" name="object 6"/>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81476" y="1684610"/>
            <a:ext cx="6837680" cy="3710940"/>
          </a:xfrm>
          <a:prstGeom prst="rect">
            <a:avLst/>
          </a:prstGeom>
        </p:spPr>
        <p:txBody>
          <a:bodyPr vert="horz" wrap="square" lIns="0" tIns="12065" rIns="0" bIns="0" rtlCol="0">
            <a:spAutoFit/>
          </a:bodyPr>
          <a:lstStyle/>
          <a:p>
            <a:pPr marL="12700" marR="3467735">
              <a:lnSpc>
                <a:spcPct val="100000"/>
              </a:lnSpc>
              <a:spcBef>
                <a:spcPts val="95"/>
              </a:spcBef>
            </a:pPr>
            <a:r>
              <a:rPr sz="4750" spc="-400" dirty="0"/>
              <a:t>MEILLEURES </a:t>
            </a:r>
            <a:r>
              <a:rPr sz="4750" spc="-415" dirty="0"/>
              <a:t>PRATIQUES</a:t>
            </a:r>
            <a:endParaRPr sz="4750"/>
          </a:p>
          <a:p>
            <a:pPr marL="12700" marR="5080">
              <a:lnSpc>
                <a:spcPct val="99500"/>
              </a:lnSpc>
              <a:spcBef>
                <a:spcPts val="430"/>
              </a:spcBef>
            </a:pPr>
            <a:r>
              <a:rPr sz="2400" spc="60" dirty="0">
                <a:latin typeface="Trebuchet MS"/>
                <a:cs typeface="Trebuchet MS"/>
              </a:rPr>
              <a:t>Pour</a:t>
            </a:r>
            <a:r>
              <a:rPr sz="2400" spc="-150" dirty="0">
                <a:latin typeface="Trebuchet MS"/>
                <a:cs typeface="Trebuchet MS"/>
              </a:rPr>
              <a:t> </a:t>
            </a:r>
            <a:r>
              <a:rPr sz="2400" dirty="0">
                <a:latin typeface="Trebuchet MS"/>
                <a:cs typeface="Trebuchet MS"/>
              </a:rPr>
              <a:t>optimiser</a:t>
            </a:r>
            <a:r>
              <a:rPr sz="2400" spc="-145" dirty="0">
                <a:latin typeface="Trebuchet MS"/>
                <a:cs typeface="Trebuchet MS"/>
              </a:rPr>
              <a:t> </a:t>
            </a:r>
            <a:r>
              <a:rPr sz="2400" spc="-30" dirty="0">
                <a:latin typeface="Trebuchet MS"/>
                <a:cs typeface="Trebuchet MS"/>
              </a:rPr>
              <a:t>l'utilisation</a:t>
            </a:r>
            <a:r>
              <a:rPr sz="2400" spc="-95" dirty="0">
                <a:latin typeface="Trebuchet MS"/>
                <a:cs typeface="Trebuchet MS"/>
              </a:rPr>
              <a:t> </a:t>
            </a:r>
            <a:r>
              <a:rPr sz="2400" spc="114" dirty="0">
                <a:latin typeface="Trebuchet MS"/>
                <a:cs typeface="Trebuchet MS"/>
              </a:rPr>
              <a:t>de</a:t>
            </a:r>
            <a:r>
              <a:rPr sz="2400" spc="-160" dirty="0">
                <a:latin typeface="Trebuchet MS"/>
                <a:cs typeface="Trebuchet MS"/>
              </a:rPr>
              <a:t> </a:t>
            </a:r>
            <a:r>
              <a:rPr sz="2400" spc="-25" dirty="0">
                <a:latin typeface="Trebuchet MS"/>
                <a:cs typeface="Trebuchet MS"/>
              </a:rPr>
              <a:t>Tailwind</a:t>
            </a:r>
            <a:r>
              <a:rPr sz="2400" spc="-90" dirty="0">
                <a:latin typeface="Trebuchet MS"/>
                <a:cs typeface="Trebuchet MS"/>
              </a:rPr>
              <a:t> </a:t>
            </a:r>
            <a:r>
              <a:rPr sz="2400" spc="110" dirty="0">
                <a:latin typeface="Trebuchet MS"/>
                <a:cs typeface="Trebuchet MS"/>
              </a:rPr>
              <a:t>CSS,</a:t>
            </a:r>
            <a:r>
              <a:rPr sz="2400" spc="-90" dirty="0">
                <a:latin typeface="Trebuchet MS"/>
                <a:cs typeface="Trebuchet MS"/>
              </a:rPr>
              <a:t> </a:t>
            </a:r>
            <a:r>
              <a:rPr sz="2400" spc="-125" dirty="0">
                <a:latin typeface="Trebuchet MS"/>
                <a:cs typeface="Trebuchet MS"/>
              </a:rPr>
              <a:t>il</a:t>
            </a:r>
            <a:r>
              <a:rPr sz="2400" spc="-165" dirty="0">
                <a:latin typeface="Trebuchet MS"/>
                <a:cs typeface="Trebuchet MS"/>
              </a:rPr>
              <a:t> </a:t>
            </a:r>
            <a:r>
              <a:rPr sz="2400" spc="-25" dirty="0">
                <a:latin typeface="Trebuchet MS"/>
                <a:cs typeface="Trebuchet MS"/>
              </a:rPr>
              <a:t>est </a:t>
            </a:r>
            <a:r>
              <a:rPr sz="2400" dirty="0">
                <a:latin typeface="Trebuchet MS"/>
                <a:cs typeface="Trebuchet MS"/>
              </a:rPr>
              <a:t>crucial</a:t>
            </a:r>
            <a:r>
              <a:rPr sz="2400" spc="-50" dirty="0">
                <a:latin typeface="Trebuchet MS"/>
                <a:cs typeface="Trebuchet MS"/>
              </a:rPr>
              <a:t> </a:t>
            </a:r>
            <a:r>
              <a:rPr sz="2400" spc="114" dirty="0">
                <a:latin typeface="Trebuchet MS"/>
                <a:cs typeface="Trebuchet MS"/>
              </a:rPr>
              <a:t>de</a:t>
            </a:r>
            <a:r>
              <a:rPr sz="2400" spc="40" dirty="0">
                <a:latin typeface="Trebuchet MS"/>
                <a:cs typeface="Trebuchet MS"/>
              </a:rPr>
              <a:t> </a:t>
            </a:r>
            <a:r>
              <a:rPr sz="2400" dirty="0">
                <a:latin typeface="Trebuchet MS"/>
                <a:cs typeface="Trebuchet MS"/>
              </a:rPr>
              <a:t>suivre</a:t>
            </a:r>
            <a:r>
              <a:rPr sz="2400" spc="35" dirty="0">
                <a:latin typeface="Trebuchet MS"/>
                <a:cs typeface="Trebuchet MS"/>
              </a:rPr>
              <a:t> </a:t>
            </a:r>
            <a:r>
              <a:rPr sz="2400" dirty="0">
                <a:latin typeface="Trebuchet MS"/>
                <a:cs typeface="Trebuchet MS"/>
              </a:rPr>
              <a:t>certaines</a:t>
            </a:r>
            <a:r>
              <a:rPr sz="2400" spc="40" dirty="0">
                <a:latin typeface="Trebuchet MS"/>
                <a:cs typeface="Trebuchet MS"/>
              </a:rPr>
              <a:t> </a:t>
            </a:r>
            <a:r>
              <a:rPr sz="2400" b="1" dirty="0">
                <a:latin typeface="Trebuchet MS"/>
                <a:cs typeface="Trebuchet MS"/>
              </a:rPr>
              <a:t>meilleures</a:t>
            </a:r>
            <a:r>
              <a:rPr sz="2400" b="1" spc="-5" dirty="0">
                <a:latin typeface="Trebuchet MS"/>
                <a:cs typeface="Trebuchet MS"/>
              </a:rPr>
              <a:t> </a:t>
            </a:r>
            <a:r>
              <a:rPr sz="2400" b="1" spc="-10" dirty="0">
                <a:latin typeface="Trebuchet MS"/>
                <a:cs typeface="Trebuchet MS"/>
              </a:rPr>
              <a:t>pratiques</a:t>
            </a:r>
            <a:r>
              <a:rPr sz="2400" spc="-10" dirty="0">
                <a:latin typeface="Trebuchet MS"/>
                <a:cs typeface="Trebuchet MS"/>
              </a:rPr>
              <a:t>. </a:t>
            </a:r>
            <a:r>
              <a:rPr sz="2400" spc="65" dirty="0">
                <a:latin typeface="Trebuchet MS"/>
                <a:cs typeface="Trebuchet MS"/>
              </a:rPr>
              <a:t>Cela</a:t>
            </a:r>
            <a:r>
              <a:rPr sz="2400" spc="-114" dirty="0">
                <a:latin typeface="Trebuchet MS"/>
                <a:cs typeface="Trebuchet MS"/>
              </a:rPr>
              <a:t> </a:t>
            </a:r>
            <a:r>
              <a:rPr sz="2400" spc="-10" dirty="0">
                <a:latin typeface="Trebuchet MS"/>
                <a:cs typeface="Trebuchet MS"/>
              </a:rPr>
              <a:t>inclut</a:t>
            </a:r>
            <a:r>
              <a:rPr sz="2400" spc="-110" dirty="0">
                <a:latin typeface="Trebuchet MS"/>
                <a:cs typeface="Trebuchet MS"/>
              </a:rPr>
              <a:t> </a:t>
            </a:r>
            <a:r>
              <a:rPr sz="2400" spc="-30" dirty="0">
                <a:latin typeface="Trebuchet MS"/>
                <a:cs typeface="Trebuchet MS"/>
              </a:rPr>
              <a:t>l'utilisation</a:t>
            </a:r>
            <a:r>
              <a:rPr sz="2400" spc="-110" dirty="0">
                <a:latin typeface="Trebuchet MS"/>
                <a:cs typeface="Trebuchet MS"/>
              </a:rPr>
              <a:t> </a:t>
            </a:r>
            <a:r>
              <a:rPr sz="2400" spc="114" dirty="0">
                <a:latin typeface="Trebuchet MS"/>
                <a:cs typeface="Trebuchet MS"/>
              </a:rPr>
              <a:t>de</a:t>
            </a:r>
            <a:r>
              <a:rPr sz="2400" spc="-110" dirty="0">
                <a:latin typeface="Trebuchet MS"/>
                <a:cs typeface="Trebuchet MS"/>
              </a:rPr>
              <a:t> </a:t>
            </a:r>
            <a:r>
              <a:rPr sz="2400" b="1" spc="75" dirty="0">
                <a:latin typeface="Trebuchet MS"/>
                <a:cs typeface="Trebuchet MS"/>
              </a:rPr>
              <a:t>composants </a:t>
            </a:r>
            <a:r>
              <a:rPr sz="2400" spc="-25" dirty="0">
                <a:latin typeface="Trebuchet MS"/>
                <a:cs typeface="Trebuchet MS"/>
              </a:rPr>
              <a:t>réutilisables,</a:t>
            </a:r>
            <a:r>
              <a:rPr sz="2400" spc="-100" dirty="0">
                <a:latin typeface="Trebuchet MS"/>
                <a:cs typeface="Trebuchet MS"/>
              </a:rPr>
              <a:t> </a:t>
            </a:r>
            <a:r>
              <a:rPr sz="2400" dirty="0">
                <a:latin typeface="Trebuchet MS"/>
                <a:cs typeface="Trebuchet MS"/>
              </a:rPr>
              <a:t>la</a:t>
            </a:r>
            <a:r>
              <a:rPr sz="2400" spc="-100" dirty="0">
                <a:latin typeface="Trebuchet MS"/>
                <a:cs typeface="Trebuchet MS"/>
              </a:rPr>
              <a:t> </a:t>
            </a:r>
            <a:r>
              <a:rPr sz="2400" spc="55" dirty="0">
                <a:latin typeface="Trebuchet MS"/>
                <a:cs typeface="Trebuchet MS"/>
              </a:rPr>
              <a:t>gestion</a:t>
            </a:r>
            <a:r>
              <a:rPr sz="2400" spc="-95" dirty="0">
                <a:latin typeface="Trebuchet MS"/>
                <a:cs typeface="Trebuchet MS"/>
              </a:rPr>
              <a:t> </a:t>
            </a:r>
            <a:r>
              <a:rPr sz="2400" dirty="0">
                <a:latin typeface="Trebuchet MS"/>
                <a:cs typeface="Trebuchet MS"/>
              </a:rPr>
              <a:t>eﬃcace</a:t>
            </a:r>
            <a:r>
              <a:rPr sz="2400" spc="-100" dirty="0">
                <a:latin typeface="Trebuchet MS"/>
                <a:cs typeface="Trebuchet MS"/>
              </a:rPr>
              <a:t> </a:t>
            </a:r>
            <a:r>
              <a:rPr sz="2400" spc="135" dirty="0">
                <a:latin typeface="Trebuchet MS"/>
                <a:cs typeface="Trebuchet MS"/>
              </a:rPr>
              <a:t>des</a:t>
            </a:r>
            <a:r>
              <a:rPr sz="2400" spc="-100" dirty="0">
                <a:latin typeface="Trebuchet MS"/>
                <a:cs typeface="Trebuchet MS"/>
              </a:rPr>
              <a:t> </a:t>
            </a:r>
            <a:r>
              <a:rPr sz="2400" b="1" spc="105" dirty="0">
                <a:latin typeface="Trebuchet MS"/>
                <a:cs typeface="Trebuchet MS"/>
              </a:rPr>
              <a:t>classes</a:t>
            </a:r>
            <a:r>
              <a:rPr sz="2400" b="1" spc="-95" dirty="0">
                <a:latin typeface="Trebuchet MS"/>
                <a:cs typeface="Trebuchet MS"/>
              </a:rPr>
              <a:t> </a:t>
            </a:r>
            <a:r>
              <a:rPr sz="2400" spc="-25" dirty="0">
                <a:latin typeface="Trebuchet MS"/>
                <a:cs typeface="Trebuchet MS"/>
              </a:rPr>
              <a:t>et </a:t>
            </a:r>
            <a:r>
              <a:rPr sz="2400" dirty="0">
                <a:latin typeface="Trebuchet MS"/>
                <a:cs typeface="Trebuchet MS"/>
              </a:rPr>
              <a:t>l'optimisation</a:t>
            </a:r>
            <a:r>
              <a:rPr sz="2400" spc="-110" dirty="0">
                <a:latin typeface="Trebuchet MS"/>
                <a:cs typeface="Trebuchet MS"/>
              </a:rPr>
              <a:t> </a:t>
            </a:r>
            <a:r>
              <a:rPr sz="2400" spc="130" dirty="0">
                <a:latin typeface="Trebuchet MS"/>
                <a:cs typeface="Trebuchet MS"/>
              </a:rPr>
              <a:t>des</a:t>
            </a:r>
            <a:r>
              <a:rPr sz="2400" spc="-110" dirty="0">
                <a:latin typeface="Trebuchet MS"/>
                <a:cs typeface="Trebuchet MS"/>
              </a:rPr>
              <a:t> </a:t>
            </a:r>
            <a:r>
              <a:rPr sz="2400" spc="55" dirty="0">
                <a:latin typeface="Trebuchet MS"/>
                <a:cs typeface="Trebuchet MS"/>
              </a:rPr>
              <a:t>performances</a:t>
            </a:r>
            <a:r>
              <a:rPr sz="2400" spc="-110" dirty="0">
                <a:latin typeface="Trebuchet MS"/>
                <a:cs typeface="Trebuchet MS"/>
              </a:rPr>
              <a:t> </a:t>
            </a:r>
            <a:r>
              <a:rPr sz="2400" spc="80" dirty="0">
                <a:latin typeface="Trebuchet MS"/>
                <a:cs typeface="Trebuchet MS"/>
              </a:rPr>
              <a:t>en</a:t>
            </a:r>
            <a:r>
              <a:rPr sz="2400" spc="-110" dirty="0">
                <a:latin typeface="Trebuchet MS"/>
                <a:cs typeface="Trebuchet MS"/>
              </a:rPr>
              <a:t> </a:t>
            </a:r>
            <a:r>
              <a:rPr sz="2400" spc="50" dirty="0">
                <a:latin typeface="Trebuchet MS"/>
                <a:cs typeface="Trebuchet MS"/>
              </a:rPr>
              <a:t>purgeant</a:t>
            </a:r>
            <a:r>
              <a:rPr sz="2400" spc="-110" dirty="0">
                <a:latin typeface="Trebuchet MS"/>
                <a:cs typeface="Trebuchet MS"/>
              </a:rPr>
              <a:t> </a:t>
            </a:r>
            <a:r>
              <a:rPr sz="2400" spc="35" dirty="0">
                <a:latin typeface="Trebuchet MS"/>
                <a:cs typeface="Trebuchet MS"/>
              </a:rPr>
              <a:t>les </a:t>
            </a:r>
            <a:r>
              <a:rPr sz="2400" spc="50" dirty="0">
                <a:latin typeface="Trebuchet MS"/>
                <a:cs typeface="Trebuchet MS"/>
              </a:rPr>
              <a:t>styles</a:t>
            </a:r>
            <a:r>
              <a:rPr sz="2400" spc="-95" dirty="0">
                <a:latin typeface="Trebuchet MS"/>
                <a:cs typeface="Trebuchet MS"/>
              </a:rPr>
              <a:t> </a:t>
            </a:r>
            <a:r>
              <a:rPr sz="2400" spc="-10" dirty="0">
                <a:latin typeface="Trebuchet MS"/>
                <a:cs typeface="Trebuchet MS"/>
              </a:rPr>
              <a:t>inutilisés.</a:t>
            </a:r>
            <a:endParaRPr sz="2400">
              <a:latin typeface="Trebuchet MS"/>
              <a:cs typeface="Trebuchet MS"/>
            </a:endParaRPr>
          </a:p>
        </p:txBody>
      </p:sp>
      <p:pic>
        <p:nvPicPr>
          <p:cNvPr id="3" name="object 3"/>
          <p:cNvPicPr/>
          <p:nvPr/>
        </p:nvPicPr>
        <p:blipFill>
          <a:blip r:embed="rId2" cstate="print"/>
          <a:stretch>
            <a:fillRect/>
          </a:stretch>
        </p:blipFill>
        <p:spPr>
          <a:xfrm>
            <a:off x="0" y="1699260"/>
            <a:ext cx="8180070" cy="6886575"/>
          </a:xfrm>
          <a:prstGeom prst="rect">
            <a:avLst/>
          </a:prstGeom>
        </p:spPr>
      </p:pic>
      <p:sp>
        <p:nvSpPr>
          <p:cNvPr id="4" name="object 4"/>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5" name="object 5"/>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grpSp>
        <p:nvGrpSpPr>
          <p:cNvPr id="3" name="object 3"/>
          <p:cNvGrpSpPr/>
          <p:nvPr/>
        </p:nvGrpSpPr>
        <p:grpSpPr>
          <a:xfrm>
            <a:off x="-9359" y="4246820"/>
            <a:ext cx="18307050" cy="6047740"/>
            <a:chOff x="-9359" y="4246820"/>
            <a:chExt cx="18307050" cy="6047740"/>
          </a:xfrm>
        </p:grpSpPr>
        <p:sp>
          <p:nvSpPr>
            <p:cNvPr id="4" name="object 4"/>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5" name="object 5"/>
            <p:cNvSpPr/>
            <p:nvPr/>
          </p:nvSpPr>
          <p:spPr>
            <a:xfrm>
              <a:off x="13161771" y="4254140"/>
              <a:ext cx="5126355" cy="6033135"/>
            </a:xfrm>
            <a:custGeom>
              <a:avLst/>
              <a:gdLst/>
              <a:ahLst/>
              <a:cxnLst/>
              <a:rect l="l" t="t" r="r" b="b"/>
              <a:pathLst>
                <a:path w="5126355" h="6033134">
                  <a:moveTo>
                    <a:pt x="1745" y="6032857"/>
                  </a:moveTo>
                  <a:lnTo>
                    <a:pt x="1650" y="6030585"/>
                  </a:lnTo>
                  <a:lnTo>
                    <a:pt x="0" y="5880243"/>
                  </a:lnTo>
                  <a:lnTo>
                    <a:pt x="507" y="5880243"/>
                  </a:lnTo>
                  <a:lnTo>
                    <a:pt x="2285" y="5729898"/>
                  </a:lnTo>
                  <a:lnTo>
                    <a:pt x="7873" y="5579557"/>
                  </a:lnTo>
                  <a:lnTo>
                    <a:pt x="17398" y="5429775"/>
                  </a:lnTo>
                  <a:lnTo>
                    <a:pt x="30987" y="5279434"/>
                  </a:lnTo>
                  <a:lnTo>
                    <a:pt x="47878" y="5130219"/>
                  </a:lnTo>
                  <a:lnTo>
                    <a:pt x="68706" y="4981564"/>
                  </a:lnTo>
                  <a:lnTo>
                    <a:pt x="93471" y="4832911"/>
                  </a:lnTo>
                  <a:lnTo>
                    <a:pt x="122173" y="4685389"/>
                  </a:lnTo>
                  <a:lnTo>
                    <a:pt x="154304" y="4538425"/>
                  </a:lnTo>
                  <a:lnTo>
                    <a:pt x="189737" y="4392578"/>
                  </a:lnTo>
                  <a:lnTo>
                    <a:pt x="229742" y="4247303"/>
                  </a:lnTo>
                  <a:lnTo>
                    <a:pt x="272541" y="4103158"/>
                  </a:lnTo>
                  <a:lnTo>
                    <a:pt x="319277" y="3960143"/>
                  </a:lnTo>
                  <a:lnTo>
                    <a:pt x="369950" y="3818805"/>
                  </a:lnTo>
                  <a:lnTo>
                    <a:pt x="423925" y="3678038"/>
                  </a:lnTo>
                  <a:lnTo>
                    <a:pt x="481456" y="3539519"/>
                  </a:lnTo>
                  <a:lnTo>
                    <a:pt x="542289" y="3402118"/>
                  </a:lnTo>
                  <a:lnTo>
                    <a:pt x="606932" y="3265859"/>
                  </a:lnTo>
                  <a:lnTo>
                    <a:pt x="675131" y="3131849"/>
                  </a:lnTo>
                  <a:lnTo>
                    <a:pt x="746124" y="2999528"/>
                  </a:lnTo>
                  <a:lnTo>
                    <a:pt x="820927" y="2868883"/>
                  </a:lnTo>
                  <a:lnTo>
                    <a:pt x="898651" y="2740511"/>
                  </a:lnTo>
                  <a:lnTo>
                    <a:pt x="979804" y="2613803"/>
                  </a:lnTo>
                  <a:lnTo>
                    <a:pt x="1064259" y="2489369"/>
                  </a:lnTo>
                  <a:lnTo>
                    <a:pt x="1151508" y="2366623"/>
                  </a:lnTo>
                  <a:lnTo>
                    <a:pt x="1242186" y="2246684"/>
                  </a:lnTo>
                  <a:lnTo>
                    <a:pt x="1335658" y="2128994"/>
                  </a:lnTo>
                  <a:lnTo>
                    <a:pt x="1432432" y="2013563"/>
                  </a:lnTo>
                  <a:lnTo>
                    <a:pt x="1531619" y="1900952"/>
                  </a:lnTo>
                  <a:lnTo>
                    <a:pt x="1634108" y="1790589"/>
                  </a:lnTo>
                  <a:lnTo>
                    <a:pt x="1738756" y="1682474"/>
                  </a:lnTo>
                  <a:lnTo>
                    <a:pt x="1846325" y="1577737"/>
                  </a:lnTo>
                  <a:lnTo>
                    <a:pt x="1956688" y="1475261"/>
                  </a:lnTo>
                  <a:lnTo>
                    <a:pt x="2069845" y="1376163"/>
                  </a:lnTo>
                  <a:lnTo>
                    <a:pt x="2185288" y="1279313"/>
                  </a:lnTo>
                  <a:lnTo>
                    <a:pt x="2303017" y="1185841"/>
                  </a:lnTo>
                  <a:lnTo>
                    <a:pt x="2422905" y="1095176"/>
                  </a:lnTo>
                  <a:lnTo>
                    <a:pt x="2545079" y="1007901"/>
                  </a:lnTo>
                  <a:lnTo>
                    <a:pt x="2669539" y="923446"/>
                  </a:lnTo>
                  <a:lnTo>
                    <a:pt x="2796285" y="842357"/>
                  </a:lnTo>
                  <a:lnTo>
                    <a:pt x="2925190" y="764658"/>
                  </a:lnTo>
                  <a:lnTo>
                    <a:pt x="3055873" y="689766"/>
                  </a:lnTo>
                  <a:lnTo>
                    <a:pt x="3188207" y="618252"/>
                  </a:lnTo>
                  <a:lnTo>
                    <a:pt x="3322192" y="550688"/>
                  </a:lnTo>
                  <a:lnTo>
                    <a:pt x="3457828" y="485931"/>
                  </a:lnTo>
                  <a:lnTo>
                    <a:pt x="3595242" y="425124"/>
                  </a:lnTo>
                  <a:lnTo>
                    <a:pt x="3734307" y="367681"/>
                  </a:lnTo>
                  <a:lnTo>
                    <a:pt x="3874515" y="313630"/>
                  </a:lnTo>
                  <a:lnTo>
                    <a:pt x="4016501" y="262945"/>
                  </a:lnTo>
                  <a:lnTo>
                    <a:pt x="4159503" y="216209"/>
                  </a:lnTo>
                  <a:lnTo>
                    <a:pt x="4303648" y="172851"/>
                  </a:lnTo>
                  <a:lnTo>
                    <a:pt x="4448301" y="133443"/>
                  </a:lnTo>
                  <a:lnTo>
                    <a:pt x="4594732" y="97400"/>
                  </a:lnTo>
                  <a:lnTo>
                    <a:pt x="4741671" y="65307"/>
                  </a:lnTo>
                  <a:lnTo>
                    <a:pt x="4889245" y="37151"/>
                  </a:lnTo>
                  <a:lnTo>
                    <a:pt x="5037835" y="12374"/>
                  </a:lnTo>
                  <a:lnTo>
                    <a:pt x="5126189" y="0"/>
                  </a:lnTo>
                </a:path>
              </a:pathLst>
            </a:custGeom>
            <a:ln w="14640">
              <a:solidFill>
                <a:srgbClr val="262425"/>
              </a:solidFill>
            </a:ln>
          </p:spPr>
          <p:txBody>
            <a:bodyPr wrap="square" lIns="0" tIns="0" rIns="0" bIns="0" rtlCol="0"/>
            <a:lstStyle/>
            <a:p>
              <a:endParaRPr/>
            </a:p>
          </p:txBody>
        </p:sp>
        <p:sp>
          <p:nvSpPr>
            <p:cNvPr id="6" name="object 6"/>
            <p:cNvSpPr/>
            <p:nvPr/>
          </p:nvSpPr>
          <p:spPr>
            <a:xfrm>
              <a:off x="15341980" y="6466579"/>
              <a:ext cx="2946400" cy="3820795"/>
            </a:xfrm>
            <a:custGeom>
              <a:avLst/>
              <a:gdLst/>
              <a:ahLst/>
              <a:cxnLst/>
              <a:rect l="l" t="t" r="r" b="b"/>
              <a:pathLst>
                <a:path w="2946400" h="3820795">
                  <a:moveTo>
                    <a:pt x="2945980" y="0"/>
                  </a:moveTo>
                  <a:lnTo>
                    <a:pt x="2907791" y="8337"/>
                  </a:lnTo>
                  <a:lnTo>
                    <a:pt x="2815462" y="30867"/>
                  </a:lnTo>
                  <a:lnTo>
                    <a:pt x="2723641" y="55645"/>
                  </a:lnTo>
                  <a:lnTo>
                    <a:pt x="2632455" y="83229"/>
                  </a:lnTo>
                  <a:lnTo>
                    <a:pt x="2541777" y="113074"/>
                  </a:lnTo>
                  <a:lnTo>
                    <a:pt x="2452242" y="144608"/>
                  </a:lnTo>
                  <a:lnTo>
                    <a:pt x="2363215" y="178962"/>
                  </a:lnTo>
                  <a:lnTo>
                    <a:pt x="2275458" y="215551"/>
                  </a:lnTo>
                  <a:lnTo>
                    <a:pt x="2188209" y="253841"/>
                  </a:lnTo>
                  <a:lnTo>
                    <a:pt x="2102611" y="294951"/>
                  </a:lnTo>
                  <a:lnTo>
                    <a:pt x="2017521" y="337750"/>
                  </a:lnTo>
                  <a:lnTo>
                    <a:pt x="1933701" y="382797"/>
                  </a:lnTo>
                  <a:lnTo>
                    <a:pt x="1850897" y="430092"/>
                  </a:lnTo>
                  <a:lnTo>
                    <a:pt x="1769744" y="479634"/>
                  </a:lnTo>
                  <a:lnTo>
                    <a:pt x="1689226" y="530879"/>
                  </a:lnTo>
                  <a:lnTo>
                    <a:pt x="1610486" y="584371"/>
                  </a:lnTo>
                  <a:lnTo>
                    <a:pt x="1533270" y="639553"/>
                  </a:lnTo>
                  <a:lnTo>
                    <a:pt x="1457324" y="696982"/>
                  </a:lnTo>
                  <a:lnTo>
                    <a:pt x="1382902" y="756113"/>
                  </a:lnTo>
                  <a:lnTo>
                    <a:pt x="1309750" y="817492"/>
                  </a:lnTo>
                  <a:lnTo>
                    <a:pt x="1238249" y="879989"/>
                  </a:lnTo>
                  <a:lnTo>
                    <a:pt x="1168399" y="944746"/>
                  </a:lnTo>
                  <a:lnTo>
                    <a:pt x="1100327" y="1011193"/>
                  </a:lnTo>
                  <a:lnTo>
                    <a:pt x="1033906" y="1079316"/>
                  </a:lnTo>
                  <a:lnTo>
                    <a:pt x="969136" y="1149140"/>
                  </a:lnTo>
                  <a:lnTo>
                    <a:pt x="906525" y="1220654"/>
                  </a:lnTo>
                  <a:lnTo>
                    <a:pt x="845184" y="1293857"/>
                  </a:lnTo>
                  <a:lnTo>
                    <a:pt x="786129" y="1368177"/>
                  </a:lnTo>
                  <a:lnTo>
                    <a:pt x="728598" y="1444199"/>
                  </a:lnTo>
                  <a:lnTo>
                    <a:pt x="673480" y="1521339"/>
                  </a:lnTo>
                  <a:lnTo>
                    <a:pt x="620013" y="1600168"/>
                  </a:lnTo>
                  <a:lnTo>
                    <a:pt x="568705" y="1680686"/>
                  </a:lnTo>
                  <a:lnTo>
                    <a:pt x="519175" y="1761775"/>
                  </a:lnTo>
                  <a:lnTo>
                    <a:pt x="471931" y="1844541"/>
                  </a:lnTo>
                  <a:lnTo>
                    <a:pt x="426846" y="1928450"/>
                  </a:lnTo>
                  <a:lnTo>
                    <a:pt x="384047" y="2013477"/>
                  </a:lnTo>
                  <a:lnTo>
                    <a:pt x="342899" y="2099062"/>
                  </a:lnTo>
                  <a:lnTo>
                    <a:pt x="304672" y="2186336"/>
                  </a:lnTo>
                  <a:lnTo>
                    <a:pt x="268096" y="2274182"/>
                  </a:lnTo>
                  <a:lnTo>
                    <a:pt x="233679" y="2363146"/>
                  </a:lnTo>
                  <a:lnTo>
                    <a:pt x="202183" y="2452668"/>
                  </a:lnTo>
                  <a:lnTo>
                    <a:pt x="172338" y="2543333"/>
                  </a:lnTo>
                  <a:lnTo>
                    <a:pt x="144779" y="2634551"/>
                  </a:lnTo>
                  <a:lnTo>
                    <a:pt x="120014" y="2726333"/>
                  </a:lnTo>
                  <a:lnTo>
                    <a:pt x="97408" y="2818676"/>
                  </a:lnTo>
                  <a:lnTo>
                    <a:pt x="77215" y="2911584"/>
                  </a:lnTo>
                  <a:lnTo>
                    <a:pt x="59181" y="3005058"/>
                  </a:lnTo>
                  <a:lnTo>
                    <a:pt x="43433" y="3099093"/>
                  </a:lnTo>
                  <a:lnTo>
                    <a:pt x="29844" y="3193128"/>
                  </a:lnTo>
                  <a:lnTo>
                    <a:pt x="19176" y="3287722"/>
                  </a:lnTo>
                  <a:lnTo>
                    <a:pt x="10667" y="3382322"/>
                  </a:lnTo>
                  <a:lnTo>
                    <a:pt x="5079" y="3477483"/>
                  </a:lnTo>
                  <a:lnTo>
                    <a:pt x="1142" y="3572644"/>
                  </a:lnTo>
                  <a:lnTo>
                    <a:pt x="0" y="3667804"/>
                  </a:lnTo>
                  <a:lnTo>
                    <a:pt x="1142" y="3762965"/>
                  </a:lnTo>
                  <a:lnTo>
                    <a:pt x="3519" y="3820418"/>
                  </a:lnTo>
                  <a:lnTo>
                    <a:pt x="2945980" y="3820418"/>
                  </a:lnTo>
                  <a:lnTo>
                    <a:pt x="2945980" y="0"/>
                  </a:lnTo>
                  <a:close/>
                </a:path>
              </a:pathLst>
            </a:custGeom>
            <a:solidFill>
              <a:srgbClr val="4A86E8">
                <a:alpha val="27059"/>
              </a:srgbClr>
            </a:solidFill>
          </p:spPr>
          <p:txBody>
            <a:bodyPr wrap="square" lIns="0" tIns="0" rIns="0" bIns="0" rtlCol="0"/>
            <a:lstStyle/>
            <a:p>
              <a:endParaRPr/>
            </a:p>
          </p:txBody>
        </p:sp>
        <p:sp>
          <p:nvSpPr>
            <p:cNvPr id="7" name="object 7"/>
            <p:cNvSpPr/>
            <p:nvPr/>
          </p:nvSpPr>
          <p:spPr>
            <a:xfrm>
              <a:off x="15341980" y="6466579"/>
              <a:ext cx="2946400" cy="3820795"/>
            </a:xfrm>
            <a:custGeom>
              <a:avLst/>
              <a:gdLst/>
              <a:ahLst/>
              <a:cxnLst/>
              <a:rect l="l" t="t" r="r" b="b"/>
              <a:pathLst>
                <a:path w="2946400" h="3820795">
                  <a:moveTo>
                    <a:pt x="3519" y="3820418"/>
                  </a:moveTo>
                  <a:lnTo>
                    <a:pt x="1142" y="3762965"/>
                  </a:lnTo>
                  <a:lnTo>
                    <a:pt x="0" y="3667804"/>
                  </a:lnTo>
                  <a:lnTo>
                    <a:pt x="1142" y="3572644"/>
                  </a:lnTo>
                  <a:lnTo>
                    <a:pt x="5079" y="3477483"/>
                  </a:lnTo>
                  <a:lnTo>
                    <a:pt x="10667" y="3382322"/>
                  </a:lnTo>
                  <a:lnTo>
                    <a:pt x="19176" y="3287722"/>
                  </a:lnTo>
                  <a:lnTo>
                    <a:pt x="29844" y="3193128"/>
                  </a:lnTo>
                  <a:lnTo>
                    <a:pt x="43433" y="3099093"/>
                  </a:lnTo>
                  <a:lnTo>
                    <a:pt x="59181" y="3005058"/>
                  </a:lnTo>
                  <a:lnTo>
                    <a:pt x="77215" y="2911584"/>
                  </a:lnTo>
                  <a:lnTo>
                    <a:pt x="97408" y="2818676"/>
                  </a:lnTo>
                  <a:lnTo>
                    <a:pt x="120014" y="2726333"/>
                  </a:lnTo>
                  <a:lnTo>
                    <a:pt x="144779" y="2634551"/>
                  </a:lnTo>
                  <a:lnTo>
                    <a:pt x="172338" y="2543333"/>
                  </a:lnTo>
                  <a:lnTo>
                    <a:pt x="202183" y="2452668"/>
                  </a:lnTo>
                  <a:lnTo>
                    <a:pt x="233679" y="2363146"/>
                  </a:lnTo>
                  <a:lnTo>
                    <a:pt x="268096" y="2274182"/>
                  </a:lnTo>
                  <a:lnTo>
                    <a:pt x="304672" y="2186336"/>
                  </a:lnTo>
                  <a:lnTo>
                    <a:pt x="342899" y="2099062"/>
                  </a:lnTo>
                  <a:lnTo>
                    <a:pt x="384047" y="2013477"/>
                  </a:lnTo>
                  <a:lnTo>
                    <a:pt x="426846" y="1928450"/>
                  </a:lnTo>
                  <a:lnTo>
                    <a:pt x="471931" y="1844541"/>
                  </a:lnTo>
                  <a:lnTo>
                    <a:pt x="519175" y="1761775"/>
                  </a:lnTo>
                  <a:lnTo>
                    <a:pt x="568705" y="1680686"/>
                  </a:lnTo>
                  <a:lnTo>
                    <a:pt x="620013" y="1600168"/>
                  </a:lnTo>
                  <a:lnTo>
                    <a:pt x="673480" y="1521339"/>
                  </a:lnTo>
                  <a:lnTo>
                    <a:pt x="728598" y="1444199"/>
                  </a:lnTo>
                  <a:lnTo>
                    <a:pt x="786129" y="1368177"/>
                  </a:lnTo>
                  <a:lnTo>
                    <a:pt x="845184" y="1293857"/>
                  </a:lnTo>
                  <a:lnTo>
                    <a:pt x="906525" y="1220654"/>
                  </a:lnTo>
                  <a:lnTo>
                    <a:pt x="969136" y="1149140"/>
                  </a:lnTo>
                  <a:lnTo>
                    <a:pt x="1033906" y="1079316"/>
                  </a:lnTo>
                  <a:lnTo>
                    <a:pt x="1100327" y="1011193"/>
                  </a:lnTo>
                  <a:lnTo>
                    <a:pt x="1168399" y="944746"/>
                  </a:lnTo>
                  <a:lnTo>
                    <a:pt x="1238249" y="879989"/>
                  </a:lnTo>
                  <a:lnTo>
                    <a:pt x="1309750" y="817492"/>
                  </a:lnTo>
                  <a:lnTo>
                    <a:pt x="1382902" y="756113"/>
                  </a:lnTo>
                  <a:lnTo>
                    <a:pt x="1457324" y="696982"/>
                  </a:lnTo>
                  <a:lnTo>
                    <a:pt x="1533270" y="639553"/>
                  </a:lnTo>
                  <a:lnTo>
                    <a:pt x="1610486" y="584371"/>
                  </a:lnTo>
                  <a:lnTo>
                    <a:pt x="1689226" y="530879"/>
                  </a:lnTo>
                  <a:lnTo>
                    <a:pt x="1769744" y="479634"/>
                  </a:lnTo>
                  <a:lnTo>
                    <a:pt x="1850897" y="430092"/>
                  </a:lnTo>
                  <a:lnTo>
                    <a:pt x="1933701" y="382797"/>
                  </a:lnTo>
                  <a:lnTo>
                    <a:pt x="2017521" y="337750"/>
                  </a:lnTo>
                  <a:lnTo>
                    <a:pt x="2102611" y="294951"/>
                  </a:lnTo>
                  <a:lnTo>
                    <a:pt x="2188209" y="253841"/>
                  </a:lnTo>
                  <a:lnTo>
                    <a:pt x="2275458" y="215551"/>
                  </a:lnTo>
                  <a:lnTo>
                    <a:pt x="2363215" y="178962"/>
                  </a:lnTo>
                  <a:lnTo>
                    <a:pt x="2452242" y="144608"/>
                  </a:lnTo>
                  <a:lnTo>
                    <a:pt x="2541777" y="113074"/>
                  </a:lnTo>
                  <a:lnTo>
                    <a:pt x="2632455" y="83229"/>
                  </a:lnTo>
                  <a:lnTo>
                    <a:pt x="2723641" y="55645"/>
                  </a:lnTo>
                  <a:lnTo>
                    <a:pt x="2815462" y="30867"/>
                  </a:lnTo>
                  <a:lnTo>
                    <a:pt x="2907791" y="8337"/>
                  </a:lnTo>
                  <a:lnTo>
                    <a:pt x="2945980" y="0"/>
                  </a:lnTo>
                </a:path>
              </a:pathLst>
            </a:custGeom>
            <a:ln w="3175">
              <a:solidFill>
                <a:srgbClr val="FFFFFF"/>
              </a:solidFill>
            </a:ln>
          </p:spPr>
          <p:txBody>
            <a:bodyPr wrap="square" lIns="0" tIns="0" rIns="0" bIns="0" rtlCol="0"/>
            <a:lstStyle/>
            <a:p>
              <a:endParaRPr/>
            </a:p>
          </p:txBody>
        </p:sp>
        <p:sp>
          <p:nvSpPr>
            <p:cNvPr id="8" name="object 8"/>
            <p:cNvSpPr/>
            <p:nvPr/>
          </p:nvSpPr>
          <p:spPr>
            <a:xfrm>
              <a:off x="15341980" y="6466579"/>
              <a:ext cx="2946400" cy="3820795"/>
            </a:xfrm>
            <a:custGeom>
              <a:avLst/>
              <a:gdLst/>
              <a:ahLst/>
              <a:cxnLst/>
              <a:rect l="l" t="t" r="r" b="b"/>
              <a:pathLst>
                <a:path w="2946400" h="3820795">
                  <a:moveTo>
                    <a:pt x="3519" y="3820418"/>
                  </a:moveTo>
                  <a:lnTo>
                    <a:pt x="1142" y="3762965"/>
                  </a:lnTo>
                  <a:lnTo>
                    <a:pt x="0" y="3667804"/>
                  </a:lnTo>
                  <a:lnTo>
                    <a:pt x="1142" y="3572644"/>
                  </a:lnTo>
                  <a:lnTo>
                    <a:pt x="5079" y="3477483"/>
                  </a:lnTo>
                  <a:lnTo>
                    <a:pt x="10667" y="3382322"/>
                  </a:lnTo>
                  <a:lnTo>
                    <a:pt x="19176" y="3287722"/>
                  </a:lnTo>
                  <a:lnTo>
                    <a:pt x="29844" y="3193128"/>
                  </a:lnTo>
                  <a:lnTo>
                    <a:pt x="43433" y="3099093"/>
                  </a:lnTo>
                  <a:lnTo>
                    <a:pt x="59181" y="3005058"/>
                  </a:lnTo>
                  <a:lnTo>
                    <a:pt x="77215" y="2911584"/>
                  </a:lnTo>
                  <a:lnTo>
                    <a:pt x="97408" y="2818676"/>
                  </a:lnTo>
                  <a:lnTo>
                    <a:pt x="120014" y="2726333"/>
                  </a:lnTo>
                  <a:lnTo>
                    <a:pt x="144779" y="2634551"/>
                  </a:lnTo>
                  <a:lnTo>
                    <a:pt x="172338" y="2543333"/>
                  </a:lnTo>
                  <a:lnTo>
                    <a:pt x="202183" y="2452668"/>
                  </a:lnTo>
                  <a:lnTo>
                    <a:pt x="233679" y="2363146"/>
                  </a:lnTo>
                  <a:lnTo>
                    <a:pt x="268096" y="2274182"/>
                  </a:lnTo>
                  <a:lnTo>
                    <a:pt x="304672" y="2186336"/>
                  </a:lnTo>
                  <a:lnTo>
                    <a:pt x="342899" y="2099062"/>
                  </a:lnTo>
                  <a:lnTo>
                    <a:pt x="384047" y="2013477"/>
                  </a:lnTo>
                  <a:lnTo>
                    <a:pt x="426846" y="1928450"/>
                  </a:lnTo>
                  <a:lnTo>
                    <a:pt x="471931" y="1844541"/>
                  </a:lnTo>
                  <a:lnTo>
                    <a:pt x="519175" y="1761775"/>
                  </a:lnTo>
                  <a:lnTo>
                    <a:pt x="568705" y="1680686"/>
                  </a:lnTo>
                  <a:lnTo>
                    <a:pt x="620013" y="1600168"/>
                  </a:lnTo>
                  <a:lnTo>
                    <a:pt x="673480" y="1521339"/>
                  </a:lnTo>
                  <a:lnTo>
                    <a:pt x="728598" y="1444199"/>
                  </a:lnTo>
                  <a:lnTo>
                    <a:pt x="786129" y="1368177"/>
                  </a:lnTo>
                  <a:lnTo>
                    <a:pt x="845184" y="1293857"/>
                  </a:lnTo>
                  <a:lnTo>
                    <a:pt x="906525" y="1220654"/>
                  </a:lnTo>
                  <a:lnTo>
                    <a:pt x="969136" y="1149140"/>
                  </a:lnTo>
                  <a:lnTo>
                    <a:pt x="1033906" y="1079316"/>
                  </a:lnTo>
                  <a:lnTo>
                    <a:pt x="1100327" y="1011193"/>
                  </a:lnTo>
                  <a:lnTo>
                    <a:pt x="1168399" y="944746"/>
                  </a:lnTo>
                  <a:lnTo>
                    <a:pt x="1238249" y="879989"/>
                  </a:lnTo>
                  <a:lnTo>
                    <a:pt x="1309750" y="817492"/>
                  </a:lnTo>
                  <a:lnTo>
                    <a:pt x="1382902" y="756113"/>
                  </a:lnTo>
                  <a:lnTo>
                    <a:pt x="1457324" y="696982"/>
                  </a:lnTo>
                  <a:lnTo>
                    <a:pt x="1533270" y="639553"/>
                  </a:lnTo>
                  <a:lnTo>
                    <a:pt x="1610486" y="584371"/>
                  </a:lnTo>
                  <a:lnTo>
                    <a:pt x="1689226" y="530879"/>
                  </a:lnTo>
                  <a:lnTo>
                    <a:pt x="1769744" y="479634"/>
                  </a:lnTo>
                  <a:lnTo>
                    <a:pt x="1850897" y="430092"/>
                  </a:lnTo>
                  <a:lnTo>
                    <a:pt x="1933701" y="382797"/>
                  </a:lnTo>
                  <a:lnTo>
                    <a:pt x="2017521" y="337750"/>
                  </a:lnTo>
                  <a:lnTo>
                    <a:pt x="2102611" y="294951"/>
                  </a:lnTo>
                  <a:lnTo>
                    <a:pt x="2188209" y="253841"/>
                  </a:lnTo>
                  <a:lnTo>
                    <a:pt x="2275458" y="215551"/>
                  </a:lnTo>
                  <a:lnTo>
                    <a:pt x="2363215" y="178962"/>
                  </a:lnTo>
                  <a:lnTo>
                    <a:pt x="2452242" y="144608"/>
                  </a:lnTo>
                  <a:lnTo>
                    <a:pt x="2541777" y="113074"/>
                  </a:lnTo>
                  <a:lnTo>
                    <a:pt x="2632455" y="83229"/>
                  </a:lnTo>
                  <a:lnTo>
                    <a:pt x="2723641" y="55645"/>
                  </a:lnTo>
                  <a:lnTo>
                    <a:pt x="2815462" y="30867"/>
                  </a:lnTo>
                  <a:lnTo>
                    <a:pt x="2907791" y="8337"/>
                  </a:lnTo>
                  <a:lnTo>
                    <a:pt x="2945980" y="0"/>
                  </a:lnTo>
                </a:path>
              </a:pathLst>
            </a:custGeom>
            <a:ln w="14640">
              <a:solidFill>
                <a:srgbClr val="4A86E8"/>
              </a:solidFill>
            </a:ln>
          </p:spPr>
          <p:txBody>
            <a:bodyPr wrap="square" lIns="0" tIns="0" rIns="0" bIns="0" rtlCol="0"/>
            <a:lstStyle/>
            <a:p>
              <a:endParaRPr/>
            </a:p>
          </p:txBody>
        </p:sp>
      </p:grpSp>
      <p:sp>
        <p:nvSpPr>
          <p:cNvPr id="9" name="object 9"/>
          <p:cNvSpPr txBox="1"/>
          <p:nvPr/>
        </p:nvSpPr>
        <p:spPr>
          <a:xfrm>
            <a:off x="2282126" y="3409461"/>
            <a:ext cx="9966960" cy="1486535"/>
          </a:xfrm>
          <a:prstGeom prst="rect">
            <a:avLst/>
          </a:prstGeom>
        </p:spPr>
        <p:txBody>
          <a:bodyPr vert="horz" wrap="square" lIns="0" tIns="12700" rIns="0" bIns="0" rtlCol="0">
            <a:spAutoFit/>
          </a:bodyPr>
          <a:lstStyle/>
          <a:p>
            <a:pPr marL="12700" marR="5080">
              <a:lnSpc>
                <a:spcPct val="99800"/>
              </a:lnSpc>
              <a:spcBef>
                <a:spcPts val="100"/>
              </a:spcBef>
            </a:pPr>
            <a:r>
              <a:rPr sz="2400" spc="114" dirty="0">
                <a:solidFill>
                  <a:srgbClr val="262425"/>
                </a:solidFill>
                <a:latin typeface="Trebuchet MS"/>
                <a:cs typeface="Trebuchet MS"/>
              </a:rPr>
              <a:t>En</a:t>
            </a:r>
            <a:r>
              <a:rPr sz="2400" spc="-60" dirty="0">
                <a:solidFill>
                  <a:srgbClr val="262425"/>
                </a:solidFill>
                <a:latin typeface="Trebuchet MS"/>
                <a:cs typeface="Trebuchet MS"/>
              </a:rPr>
              <a:t> </a:t>
            </a:r>
            <a:r>
              <a:rPr sz="2400" dirty="0">
                <a:solidFill>
                  <a:srgbClr val="262425"/>
                </a:solidFill>
                <a:latin typeface="Trebuchet MS"/>
                <a:cs typeface="Trebuchet MS"/>
              </a:rPr>
              <a:t>conclusion,</a:t>
            </a:r>
            <a:r>
              <a:rPr sz="2400" spc="-130" dirty="0">
                <a:solidFill>
                  <a:srgbClr val="262425"/>
                </a:solidFill>
                <a:latin typeface="Trebuchet MS"/>
                <a:cs typeface="Trebuchet MS"/>
              </a:rPr>
              <a:t> </a:t>
            </a:r>
            <a:r>
              <a:rPr sz="2400" spc="-25" dirty="0">
                <a:solidFill>
                  <a:srgbClr val="262425"/>
                </a:solidFill>
                <a:latin typeface="Trebuchet MS"/>
                <a:cs typeface="Trebuchet MS"/>
              </a:rPr>
              <a:t>Tailwind</a:t>
            </a:r>
            <a:r>
              <a:rPr sz="2400" spc="-60" dirty="0">
                <a:solidFill>
                  <a:srgbClr val="262425"/>
                </a:solidFill>
                <a:latin typeface="Trebuchet MS"/>
                <a:cs typeface="Trebuchet MS"/>
              </a:rPr>
              <a:t> </a:t>
            </a:r>
            <a:r>
              <a:rPr sz="2400" spc="260" dirty="0">
                <a:solidFill>
                  <a:srgbClr val="262425"/>
                </a:solidFill>
                <a:latin typeface="Trebuchet MS"/>
                <a:cs typeface="Trebuchet MS"/>
              </a:rPr>
              <a:t>CSS</a:t>
            </a:r>
            <a:r>
              <a:rPr sz="2400" spc="-55" dirty="0">
                <a:solidFill>
                  <a:srgbClr val="262425"/>
                </a:solidFill>
                <a:latin typeface="Trebuchet MS"/>
                <a:cs typeface="Trebuchet MS"/>
              </a:rPr>
              <a:t> </a:t>
            </a:r>
            <a:r>
              <a:rPr sz="2400" dirty="0">
                <a:solidFill>
                  <a:srgbClr val="262425"/>
                </a:solidFill>
                <a:latin typeface="Trebuchet MS"/>
                <a:cs typeface="Trebuchet MS"/>
              </a:rPr>
              <a:t>est</a:t>
            </a:r>
            <a:r>
              <a:rPr sz="2400" spc="-55" dirty="0">
                <a:solidFill>
                  <a:srgbClr val="262425"/>
                </a:solidFill>
                <a:latin typeface="Trebuchet MS"/>
                <a:cs typeface="Trebuchet MS"/>
              </a:rPr>
              <a:t> </a:t>
            </a:r>
            <a:r>
              <a:rPr sz="2400" spc="90" dirty="0">
                <a:solidFill>
                  <a:srgbClr val="262425"/>
                </a:solidFill>
                <a:latin typeface="Trebuchet MS"/>
                <a:cs typeface="Trebuchet MS"/>
              </a:rPr>
              <a:t>un</a:t>
            </a:r>
            <a:r>
              <a:rPr sz="2400" spc="-60" dirty="0">
                <a:solidFill>
                  <a:srgbClr val="262425"/>
                </a:solidFill>
                <a:latin typeface="Trebuchet MS"/>
                <a:cs typeface="Trebuchet MS"/>
              </a:rPr>
              <a:t> </a:t>
            </a:r>
            <a:r>
              <a:rPr sz="2400" spc="-40" dirty="0">
                <a:solidFill>
                  <a:srgbClr val="262425"/>
                </a:solidFill>
                <a:latin typeface="Trebuchet MS"/>
                <a:cs typeface="Trebuchet MS"/>
              </a:rPr>
              <a:t>outil</a:t>
            </a:r>
            <a:r>
              <a:rPr sz="2400" spc="-130" dirty="0">
                <a:solidFill>
                  <a:srgbClr val="262425"/>
                </a:solidFill>
                <a:latin typeface="Trebuchet MS"/>
                <a:cs typeface="Trebuchet MS"/>
              </a:rPr>
              <a:t> </a:t>
            </a:r>
            <a:r>
              <a:rPr sz="2400" spc="45" dirty="0">
                <a:solidFill>
                  <a:srgbClr val="262425"/>
                </a:solidFill>
                <a:latin typeface="Trebuchet MS"/>
                <a:cs typeface="Trebuchet MS"/>
              </a:rPr>
              <a:t>puissant</a:t>
            </a:r>
            <a:r>
              <a:rPr sz="2400" spc="-60" dirty="0">
                <a:solidFill>
                  <a:srgbClr val="262425"/>
                </a:solidFill>
                <a:latin typeface="Trebuchet MS"/>
                <a:cs typeface="Trebuchet MS"/>
              </a:rPr>
              <a:t> </a:t>
            </a:r>
            <a:r>
              <a:rPr sz="2400" spc="60" dirty="0">
                <a:solidFill>
                  <a:srgbClr val="262425"/>
                </a:solidFill>
                <a:latin typeface="Trebuchet MS"/>
                <a:cs typeface="Trebuchet MS"/>
              </a:rPr>
              <a:t>pour</a:t>
            </a:r>
            <a:r>
              <a:rPr sz="2400" spc="-114" dirty="0">
                <a:solidFill>
                  <a:srgbClr val="262425"/>
                </a:solidFill>
                <a:latin typeface="Trebuchet MS"/>
                <a:cs typeface="Trebuchet MS"/>
              </a:rPr>
              <a:t> </a:t>
            </a:r>
            <a:r>
              <a:rPr sz="2400" spc="-25" dirty="0">
                <a:solidFill>
                  <a:srgbClr val="262425"/>
                </a:solidFill>
                <a:latin typeface="Trebuchet MS"/>
                <a:cs typeface="Trebuchet MS"/>
              </a:rPr>
              <a:t>le </a:t>
            </a:r>
            <a:r>
              <a:rPr sz="2400" spc="70" dirty="0">
                <a:solidFill>
                  <a:srgbClr val="262425"/>
                </a:solidFill>
                <a:latin typeface="Trebuchet MS"/>
                <a:cs typeface="Trebuchet MS"/>
              </a:rPr>
              <a:t>développement</a:t>
            </a:r>
            <a:r>
              <a:rPr sz="2400" spc="-135" dirty="0">
                <a:solidFill>
                  <a:srgbClr val="262425"/>
                </a:solidFill>
                <a:latin typeface="Trebuchet MS"/>
                <a:cs typeface="Trebuchet MS"/>
              </a:rPr>
              <a:t> </a:t>
            </a:r>
            <a:r>
              <a:rPr sz="2400" spc="-20" dirty="0">
                <a:solidFill>
                  <a:srgbClr val="262425"/>
                </a:solidFill>
                <a:latin typeface="Trebuchet MS"/>
                <a:cs typeface="Trebuchet MS"/>
              </a:rPr>
              <a:t>web.</a:t>
            </a:r>
            <a:r>
              <a:rPr sz="2400" spc="-65" dirty="0">
                <a:solidFill>
                  <a:srgbClr val="262425"/>
                </a:solidFill>
                <a:latin typeface="Trebuchet MS"/>
                <a:cs typeface="Trebuchet MS"/>
              </a:rPr>
              <a:t> </a:t>
            </a:r>
            <a:r>
              <a:rPr sz="2400" spc="-75" dirty="0">
                <a:solidFill>
                  <a:srgbClr val="262425"/>
                </a:solidFill>
                <a:latin typeface="Trebuchet MS"/>
                <a:cs typeface="Trebuchet MS"/>
              </a:rPr>
              <a:t>Il</a:t>
            </a:r>
            <a:r>
              <a:rPr sz="2400" spc="-135" dirty="0">
                <a:solidFill>
                  <a:srgbClr val="262425"/>
                </a:solidFill>
                <a:latin typeface="Trebuchet MS"/>
                <a:cs typeface="Trebuchet MS"/>
              </a:rPr>
              <a:t> </a:t>
            </a:r>
            <a:r>
              <a:rPr sz="2400" spc="-45" dirty="0">
                <a:solidFill>
                  <a:srgbClr val="262425"/>
                </a:solidFill>
                <a:latin typeface="Trebuchet MS"/>
                <a:cs typeface="Trebuchet MS"/>
              </a:rPr>
              <a:t>oﬀre</a:t>
            </a:r>
            <a:r>
              <a:rPr sz="2400" spc="-65" dirty="0">
                <a:solidFill>
                  <a:srgbClr val="262425"/>
                </a:solidFill>
                <a:latin typeface="Trebuchet MS"/>
                <a:cs typeface="Trebuchet MS"/>
              </a:rPr>
              <a:t> </a:t>
            </a:r>
            <a:r>
              <a:rPr sz="2400" spc="130" dirty="0">
                <a:solidFill>
                  <a:srgbClr val="262425"/>
                </a:solidFill>
                <a:latin typeface="Trebuchet MS"/>
                <a:cs typeface="Trebuchet MS"/>
              </a:rPr>
              <a:t>des</a:t>
            </a:r>
            <a:r>
              <a:rPr sz="2400" spc="-60" dirty="0">
                <a:solidFill>
                  <a:srgbClr val="262425"/>
                </a:solidFill>
                <a:latin typeface="Trebuchet MS"/>
                <a:cs typeface="Trebuchet MS"/>
              </a:rPr>
              <a:t> </a:t>
            </a:r>
            <a:r>
              <a:rPr sz="2400" dirty="0">
                <a:solidFill>
                  <a:srgbClr val="262425"/>
                </a:solidFill>
                <a:latin typeface="Trebuchet MS"/>
                <a:cs typeface="Trebuchet MS"/>
              </a:rPr>
              <a:t>solutions</a:t>
            </a:r>
            <a:r>
              <a:rPr sz="2400" spc="-65" dirty="0">
                <a:solidFill>
                  <a:srgbClr val="262425"/>
                </a:solidFill>
                <a:latin typeface="Trebuchet MS"/>
                <a:cs typeface="Trebuchet MS"/>
              </a:rPr>
              <a:t> </a:t>
            </a:r>
            <a:r>
              <a:rPr sz="2400" spc="60" dirty="0">
                <a:solidFill>
                  <a:srgbClr val="262425"/>
                </a:solidFill>
                <a:latin typeface="Trebuchet MS"/>
                <a:cs typeface="Trebuchet MS"/>
              </a:rPr>
              <a:t>pour</a:t>
            </a:r>
            <a:r>
              <a:rPr sz="2400" spc="-120" dirty="0">
                <a:solidFill>
                  <a:srgbClr val="262425"/>
                </a:solidFill>
                <a:latin typeface="Trebuchet MS"/>
                <a:cs typeface="Trebuchet MS"/>
              </a:rPr>
              <a:t> </a:t>
            </a:r>
            <a:r>
              <a:rPr sz="2400" dirty="0">
                <a:solidFill>
                  <a:srgbClr val="262425"/>
                </a:solidFill>
                <a:latin typeface="Trebuchet MS"/>
                <a:cs typeface="Trebuchet MS"/>
              </a:rPr>
              <a:t>améliorer</a:t>
            </a:r>
            <a:r>
              <a:rPr sz="2400" spc="-125" dirty="0">
                <a:solidFill>
                  <a:srgbClr val="262425"/>
                </a:solidFill>
                <a:latin typeface="Trebuchet MS"/>
                <a:cs typeface="Trebuchet MS"/>
              </a:rPr>
              <a:t> </a:t>
            </a:r>
            <a:r>
              <a:rPr sz="2400" dirty="0">
                <a:solidFill>
                  <a:srgbClr val="262425"/>
                </a:solidFill>
                <a:latin typeface="Trebuchet MS"/>
                <a:cs typeface="Trebuchet MS"/>
              </a:rPr>
              <a:t>la</a:t>
            </a:r>
            <a:r>
              <a:rPr sz="2400" spc="-60" dirty="0">
                <a:solidFill>
                  <a:srgbClr val="262425"/>
                </a:solidFill>
                <a:latin typeface="Trebuchet MS"/>
                <a:cs typeface="Trebuchet MS"/>
              </a:rPr>
              <a:t> </a:t>
            </a:r>
            <a:r>
              <a:rPr sz="2400" b="1" spc="-40" dirty="0">
                <a:solidFill>
                  <a:srgbClr val="262425"/>
                </a:solidFill>
                <a:latin typeface="Trebuchet MS"/>
                <a:cs typeface="Trebuchet MS"/>
              </a:rPr>
              <a:t>rapidité</a:t>
            </a:r>
            <a:r>
              <a:rPr sz="2400" spc="-40" dirty="0">
                <a:solidFill>
                  <a:srgbClr val="262425"/>
                </a:solidFill>
                <a:latin typeface="Trebuchet MS"/>
                <a:cs typeface="Trebuchet MS"/>
              </a:rPr>
              <a:t>,</a:t>
            </a:r>
            <a:r>
              <a:rPr sz="2400" spc="-65" dirty="0">
                <a:solidFill>
                  <a:srgbClr val="262425"/>
                </a:solidFill>
                <a:latin typeface="Trebuchet MS"/>
                <a:cs typeface="Trebuchet MS"/>
              </a:rPr>
              <a:t> </a:t>
            </a:r>
            <a:r>
              <a:rPr sz="2400" spc="-25" dirty="0">
                <a:solidFill>
                  <a:srgbClr val="262425"/>
                </a:solidFill>
                <a:latin typeface="Trebuchet MS"/>
                <a:cs typeface="Trebuchet MS"/>
              </a:rPr>
              <a:t>la </a:t>
            </a:r>
            <a:r>
              <a:rPr sz="2400" b="1" spc="-50" dirty="0">
                <a:solidFill>
                  <a:srgbClr val="262425"/>
                </a:solidFill>
                <a:latin typeface="Trebuchet MS"/>
                <a:cs typeface="Trebuchet MS"/>
              </a:rPr>
              <a:t>ﬂexibilité</a:t>
            </a:r>
            <a:r>
              <a:rPr sz="2400" spc="-50" dirty="0">
                <a:solidFill>
                  <a:srgbClr val="262425"/>
                </a:solidFill>
                <a:latin typeface="Trebuchet MS"/>
                <a:cs typeface="Trebuchet MS"/>
              </a:rPr>
              <a:t>,</a:t>
            </a:r>
            <a:r>
              <a:rPr sz="2400" spc="-10" dirty="0">
                <a:solidFill>
                  <a:srgbClr val="262425"/>
                </a:solidFill>
                <a:latin typeface="Trebuchet MS"/>
                <a:cs typeface="Trebuchet MS"/>
              </a:rPr>
              <a:t> et </a:t>
            </a:r>
            <a:r>
              <a:rPr sz="2400" dirty="0">
                <a:solidFill>
                  <a:srgbClr val="262425"/>
                </a:solidFill>
                <a:latin typeface="Trebuchet MS"/>
                <a:cs typeface="Trebuchet MS"/>
              </a:rPr>
              <a:t>la</a:t>
            </a:r>
            <a:r>
              <a:rPr sz="2400" spc="-10" dirty="0">
                <a:solidFill>
                  <a:srgbClr val="262425"/>
                </a:solidFill>
                <a:latin typeface="Trebuchet MS"/>
                <a:cs typeface="Trebuchet MS"/>
              </a:rPr>
              <a:t> </a:t>
            </a:r>
            <a:r>
              <a:rPr sz="2400" b="1" dirty="0">
                <a:solidFill>
                  <a:srgbClr val="262425"/>
                </a:solidFill>
                <a:latin typeface="Trebuchet MS"/>
                <a:cs typeface="Trebuchet MS"/>
              </a:rPr>
              <a:t>cohérence</a:t>
            </a:r>
            <a:r>
              <a:rPr sz="2400" b="1" spc="-10" dirty="0">
                <a:solidFill>
                  <a:srgbClr val="262425"/>
                </a:solidFill>
                <a:latin typeface="Trebuchet MS"/>
                <a:cs typeface="Trebuchet MS"/>
              </a:rPr>
              <a:t> </a:t>
            </a:r>
            <a:r>
              <a:rPr sz="2400" spc="130" dirty="0">
                <a:solidFill>
                  <a:srgbClr val="262425"/>
                </a:solidFill>
                <a:latin typeface="Trebuchet MS"/>
                <a:cs typeface="Trebuchet MS"/>
              </a:rPr>
              <a:t>des</a:t>
            </a:r>
            <a:r>
              <a:rPr sz="2400" spc="-5" dirty="0">
                <a:solidFill>
                  <a:srgbClr val="262425"/>
                </a:solidFill>
                <a:latin typeface="Trebuchet MS"/>
                <a:cs typeface="Trebuchet MS"/>
              </a:rPr>
              <a:t> </a:t>
            </a:r>
            <a:r>
              <a:rPr sz="2400" spc="-80" dirty="0">
                <a:solidFill>
                  <a:srgbClr val="262425"/>
                </a:solidFill>
                <a:latin typeface="Trebuchet MS"/>
                <a:cs typeface="Trebuchet MS"/>
              </a:rPr>
              <a:t>projets.</a:t>
            </a:r>
            <a:r>
              <a:rPr sz="2400" spc="-10" dirty="0">
                <a:solidFill>
                  <a:srgbClr val="262425"/>
                </a:solidFill>
                <a:latin typeface="Trebuchet MS"/>
                <a:cs typeface="Trebuchet MS"/>
              </a:rPr>
              <a:t> </a:t>
            </a:r>
            <a:r>
              <a:rPr sz="2400" dirty="0">
                <a:solidFill>
                  <a:srgbClr val="262425"/>
                </a:solidFill>
                <a:latin typeface="Trebuchet MS"/>
                <a:cs typeface="Trebuchet MS"/>
              </a:rPr>
              <a:t>L'adopter</a:t>
            </a:r>
            <a:r>
              <a:rPr sz="2400" spc="-75" dirty="0">
                <a:solidFill>
                  <a:srgbClr val="262425"/>
                </a:solidFill>
                <a:latin typeface="Trebuchet MS"/>
                <a:cs typeface="Trebuchet MS"/>
              </a:rPr>
              <a:t> </a:t>
            </a:r>
            <a:r>
              <a:rPr sz="2400" dirty="0">
                <a:solidFill>
                  <a:srgbClr val="262425"/>
                </a:solidFill>
                <a:latin typeface="Trebuchet MS"/>
                <a:cs typeface="Trebuchet MS"/>
              </a:rPr>
              <a:t>peut</a:t>
            </a:r>
            <a:r>
              <a:rPr sz="2400" spc="-10" dirty="0">
                <a:solidFill>
                  <a:srgbClr val="262425"/>
                </a:solidFill>
                <a:latin typeface="Trebuchet MS"/>
                <a:cs typeface="Trebuchet MS"/>
              </a:rPr>
              <a:t> transformer </a:t>
            </a:r>
            <a:r>
              <a:rPr sz="2400" dirty="0">
                <a:solidFill>
                  <a:srgbClr val="262425"/>
                </a:solidFill>
                <a:latin typeface="Trebuchet MS"/>
                <a:cs typeface="Trebuchet MS"/>
              </a:rPr>
              <a:t>votre</a:t>
            </a:r>
            <a:r>
              <a:rPr sz="2400" spc="-140" dirty="0">
                <a:solidFill>
                  <a:srgbClr val="262425"/>
                </a:solidFill>
                <a:latin typeface="Trebuchet MS"/>
                <a:cs typeface="Trebuchet MS"/>
              </a:rPr>
              <a:t> </a:t>
            </a:r>
            <a:r>
              <a:rPr sz="2400" spc="75" dirty="0">
                <a:solidFill>
                  <a:srgbClr val="262425"/>
                </a:solidFill>
                <a:latin typeface="Trebuchet MS"/>
                <a:cs typeface="Trebuchet MS"/>
              </a:rPr>
              <a:t>approche</a:t>
            </a:r>
            <a:r>
              <a:rPr sz="2400" spc="-125" dirty="0">
                <a:solidFill>
                  <a:srgbClr val="262425"/>
                </a:solidFill>
                <a:latin typeface="Trebuchet MS"/>
                <a:cs typeface="Trebuchet MS"/>
              </a:rPr>
              <a:t> </a:t>
            </a:r>
            <a:r>
              <a:rPr sz="2400" spc="120" dirty="0">
                <a:solidFill>
                  <a:srgbClr val="262425"/>
                </a:solidFill>
                <a:latin typeface="Trebuchet MS"/>
                <a:cs typeface="Trebuchet MS"/>
              </a:rPr>
              <a:t>du</a:t>
            </a:r>
            <a:r>
              <a:rPr sz="2400" spc="-120" dirty="0">
                <a:solidFill>
                  <a:srgbClr val="262425"/>
                </a:solidFill>
                <a:latin typeface="Trebuchet MS"/>
                <a:cs typeface="Trebuchet MS"/>
              </a:rPr>
              <a:t> </a:t>
            </a:r>
            <a:r>
              <a:rPr sz="2400" spc="70" dirty="0">
                <a:solidFill>
                  <a:srgbClr val="262425"/>
                </a:solidFill>
                <a:latin typeface="Trebuchet MS"/>
                <a:cs typeface="Trebuchet MS"/>
              </a:rPr>
              <a:t>développement</a:t>
            </a:r>
            <a:r>
              <a:rPr sz="2400" spc="-185" dirty="0">
                <a:solidFill>
                  <a:srgbClr val="262425"/>
                </a:solidFill>
                <a:latin typeface="Trebuchet MS"/>
                <a:cs typeface="Trebuchet MS"/>
              </a:rPr>
              <a:t> </a:t>
            </a:r>
            <a:r>
              <a:rPr sz="2400" spc="110" dirty="0">
                <a:solidFill>
                  <a:srgbClr val="262425"/>
                </a:solidFill>
                <a:latin typeface="Trebuchet MS"/>
                <a:cs typeface="Trebuchet MS"/>
              </a:rPr>
              <a:t>web</a:t>
            </a:r>
            <a:r>
              <a:rPr sz="2400" spc="-120" dirty="0">
                <a:solidFill>
                  <a:srgbClr val="262425"/>
                </a:solidFill>
                <a:latin typeface="Trebuchet MS"/>
                <a:cs typeface="Trebuchet MS"/>
              </a:rPr>
              <a:t> </a:t>
            </a:r>
            <a:r>
              <a:rPr sz="2400" spc="-10" dirty="0">
                <a:solidFill>
                  <a:srgbClr val="262425"/>
                </a:solidFill>
                <a:latin typeface="Trebuchet MS"/>
                <a:cs typeface="Trebuchet MS"/>
              </a:rPr>
              <a:t>et</a:t>
            </a:r>
            <a:r>
              <a:rPr sz="2400" spc="-125" dirty="0">
                <a:solidFill>
                  <a:srgbClr val="262425"/>
                </a:solidFill>
                <a:latin typeface="Trebuchet MS"/>
                <a:cs typeface="Trebuchet MS"/>
              </a:rPr>
              <a:t> </a:t>
            </a:r>
            <a:r>
              <a:rPr sz="2400" spc="60" dirty="0">
                <a:solidFill>
                  <a:srgbClr val="262425"/>
                </a:solidFill>
                <a:latin typeface="Trebuchet MS"/>
                <a:cs typeface="Trebuchet MS"/>
              </a:rPr>
              <a:t>augmenter</a:t>
            </a:r>
            <a:r>
              <a:rPr sz="2400" spc="-235" dirty="0">
                <a:solidFill>
                  <a:srgbClr val="262425"/>
                </a:solidFill>
                <a:latin typeface="Trebuchet MS"/>
                <a:cs typeface="Trebuchet MS"/>
              </a:rPr>
              <a:t> </a:t>
            </a:r>
            <a:r>
              <a:rPr sz="2400" dirty="0">
                <a:solidFill>
                  <a:srgbClr val="262425"/>
                </a:solidFill>
                <a:latin typeface="Trebuchet MS"/>
                <a:cs typeface="Trebuchet MS"/>
              </a:rPr>
              <a:t>votre</a:t>
            </a:r>
            <a:r>
              <a:rPr sz="2400" spc="-125" dirty="0">
                <a:solidFill>
                  <a:srgbClr val="262425"/>
                </a:solidFill>
                <a:latin typeface="Trebuchet MS"/>
                <a:cs typeface="Trebuchet MS"/>
              </a:rPr>
              <a:t> </a:t>
            </a:r>
            <a:r>
              <a:rPr sz="2400" b="1" spc="-10" dirty="0">
                <a:solidFill>
                  <a:srgbClr val="262425"/>
                </a:solidFill>
                <a:latin typeface="Trebuchet MS"/>
                <a:cs typeface="Trebuchet MS"/>
              </a:rPr>
              <a:t>eﬃcacité</a:t>
            </a:r>
            <a:r>
              <a:rPr sz="2400" spc="-10" dirty="0">
                <a:solidFill>
                  <a:srgbClr val="262425"/>
                </a:solidFill>
                <a:latin typeface="Trebuchet MS"/>
                <a:cs typeface="Trebuchet MS"/>
              </a:rPr>
              <a:t>.</a:t>
            </a:r>
            <a:endParaRPr sz="2400">
              <a:latin typeface="Trebuchet MS"/>
              <a:cs typeface="Trebuchet MS"/>
            </a:endParaRPr>
          </a:p>
        </p:txBody>
      </p:sp>
      <p:sp>
        <p:nvSpPr>
          <p:cNvPr id="10" name="object 10"/>
          <p:cNvSpPr txBox="1">
            <a:spLocks noGrp="1"/>
          </p:cNvSpPr>
          <p:nvPr>
            <p:ph type="title"/>
          </p:nvPr>
        </p:nvSpPr>
        <p:spPr>
          <a:xfrm>
            <a:off x="2282126" y="1695488"/>
            <a:ext cx="6994525" cy="1397000"/>
          </a:xfrm>
          <a:prstGeom prst="rect">
            <a:avLst/>
          </a:prstGeom>
        </p:spPr>
        <p:txBody>
          <a:bodyPr vert="horz" wrap="square" lIns="0" tIns="12700" rIns="0" bIns="0" rtlCol="0">
            <a:spAutoFit/>
          </a:bodyPr>
          <a:lstStyle/>
          <a:p>
            <a:pPr marL="12700">
              <a:lnSpc>
                <a:spcPct val="100000"/>
              </a:lnSpc>
              <a:spcBef>
                <a:spcPts val="100"/>
              </a:spcBef>
            </a:pPr>
            <a:r>
              <a:rPr sz="9000" spc="-555" dirty="0"/>
              <a:t>CONCLUSION</a:t>
            </a:r>
            <a:endParaRPr sz="9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42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349</Words>
  <Application>Microsoft Office PowerPoint</Application>
  <PresentationFormat>Personnalisé</PresentationFormat>
  <Paragraphs>25</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Calibri</vt:lpstr>
      <vt:lpstr>Microsoft Sans Serif</vt:lpstr>
      <vt:lpstr>Trebuchet MS</vt:lpstr>
      <vt:lpstr>Office Theme</vt:lpstr>
      <vt:lpstr>Optimisation du Développement Web avec Tailwind CSS</vt:lpstr>
      <vt:lpstr>INTRODUCTION À TAILWIND CSS</vt:lpstr>
      <vt:lpstr>QU'EST-CE QUE TAILWIND CSS ?</vt:lpstr>
      <vt:lpstr>AVANTAGES DE TAILWIND CSS</vt:lpstr>
      <vt:lpstr>INSTALLATION ET CONFIGURATION</vt:lpstr>
      <vt:lpstr>UTILISATION DES CLASSES UTILITAIRES</vt:lpstr>
      <vt:lpstr>PERSONNALISATION DE TAILWIND CSS</vt:lpstr>
      <vt:lpstr>MEILLEURES PRATIQUES Pour optimiser l'utilisation de Tailwind CSS, il est crucial de suivre certaines meilleures pratiques. Cela inclut l'utilisation de composants réutilisables, la gestion eﬃcace des classes et l'optimisation des performances en purgeant les styles inutilisés.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Optimisation du Développement Web avec Tailwind CSS</dc:title>
  <cp:lastModifiedBy>Abraham Andriamanisa</cp:lastModifiedBy>
  <cp:revision>1</cp:revision>
  <dcterms:created xsi:type="dcterms:W3CDTF">2024-11-17T15:59:32Z</dcterms:created>
  <dcterms:modified xsi:type="dcterms:W3CDTF">2024-11-17T15:40:29Z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2024-11-17T00:00:00Z</vt:filetime>
  </property>
  <property fmtid="{D5CDD505-2E9C-101B-9397-08002B2CF9AE}" pid="3" name="Creator">
    <vt:lpwstr>Chromium</vt:lpwstr>
  </property>
  <property fmtid="{D5CDD505-2E9C-101B-9397-08002B2CF9AE}" pid="4" name="LastSaved">
    <vt:filetime>2024-11-17T00:00:00Z</vt:filetime>
  </property>
  <property fmtid="{D5CDD505-2E9C-101B-9397-08002B2CF9AE}" pid="5" name="Producer">
    <vt:lpwstr>GPL Ghostscript 10.04.0</vt:lpwstr>
  </property>
</Properties>
</file>