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669088" cy="9926638"/>
  <p:defaultTextStyle>
    <a:defPPr>
      <a:defRPr lang="es-ES"/>
    </a:defPPr>
    <a:lvl1pPr marL="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75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51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26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02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377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53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28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04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>
          <p15:clr>
            <a:srgbClr val="A4A3A4"/>
          </p15:clr>
        </p15:guide>
        <p15:guide id="2" pos="7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8921" autoAdjust="0"/>
  </p:normalViewPr>
  <p:slideViewPr>
    <p:cSldViewPr snapToGrid="0">
      <p:cViewPr>
        <p:scale>
          <a:sx n="33" d="100"/>
          <a:sy n="33" d="100"/>
        </p:scale>
        <p:origin x="2862" y="-2466"/>
      </p:cViewPr>
      <p:guideLst>
        <p:guide orient="horz" pos="11338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5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1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2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18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58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45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17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43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53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9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BBCF-1105-4BCC-BC52-60A08BDE5682}" type="datetimeFigureOut">
              <a:rPr lang="es-ES" smtClean="0"/>
              <a:pPr/>
              <a:t>07/06/2018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B614-0766-4A95-99FF-3C1D656E9F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32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94391" y="4627808"/>
            <a:ext cx="37022469" cy="2776685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88715" y="4355306"/>
            <a:ext cx="13686503" cy="422865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379841" y="500224"/>
            <a:ext cx="13995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i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TRANSPORTASKS</a:t>
            </a:r>
          </a:p>
          <a:p>
            <a:pPr algn="ctr"/>
            <a:r>
              <a:rPr lang="es-ES" sz="6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Facilita la gestión de tus transportistas</a:t>
            </a:r>
          </a:p>
          <a:p>
            <a:pPr algn="ctr"/>
            <a:r>
              <a:rPr lang="es-ES" sz="6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CONTROLADOR PARA TRANSPORTES</a:t>
            </a:r>
          </a:p>
          <a:p>
            <a:pPr algn="ctr"/>
            <a:endParaRPr lang="es-ES" sz="6000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-114698" y="3571876"/>
            <a:ext cx="6533803" cy="9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s-ES" sz="4800" b="1" dirty="0">
                <a:solidFill>
                  <a:schemeClr val="accent2">
                    <a:lumMod val="75000"/>
                  </a:schemeClr>
                </a:solidFill>
              </a:rPr>
              <a:t>INTRODUCCIÓN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063933" y="4802191"/>
            <a:ext cx="912616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Control del trabajo y clientes de los repartidores.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Llevar una organización de las tareas de la empresa.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2400" dirty="0">
                <a:latin typeface="Myriad Pro" panose="020B0503030403020204" pitchFamily="34" charset="0"/>
                <a:cs typeface="Arial" pitchFamily="34" charset="0"/>
              </a:rPr>
              <a:t>Tener un medio con el cual el empresario poder interactuar para realizar labores de gestión y tener un control mínimo.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2400" dirty="0">
                <a:latin typeface="Myriad Pro" panose="020B0503030403020204" pitchFamily="34" charset="0"/>
                <a:cs typeface="Arial" pitchFamily="34" charset="0"/>
              </a:rPr>
              <a:t>Facilitar a los repartidores su labor de fichar en la empresa sin necesidad de acudir al centro de transportes.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2400" dirty="0">
                <a:latin typeface="Myriad Pro" panose="020B0503030403020204" pitchFamily="34" charset="0"/>
                <a:cs typeface="Arial" pitchFamily="34" charset="0"/>
              </a:rPr>
              <a:t>Poder reaccionar ante posibles infracciones del repartidor.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2400" dirty="0">
                <a:latin typeface="Myriad Pro" panose="020B0503030403020204" pitchFamily="34" charset="0"/>
                <a:cs typeface="Arial" pitchFamily="34" charset="0"/>
              </a:rPr>
              <a:t>Mantener un control de qué clientes no han recibido su paquete.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sz="2400" dirty="0">
              <a:latin typeface="Myriad Pro" panose="020B0503030403020204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sz="2400" dirty="0">
              <a:latin typeface="Myriad Pro" panose="020B0503030403020204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1506605" y="270130"/>
            <a:ext cx="102267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261088" y="30080083"/>
            <a:ext cx="12684514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 El </a:t>
            </a:r>
            <a:r>
              <a:rPr kumimoji="0" 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valor</a:t>
            </a: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 es mas cuestión de las características especiales que tiene para poder proveer de servicios a empresas de transportes.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Pro" panose="020B0503030403020204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Coste económico</a:t>
            </a: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: depende mucho pero habiéndolo hecho particularmente yo le daría un precio de 8€/hora multiplicado por 4 meses que ha costado hacerlo y trabajando los 5 días de la semana aproximadamente dedicándole </a:t>
            </a:r>
            <a:r>
              <a:rPr lang="es-ES" sz="2000" dirty="0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5</a:t>
            </a: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 horas al día: 3000€ solo de desarrollo + 1 mes de trabajo de análisis = 4000€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Pro" panose="020B0503030403020204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sz="2000" dirty="0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ES" sz="2000" b="1" dirty="0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Reflejo de innovación del Proyecto</a:t>
            </a:r>
            <a:r>
              <a:rPr lang="es-ES" sz="2000" dirty="0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: la innovación del producto es única y exclusiva y no usada en ninguna empresa de transporte por su fácil uso en </a:t>
            </a:r>
            <a:r>
              <a:rPr lang="es-ES" sz="2000" dirty="0" err="1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smarthphones</a:t>
            </a:r>
            <a:r>
              <a:rPr lang="es-ES" sz="2000" dirty="0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 y con geolocalización.</a:t>
            </a:r>
            <a:endParaRPr kumimoji="0" 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Pro" panose="020B0503030403020204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Pro" panose="020B0503030403020204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sz="2000" dirty="0">
                <a:latin typeface="Myriad Pro" panose="020B0503030403020204" pitchFamily="34" charset="0"/>
                <a:cs typeface="Times New Roman" pitchFamily="18" charset="0"/>
              </a:rPr>
              <a:t> </a:t>
            </a:r>
            <a:r>
              <a:rPr lang="es-ES" sz="2000" b="1" dirty="0">
                <a:latin typeface="Myriad Pro" panose="020B0503030403020204" pitchFamily="34" charset="0"/>
                <a:cs typeface="Times New Roman" pitchFamily="18" charset="0"/>
              </a:rPr>
              <a:t>Mejoras que se pueden realizar en el Proyecto</a:t>
            </a:r>
            <a:r>
              <a:rPr lang="es-ES" sz="2000" dirty="0">
                <a:latin typeface="Myriad Pro" panose="020B0503030403020204" pitchFamily="34" charset="0"/>
                <a:cs typeface="Times New Roman" pitchFamily="18" charset="0"/>
              </a:rPr>
              <a:t>: las principales que considero que no me ha dado tiempo y me hubiese gustado hacer son que se pueden añadir mas pantallas de informes que filtren por fechas y por más campos, mejorar aspecto visual, que se adaptara horizontalmente, que exportara a PDF.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Pro" panose="020B0503030403020204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sz="2000" b="1" dirty="0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 Dificultades encontradas en su elaboración</a:t>
            </a:r>
            <a:r>
              <a:rPr lang="es-ES" sz="2000" dirty="0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: mucho tiempo en investigación, documentación en internet de difícil acceso, diseño artístico de la aplicación complicado, dificultad en adaptarlo a cualquier tipo de </a:t>
            </a:r>
            <a:r>
              <a:rPr lang="es-ES" sz="2000" dirty="0" err="1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movil</a:t>
            </a:r>
            <a:r>
              <a:rPr lang="es-ES" sz="2000" dirty="0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, dificultad, largo y tedioso en depurarlo en un emulador y en el </a:t>
            </a:r>
            <a:r>
              <a:rPr lang="es-ES" sz="2000" dirty="0" err="1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smarthphone</a:t>
            </a:r>
            <a:r>
              <a:rPr lang="es-ES" sz="2000" dirty="0">
                <a:latin typeface="Myriad Pro" panose="020B0503030403020204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Pro" panose="020B0503030403020204" pitchFamily="34" charset="0"/>
              <a:cs typeface="Times New Roman" pitchFamily="18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060983" y="4611597"/>
            <a:ext cx="12941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Este proyecto está orientado para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empresas de transporte 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en el cual hay diferentes maneras de gestión de la empresa, la app permite a los jefes llevar el control de los lugares donde van sus trabajadores y las horas a la que empiezan su jornada y a qué hora acaban para llevar un control de sus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horarios y ubicaciones 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por las que ha pasado, así como llevar un control de los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clientes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 que tiene cada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empleado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 y en que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localizaciones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 se les entregó el paquete.</a:t>
            </a:r>
          </a:p>
          <a:p>
            <a:pPr algn="just"/>
            <a:endParaRPr lang="es-ES" sz="2400" dirty="0">
              <a:latin typeface="Myriad Pro" panose="020B0503030403020204" pitchFamily="34" charset="0"/>
              <a:cs typeface="Times New Roman" pitchFamily="18" charset="0"/>
            </a:endParaRPr>
          </a:p>
          <a:p>
            <a:pPr algn="just"/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Es un proyecto adaptado para móvil y para que se pudiera usar en una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empresa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 de manera real y eficiente y pueda ser compartida entre los distintos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roles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 de una empresa de transporte convencional.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1641406" y="10421464"/>
            <a:ext cx="664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Myriad Pro" panose="020B0503030403020204" pitchFamily="34" charset="0"/>
              </a:rPr>
              <a:t>Por qué este Proyecto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1641406" y="11018525"/>
            <a:ext cx="7398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Falta de uso de nuevas tecnologías en el sector del transporte de paquetería.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Necesidad de llevar un control de empleados y clientes en el sector de la gestión.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Facilitar a los repartidores las labores de comunicación de sus labores con la empresa.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Reducir gestión mediante papeleo.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10654720" y="10295227"/>
            <a:ext cx="5270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Paso 1 en la elaboración:</a:t>
            </a:r>
          </a:p>
          <a:p>
            <a:pPr algn="just"/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Investigación de la tecnología usada y de su uso del lenguaje.</a:t>
            </a:r>
          </a:p>
          <a:p>
            <a:pPr algn="just"/>
            <a:endParaRPr lang="es-ES" sz="2400" dirty="0">
              <a:latin typeface="Myriad Pro" panose="020B0503030403020204" pitchFamily="34" charset="0"/>
              <a:cs typeface="Times New Roman" pitchFamily="18" charset="0"/>
            </a:endParaRPr>
          </a:p>
          <a:p>
            <a:pPr algn="just"/>
            <a:endParaRPr lang="es-ES" sz="2400" dirty="0">
              <a:latin typeface="Myriad Pro" panose="020B0503030403020204" pitchFamily="34" charset="0"/>
              <a:cs typeface="Times New Roman" pitchFamily="18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0654720" y="11371502"/>
            <a:ext cx="5270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Paso 2 en la elaboración</a:t>
            </a:r>
          </a:p>
          <a:p>
            <a:pPr algn="just"/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Desarrollo y testeo de la aplicación con un </a:t>
            </a:r>
            <a:r>
              <a:rPr lang="es-ES" sz="2400" dirty="0" err="1">
                <a:latin typeface="Myriad Pro" panose="020B0503030403020204" pitchFamily="34" charset="0"/>
                <a:cs typeface="Times New Roman" pitchFamily="18" charset="0"/>
              </a:rPr>
              <a:t>SmarthPhone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, utilizando Visual Studio y con la depuración de móvil activa.</a:t>
            </a:r>
            <a:endParaRPr lang="es-ES" dirty="0">
              <a:latin typeface="Myriad Pro" panose="020B0503030403020204" pitchFamily="34" charset="0"/>
              <a:cs typeface="Times New Roman" pitchFamily="18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0654720" y="13377126"/>
            <a:ext cx="52399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Otros pasos o incidencias 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:</a:t>
            </a:r>
          </a:p>
          <a:p>
            <a:r>
              <a:rPr lang="es-ES" sz="2400" dirty="0">
                <a:latin typeface="Myriad Pro" panose="020B0503030403020204"/>
                <a:cs typeface="Times New Roman" pitchFamily="18" charset="0"/>
              </a:rPr>
              <a:t>Otro paso importante es adentrarse en las biométricas móvil y su implementación para móviles Android, ésta usa la biométrica del Wifi conectado con el GPS que permiten localizarnos en todo momento. Había incidencias porque no funcionaba en emuladores y tenía que ser en un móvil con permisos de desarrollador y </a:t>
            </a:r>
            <a:r>
              <a:rPr lang="es-ES" sz="2400" dirty="0" err="1">
                <a:latin typeface="Myriad Pro" panose="020B0503030403020204"/>
                <a:cs typeface="Times New Roman" pitchFamily="18" charset="0"/>
              </a:rPr>
              <a:t>on</a:t>
            </a:r>
            <a:r>
              <a:rPr lang="es-ES" sz="2400" dirty="0">
                <a:latin typeface="Myriad Pro" panose="020B0503030403020204"/>
                <a:cs typeface="Times New Roman" pitchFamily="18" charset="0"/>
              </a:rPr>
              <a:t> Wifi correctamente configurado.</a:t>
            </a:r>
          </a:p>
          <a:p>
            <a:endParaRPr lang="es-ES" sz="2400" dirty="0">
              <a:latin typeface="Times New Roman" pitchFamily="18" charset="0"/>
              <a:cs typeface="Times New Roman" pitchFamily="18" charset="0"/>
            </a:endParaRPr>
          </a:p>
          <a:p>
            <a:endParaRPr lang="es-ES" sz="2400" dirty="0">
              <a:latin typeface="Times New Roman" pitchFamily="18" charset="0"/>
              <a:cs typeface="Times New Roman" pitchFamily="18" charset="0"/>
            </a:endParaRPr>
          </a:p>
          <a:p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641406" y="18166152"/>
            <a:ext cx="632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Myriad Pro" panose="020B0503030403020204" pitchFamily="34" charset="0"/>
              </a:rPr>
              <a:t>Técnicas y materiales usados en el Proyecto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1641406" y="19206603"/>
            <a:ext cx="7398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Materiales usados son las herramientas para el desarrollo: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Visual Studio 2017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, </a:t>
            </a:r>
            <a:r>
              <a:rPr lang="es-ES" sz="2400" b="1" dirty="0" err="1">
                <a:latin typeface="Myriad Pro" panose="020B0503030403020204" pitchFamily="34" charset="0"/>
                <a:cs typeface="Times New Roman" pitchFamily="18" charset="0"/>
              </a:rPr>
              <a:t>Xamarin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 API </a:t>
            </a:r>
            <a:r>
              <a:rPr lang="es-ES" sz="2400" dirty="0" err="1">
                <a:latin typeface="Myriad Pro" panose="020B0503030403020204" pitchFamily="34" charset="0"/>
                <a:cs typeface="Times New Roman" pitchFamily="18" charset="0"/>
              </a:rPr>
              <a:t>Extensions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, Versiones de Android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de la 4.1 a la 6.0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,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SDK Android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,  </a:t>
            </a:r>
            <a:r>
              <a:rPr lang="es-ES" sz="2400" b="1" dirty="0" err="1">
                <a:latin typeface="Myriad Pro" panose="020B0503030403020204" pitchFamily="34" charset="0"/>
                <a:cs typeface="Times New Roman" pitchFamily="18" charset="0"/>
              </a:rPr>
              <a:t>SmartPhone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 con versión de Android 5.1.1,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Internet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, 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cable USB del móvil al ordenador </a:t>
            </a: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para depurar y probar la aplicación.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10343532" y="18115693"/>
            <a:ext cx="4932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 Proceso seguido es ir pantalla por pantalla desarrollando lo que se necesita a nivel de pantalla, sin usar ningún tipo de arquitectura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1641406" y="24448119"/>
            <a:ext cx="665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Myriad Pro" panose="020B0503030403020204" pitchFamily="34" charset="0"/>
                <a:cs typeface="Times New Roman" pitchFamily="18" charset="0"/>
              </a:rPr>
              <a:t>EL proyecto en funcionamiento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1715598" y="24971339"/>
            <a:ext cx="7398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El uso es para repartidores principalmente para que puedan registrar por donde pasan y que clientes atienden, incluyendo la hora. </a:t>
            </a:r>
          </a:p>
          <a:p>
            <a:pPr algn="just"/>
            <a:r>
              <a:rPr lang="es-ES" sz="2400" dirty="0">
                <a:latin typeface="Myriad Pro" panose="020B0503030403020204" pitchFamily="34" charset="0"/>
                <a:cs typeface="Times New Roman" pitchFamily="18" charset="0"/>
              </a:rPr>
              <a:t>Manual de funcionamiento: </a:t>
            </a:r>
            <a:r>
              <a:rPr lang="es-ES" sz="2400" b="1" dirty="0" err="1">
                <a:latin typeface="Myriad Pro" panose="020B0503030403020204" pitchFamily="34" charset="0"/>
                <a:cs typeface="Times New Roman" pitchFamily="18" charset="0"/>
              </a:rPr>
              <a:t>Login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 usuario -&gt; Crear Tarea -&gt; Añadir cliente y dirección -&gt; Terminar Tarea -&gt; Consultar Tareas -&gt; Gestionar usuarios -&gt; Ver Actividad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17444358" y="25013429"/>
            <a:ext cx="5625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Borrar una Tarea -&gt; </a:t>
            </a:r>
          </a:p>
          <a:p>
            <a:pPr>
              <a:lnSpc>
                <a:spcPct val="150000"/>
              </a:lnSpc>
            </a:pPr>
            <a:endParaRPr lang="es-ES" sz="2400" b="1" dirty="0">
              <a:latin typeface="Myriad Pro" panose="020B0503030403020204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Consultar una Tarea        -&gt;</a:t>
            </a:r>
          </a:p>
          <a:p>
            <a:pPr>
              <a:lnSpc>
                <a:spcPct val="150000"/>
              </a:lnSpc>
            </a:pPr>
            <a:endParaRPr lang="es-ES" sz="2400" b="1" dirty="0">
              <a:latin typeface="Myriad Pro" panose="020B0503030403020204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Terminar Tarea / Añadir </a:t>
            </a:r>
            <a:r>
              <a:rPr lang="es-ES" sz="2400" b="1" dirty="0" err="1">
                <a:latin typeface="Myriad Pro" panose="020B0503030403020204" pitchFamily="34" charset="0"/>
                <a:cs typeface="Times New Roman" pitchFamily="18" charset="0"/>
              </a:rPr>
              <a:t>Direccion</a:t>
            </a:r>
            <a:r>
              <a:rPr lang="es-ES" sz="2400" b="1" dirty="0">
                <a:latin typeface="Myriad Pro" panose="020B0503030403020204" pitchFamily="34" charset="0"/>
                <a:cs typeface="Times New Roman" pitchFamily="18" charset="0"/>
              </a:rPr>
              <a:t> -&gt;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4806363" y="4353032"/>
            <a:ext cx="9603608" cy="422865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13 CuadroTexto"/>
          <p:cNvSpPr txBox="1"/>
          <p:nvPr/>
        </p:nvSpPr>
        <p:spPr>
          <a:xfrm>
            <a:off x="14002949" y="3569602"/>
            <a:ext cx="6533803" cy="9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s-ES" sz="4800" b="1" dirty="0">
                <a:solidFill>
                  <a:schemeClr val="accent2">
                    <a:lumMod val="75000"/>
                  </a:schemeClr>
                </a:solidFill>
              </a:rPr>
              <a:t>OBJETIVOS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688715" y="9729117"/>
            <a:ext cx="23721256" cy="1932520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3 CuadroTexto"/>
          <p:cNvSpPr txBox="1"/>
          <p:nvPr/>
        </p:nvSpPr>
        <p:spPr>
          <a:xfrm>
            <a:off x="-114698" y="8945688"/>
            <a:ext cx="8368361" cy="9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s-ES" sz="4800" b="1" dirty="0">
                <a:solidFill>
                  <a:schemeClr val="accent2">
                    <a:lumMod val="75000"/>
                  </a:schemeClr>
                </a:solidFill>
              </a:rPr>
              <a:t>DESARROLLO Y RESULTADOS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688715" y="30047081"/>
            <a:ext cx="13686503" cy="534484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13 CuadroTexto"/>
          <p:cNvSpPr txBox="1"/>
          <p:nvPr/>
        </p:nvSpPr>
        <p:spPr>
          <a:xfrm>
            <a:off x="-221735" y="29235076"/>
            <a:ext cx="10367712" cy="9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s-ES" sz="4800" b="1" dirty="0">
                <a:solidFill>
                  <a:schemeClr val="accent2">
                    <a:lumMod val="75000"/>
                  </a:schemeClr>
                </a:solidFill>
              </a:rPr>
              <a:t>VALORACIONES SOBRE EL PROYECTO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4806364" y="30012210"/>
            <a:ext cx="9603608" cy="534484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13 CuadroTexto"/>
          <p:cNvSpPr txBox="1"/>
          <p:nvPr/>
        </p:nvSpPr>
        <p:spPr>
          <a:xfrm>
            <a:off x="14002950" y="29171630"/>
            <a:ext cx="10407021" cy="9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s-ES" sz="4800" b="1" dirty="0">
                <a:solidFill>
                  <a:schemeClr val="accent2">
                    <a:lumMod val="75000"/>
                  </a:schemeClr>
                </a:solidFill>
              </a:rPr>
              <a:t>REFERENCIAS DE OTROS PROYECTOS</a:t>
            </a:r>
          </a:p>
        </p:txBody>
      </p:sp>
      <p:cxnSp>
        <p:nvCxnSpPr>
          <p:cNvPr id="61" name="Conector recto de flecha 60"/>
          <p:cNvCxnSpPr/>
          <p:nvPr/>
        </p:nvCxnSpPr>
        <p:spPr>
          <a:xfrm>
            <a:off x="9851307" y="10514758"/>
            <a:ext cx="803413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>
            <a:off x="9851307" y="11581558"/>
            <a:ext cx="803413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>
            <a:off x="9851307" y="14096158"/>
            <a:ext cx="80341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9851307" y="10514758"/>
            <a:ext cx="0" cy="35814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>
            <a:off x="9423282" y="13377895"/>
            <a:ext cx="42802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/>
          <p:cNvSpPr/>
          <p:nvPr/>
        </p:nvSpPr>
        <p:spPr>
          <a:xfrm>
            <a:off x="1390650" y="10277780"/>
            <a:ext cx="8032632" cy="720744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/>
          <p:cNvSpPr/>
          <p:nvPr/>
        </p:nvSpPr>
        <p:spPr>
          <a:xfrm>
            <a:off x="16341213" y="10276017"/>
            <a:ext cx="7622222" cy="564408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/>
          <p:cNvSpPr/>
          <p:nvPr/>
        </p:nvSpPr>
        <p:spPr>
          <a:xfrm>
            <a:off x="1417495" y="17990880"/>
            <a:ext cx="8032632" cy="583530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16341213" y="16289514"/>
            <a:ext cx="7622222" cy="75366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4" name="Conector recto de flecha 83"/>
          <p:cNvCxnSpPr/>
          <p:nvPr/>
        </p:nvCxnSpPr>
        <p:spPr>
          <a:xfrm>
            <a:off x="9899432" y="17990881"/>
            <a:ext cx="158311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>
          <a:xfrm>
            <a:off x="9923495" y="23826186"/>
            <a:ext cx="6399207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9923495" y="17968093"/>
            <a:ext cx="0" cy="588935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>
            <a:off x="9450127" y="20827430"/>
            <a:ext cx="47336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1438654" y="24330481"/>
            <a:ext cx="8032632" cy="415112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/>
          <p:cNvSpPr/>
          <p:nvPr/>
        </p:nvSpPr>
        <p:spPr>
          <a:xfrm>
            <a:off x="9903354" y="24331365"/>
            <a:ext cx="6437860" cy="415112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6" name="Conector recto de flecha 95"/>
          <p:cNvCxnSpPr/>
          <p:nvPr/>
        </p:nvCxnSpPr>
        <p:spPr>
          <a:xfrm>
            <a:off x="9471286" y="26436733"/>
            <a:ext cx="424471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>
            <a:off x="16323792" y="26436733"/>
            <a:ext cx="1057718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 flipV="1">
            <a:off x="16348811" y="25421368"/>
            <a:ext cx="1032699" cy="99526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>
            <a:off x="16348811" y="26436733"/>
            <a:ext cx="1032699" cy="106990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9"/>
          <p:cNvSpPr>
            <a:spLocks noChangeArrowheads="1"/>
          </p:cNvSpPr>
          <p:nvPr/>
        </p:nvSpPr>
        <p:spPr bwMode="auto">
          <a:xfrm>
            <a:off x="14880235" y="29552515"/>
            <a:ext cx="883585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Myriad Pro" panose="020B0503030403020204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Myriad Pro" panose="020B0503030403020204" pitchFamily="34" charset="0"/>
              <a:cs typeface="Times New Roman" pitchFamily="18" charset="0"/>
            </a:endParaRPr>
          </a:p>
          <a:p>
            <a:pPr marL="342900" indent="-342900" algn="just"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ES" sz="2000" dirty="0">
                <a:latin typeface="Myriad Pro" panose="020B0503030403020204" pitchFamily="34" charset="0"/>
                <a:cs typeface="Miriam Fixed" pitchFamily="49" charset="-79"/>
              </a:rPr>
              <a:t>He encontrado una app parecida pero con mas funcionalidades que es parecida se llama </a:t>
            </a:r>
            <a:r>
              <a:rPr lang="es-ES" sz="2000" b="1" dirty="0" err="1">
                <a:latin typeface="Myriad Pro" panose="020B0503030403020204" pitchFamily="34" charset="0"/>
                <a:cs typeface="Miriam Fixed" pitchFamily="49" charset="-79"/>
              </a:rPr>
              <a:t>praxedo</a:t>
            </a:r>
            <a:r>
              <a:rPr lang="es-ES" sz="2000" dirty="0">
                <a:latin typeface="Myriad Pro" panose="020B0503030403020204" pitchFamily="34" charset="0"/>
                <a:cs typeface="Miriam Fixed" pitchFamily="49" charset="-79"/>
              </a:rPr>
              <a:t> y también está orientado para empresas de paquetería para entregas y que incluye biométricas de geolocalización y altas de clientes por ubicación, lo cual me recuerda a mi aplicación y es muy parecida en cuanto a todas las cosas que puedes hacer con ella.</a:t>
            </a:r>
            <a:br>
              <a:rPr lang="es-ES" sz="2000" dirty="0">
                <a:latin typeface="Myriad Pro" panose="020B0503030403020204" pitchFamily="34" charset="0"/>
                <a:cs typeface="Miriam Fixed" pitchFamily="49" charset="-79"/>
              </a:rPr>
            </a:br>
            <a:r>
              <a:rPr lang="es-ES" sz="2000" dirty="0">
                <a:latin typeface="Myriad Pro" panose="020B0503030403020204" pitchFamily="34" charset="0"/>
                <a:cs typeface="Miriam Fixed" pitchFamily="49" charset="-79"/>
              </a:rPr>
              <a:t>Incluyendo la gestión de usuarios y todo lo que pueda llevar un jefe de una empresa que tenga esa app.</a:t>
            </a:r>
          </a:p>
        </p:txBody>
      </p:sp>
      <p:sp>
        <p:nvSpPr>
          <p:cNvPr id="111" name="13 CuadroTexto"/>
          <p:cNvSpPr txBox="1"/>
          <p:nvPr/>
        </p:nvSpPr>
        <p:spPr>
          <a:xfrm>
            <a:off x="14806362" y="2573397"/>
            <a:ext cx="726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b="1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Ismael Rodríguez </a:t>
            </a:r>
            <a:r>
              <a:rPr lang="es-ES" sz="3600" b="1" dirty="0" err="1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Terradillos</a:t>
            </a:r>
            <a:endParaRPr lang="es-ES" sz="3600" b="1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12" name="13 CuadroTexto"/>
          <p:cNvSpPr txBox="1"/>
          <p:nvPr/>
        </p:nvSpPr>
        <p:spPr>
          <a:xfrm>
            <a:off x="13719786" y="1958917"/>
            <a:ext cx="835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Proyecto Fin de Ciclo  DAM</a:t>
            </a:r>
            <a:endParaRPr lang="es-ES" sz="3600" b="1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14" name="13 CuadroTexto"/>
          <p:cNvSpPr txBox="1"/>
          <p:nvPr/>
        </p:nvSpPr>
        <p:spPr>
          <a:xfrm>
            <a:off x="14826195" y="1272952"/>
            <a:ext cx="726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Familia Profesional  de Informática</a:t>
            </a:r>
            <a:endParaRPr lang="es-ES" sz="3600" b="1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15" name="13 CuadroTexto"/>
          <p:cNvSpPr txBox="1"/>
          <p:nvPr/>
        </p:nvSpPr>
        <p:spPr>
          <a:xfrm>
            <a:off x="14826195" y="586768"/>
            <a:ext cx="726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CPIFP BAJO ARAGÓN de Alcañiz</a:t>
            </a:r>
            <a:endParaRPr lang="es-ES" sz="3600" b="1" dirty="0">
              <a:solidFill>
                <a:schemeClr val="accent2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58" name="Conector recto de flecha 57"/>
          <p:cNvCxnSpPr/>
          <p:nvPr/>
        </p:nvCxnSpPr>
        <p:spPr>
          <a:xfrm>
            <a:off x="15894677" y="13892488"/>
            <a:ext cx="42802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15004347" y="32684632"/>
            <a:ext cx="8711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Myriad Pro" panose="020B0503030403020204" pitchFamily="34" charset="0"/>
              </a:rPr>
              <a:t>- El </a:t>
            </a:r>
            <a:r>
              <a:rPr lang="es-ES" sz="2000" b="1" dirty="0">
                <a:latin typeface="Myriad Pro" panose="020B0503030403020204" pitchFamily="34" charset="0"/>
              </a:rPr>
              <a:t>plan de futuro </a:t>
            </a:r>
            <a:r>
              <a:rPr lang="es-ES" sz="2000" dirty="0">
                <a:latin typeface="Myriad Pro" panose="020B0503030403020204" pitchFamily="34" charset="0"/>
              </a:rPr>
              <a:t>de este proyecto podría ser muy interesante y realizar mejoras desde ésta </a:t>
            </a:r>
            <a:r>
              <a:rPr lang="es-ES" sz="2000" b="1" dirty="0">
                <a:latin typeface="Myriad Pro" panose="020B0503030403020204" pitchFamily="34" charset="0"/>
              </a:rPr>
              <a:t>versión 1.0 </a:t>
            </a:r>
            <a:r>
              <a:rPr lang="es-ES" sz="2000" dirty="0">
                <a:latin typeface="Myriad Pro" panose="020B0503030403020204" pitchFamily="34" charset="0"/>
              </a:rPr>
              <a:t>y llegar a hacer una versión 2.0 y una versión beta y su posterior lanzamiento definitivo con muchísimas mas funcionalidades y mejorando el aspecto y apariencia de la misma. Pudiendo llegar a miles de descargas y usos para distintas de empresas de transportes famosas.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634" y="596213"/>
            <a:ext cx="2551635" cy="264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7 CuadroTexto"/>
          <p:cNvSpPr txBox="1"/>
          <p:nvPr/>
        </p:nvSpPr>
        <p:spPr>
          <a:xfrm>
            <a:off x="21926550" y="3362546"/>
            <a:ext cx="285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2"/>
                </a:solidFill>
              </a:rPr>
              <a:t>CURSO 2017 /2018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D80C735-999A-4AB0-AB0B-9A1A08B7C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58" y="13761221"/>
            <a:ext cx="2018328" cy="35881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975C00-D1B4-40DA-947D-9419F4F1F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488" y="13929355"/>
            <a:ext cx="3026528" cy="326704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F2B554C-E1B3-49FC-AA17-F0D5DE116B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008" y="24431426"/>
            <a:ext cx="2183924" cy="388253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84EF962-EC73-49C4-8325-7A4229CEF6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072" y="24447678"/>
            <a:ext cx="2223305" cy="395254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EB80032-2237-4A55-BF7F-3237333E80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383" y="24016370"/>
            <a:ext cx="1235372" cy="219621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A901429-192F-499F-823C-9A8BDEC144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453" y="24853712"/>
            <a:ext cx="1354248" cy="240755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575E9B5-E667-4659-8608-743D184B24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145" y="26477035"/>
            <a:ext cx="1325590" cy="23566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6AEDE4-3ADA-4CEC-A046-4A63EC271A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1632" y="21527743"/>
            <a:ext cx="4272918" cy="22856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436E3D-A517-47A8-954C-1427E6F827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64429" y="11304184"/>
            <a:ext cx="7309642" cy="32888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6C2B0A7-24F7-4931-95EB-FC249021CC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28359" y="19615673"/>
            <a:ext cx="4669794" cy="408354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28A60EF-EE61-4A32-A61F-93ABB7047C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64429" y="16409788"/>
            <a:ext cx="7166216" cy="311031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720C9D9-2909-4EEB-90FA-39A438E09D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72868" y="20533852"/>
            <a:ext cx="6349834" cy="31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24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906</Words>
  <Application>Microsoft Office PowerPoint</Application>
  <PresentationFormat>Personalizado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Berlin Sans FB</vt:lpstr>
      <vt:lpstr>Berlin Sans FB Demi</vt:lpstr>
      <vt:lpstr>Calibri</vt:lpstr>
      <vt:lpstr>Calibri Light</vt:lpstr>
      <vt:lpstr>Miriam Fixed</vt:lpstr>
      <vt:lpstr>Myriad Pro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G2</cp:lastModifiedBy>
  <cp:revision>74</cp:revision>
  <cp:lastPrinted>2017-04-26T17:15:17Z</cp:lastPrinted>
  <dcterms:created xsi:type="dcterms:W3CDTF">2017-02-09T11:04:52Z</dcterms:created>
  <dcterms:modified xsi:type="dcterms:W3CDTF">2018-06-07T13:25:43Z</dcterms:modified>
</cp:coreProperties>
</file>