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5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0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CF302-15C8-43C4-8090-7D9B8CB76DD6}" type="datetimeFigureOut">
              <a:rPr lang="fr-CH" smtClean="0"/>
              <a:t>07.06.2025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F0931-97B5-4C35-91F7-1A92545055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885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8D1E1-DA63-7806-C501-969F088A2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34DCC3-B216-1E9D-285C-10FA4BC0A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7740A-B5BC-5C89-FF17-548DF540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26F-3169-43EF-8258-3650813714B1}" type="datetime1">
              <a:rPr lang="fr-CH" smtClean="0"/>
              <a:t>07.06.2025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5C7FA-7CC0-23FA-575C-641CD71B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CB0FD2-BEFA-3B21-D066-2D09F6E3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78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6B539-2382-E1F8-005D-C06349A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BA1852-C66E-B53C-E226-C775FAC1B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16B99-62F7-3796-6952-4FF82599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640F-840C-4BF3-BCA9-94D2FBDACA12}" type="datetime1">
              <a:rPr lang="fr-CH" smtClean="0"/>
              <a:t>07.06.2025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828E7-1541-07B1-BCC8-FDD47AA2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E6520-EF09-F8D2-7FFD-82D6A632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006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04586C-711A-D7AD-9B94-72858A5B8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AF2D-A002-16A4-971D-F6757D8D3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6992C-4370-7583-0541-B481E3F2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5A99-004B-479C-A7D6-FCF2ABD8B76A}" type="datetime1">
              <a:rPr lang="fr-CH" smtClean="0"/>
              <a:t>07.06.2025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1FDB62-CB6F-6BDF-8016-96CB218C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1A4111-BCEC-3AAC-880A-AB55C5BA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79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251B3-3BCE-E1C7-64E7-6A985FCC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6686C3-5DB6-286D-9042-B770E2A8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CFE8C-3966-0C4B-E94C-20C7689F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58D0-B6EC-4D87-A600-53641F527655}" type="datetime1">
              <a:rPr lang="fr-CH" smtClean="0"/>
              <a:t>07.06.2025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02D3D1-C69E-80BD-F507-588469C5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844464-12BB-5205-4EA3-5B184526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7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6C3F6-0BD2-7BDB-9126-C2771065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564E4A-6293-EF42-5D2B-8CA22BD2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D11838-6A6B-3C14-781D-3CECD0A5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0BEA-64A2-40B2-99E2-3E4EAE1EAEE6}" type="datetime1">
              <a:rPr lang="fr-CH" smtClean="0"/>
              <a:t>07.06.2025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EF6195-9AA3-6107-395C-244ED7A9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78680-B78D-5318-F821-0318130F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631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A9579-39CE-92DE-721A-ECB85CF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506C09-3C0F-1A95-495F-765C8B237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B0DD59-1039-BBC2-2DC5-8B8EF2101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D8EF2D-3B06-E809-8D3F-459CD074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4778-8311-4FAC-9BA3-F61D708A6E5D}" type="datetime1">
              <a:rPr lang="fr-CH" smtClean="0"/>
              <a:t>07.06.2025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7009AE-7CD1-F33C-C66C-1BB37894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B927C-E397-0B1F-38EC-E8AAED50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909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23311-7A7B-B59E-0AD9-A3715737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1C8D65-1B82-2BDF-649F-5FCC337B8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E1FC20-B4D4-FABA-8804-0B8B8ED0E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BDAD14-F9E9-6515-6B6A-728D45B0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80F327-1BDB-33E1-E3EB-501FD54C7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3D5B33-033D-71CC-1DEC-D94C37F4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C6CF-6354-418D-AF9B-0F9FF29398A4}" type="datetime1">
              <a:rPr lang="fr-CH" smtClean="0"/>
              <a:t>07.06.2025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23A464-7777-AE92-3F3A-C749925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0060F6-9CC2-077F-D963-80210D09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539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DB70A-77F8-699A-83DE-28C02690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298B66-A63C-A00E-600B-43D3AE01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866-A3AB-4D47-9EF5-1730751AC930}" type="datetime1">
              <a:rPr lang="fr-CH" smtClean="0"/>
              <a:t>07.06.2025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3EC20B-1FF5-8755-D438-2E59F52B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C74872-0DCF-9D92-907B-CF1A7A42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7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CAB29D-5824-1230-4402-99693124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9C93-0DF7-4967-AF38-FCBFA43B730C}" type="datetime1">
              <a:rPr lang="fr-CH" smtClean="0"/>
              <a:t>07.06.2025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C0121C-D7F6-3E50-2627-AB44ADEA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2D1BC-13FF-7A66-88C2-595773B5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93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8EC6B-53AB-24A6-BC60-285A3DFD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344CA-A27E-FE25-A190-B1CE16E54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17CDFE-F66E-F1AF-B464-9F50369DB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CE98A9-B402-A1CA-4CD0-FADAB50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120A-B405-4426-B881-32455037693B}" type="datetime1">
              <a:rPr lang="fr-CH" smtClean="0"/>
              <a:t>07.06.2025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6256AE-A9A0-B599-6FC0-61A233D6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EE03F4-BB7A-EB5F-3B31-78ED8937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33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CEDCA-6229-F7D1-396C-0D434EAD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B99630-1C9E-CB2B-A0D0-84A13FAD8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9AA96A-45A0-D038-FE35-C5741A7C5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D22325-30CA-BB4C-42A3-B1953F81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3229-F0DC-442B-A2FD-E996D38BC528}" type="datetime1">
              <a:rPr lang="fr-CH" smtClean="0"/>
              <a:t>07.06.2025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D975C6-7019-09A9-2664-C6BCBD38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317A2D-3672-F142-254A-FFE28E8E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931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6C2C24-5F75-D69F-27BD-34D04778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E3EB8-98A1-1358-2596-D9203C98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DF0F4-4E46-A245-D085-7F22567D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D6D41-A7C7-407D-8A66-3A09DE85368B}" type="datetime1">
              <a:rPr lang="fr-CH" smtClean="0"/>
              <a:t>07.06.2025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C592A-656E-2A5B-26FE-4B5018AF2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9C8F8-DFB9-5EBC-FC84-5A6860A6C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06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10F20B-9284-A0A9-FF7E-786D6962CB32}"/>
              </a:ext>
            </a:extLst>
          </p:cNvPr>
          <p:cNvSpPr txBox="1"/>
          <p:nvPr/>
        </p:nvSpPr>
        <p:spPr>
          <a:xfrm>
            <a:off x="643466" y="753626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Google Cloud Vision API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B2435E-672C-3C99-6148-86BB953356C7}"/>
              </a:ext>
            </a:extLst>
          </p:cNvPr>
          <p:cNvSpPr txBox="1"/>
          <p:nvPr/>
        </p:nvSpPr>
        <p:spPr>
          <a:xfrm>
            <a:off x="643465" y="3849845"/>
            <a:ext cx="5334931" cy="2189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Giovannetti, Charles, Bruzzese, </a:t>
            </a:r>
            <a:r>
              <a:rPr lang="en-US" sz="2400" dirty="0" err="1"/>
              <a:t>Khelfi</a:t>
            </a:r>
            <a:r>
              <a:rPr lang="en-US" sz="2400" dirty="0"/>
              <a:t> 12.06.2025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477C9CEC-D196-5086-5D22-A9B14141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5522" y="212938"/>
            <a:ext cx="5959610" cy="5959610"/>
          </a:xfrm>
          <a:prstGeom prst="rect">
            <a:avLst/>
          </a:prstGeom>
        </p:spPr>
      </p:pic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71F28D3F-E964-53E7-9C7E-E71B4420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191E-2320-4968-A224-3258627C467A}" type="datetime1">
              <a:rPr lang="fr-CH" smtClean="0"/>
              <a:t>07.06.2025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1178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6C117-2B2D-656F-2F0C-983B8762D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F2389CE-7C75-1A77-F0B1-919EBA9122FC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C’est quoi ?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476865B2-CBFA-94EF-BD17-761920C9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2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8F2BD9-67C5-6E99-56FC-A094C399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07.06.2025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4A7ED-9C6C-F3D2-33C9-93FC753E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E6BEABC-7068-77F6-8CF9-E1AB5D0D9ADA}"/>
              </a:ext>
            </a:extLst>
          </p:cNvPr>
          <p:cNvGrpSpPr/>
          <p:nvPr/>
        </p:nvGrpSpPr>
        <p:grpSpPr>
          <a:xfrm>
            <a:off x="3008169" y="2593983"/>
            <a:ext cx="6175662" cy="646331"/>
            <a:chOff x="2968339" y="2782669"/>
            <a:chExt cx="6175662" cy="646331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8F0D9DA-0782-A947-9DF6-FCAC64666099}"/>
                </a:ext>
              </a:extLst>
            </p:cNvPr>
            <p:cNvSpPr txBox="1"/>
            <p:nvPr/>
          </p:nvSpPr>
          <p:spPr>
            <a:xfrm>
              <a:off x="3842658" y="2782669"/>
              <a:ext cx="5301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Vision AI prête à l'emploi</a:t>
              </a:r>
            </a:p>
          </p:txBody>
        </p:sp>
        <p:pic>
          <p:nvPicPr>
            <p:cNvPr id="10" name="Image 9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8CEAF48F-BB51-1B6B-4F4F-8370340FC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339" y="2782669"/>
              <a:ext cx="591694" cy="646331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EF63383-FFFA-CBDF-E6A9-D206E568223D}"/>
              </a:ext>
            </a:extLst>
          </p:cNvPr>
          <p:cNvGrpSpPr/>
          <p:nvPr/>
        </p:nvGrpSpPr>
        <p:grpSpPr>
          <a:xfrm>
            <a:off x="3008169" y="3617687"/>
            <a:ext cx="6175662" cy="646331"/>
            <a:chOff x="2968339" y="2782669"/>
            <a:chExt cx="6175662" cy="64633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DBE0496-B24C-A8D3-375D-5E2B10600B25}"/>
                </a:ext>
              </a:extLst>
            </p:cNvPr>
            <p:cNvSpPr txBox="1"/>
            <p:nvPr/>
          </p:nvSpPr>
          <p:spPr>
            <a:xfrm>
              <a:off x="3842658" y="2782669"/>
              <a:ext cx="5301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Modèles pré-entrainés</a:t>
              </a:r>
            </a:p>
          </p:txBody>
        </p:sp>
        <p:pic>
          <p:nvPicPr>
            <p:cNvPr id="15" name="Image 14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91579071-2260-1F66-D568-D0E5AFEDF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339" y="2782669"/>
              <a:ext cx="591694" cy="646331"/>
            </a:xfrm>
            <a:prstGeom prst="rect">
              <a:avLst/>
            </a:prstGeom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AD867FD-EB9F-4369-5517-F4E47E90A6AD}"/>
              </a:ext>
            </a:extLst>
          </p:cNvPr>
          <p:cNvGrpSpPr/>
          <p:nvPr/>
        </p:nvGrpSpPr>
        <p:grpSpPr>
          <a:xfrm>
            <a:off x="3008169" y="4641391"/>
            <a:ext cx="6175662" cy="646331"/>
            <a:chOff x="2968339" y="2782669"/>
            <a:chExt cx="6175662" cy="646331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64ACBD4-0055-9CFC-AA61-5F9E2F70F928}"/>
                </a:ext>
              </a:extLst>
            </p:cNvPr>
            <p:cNvSpPr txBox="1"/>
            <p:nvPr/>
          </p:nvSpPr>
          <p:spPr>
            <a:xfrm>
              <a:off x="3842658" y="2782669"/>
              <a:ext cx="5301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Grande variété d’APIs</a:t>
              </a:r>
            </a:p>
          </p:txBody>
        </p:sp>
        <p:pic>
          <p:nvPicPr>
            <p:cNvPr id="19" name="Image 18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8E09CDCA-1A1D-F4CF-F2B7-5E8A6D83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339" y="2782669"/>
              <a:ext cx="591694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72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ABA4-C707-DA46-1674-42CF9D59B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D970A1F-8BFF-0D64-ED75-CA8CAA0372FE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OCR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388C5E73-F523-0E0B-163C-7FC6B8AA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3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98E94D-2E4E-90E3-79A3-0ACBFD67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07.06.2025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F67B0A-D4E7-BB2D-8AB4-EE18E423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C8BBECB-49AC-2ECB-8056-E39B2203742F}"/>
              </a:ext>
            </a:extLst>
          </p:cNvPr>
          <p:cNvGrpSpPr/>
          <p:nvPr/>
        </p:nvGrpSpPr>
        <p:grpSpPr>
          <a:xfrm>
            <a:off x="1598677" y="2339753"/>
            <a:ext cx="8994645" cy="3219216"/>
            <a:chOff x="1415144" y="2194610"/>
            <a:chExt cx="8994645" cy="3219216"/>
          </a:xfrm>
        </p:grpSpPr>
        <p:pic>
          <p:nvPicPr>
            <p:cNvPr id="7" name="Image 6" descr="Une image contenant texte, signalisation, signe, dessin humoristique&#10;&#10;Le contenu généré par l’IA peut être incorrect.">
              <a:extLst>
                <a:ext uri="{FF2B5EF4-FFF2-40B4-BE49-F238E27FC236}">
                  <a16:creationId xmlns:a16="http://schemas.microsoft.com/office/drawing/2014/main" id="{1B0DDA07-A3E5-36D6-6325-139D6096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144" y="2194610"/>
              <a:ext cx="4329940" cy="3219216"/>
            </a:xfrm>
            <a:prstGeom prst="rect">
              <a:avLst/>
            </a:prstGeom>
          </p:spPr>
        </p:pic>
        <p:pic>
          <p:nvPicPr>
            <p:cNvPr id="9" name="Image 8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9401A542-35DB-EAFF-613C-16AEE0BD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071" y="3469165"/>
              <a:ext cx="591694" cy="646331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ED46EDC7-107B-7A96-3DF8-6709AA411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8752" y="3481052"/>
              <a:ext cx="3261037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135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2AB5E-7E9E-FD62-51D3-91117DD75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D2B994-EF30-A30F-6880-B656D4E65466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Points de repère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F0FE3822-3A84-704C-80A5-9BCCB6AE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4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CE3997-1C5C-D891-62D8-CC0CC7B3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07.06.2025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D5001E-0944-1668-38BF-D253DD0F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29A70F0-B257-F61B-328B-6840AA465F71}"/>
              </a:ext>
            </a:extLst>
          </p:cNvPr>
          <p:cNvGrpSpPr/>
          <p:nvPr/>
        </p:nvGrpSpPr>
        <p:grpSpPr>
          <a:xfrm>
            <a:off x="2452439" y="2222772"/>
            <a:ext cx="7287121" cy="3541033"/>
            <a:chOff x="2619123" y="2164715"/>
            <a:chExt cx="7287121" cy="3541033"/>
          </a:xfrm>
        </p:grpSpPr>
        <p:pic>
          <p:nvPicPr>
            <p:cNvPr id="2" name="Image 1" descr="Une image contenant ciel, texte, nuage, capture d’écran&#10;&#10;Le contenu généré par l’IA peut être incorrect.">
              <a:extLst>
                <a:ext uri="{FF2B5EF4-FFF2-40B4-BE49-F238E27FC236}">
                  <a16:creationId xmlns:a16="http://schemas.microsoft.com/office/drawing/2014/main" id="{5EC38D69-4AD6-D78A-DD0A-9344D6C4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893"/>
            <a:stretch>
              <a:fillRect/>
            </a:stretch>
          </p:blipFill>
          <p:spPr>
            <a:xfrm>
              <a:off x="2619123" y="2164715"/>
              <a:ext cx="2838953" cy="3541033"/>
            </a:xfrm>
            <a:prstGeom prst="rect">
              <a:avLst/>
            </a:prstGeom>
          </p:spPr>
        </p:pic>
        <p:pic>
          <p:nvPicPr>
            <p:cNvPr id="6" name="Image 5" descr="Une image contenant ciel, texte, nuage, capture d’écran&#10;&#10;Le contenu généré par l’IA peut être incorrect.">
              <a:extLst>
                <a:ext uri="{FF2B5EF4-FFF2-40B4-BE49-F238E27FC236}">
                  <a16:creationId xmlns:a16="http://schemas.microsoft.com/office/drawing/2014/main" id="{DDC9850D-946C-2F38-DA2D-5BAD9E9C2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86" t="13866" b="11489"/>
            <a:stretch>
              <a:fillRect/>
            </a:stretch>
          </p:blipFill>
          <p:spPr>
            <a:xfrm>
              <a:off x="6988209" y="2164715"/>
              <a:ext cx="2918035" cy="3541033"/>
            </a:xfrm>
            <a:prstGeom prst="rect">
              <a:avLst/>
            </a:prstGeom>
          </p:spPr>
        </p:pic>
        <p:pic>
          <p:nvPicPr>
            <p:cNvPr id="8" name="Image 7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57BF8983-189D-E5C7-A1AC-AC3B080DD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295" y="3612065"/>
              <a:ext cx="591694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713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78CDB-5E22-CFD4-B3E7-6401F275E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14F8898-5D78-96C5-9BF1-91BE42C86456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Détection de logos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8ED0AAD4-64D9-28C1-6F03-1204CEDD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5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D38420-B0C4-0451-19BD-8141E576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07.06.2025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2B9EA6-3CE8-1717-8D28-D0E22FE7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pic>
        <p:nvPicPr>
          <p:cNvPr id="1026" name="Picture 2" descr="Logo Google avec annotation">
            <a:extLst>
              <a:ext uri="{FF2B5EF4-FFF2-40B4-BE49-F238E27FC236}">
                <a16:creationId xmlns:a16="http://schemas.microsoft.com/office/drawing/2014/main" id="{259B3840-0DDC-DCF8-5C01-74BA20580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15" y="2285545"/>
            <a:ext cx="8985570" cy="29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1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3175C-9606-19F2-1024-5298AB419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41D64AB-AEA7-1B9D-FCF6-C5282EE2CDEE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Détection de thèmes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0697AA3D-A925-D2C4-1B64-202B57DA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6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EF1A8C-9825-CAC6-AB72-B7D5C87F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07.06.2025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25B34F-988B-21A9-E979-560A1A8E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4F52C10-C114-AF0C-3AFB-C6A624559CC0}"/>
              </a:ext>
            </a:extLst>
          </p:cNvPr>
          <p:cNvGrpSpPr/>
          <p:nvPr/>
        </p:nvGrpSpPr>
        <p:grpSpPr>
          <a:xfrm>
            <a:off x="959038" y="2353616"/>
            <a:ext cx="10273924" cy="3147298"/>
            <a:chOff x="1220926" y="2324588"/>
            <a:chExt cx="10273924" cy="3147298"/>
          </a:xfrm>
        </p:grpSpPr>
        <p:pic>
          <p:nvPicPr>
            <p:cNvPr id="2050" name="Picture 2" descr="Image de la rue Ward du quartier Setagaya">
              <a:extLst>
                <a:ext uri="{FF2B5EF4-FFF2-40B4-BE49-F238E27FC236}">
                  <a16:creationId xmlns:a16="http://schemas.microsoft.com/office/drawing/2014/main" id="{7F4DD251-CCD6-AB9C-BFC5-39FBEAD1B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926" y="2324588"/>
              <a:ext cx="4720947" cy="314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AC89CB0-8250-5A22-63BD-76516007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6450" y="2759108"/>
              <a:ext cx="4348400" cy="2265425"/>
            </a:xfrm>
            <a:prstGeom prst="rect">
              <a:avLst/>
            </a:prstGeom>
          </p:spPr>
        </p:pic>
        <p:pic>
          <p:nvPicPr>
            <p:cNvPr id="8" name="Image 7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5BFA88B0-DD9F-163B-296F-04D08D64B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314" y="3568654"/>
              <a:ext cx="591694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465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C1225-2ABF-7279-1B47-11886E1E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DB43F3-7845-9BC2-9244-28DCEC0D0A21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Détection des couleurs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718BF6B3-44C1-3B93-5BDD-903FB376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7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4F7B0-AA76-2FB6-B4B0-A67B7448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07.06.2025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66CF07-FBFB-CA36-9B4A-BCDB716C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24FE90C-E564-AA42-80A7-5F1558EFCDD9}"/>
              </a:ext>
            </a:extLst>
          </p:cNvPr>
          <p:cNvGrpSpPr/>
          <p:nvPr/>
        </p:nvGrpSpPr>
        <p:grpSpPr>
          <a:xfrm>
            <a:off x="1814026" y="2433445"/>
            <a:ext cx="8563947" cy="3052955"/>
            <a:chOff x="1747121" y="2404417"/>
            <a:chExt cx="8563947" cy="3052955"/>
          </a:xfrm>
        </p:grpSpPr>
        <p:pic>
          <p:nvPicPr>
            <p:cNvPr id="8" name="Image 7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A2C1D3E4-A02A-0E07-6FDF-28B8998C4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514" y="3612197"/>
              <a:ext cx="591694" cy="646331"/>
            </a:xfrm>
            <a:prstGeom prst="rect">
              <a:avLst/>
            </a:prstGeom>
          </p:spPr>
        </p:pic>
        <p:pic>
          <p:nvPicPr>
            <p:cNvPr id="3074" name="Picture 2" descr="Image de Bali">
              <a:extLst>
                <a:ext uri="{FF2B5EF4-FFF2-40B4-BE49-F238E27FC236}">
                  <a16:creationId xmlns:a16="http://schemas.microsoft.com/office/drawing/2014/main" id="{118325B7-E97B-17D2-D0F2-70898834D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121" y="2404417"/>
              <a:ext cx="4582958" cy="3052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ouleurs dominantes détectées dans l&amp;#39;image de Bali">
              <a:extLst>
                <a:ext uri="{FF2B5EF4-FFF2-40B4-BE49-F238E27FC236}">
                  <a16:creationId xmlns:a16="http://schemas.microsoft.com/office/drawing/2014/main" id="{25ECBA85-BF07-D0B2-5058-9C09D307B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643" y="2519335"/>
              <a:ext cx="2638425" cy="2809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257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AF0E5-2637-60C5-6B8E-789FFF383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71746D-089C-3AD5-B250-85E52B87E968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Le cas d’utilisation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D3801A99-E32F-575A-AC97-220CCD3B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8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D843ED4C-730F-841F-735D-08F4D110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07.06.2025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81801CB2-C3E8-2033-4B85-6B91F6A3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EFF27A87-5F96-AA43-2BE4-1D05FC865E3B}"/>
              </a:ext>
            </a:extLst>
          </p:cNvPr>
          <p:cNvGrpSpPr/>
          <p:nvPr/>
        </p:nvGrpSpPr>
        <p:grpSpPr>
          <a:xfrm>
            <a:off x="2167962" y="2840232"/>
            <a:ext cx="7856075" cy="2143125"/>
            <a:chOff x="3213310" y="2834509"/>
            <a:chExt cx="7856075" cy="214312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C365B3-AF5C-CB11-A3D4-29C0281B3DA1}"/>
                </a:ext>
              </a:extLst>
            </p:cNvPr>
            <p:cNvGrpSpPr/>
            <p:nvPr/>
          </p:nvGrpSpPr>
          <p:grpSpPr>
            <a:xfrm>
              <a:off x="3213310" y="2834509"/>
              <a:ext cx="7856075" cy="2143125"/>
              <a:chOff x="3805471" y="2670085"/>
              <a:chExt cx="7856075" cy="2143125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B03213D8-1C80-EE94-7F04-2BE883F7F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1654" b="77808" l="9667" r="90778">
                            <a14:foregroundMark x1="55833" y1="41462" x2="54944" y2="41462"/>
                            <a14:foregroundMark x1="58444" y1="39654" x2="44389" y2="40538"/>
                            <a14:foregroundMark x1="44389" y1="40538" x2="48556" y2="42269"/>
                            <a14:foregroundMark x1="62278" y1="40231" x2="44056" y2="39423"/>
                            <a14:foregroundMark x1="44056" y1="39423" x2="44722" y2="45692"/>
                            <a14:foregroundMark x1="58778" y1="37192" x2="62278" y2="41038"/>
                            <a14:foregroundMark x1="61944" y1="38423" x2="61111" y2="40462"/>
                            <a14:foregroundMark x1="33056" y1="23077" x2="40667" y2="21654"/>
                            <a14:foregroundMark x1="90278" y1="39423" x2="90833" y2="40654"/>
                            <a14:foregroundMark x1="9722" y1="40846" x2="11778" y2="40654"/>
                            <a14:foregroundMark x1="34833" y1="77615" x2="48556" y2="77808"/>
                            <a14:foregroundMark x1="41222" y1="37615" x2="41556" y2="42269"/>
                          </a14:backgroundRemoval>
                        </a14:imgEffect>
                      </a14:imgLayer>
                    </a14:imgProps>
                  </a:ext>
                </a:extLst>
              </a:blip>
              <a:srcRect t="16162" b="16162"/>
              <a:stretch>
                <a:fillRect/>
              </a:stretch>
            </p:blipFill>
            <p:spPr>
              <a:xfrm>
                <a:off x="3805471" y="2670085"/>
                <a:ext cx="2192336" cy="2143125"/>
              </a:xfrm>
              <a:prstGeom prst="rect">
                <a:avLst/>
              </a:prstGeom>
            </p:spPr>
          </p:pic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D9613DDF-36C2-D298-08DD-F1190C7A3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4629"/>
              <a:stretch>
                <a:fillRect/>
              </a:stretch>
            </p:blipFill>
            <p:spPr>
              <a:xfrm>
                <a:off x="8350575" y="3498266"/>
                <a:ext cx="3310971" cy="486761"/>
              </a:xfrm>
              <a:prstGeom prst="rect">
                <a:avLst/>
              </a:prstGeom>
            </p:spPr>
          </p:pic>
        </p:grpSp>
        <p:pic>
          <p:nvPicPr>
            <p:cNvPr id="39" name="Image 38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3D60351A-46E8-C373-31DE-98150B7BF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3582907"/>
              <a:ext cx="591694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8932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63</Words>
  <Application>Microsoft Office PowerPoint</Application>
  <PresentationFormat>Grand écran</PresentationFormat>
  <Paragraphs>34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Aharoni</vt:lpstr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Giovannetti Ismael</dc:creator>
  <cp:lastModifiedBy>Giovannetti Ismael</cp:lastModifiedBy>
  <cp:revision>3</cp:revision>
  <dcterms:created xsi:type="dcterms:W3CDTF">2025-06-07T13:32:02Z</dcterms:created>
  <dcterms:modified xsi:type="dcterms:W3CDTF">2025-06-07T14:19:19Z</dcterms:modified>
</cp:coreProperties>
</file>