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5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A728-AC87-4E55-AD40-9B7A68E03630}" type="datetimeFigureOut">
              <a:rPr lang="en-AU" smtClean="0"/>
              <a:t>15/03/2012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7F28-1F88-426A-84F4-7992607EE2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51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A728-AC87-4E55-AD40-9B7A68E03630}" type="datetimeFigureOut">
              <a:rPr lang="en-AU" smtClean="0"/>
              <a:t>15/03/2012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7F28-1F88-426A-84F4-7992607EE2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291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A728-AC87-4E55-AD40-9B7A68E03630}" type="datetimeFigureOut">
              <a:rPr lang="en-AU" smtClean="0"/>
              <a:t>15/03/2012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7F28-1F88-426A-84F4-7992607EE2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32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A728-AC87-4E55-AD40-9B7A68E03630}" type="datetimeFigureOut">
              <a:rPr lang="en-AU" smtClean="0"/>
              <a:t>15/03/2012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7F28-1F88-426A-84F4-7992607EE2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85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A728-AC87-4E55-AD40-9B7A68E03630}" type="datetimeFigureOut">
              <a:rPr lang="en-AU" smtClean="0"/>
              <a:t>15/03/2012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7F28-1F88-426A-84F4-7992607EE2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883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A728-AC87-4E55-AD40-9B7A68E03630}" type="datetimeFigureOut">
              <a:rPr lang="en-AU" smtClean="0"/>
              <a:t>15/03/2012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7F28-1F88-426A-84F4-7992607EE2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380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A728-AC87-4E55-AD40-9B7A68E03630}" type="datetimeFigureOut">
              <a:rPr lang="en-AU" smtClean="0"/>
              <a:t>15/03/2012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7F28-1F88-426A-84F4-7992607EE2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801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A728-AC87-4E55-AD40-9B7A68E03630}" type="datetimeFigureOut">
              <a:rPr lang="en-AU" smtClean="0"/>
              <a:t>15/03/2012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7F28-1F88-426A-84F4-7992607EE2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11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A728-AC87-4E55-AD40-9B7A68E03630}" type="datetimeFigureOut">
              <a:rPr lang="en-AU" smtClean="0"/>
              <a:t>15/03/2012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7F28-1F88-426A-84F4-7992607EE2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957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A728-AC87-4E55-AD40-9B7A68E03630}" type="datetimeFigureOut">
              <a:rPr lang="en-AU" smtClean="0"/>
              <a:t>15/03/2012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7F28-1F88-426A-84F4-7992607EE2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287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A728-AC87-4E55-AD40-9B7A68E03630}" type="datetimeFigureOut">
              <a:rPr lang="en-AU" smtClean="0"/>
              <a:t>15/03/2012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7F28-1F88-426A-84F4-7992607EE2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82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9A728-AC87-4E55-AD40-9B7A68E03630}" type="datetimeFigureOut">
              <a:rPr lang="en-AU" smtClean="0"/>
              <a:t>15/03/2012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47F28-1F88-426A-84F4-7992607EE2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452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2683744"/>
            <a:ext cx="158417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/>
              <a:t>Data Logger</a:t>
            </a:r>
            <a:endParaRPr lang="en-AU" sz="2400" b="1" dirty="0"/>
          </a:p>
        </p:txBody>
      </p:sp>
      <p:cxnSp>
        <p:nvCxnSpPr>
          <p:cNvPr id="6" name="Straight Connector 5"/>
          <p:cNvCxnSpPr>
            <a:endCxn id="4" idx="0"/>
          </p:cNvCxnSpPr>
          <p:nvPr/>
        </p:nvCxnSpPr>
        <p:spPr>
          <a:xfrm>
            <a:off x="899592" y="2395712"/>
            <a:ext cx="432048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0"/>
          </p:cNvCxnSpPr>
          <p:nvPr/>
        </p:nvCxnSpPr>
        <p:spPr>
          <a:xfrm>
            <a:off x="1331640" y="2323704"/>
            <a:ext cx="0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4" idx="0"/>
          </p:cNvCxnSpPr>
          <p:nvPr/>
        </p:nvCxnSpPr>
        <p:spPr>
          <a:xfrm flipH="1">
            <a:off x="1331640" y="2395712"/>
            <a:ext cx="36004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942816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727" y="2721099"/>
            <a:ext cx="6762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560" y="2992971"/>
            <a:ext cx="678267" cy="436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790" y="3118074"/>
            <a:ext cx="2571749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960" y="3095215"/>
            <a:ext cx="678267" cy="436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Elbow Connector 19"/>
          <p:cNvCxnSpPr/>
          <p:nvPr/>
        </p:nvCxnSpPr>
        <p:spPr>
          <a:xfrm flipV="1">
            <a:off x="6742349" y="3183061"/>
            <a:ext cx="781979" cy="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23728" y="328498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459" y="2992970"/>
            <a:ext cx="678267" cy="436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038563" y="335699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Sample Data </a:t>
            </a:r>
            <a:br>
              <a:rPr lang="en-AU" dirty="0" smtClean="0"/>
            </a:br>
            <a:r>
              <a:rPr lang="en-AU" dirty="0" smtClean="0"/>
              <a:t>(CSV or XLS)</a:t>
            </a:r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7236296" y="3562297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Notifications and Warnings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6025843" y="2247340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ETS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97094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7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</TotalTime>
  <Words>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JBOSKER</dc:creator>
  <cp:lastModifiedBy>JBOSKER</cp:lastModifiedBy>
  <cp:revision>6</cp:revision>
  <dcterms:created xsi:type="dcterms:W3CDTF">2012-03-14T22:54:47Z</dcterms:created>
  <dcterms:modified xsi:type="dcterms:W3CDTF">2012-03-17T00:34:41Z</dcterms:modified>
</cp:coreProperties>
</file>