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8192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8404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6127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9023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7222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3830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530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3170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5804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9637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073816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427AE-0184-4F77-96F4-B5FF2A39E82C}" type="datetimeFigureOut">
              <a:rPr lang="es-VE" smtClean="0"/>
              <a:t>30/1/2025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7F49-2C6F-4E1C-BC86-B9EFF8BE586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266774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2" y="4857907"/>
            <a:ext cx="5867400" cy="26670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11095" y="4345202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err="1" smtClean="0"/>
              <a:t>Header</a:t>
            </a:r>
            <a:endParaRPr lang="es-VE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462" y="2083088"/>
            <a:ext cx="8429625" cy="1647825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111095" y="1483984"/>
            <a:ext cx="3645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 smtClean="0"/>
              <a:t>Autorización para todos los servicios </a:t>
            </a:r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677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80" y="1125415"/>
            <a:ext cx="10971790" cy="389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46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506" y="1160585"/>
            <a:ext cx="10328414" cy="507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0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25" y="644585"/>
            <a:ext cx="6572250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85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62" y="1272566"/>
            <a:ext cx="6181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5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86" y="1633226"/>
            <a:ext cx="661987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3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54" y="1064485"/>
            <a:ext cx="626745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0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664" y="1433068"/>
            <a:ext cx="8218525" cy="5424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630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Panorámica</PresentationFormat>
  <Paragraphs>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Ismael Romero</dc:creator>
  <cp:lastModifiedBy>Ismael Romero</cp:lastModifiedBy>
  <cp:revision>2</cp:revision>
  <dcterms:created xsi:type="dcterms:W3CDTF">2025-01-30T19:35:29Z</dcterms:created>
  <dcterms:modified xsi:type="dcterms:W3CDTF">2025-01-30T19:43:56Z</dcterms:modified>
</cp:coreProperties>
</file>