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9" r:id="rId2"/>
    <p:sldId id="260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48235"/>
    <a:srgbClr val="FFE4B3"/>
    <a:srgbClr val="FFD78E"/>
    <a:srgbClr val="F4E8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FA8B6F6-5154-445B-B595-E25EE0DAAAE1}" v="272" dt="2025-04-23T16:04:10.5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93" d="100"/>
          <a:sy n="93" d="100"/>
        </p:scale>
        <p:origin x="2046" y="30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smael V. Brack" userId="62d8cbee2955d9a6" providerId="LiveId" clId="{7FA8B6F6-5154-445B-B595-E25EE0DAAAE1}"/>
    <pc:docChg chg="undo custSel addSld delSld modSld">
      <pc:chgData name="Ismael V. Brack" userId="62d8cbee2955d9a6" providerId="LiveId" clId="{7FA8B6F6-5154-445B-B595-E25EE0DAAAE1}" dt="2025-04-23T16:04:41.154" v="1812" actId="47"/>
      <pc:docMkLst>
        <pc:docMk/>
      </pc:docMkLst>
      <pc:sldChg chg="del">
        <pc:chgData name="Ismael V. Brack" userId="62d8cbee2955d9a6" providerId="LiveId" clId="{7FA8B6F6-5154-445B-B595-E25EE0DAAAE1}" dt="2025-04-23T16:04:41.154" v="1812" actId="47"/>
        <pc:sldMkLst>
          <pc:docMk/>
          <pc:sldMk cId="550090025" sldId="258"/>
        </pc:sldMkLst>
      </pc:sldChg>
      <pc:sldChg chg="addSp delSp modSp new mod">
        <pc:chgData name="Ismael V. Brack" userId="62d8cbee2955d9a6" providerId="LiveId" clId="{7FA8B6F6-5154-445B-B595-E25EE0DAAAE1}" dt="2025-04-23T16:04:12.903" v="1811" actId="1037"/>
        <pc:sldMkLst>
          <pc:docMk/>
          <pc:sldMk cId="238589334" sldId="259"/>
        </pc:sldMkLst>
        <pc:spChg chg="del">
          <ac:chgData name="Ismael V. Brack" userId="62d8cbee2955d9a6" providerId="LiveId" clId="{7FA8B6F6-5154-445B-B595-E25EE0DAAAE1}" dt="2025-04-22T20:29:00.684" v="1" actId="478"/>
          <ac:spMkLst>
            <pc:docMk/>
            <pc:sldMk cId="238589334" sldId="259"/>
            <ac:spMk id="2" creationId="{875CEF25-3CC2-A564-D51C-F8BF1E80E599}"/>
          </ac:spMkLst>
        </pc:spChg>
        <pc:spChg chg="del">
          <ac:chgData name="Ismael V. Brack" userId="62d8cbee2955d9a6" providerId="LiveId" clId="{7FA8B6F6-5154-445B-B595-E25EE0DAAAE1}" dt="2025-04-22T20:29:00.684" v="1" actId="478"/>
          <ac:spMkLst>
            <pc:docMk/>
            <pc:sldMk cId="238589334" sldId="259"/>
            <ac:spMk id="3" creationId="{796009EA-BA71-D9E0-C037-E367343C1D5B}"/>
          </ac:spMkLst>
        </pc:spChg>
        <pc:spChg chg="mod">
          <ac:chgData name="Ismael V. Brack" userId="62d8cbee2955d9a6" providerId="LiveId" clId="{7FA8B6F6-5154-445B-B595-E25EE0DAAAE1}" dt="2025-04-22T20:29:46.585" v="2"/>
          <ac:spMkLst>
            <pc:docMk/>
            <pc:sldMk cId="238589334" sldId="259"/>
            <ac:spMk id="8" creationId="{0A6B1F01-F2A8-0786-F0D2-BCA9EFC951AE}"/>
          </ac:spMkLst>
        </pc:spChg>
        <pc:spChg chg="mod">
          <ac:chgData name="Ismael V. Brack" userId="62d8cbee2955d9a6" providerId="LiveId" clId="{7FA8B6F6-5154-445B-B595-E25EE0DAAAE1}" dt="2025-04-22T20:29:46.585" v="2"/>
          <ac:spMkLst>
            <pc:docMk/>
            <pc:sldMk cId="238589334" sldId="259"/>
            <ac:spMk id="15" creationId="{B9080813-851F-066C-72D6-F6D76EA85DDD}"/>
          </ac:spMkLst>
        </pc:spChg>
        <pc:spChg chg="mod">
          <ac:chgData name="Ismael V. Brack" userId="62d8cbee2955d9a6" providerId="LiveId" clId="{7FA8B6F6-5154-445B-B595-E25EE0DAAAE1}" dt="2025-04-22T20:29:46.585" v="2"/>
          <ac:spMkLst>
            <pc:docMk/>
            <pc:sldMk cId="238589334" sldId="259"/>
            <ac:spMk id="30" creationId="{87A377F8-FBFA-68ED-C187-6CEC4C2D5386}"/>
          </ac:spMkLst>
        </pc:spChg>
        <pc:spChg chg="mod">
          <ac:chgData name="Ismael V. Brack" userId="62d8cbee2955d9a6" providerId="LiveId" clId="{7FA8B6F6-5154-445B-B595-E25EE0DAAAE1}" dt="2025-04-22T20:29:46.585" v="2"/>
          <ac:spMkLst>
            <pc:docMk/>
            <pc:sldMk cId="238589334" sldId="259"/>
            <ac:spMk id="51" creationId="{51AD937F-2C0C-B6D1-F48C-5612EE15E9F1}"/>
          </ac:spMkLst>
        </pc:spChg>
        <pc:spChg chg="mod">
          <ac:chgData name="Ismael V. Brack" userId="62d8cbee2955d9a6" providerId="LiveId" clId="{7FA8B6F6-5154-445B-B595-E25EE0DAAAE1}" dt="2025-04-22T20:29:46.585" v="2"/>
          <ac:spMkLst>
            <pc:docMk/>
            <pc:sldMk cId="238589334" sldId="259"/>
            <ac:spMk id="56" creationId="{F17CDB3A-3313-04B9-A285-9063496D5B75}"/>
          </ac:spMkLst>
        </pc:spChg>
        <pc:spChg chg="mod">
          <ac:chgData name="Ismael V. Brack" userId="62d8cbee2955d9a6" providerId="LiveId" clId="{7FA8B6F6-5154-445B-B595-E25EE0DAAAE1}" dt="2025-04-22T20:29:46.585" v="2"/>
          <ac:spMkLst>
            <pc:docMk/>
            <pc:sldMk cId="238589334" sldId="259"/>
            <ac:spMk id="58" creationId="{A3B0D947-F8E7-FCEC-ED5D-3CEF76616AC8}"/>
          </ac:spMkLst>
        </pc:spChg>
        <pc:spChg chg="mod">
          <ac:chgData name="Ismael V. Brack" userId="62d8cbee2955d9a6" providerId="LiveId" clId="{7FA8B6F6-5154-445B-B595-E25EE0DAAAE1}" dt="2025-04-22T20:29:46.585" v="2"/>
          <ac:spMkLst>
            <pc:docMk/>
            <pc:sldMk cId="238589334" sldId="259"/>
            <ac:spMk id="63" creationId="{82C202CA-A89C-96FF-D44C-B09E5237FDED}"/>
          </ac:spMkLst>
        </pc:spChg>
        <pc:spChg chg="mod">
          <ac:chgData name="Ismael V. Brack" userId="62d8cbee2955d9a6" providerId="LiveId" clId="{7FA8B6F6-5154-445B-B595-E25EE0DAAAE1}" dt="2025-04-22T20:29:46.585" v="2"/>
          <ac:spMkLst>
            <pc:docMk/>
            <pc:sldMk cId="238589334" sldId="259"/>
            <ac:spMk id="64" creationId="{4915B056-BCEC-D9EB-3D92-F38DBBF85BCF}"/>
          </ac:spMkLst>
        </pc:spChg>
        <pc:spChg chg="add mod">
          <ac:chgData name="Ismael V. Brack" userId="62d8cbee2955d9a6" providerId="LiveId" clId="{7FA8B6F6-5154-445B-B595-E25EE0DAAAE1}" dt="2025-04-22T20:29:46.585" v="2"/>
          <ac:spMkLst>
            <pc:docMk/>
            <pc:sldMk cId="238589334" sldId="259"/>
            <ac:spMk id="82" creationId="{04FA0860-4501-ABE9-C649-E33B3C34F52F}"/>
          </ac:spMkLst>
        </pc:spChg>
        <pc:spChg chg="add mod">
          <ac:chgData name="Ismael V. Brack" userId="62d8cbee2955d9a6" providerId="LiveId" clId="{7FA8B6F6-5154-445B-B595-E25EE0DAAAE1}" dt="2025-04-22T20:29:46.585" v="2"/>
          <ac:spMkLst>
            <pc:docMk/>
            <pc:sldMk cId="238589334" sldId="259"/>
            <ac:spMk id="84" creationId="{1439878A-6920-B324-2BC0-0693CD0D63C1}"/>
          </ac:spMkLst>
        </pc:spChg>
        <pc:spChg chg="mod">
          <ac:chgData name="Ismael V. Brack" userId="62d8cbee2955d9a6" providerId="LiveId" clId="{7FA8B6F6-5154-445B-B595-E25EE0DAAAE1}" dt="2025-04-23T16:04:10.514" v="1805" actId="1038"/>
          <ac:spMkLst>
            <pc:docMk/>
            <pc:sldMk cId="238589334" sldId="259"/>
            <ac:spMk id="87" creationId="{A51D5F5E-58D6-C383-3BB5-69F79C133D88}"/>
          </ac:spMkLst>
        </pc:spChg>
        <pc:spChg chg="mod">
          <ac:chgData name="Ismael V. Brack" userId="62d8cbee2955d9a6" providerId="LiveId" clId="{7FA8B6F6-5154-445B-B595-E25EE0DAAAE1}" dt="2025-04-22T20:51:06.239" v="285" actId="1076"/>
          <ac:spMkLst>
            <pc:docMk/>
            <pc:sldMk cId="238589334" sldId="259"/>
            <ac:spMk id="88" creationId="{41A03409-BF72-87B6-BF00-FC04C1B6F006}"/>
          </ac:spMkLst>
        </pc:spChg>
        <pc:spChg chg="mod">
          <ac:chgData name="Ismael V. Brack" userId="62d8cbee2955d9a6" providerId="LiveId" clId="{7FA8B6F6-5154-445B-B595-E25EE0DAAAE1}" dt="2025-04-22T21:18:48.109" v="958" actId="14100"/>
          <ac:spMkLst>
            <pc:docMk/>
            <pc:sldMk cId="238589334" sldId="259"/>
            <ac:spMk id="89" creationId="{9208E6E6-294D-651D-7E60-F9657FFF3294}"/>
          </ac:spMkLst>
        </pc:spChg>
        <pc:spChg chg="mod">
          <ac:chgData name="Ismael V. Brack" userId="62d8cbee2955d9a6" providerId="LiveId" clId="{7FA8B6F6-5154-445B-B595-E25EE0DAAAE1}" dt="2025-04-23T16:04:10.514" v="1805" actId="1038"/>
          <ac:spMkLst>
            <pc:docMk/>
            <pc:sldMk cId="238589334" sldId="259"/>
            <ac:spMk id="90" creationId="{10D859B2-F7CE-1039-2D4E-362DF8A6093F}"/>
          </ac:spMkLst>
        </pc:spChg>
        <pc:spChg chg="mod">
          <ac:chgData name="Ismael V. Brack" userId="62d8cbee2955d9a6" providerId="LiveId" clId="{7FA8B6F6-5154-445B-B595-E25EE0DAAAE1}" dt="2025-04-22T20:51:06.239" v="285" actId="1076"/>
          <ac:spMkLst>
            <pc:docMk/>
            <pc:sldMk cId="238589334" sldId="259"/>
            <ac:spMk id="93" creationId="{CD7494C2-764F-782F-D387-02EB296EDBA6}"/>
          </ac:spMkLst>
        </pc:spChg>
        <pc:spChg chg="mod">
          <ac:chgData name="Ismael V. Brack" userId="62d8cbee2955d9a6" providerId="LiveId" clId="{7FA8B6F6-5154-445B-B595-E25EE0DAAAE1}" dt="2025-04-23T16:04:10.514" v="1805" actId="1038"/>
          <ac:spMkLst>
            <pc:docMk/>
            <pc:sldMk cId="238589334" sldId="259"/>
            <ac:spMk id="96" creationId="{9653D21C-7471-8B24-C5A6-F16693B1AFED}"/>
          </ac:spMkLst>
        </pc:spChg>
        <pc:spChg chg="mod">
          <ac:chgData name="Ismael V. Brack" userId="62d8cbee2955d9a6" providerId="LiveId" clId="{7FA8B6F6-5154-445B-B595-E25EE0DAAAE1}" dt="2025-04-23T16:04:10.514" v="1805" actId="1038"/>
          <ac:spMkLst>
            <pc:docMk/>
            <pc:sldMk cId="238589334" sldId="259"/>
            <ac:spMk id="99" creationId="{64E21AE5-86CC-F209-CC67-F0AAF7B07CB2}"/>
          </ac:spMkLst>
        </pc:spChg>
        <pc:spChg chg="mod">
          <ac:chgData name="Ismael V. Brack" userId="62d8cbee2955d9a6" providerId="LiveId" clId="{7FA8B6F6-5154-445B-B595-E25EE0DAAAE1}" dt="2025-04-23T15:40:02.048" v="1644" actId="1035"/>
          <ac:spMkLst>
            <pc:docMk/>
            <pc:sldMk cId="238589334" sldId="259"/>
            <ac:spMk id="102" creationId="{2CBA0FC2-9D04-3439-5935-8EEA6988A896}"/>
          </ac:spMkLst>
        </pc:spChg>
        <pc:spChg chg="mod">
          <ac:chgData name="Ismael V. Brack" userId="62d8cbee2955d9a6" providerId="LiveId" clId="{7FA8B6F6-5154-445B-B595-E25EE0DAAAE1}" dt="2025-04-23T15:40:02.048" v="1644" actId="1035"/>
          <ac:spMkLst>
            <pc:docMk/>
            <pc:sldMk cId="238589334" sldId="259"/>
            <ac:spMk id="105" creationId="{E3114215-9FA5-314F-3B7D-0008FFDF402C}"/>
          </ac:spMkLst>
        </pc:spChg>
        <pc:spChg chg="mod">
          <ac:chgData name="Ismael V. Brack" userId="62d8cbee2955d9a6" providerId="LiveId" clId="{7FA8B6F6-5154-445B-B595-E25EE0DAAAE1}" dt="2025-04-23T15:28:22.650" v="1331" actId="1035"/>
          <ac:spMkLst>
            <pc:docMk/>
            <pc:sldMk cId="238589334" sldId="259"/>
            <ac:spMk id="111" creationId="{1A4F6AD2-8E41-108C-3308-F85EE2F4F800}"/>
          </ac:spMkLst>
        </pc:spChg>
        <pc:spChg chg="mod">
          <ac:chgData name="Ismael V. Brack" userId="62d8cbee2955d9a6" providerId="LiveId" clId="{7FA8B6F6-5154-445B-B595-E25EE0DAAAE1}" dt="2025-04-23T15:40:02.048" v="1644" actId="1035"/>
          <ac:spMkLst>
            <pc:docMk/>
            <pc:sldMk cId="238589334" sldId="259"/>
            <ac:spMk id="114" creationId="{20E8CB3C-5E60-031E-56F5-0DCF6D8F7AB8}"/>
          </ac:spMkLst>
        </pc:spChg>
        <pc:spChg chg="mod">
          <ac:chgData name="Ismael V. Brack" userId="62d8cbee2955d9a6" providerId="LiveId" clId="{7FA8B6F6-5154-445B-B595-E25EE0DAAAE1}" dt="2025-04-23T16:04:10.514" v="1805" actId="1038"/>
          <ac:spMkLst>
            <pc:docMk/>
            <pc:sldMk cId="238589334" sldId="259"/>
            <ac:spMk id="126" creationId="{6D573527-9268-DBC5-59C4-56426E9DEBB2}"/>
          </ac:spMkLst>
        </pc:spChg>
        <pc:spChg chg="mod">
          <ac:chgData name="Ismael V. Brack" userId="62d8cbee2955d9a6" providerId="LiveId" clId="{7FA8B6F6-5154-445B-B595-E25EE0DAAAE1}" dt="2025-04-23T16:04:10.514" v="1805" actId="1038"/>
          <ac:spMkLst>
            <pc:docMk/>
            <pc:sldMk cId="238589334" sldId="259"/>
            <ac:spMk id="132" creationId="{2CDE1B68-113F-AD4B-FBF5-D7D91BE90578}"/>
          </ac:spMkLst>
        </pc:spChg>
        <pc:spChg chg="mod">
          <ac:chgData name="Ismael V. Brack" userId="62d8cbee2955d9a6" providerId="LiveId" clId="{7FA8B6F6-5154-445B-B595-E25EE0DAAAE1}" dt="2025-04-23T16:04:10.514" v="1805" actId="1038"/>
          <ac:spMkLst>
            <pc:docMk/>
            <pc:sldMk cId="238589334" sldId="259"/>
            <ac:spMk id="136" creationId="{53DDC8E9-5F08-CAC3-4F99-BD71FD4FCE60}"/>
          </ac:spMkLst>
        </pc:spChg>
        <pc:spChg chg="mod">
          <ac:chgData name="Ismael V. Brack" userId="62d8cbee2955d9a6" providerId="LiveId" clId="{7FA8B6F6-5154-445B-B595-E25EE0DAAAE1}" dt="2025-04-23T16:04:10.514" v="1805" actId="1038"/>
          <ac:spMkLst>
            <pc:docMk/>
            <pc:sldMk cId="238589334" sldId="259"/>
            <ac:spMk id="138" creationId="{13C60337-4A8C-B2C4-A6CE-95B279A925DA}"/>
          </ac:spMkLst>
        </pc:spChg>
        <pc:spChg chg="mod">
          <ac:chgData name="Ismael V. Brack" userId="62d8cbee2955d9a6" providerId="LiveId" clId="{7FA8B6F6-5154-445B-B595-E25EE0DAAAE1}" dt="2025-04-23T16:04:10.514" v="1805" actId="1038"/>
          <ac:spMkLst>
            <pc:docMk/>
            <pc:sldMk cId="238589334" sldId="259"/>
            <ac:spMk id="139" creationId="{51368592-8CEC-7B0C-BC56-88C672EE9C8B}"/>
          </ac:spMkLst>
        </pc:spChg>
        <pc:spChg chg="mod">
          <ac:chgData name="Ismael V. Brack" userId="62d8cbee2955d9a6" providerId="LiveId" clId="{7FA8B6F6-5154-445B-B595-E25EE0DAAAE1}" dt="2025-04-23T16:04:10.514" v="1805" actId="1038"/>
          <ac:spMkLst>
            <pc:docMk/>
            <pc:sldMk cId="238589334" sldId="259"/>
            <ac:spMk id="143" creationId="{4DA8B037-09E8-5D4B-814E-9E23263509C8}"/>
          </ac:spMkLst>
        </pc:spChg>
        <pc:spChg chg="mod">
          <ac:chgData name="Ismael V. Brack" userId="62d8cbee2955d9a6" providerId="LiveId" clId="{7FA8B6F6-5154-445B-B595-E25EE0DAAAE1}" dt="2025-04-23T15:28:22.650" v="1331" actId="1035"/>
          <ac:spMkLst>
            <pc:docMk/>
            <pc:sldMk cId="238589334" sldId="259"/>
            <ac:spMk id="144" creationId="{C872F0D1-40BF-A4A7-71A1-96762D8A9DF4}"/>
          </ac:spMkLst>
        </pc:spChg>
        <pc:spChg chg="mod">
          <ac:chgData name="Ismael V. Brack" userId="62d8cbee2955d9a6" providerId="LiveId" clId="{7FA8B6F6-5154-445B-B595-E25EE0DAAAE1}" dt="2025-04-23T15:40:02.048" v="1644" actId="1035"/>
          <ac:spMkLst>
            <pc:docMk/>
            <pc:sldMk cId="238589334" sldId="259"/>
            <ac:spMk id="145" creationId="{AE88408C-33D2-2933-6E16-1B6EFF4D6C84}"/>
          </ac:spMkLst>
        </pc:spChg>
        <pc:spChg chg="mod">
          <ac:chgData name="Ismael V. Brack" userId="62d8cbee2955d9a6" providerId="LiveId" clId="{7FA8B6F6-5154-445B-B595-E25EE0DAAAE1}" dt="2025-04-23T15:40:02.048" v="1644" actId="1035"/>
          <ac:spMkLst>
            <pc:docMk/>
            <pc:sldMk cId="238589334" sldId="259"/>
            <ac:spMk id="149" creationId="{7B82A672-DB63-9000-2DA7-33EA58ED6EB6}"/>
          </ac:spMkLst>
        </pc:spChg>
        <pc:spChg chg="add del mod">
          <ac:chgData name="Ismael V. Brack" userId="62d8cbee2955d9a6" providerId="LiveId" clId="{7FA8B6F6-5154-445B-B595-E25EE0DAAAE1}" dt="2025-04-22T20:29:55.487" v="4" actId="478"/>
          <ac:spMkLst>
            <pc:docMk/>
            <pc:sldMk cId="238589334" sldId="259"/>
            <ac:spMk id="163" creationId="{860700B6-6E2E-4BFF-28E3-7620E4686905}"/>
          </ac:spMkLst>
        </pc:spChg>
        <pc:spChg chg="del">
          <ac:chgData name="Ismael V. Brack" userId="62d8cbee2955d9a6" providerId="LiveId" clId="{7FA8B6F6-5154-445B-B595-E25EE0DAAAE1}" dt="2025-04-22T20:29:58.368" v="6" actId="478"/>
          <ac:spMkLst>
            <pc:docMk/>
            <pc:sldMk cId="238589334" sldId="259"/>
            <ac:spMk id="164" creationId="{3C183619-FD61-AEE6-9BF2-DC02DE08FCFE}"/>
          </ac:spMkLst>
        </pc:spChg>
        <pc:spChg chg="del">
          <ac:chgData name="Ismael V. Brack" userId="62d8cbee2955d9a6" providerId="LiveId" clId="{7FA8B6F6-5154-445B-B595-E25EE0DAAAE1}" dt="2025-04-22T20:29:57.379" v="5" actId="478"/>
          <ac:spMkLst>
            <pc:docMk/>
            <pc:sldMk cId="238589334" sldId="259"/>
            <ac:spMk id="165" creationId="{BAC2D326-3CF0-5E2C-0C00-C953FD16380E}"/>
          </ac:spMkLst>
        </pc:spChg>
        <pc:spChg chg="add del mod">
          <ac:chgData name="Ismael V. Brack" userId="62d8cbee2955d9a6" providerId="LiveId" clId="{7FA8B6F6-5154-445B-B595-E25EE0DAAAE1}" dt="2025-04-22T20:31:55.560" v="15" actId="21"/>
          <ac:spMkLst>
            <pc:docMk/>
            <pc:sldMk cId="238589334" sldId="259"/>
            <ac:spMk id="166" creationId="{44437B3D-BF34-A465-0FBC-90F8E513937B}"/>
          </ac:spMkLst>
        </pc:spChg>
        <pc:spChg chg="add del mod">
          <ac:chgData name="Ismael V. Brack" userId="62d8cbee2955d9a6" providerId="LiveId" clId="{7FA8B6F6-5154-445B-B595-E25EE0DAAAE1}" dt="2025-04-22T20:31:55.560" v="15" actId="21"/>
          <ac:spMkLst>
            <pc:docMk/>
            <pc:sldMk cId="238589334" sldId="259"/>
            <ac:spMk id="167" creationId="{B277C875-BC55-A7D7-2AFE-CE7A1BEE4746}"/>
          </ac:spMkLst>
        </pc:spChg>
        <pc:spChg chg="add del mod">
          <ac:chgData name="Ismael V. Brack" userId="62d8cbee2955d9a6" providerId="LiveId" clId="{7FA8B6F6-5154-445B-B595-E25EE0DAAAE1}" dt="2025-04-22T20:31:55.560" v="15" actId="21"/>
          <ac:spMkLst>
            <pc:docMk/>
            <pc:sldMk cId="238589334" sldId="259"/>
            <ac:spMk id="168" creationId="{0BD1539D-4A5E-C929-D2EB-D9A674AADEA5}"/>
          </ac:spMkLst>
        </pc:spChg>
        <pc:spChg chg="add del mod">
          <ac:chgData name="Ismael V. Brack" userId="62d8cbee2955d9a6" providerId="LiveId" clId="{7FA8B6F6-5154-445B-B595-E25EE0DAAAE1}" dt="2025-04-22T20:31:55.560" v="15" actId="21"/>
          <ac:spMkLst>
            <pc:docMk/>
            <pc:sldMk cId="238589334" sldId="259"/>
            <ac:spMk id="169" creationId="{0878D9A4-A639-4FCA-0402-6C795309C336}"/>
          </ac:spMkLst>
        </pc:spChg>
        <pc:spChg chg="add del mod">
          <ac:chgData name="Ismael V. Brack" userId="62d8cbee2955d9a6" providerId="LiveId" clId="{7FA8B6F6-5154-445B-B595-E25EE0DAAAE1}" dt="2025-04-22T20:31:55.560" v="15" actId="21"/>
          <ac:spMkLst>
            <pc:docMk/>
            <pc:sldMk cId="238589334" sldId="259"/>
            <ac:spMk id="170" creationId="{D8AF4BEA-E81E-7684-C97C-7B974CF96CF6}"/>
          </ac:spMkLst>
        </pc:spChg>
        <pc:spChg chg="add del mod">
          <ac:chgData name="Ismael V. Brack" userId="62d8cbee2955d9a6" providerId="LiveId" clId="{7FA8B6F6-5154-445B-B595-E25EE0DAAAE1}" dt="2025-04-22T20:31:55.560" v="15" actId="21"/>
          <ac:spMkLst>
            <pc:docMk/>
            <pc:sldMk cId="238589334" sldId="259"/>
            <ac:spMk id="171" creationId="{7F3066BF-E0B3-3609-590B-CDDC7F19C755}"/>
          </ac:spMkLst>
        </pc:spChg>
        <pc:spChg chg="add mod">
          <ac:chgData name="Ismael V. Brack" userId="62d8cbee2955d9a6" providerId="LiveId" clId="{7FA8B6F6-5154-445B-B595-E25EE0DAAAE1}" dt="2025-04-23T15:48:11.850" v="1695" actId="1076"/>
          <ac:spMkLst>
            <pc:docMk/>
            <pc:sldMk cId="238589334" sldId="259"/>
            <ac:spMk id="186" creationId="{EB7B36C8-70CC-34A0-8A3F-FC0882034754}"/>
          </ac:spMkLst>
        </pc:spChg>
        <pc:spChg chg="add mod">
          <ac:chgData name="Ismael V. Brack" userId="62d8cbee2955d9a6" providerId="LiveId" clId="{7FA8B6F6-5154-445B-B595-E25EE0DAAAE1}" dt="2025-04-23T15:48:14.970" v="1696" actId="1076"/>
          <ac:spMkLst>
            <pc:docMk/>
            <pc:sldMk cId="238589334" sldId="259"/>
            <ac:spMk id="187" creationId="{52DDDE61-3EC6-00FF-883A-B23594DD6C94}"/>
          </ac:spMkLst>
        </pc:spChg>
        <pc:spChg chg="add mod">
          <ac:chgData name="Ismael V. Brack" userId="62d8cbee2955d9a6" providerId="LiveId" clId="{7FA8B6F6-5154-445B-B595-E25EE0DAAAE1}" dt="2025-04-23T15:53:33.884" v="1738" actId="1076"/>
          <ac:spMkLst>
            <pc:docMk/>
            <pc:sldMk cId="238589334" sldId="259"/>
            <ac:spMk id="188" creationId="{4C2A3356-57EA-766D-CDBB-F3AB24236425}"/>
          </ac:spMkLst>
        </pc:spChg>
        <pc:spChg chg="add mod">
          <ac:chgData name="Ismael V. Brack" userId="62d8cbee2955d9a6" providerId="LiveId" clId="{7FA8B6F6-5154-445B-B595-E25EE0DAAAE1}" dt="2025-04-23T15:40:02.048" v="1644" actId="1035"/>
          <ac:spMkLst>
            <pc:docMk/>
            <pc:sldMk cId="238589334" sldId="259"/>
            <ac:spMk id="189" creationId="{0BFEB8B9-22A4-63BC-CB22-0A4FAAC3313D}"/>
          </ac:spMkLst>
        </pc:spChg>
        <pc:spChg chg="add mod">
          <ac:chgData name="Ismael V. Brack" userId="62d8cbee2955d9a6" providerId="LiveId" clId="{7FA8B6F6-5154-445B-B595-E25EE0DAAAE1}" dt="2025-04-23T15:40:02.048" v="1644" actId="1035"/>
          <ac:spMkLst>
            <pc:docMk/>
            <pc:sldMk cId="238589334" sldId="259"/>
            <ac:spMk id="190" creationId="{440A7C59-FC8A-3270-20B2-6956CCF46171}"/>
          </ac:spMkLst>
        </pc:spChg>
        <pc:spChg chg="add del mod">
          <ac:chgData name="Ismael V. Brack" userId="62d8cbee2955d9a6" providerId="LiveId" clId="{7FA8B6F6-5154-445B-B595-E25EE0DAAAE1}" dt="2025-04-22T21:08:05.364" v="601" actId="478"/>
          <ac:spMkLst>
            <pc:docMk/>
            <pc:sldMk cId="238589334" sldId="259"/>
            <ac:spMk id="191" creationId="{E3D09F83-DF6B-E064-A91C-ABBCAB98DFD6}"/>
          </ac:spMkLst>
        </pc:spChg>
        <pc:spChg chg="add mod">
          <ac:chgData name="Ismael V. Brack" userId="62d8cbee2955d9a6" providerId="LiveId" clId="{7FA8B6F6-5154-445B-B595-E25EE0DAAAE1}" dt="2025-04-23T15:28:22.650" v="1331" actId="1035"/>
          <ac:spMkLst>
            <pc:docMk/>
            <pc:sldMk cId="238589334" sldId="259"/>
            <ac:spMk id="192" creationId="{C97C27A7-D484-3753-43FF-53FA9C1D4E8F}"/>
          </ac:spMkLst>
        </pc:spChg>
        <pc:spChg chg="add mod">
          <ac:chgData name="Ismael V. Brack" userId="62d8cbee2955d9a6" providerId="LiveId" clId="{7FA8B6F6-5154-445B-B595-E25EE0DAAAE1}" dt="2025-04-22T21:36:12.904" v="1145" actId="1076"/>
          <ac:spMkLst>
            <pc:docMk/>
            <pc:sldMk cId="238589334" sldId="259"/>
            <ac:spMk id="194" creationId="{2DF707BF-2C83-3C78-3B05-FD14C3A9C0B6}"/>
          </ac:spMkLst>
        </pc:spChg>
        <pc:spChg chg="add mod">
          <ac:chgData name="Ismael V. Brack" userId="62d8cbee2955d9a6" providerId="LiveId" clId="{7FA8B6F6-5154-445B-B595-E25EE0DAAAE1}" dt="2025-04-23T15:40:02.048" v="1644" actId="1035"/>
          <ac:spMkLst>
            <pc:docMk/>
            <pc:sldMk cId="238589334" sldId="259"/>
            <ac:spMk id="195" creationId="{D9C7B3C9-B819-CDD9-E660-8EBA9CD77C69}"/>
          </ac:spMkLst>
        </pc:spChg>
        <pc:spChg chg="mod">
          <ac:chgData name="Ismael V. Brack" userId="62d8cbee2955d9a6" providerId="LiveId" clId="{7FA8B6F6-5154-445B-B595-E25EE0DAAAE1}" dt="2025-04-22T21:06:59.966" v="590"/>
          <ac:spMkLst>
            <pc:docMk/>
            <pc:sldMk cId="238589334" sldId="259"/>
            <ac:spMk id="198" creationId="{88ABB4CC-5A2C-3F09-EA0A-15CFF86F526E}"/>
          </ac:spMkLst>
        </pc:spChg>
        <pc:spChg chg="mod">
          <ac:chgData name="Ismael V. Brack" userId="62d8cbee2955d9a6" providerId="LiveId" clId="{7FA8B6F6-5154-445B-B595-E25EE0DAAAE1}" dt="2025-04-23T15:40:02.048" v="1644" actId="1035"/>
          <ac:spMkLst>
            <pc:docMk/>
            <pc:sldMk cId="238589334" sldId="259"/>
            <ac:spMk id="199" creationId="{A212160F-5467-AED6-149A-C94B6347A467}"/>
          </ac:spMkLst>
        </pc:spChg>
        <pc:spChg chg="add mod">
          <ac:chgData name="Ismael V. Brack" userId="62d8cbee2955d9a6" providerId="LiveId" clId="{7FA8B6F6-5154-445B-B595-E25EE0DAAAE1}" dt="2025-04-23T15:48:10.451" v="1694" actId="1076"/>
          <ac:spMkLst>
            <pc:docMk/>
            <pc:sldMk cId="238589334" sldId="259"/>
            <ac:spMk id="200" creationId="{7CD65CF8-79C9-FD22-4D1B-E5E1C14D72D6}"/>
          </ac:spMkLst>
        </pc:spChg>
        <pc:spChg chg="add mod">
          <ac:chgData name="Ismael V. Brack" userId="62d8cbee2955d9a6" providerId="LiveId" clId="{7FA8B6F6-5154-445B-B595-E25EE0DAAAE1}" dt="2025-04-23T16:04:04.440" v="1800" actId="1035"/>
          <ac:spMkLst>
            <pc:docMk/>
            <pc:sldMk cId="238589334" sldId="259"/>
            <ac:spMk id="201" creationId="{854AE339-D28B-AF14-B2E9-722DDD5AA1FA}"/>
          </ac:spMkLst>
        </pc:spChg>
        <pc:spChg chg="add mod">
          <ac:chgData name="Ismael V. Brack" userId="62d8cbee2955d9a6" providerId="LiveId" clId="{7FA8B6F6-5154-445B-B595-E25EE0DAAAE1}" dt="2025-04-23T15:48:09.211" v="1693" actId="1076"/>
          <ac:spMkLst>
            <pc:docMk/>
            <pc:sldMk cId="238589334" sldId="259"/>
            <ac:spMk id="202" creationId="{9DA38455-0F54-F619-19E7-35C217289CE2}"/>
          </ac:spMkLst>
        </pc:spChg>
        <pc:spChg chg="add mod">
          <ac:chgData name="Ismael V. Brack" userId="62d8cbee2955d9a6" providerId="LiveId" clId="{7FA8B6F6-5154-445B-B595-E25EE0DAAAE1}" dt="2025-04-23T16:04:02.255" v="1794" actId="1035"/>
          <ac:spMkLst>
            <pc:docMk/>
            <pc:sldMk cId="238589334" sldId="259"/>
            <ac:spMk id="203" creationId="{D7D2B1FA-605D-E519-C231-B47F30A174BF}"/>
          </ac:spMkLst>
        </pc:spChg>
        <pc:spChg chg="add mod">
          <ac:chgData name="Ismael V. Brack" userId="62d8cbee2955d9a6" providerId="LiveId" clId="{7FA8B6F6-5154-445B-B595-E25EE0DAAAE1}" dt="2025-04-23T15:53:31.215" v="1737" actId="1076"/>
          <ac:spMkLst>
            <pc:docMk/>
            <pc:sldMk cId="238589334" sldId="259"/>
            <ac:spMk id="204" creationId="{5F8A2FC2-6F5F-0C6F-2B3D-462E252B7419}"/>
          </ac:spMkLst>
        </pc:spChg>
        <pc:spChg chg="add mod">
          <ac:chgData name="Ismael V. Brack" userId="62d8cbee2955d9a6" providerId="LiveId" clId="{7FA8B6F6-5154-445B-B595-E25EE0DAAAE1}" dt="2025-04-22T21:28:06.533" v="1077" actId="571"/>
          <ac:spMkLst>
            <pc:docMk/>
            <pc:sldMk cId="238589334" sldId="259"/>
            <ac:spMk id="205" creationId="{5AB488DC-06FB-EB75-D3BB-EBD7CE0A3CD9}"/>
          </ac:spMkLst>
        </pc:spChg>
        <pc:spChg chg="add mod">
          <ac:chgData name="Ismael V. Brack" userId="62d8cbee2955d9a6" providerId="LiveId" clId="{7FA8B6F6-5154-445B-B595-E25EE0DAAAE1}" dt="2025-04-22T21:28:06.533" v="1077" actId="571"/>
          <ac:spMkLst>
            <pc:docMk/>
            <pc:sldMk cId="238589334" sldId="259"/>
            <ac:spMk id="206" creationId="{49E73BCD-2028-16B7-DA97-223FD3A663F1}"/>
          </ac:spMkLst>
        </pc:spChg>
        <pc:spChg chg="add mod">
          <ac:chgData name="Ismael V. Brack" userId="62d8cbee2955d9a6" providerId="LiveId" clId="{7FA8B6F6-5154-445B-B595-E25EE0DAAAE1}" dt="2025-04-22T21:28:06.533" v="1077" actId="571"/>
          <ac:spMkLst>
            <pc:docMk/>
            <pc:sldMk cId="238589334" sldId="259"/>
            <ac:spMk id="207" creationId="{045630BC-1920-AD25-C755-1C5F4EB7682A}"/>
          </ac:spMkLst>
        </pc:spChg>
        <pc:spChg chg="add mod">
          <ac:chgData name="Ismael V. Brack" userId="62d8cbee2955d9a6" providerId="LiveId" clId="{7FA8B6F6-5154-445B-B595-E25EE0DAAAE1}" dt="2025-04-23T15:36:10.846" v="1583" actId="1035"/>
          <ac:spMkLst>
            <pc:docMk/>
            <pc:sldMk cId="238589334" sldId="259"/>
            <ac:spMk id="208" creationId="{6CCBCA74-404A-E222-3FCE-ABC6DD9D9196}"/>
          </ac:spMkLst>
        </pc:spChg>
        <pc:spChg chg="add mod">
          <ac:chgData name="Ismael V. Brack" userId="62d8cbee2955d9a6" providerId="LiveId" clId="{7FA8B6F6-5154-445B-B595-E25EE0DAAAE1}" dt="2025-04-23T16:00:08.770" v="1781" actId="1038"/>
          <ac:spMkLst>
            <pc:docMk/>
            <pc:sldMk cId="238589334" sldId="259"/>
            <ac:spMk id="209" creationId="{7787AAFA-1328-FB52-D010-F58B8693EC77}"/>
          </ac:spMkLst>
        </pc:spChg>
        <pc:spChg chg="add">
          <ac:chgData name="Ismael V. Brack" userId="62d8cbee2955d9a6" providerId="LiveId" clId="{7FA8B6F6-5154-445B-B595-E25EE0DAAAE1}" dt="2025-04-23T15:03:39.396" v="1223"/>
          <ac:spMkLst>
            <pc:docMk/>
            <pc:sldMk cId="238589334" sldId="259"/>
            <ac:spMk id="211" creationId="{D11B3151-AD4F-856E-CC4F-B6A38AF12DC2}"/>
          </ac:spMkLst>
        </pc:spChg>
        <pc:spChg chg="add">
          <ac:chgData name="Ismael V. Brack" userId="62d8cbee2955d9a6" providerId="LiveId" clId="{7FA8B6F6-5154-445B-B595-E25EE0DAAAE1}" dt="2025-04-23T15:19:09.365" v="1232"/>
          <ac:spMkLst>
            <pc:docMk/>
            <pc:sldMk cId="238589334" sldId="259"/>
            <ac:spMk id="213" creationId="{49F4FEC2-E471-BB74-CE23-377016428B4F}"/>
          </ac:spMkLst>
        </pc:spChg>
        <pc:spChg chg="add">
          <ac:chgData name="Ismael V. Brack" userId="62d8cbee2955d9a6" providerId="LiveId" clId="{7FA8B6F6-5154-445B-B595-E25EE0DAAAE1}" dt="2025-04-23T15:21:03.411" v="1239"/>
          <ac:spMkLst>
            <pc:docMk/>
            <pc:sldMk cId="238589334" sldId="259"/>
            <ac:spMk id="215" creationId="{8B1D597C-379F-0CD9-D644-43523B0AAF68}"/>
          </ac:spMkLst>
        </pc:spChg>
        <pc:spChg chg="add">
          <ac:chgData name="Ismael V. Brack" userId="62d8cbee2955d9a6" providerId="LiveId" clId="{7FA8B6F6-5154-445B-B595-E25EE0DAAAE1}" dt="2025-04-23T15:22:36.252" v="1248"/>
          <ac:spMkLst>
            <pc:docMk/>
            <pc:sldMk cId="238589334" sldId="259"/>
            <ac:spMk id="217" creationId="{4618883C-C0FD-7B08-45D3-21E4F8A0DBD9}"/>
          </ac:spMkLst>
        </pc:spChg>
        <pc:spChg chg="add">
          <ac:chgData name="Ismael V. Brack" userId="62d8cbee2955d9a6" providerId="LiveId" clId="{7FA8B6F6-5154-445B-B595-E25EE0DAAAE1}" dt="2025-04-23T15:26:23.554" v="1253"/>
          <ac:spMkLst>
            <pc:docMk/>
            <pc:sldMk cId="238589334" sldId="259"/>
            <ac:spMk id="219" creationId="{50FBB8B6-2D6F-6EC8-5A38-4E51064F4CFE}"/>
          </ac:spMkLst>
        </pc:spChg>
        <pc:spChg chg="add del mod">
          <ac:chgData name="Ismael V. Brack" userId="62d8cbee2955d9a6" providerId="LiveId" clId="{7FA8B6F6-5154-445B-B595-E25EE0DAAAE1}" dt="2025-04-23T15:30:18.879" v="1408" actId="478"/>
          <ac:spMkLst>
            <pc:docMk/>
            <pc:sldMk cId="238589334" sldId="259"/>
            <ac:spMk id="221" creationId="{0FF75F33-A884-7AA3-2B1D-5C62C1BE41EF}"/>
          </ac:spMkLst>
        </pc:spChg>
        <pc:spChg chg="add del mod">
          <ac:chgData name="Ismael V. Brack" userId="62d8cbee2955d9a6" providerId="LiveId" clId="{7FA8B6F6-5154-445B-B595-E25EE0DAAAE1}" dt="2025-04-23T15:37:04.332" v="1604" actId="478"/>
          <ac:spMkLst>
            <pc:docMk/>
            <pc:sldMk cId="238589334" sldId="259"/>
            <ac:spMk id="222" creationId="{B6344B5E-3DB2-C07E-BD6E-BCFABF8DF7F4}"/>
          </ac:spMkLst>
        </pc:spChg>
        <pc:spChg chg="add del mod">
          <ac:chgData name="Ismael V. Brack" userId="62d8cbee2955d9a6" providerId="LiveId" clId="{7FA8B6F6-5154-445B-B595-E25EE0DAAAE1}" dt="2025-04-23T15:47:27.747" v="1685" actId="478"/>
          <ac:spMkLst>
            <pc:docMk/>
            <pc:sldMk cId="238589334" sldId="259"/>
            <ac:spMk id="223" creationId="{BF132FEE-E1D4-23D0-442B-C57A09B7F9F4}"/>
          </ac:spMkLst>
        </pc:spChg>
        <pc:spChg chg="add del mod">
          <ac:chgData name="Ismael V. Brack" userId="62d8cbee2955d9a6" providerId="LiveId" clId="{7FA8B6F6-5154-445B-B595-E25EE0DAAAE1}" dt="2025-04-23T15:53:22.545" v="1736" actId="478"/>
          <ac:spMkLst>
            <pc:docMk/>
            <pc:sldMk cId="238589334" sldId="259"/>
            <ac:spMk id="225" creationId="{26837BF8-8977-0CC7-1821-C2800C0E386A}"/>
          </ac:spMkLst>
        </pc:spChg>
        <pc:spChg chg="add del mod">
          <ac:chgData name="Ismael V. Brack" userId="62d8cbee2955d9a6" providerId="LiveId" clId="{7FA8B6F6-5154-445B-B595-E25EE0DAAAE1}" dt="2025-04-23T15:53:22.545" v="1736" actId="478"/>
          <ac:spMkLst>
            <pc:docMk/>
            <pc:sldMk cId="238589334" sldId="259"/>
            <ac:spMk id="227" creationId="{4BE62C09-4DA8-071C-4CBD-A01D7D829C71}"/>
          </ac:spMkLst>
        </pc:spChg>
        <pc:spChg chg="add">
          <ac:chgData name="Ismael V. Brack" userId="62d8cbee2955d9a6" providerId="LiveId" clId="{7FA8B6F6-5154-445B-B595-E25EE0DAAAE1}" dt="2025-04-23T15:58:20.185" v="1744"/>
          <ac:spMkLst>
            <pc:docMk/>
            <pc:sldMk cId="238589334" sldId="259"/>
            <ac:spMk id="234" creationId="{65DAF827-6A5F-51CF-63E2-26A284778E1C}"/>
          </ac:spMkLst>
        </pc:spChg>
        <pc:spChg chg="add">
          <ac:chgData name="Ismael V. Brack" userId="62d8cbee2955d9a6" providerId="LiveId" clId="{7FA8B6F6-5154-445B-B595-E25EE0DAAAE1}" dt="2025-04-23T15:59:29.973" v="1752"/>
          <ac:spMkLst>
            <pc:docMk/>
            <pc:sldMk cId="238589334" sldId="259"/>
            <ac:spMk id="236" creationId="{371D1AD1-1035-4EF1-4426-F5E179144C78}"/>
          </ac:spMkLst>
        </pc:spChg>
        <pc:grpChg chg="mod">
          <ac:chgData name="Ismael V. Brack" userId="62d8cbee2955d9a6" providerId="LiveId" clId="{7FA8B6F6-5154-445B-B595-E25EE0DAAAE1}" dt="2025-04-22T21:08:08.706" v="603" actId="1076"/>
          <ac:grpSpMkLst>
            <pc:docMk/>
            <pc:sldMk cId="238589334" sldId="259"/>
            <ac:grpSpMk id="134" creationId="{A31680E1-E527-A9EA-CB42-9991E7437F51}"/>
          </ac:grpSpMkLst>
        </pc:grpChg>
        <pc:grpChg chg="add del mod">
          <ac:chgData name="Ismael V. Brack" userId="62d8cbee2955d9a6" providerId="LiveId" clId="{7FA8B6F6-5154-445B-B595-E25EE0DAAAE1}" dt="2025-04-23T15:52:41.007" v="1723" actId="21"/>
          <ac:grpSpMkLst>
            <pc:docMk/>
            <pc:sldMk cId="238589334" sldId="259"/>
            <ac:grpSpMk id="155" creationId="{B095C927-60DC-3CD7-BB99-D9ECCE0CB018}"/>
          </ac:grpSpMkLst>
        </pc:grpChg>
        <pc:grpChg chg="add del mod">
          <ac:chgData name="Ismael V. Brack" userId="62d8cbee2955d9a6" providerId="LiveId" clId="{7FA8B6F6-5154-445B-B595-E25EE0DAAAE1}" dt="2025-04-22T20:31:55.560" v="15" actId="21"/>
          <ac:grpSpMkLst>
            <pc:docMk/>
            <pc:sldMk cId="238589334" sldId="259"/>
            <ac:grpSpMk id="174" creationId="{D2E5F33C-2C65-AE46-4DF5-B225B30FAC28}"/>
          </ac:grpSpMkLst>
        </pc:grpChg>
        <pc:grpChg chg="add mod">
          <ac:chgData name="Ismael V. Brack" userId="62d8cbee2955d9a6" providerId="LiveId" clId="{7FA8B6F6-5154-445B-B595-E25EE0DAAAE1}" dt="2025-04-23T15:42:10.513" v="1664" actId="14100"/>
          <ac:grpSpMkLst>
            <pc:docMk/>
            <pc:sldMk cId="238589334" sldId="259"/>
            <ac:grpSpMk id="193" creationId="{D539CD58-4C3E-2C7C-9615-4110934705D0}"/>
          </ac:grpSpMkLst>
        </pc:grpChg>
        <pc:grpChg chg="add mod">
          <ac:chgData name="Ismael V. Brack" userId="62d8cbee2955d9a6" providerId="LiveId" clId="{7FA8B6F6-5154-445B-B595-E25EE0DAAAE1}" dt="2025-04-22T21:36:18.517" v="1146" actId="1076"/>
          <ac:grpSpMkLst>
            <pc:docMk/>
            <pc:sldMk cId="238589334" sldId="259"/>
            <ac:grpSpMk id="196" creationId="{A5C05FFC-EDF0-4E6B-51D2-7276B6D85A30}"/>
          </ac:grpSpMkLst>
        </pc:grpChg>
        <pc:grpChg chg="add mod">
          <ac:chgData name="Ismael V. Brack" userId="62d8cbee2955d9a6" providerId="LiveId" clId="{7FA8B6F6-5154-445B-B595-E25EE0DAAAE1}" dt="2025-04-22T21:36:20.762" v="1147" actId="1076"/>
          <ac:grpSpMkLst>
            <pc:docMk/>
            <pc:sldMk cId="238589334" sldId="259"/>
            <ac:grpSpMk id="197" creationId="{6F2D7D49-CCED-41C3-B4ED-88D5221340FD}"/>
          </ac:grpSpMkLst>
        </pc:grpChg>
        <pc:grpChg chg="add del mod">
          <ac:chgData name="Ismael V. Brack" userId="62d8cbee2955d9a6" providerId="LiveId" clId="{7FA8B6F6-5154-445B-B595-E25EE0DAAAE1}" dt="2025-04-23T15:52:48.409" v="1728" actId="478"/>
          <ac:grpSpMkLst>
            <pc:docMk/>
            <pc:sldMk cId="238589334" sldId="259"/>
            <ac:grpSpMk id="228" creationId="{16D9BB02-8A3E-753C-2CF4-80F0A9A062FC}"/>
          </ac:grpSpMkLst>
        </pc:grpChg>
        <pc:picChg chg="mod">
          <ac:chgData name="Ismael V. Brack" userId="62d8cbee2955d9a6" providerId="LiveId" clId="{7FA8B6F6-5154-445B-B595-E25EE0DAAAE1}" dt="2025-04-22T20:58:21.197" v="492" actId="1076"/>
          <ac:picMkLst>
            <pc:docMk/>
            <pc:sldMk cId="238589334" sldId="259"/>
            <ac:picMk id="85" creationId="{9DD34757-F1A2-5DE3-6334-41219F00F67B}"/>
          </ac:picMkLst>
        </pc:picChg>
        <pc:picChg chg="mod">
          <ac:chgData name="Ismael V. Brack" userId="62d8cbee2955d9a6" providerId="LiveId" clId="{7FA8B6F6-5154-445B-B595-E25EE0DAAAE1}" dt="2025-04-23T15:41:50.340" v="1661" actId="14100"/>
          <ac:picMkLst>
            <pc:docMk/>
            <pc:sldMk cId="238589334" sldId="259"/>
            <ac:picMk id="153" creationId="{4266C8CB-6066-0243-A7FC-98B00FA7E5F8}"/>
          </ac:picMkLst>
        </pc:picChg>
        <pc:picChg chg="mod">
          <ac:chgData name="Ismael V. Brack" userId="62d8cbee2955d9a6" providerId="LiveId" clId="{7FA8B6F6-5154-445B-B595-E25EE0DAAAE1}" dt="2025-04-23T15:42:27.463" v="1666" actId="14100"/>
          <ac:picMkLst>
            <pc:docMk/>
            <pc:sldMk cId="238589334" sldId="259"/>
            <ac:picMk id="154" creationId="{C2B8F320-E546-00AF-418A-FCF3671A29BC}"/>
          </ac:picMkLst>
        </pc:picChg>
        <pc:picChg chg="mod">
          <ac:chgData name="Ismael V. Brack" userId="62d8cbee2955d9a6" providerId="LiveId" clId="{7FA8B6F6-5154-445B-B595-E25EE0DAAAE1}" dt="2025-04-23T15:41:59.015" v="1662" actId="14100"/>
          <ac:picMkLst>
            <pc:docMk/>
            <pc:sldMk cId="238589334" sldId="259"/>
            <ac:picMk id="156" creationId="{8B70FD95-8D38-403E-70AC-3D6E77989788}"/>
          </ac:picMkLst>
        </pc:picChg>
        <pc:picChg chg="mod">
          <ac:chgData name="Ismael V. Brack" userId="62d8cbee2955d9a6" providerId="LiveId" clId="{7FA8B6F6-5154-445B-B595-E25EE0DAAAE1}" dt="2025-04-22T20:33:12.938" v="28"/>
          <ac:picMkLst>
            <pc:docMk/>
            <pc:sldMk cId="238589334" sldId="259"/>
            <ac:picMk id="157" creationId="{9360704B-FDF4-3831-7CC9-0593E96F8776}"/>
          </ac:picMkLst>
        </pc:picChg>
        <pc:picChg chg="mod">
          <ac:chgData name="Ismael V. Brack" userId="62d8cbee2955d9a6" providerId="LiveId" clId="{7FA8B6F6-5154-445B-B595-E25EE0DAAAE1}" dt="2025-04-23T15:41:59.015" v="1662" actId="14100"/>
          <ac:picMkLst>
            <pc:docMk/>
            <pc:sldMk cId="238589334" sldId="259"/>
            <ac:picMk id="158" creationId="{AF8C1A2F-573D-E3FB-7F4F-4D3E675BC679}"/>
          </ac:picMkLst>
        </pc:picChg>
        <pc:picChg chg="mod">
          <ac:chgData name="Ismael V. Brack" userId="62d8cbee2955d9a6" providerId="LiveId" clId="{7FA8B6F6-5154-445B-B595-E25EE0DAAAE1}" dt="2025-04-23T15:42:19.101" v="1665" actId="14100"/>
          <ac:picMkLst>
            <pc:docMk/>
            <pc:sldMk cId="238589334" sldId="259"/>
            <ac:picMk id="159" creationId="{374537A0-48AF-3E34-33CC-B3D469DE9AE0}"/>
          </ac:picMkLst>
        </pc:picChg>
        <pc:picChg chg="mod">
          <ac:chgData name="Ismael V. Brack" userId="62d8cbee2955d9a6" providerId="LiveId" clId="{7FA8B6F6-5154-445B-B595-E25EE0DAAAE1}" dt="2025-04-22T20:58:44.384" v="497" actId="164"/>
          <ac:picMkLst>
            <pc:docMk/>
            <pc:sldMk cId="238589334" sldId="259"/>
            <ac:picMk id="160" creationId="{18605CDD-F2BD-16AD-7401-8FAF357A2483}"/>
          </ac:picMkLst>
        </pc:picChg>
        <pc:picChg chg="mod">
          <ac:chgData name="Ismael V. Brack" userId="62d8cbee2955d9a6" providerId="LiveId" clId="{7FA8B6F6-5154-445B-B595-E25EE0DAAAE1}" dt="2025-04-23T15:42:19.101" v="1665" actId="14100"/>
          <ac:picMkLst>
            <pc:docMk/>
            <pc:sldMk cId="238589334" sldId="259"/>
            <ac:picMk id="161" creationId="{50CEB888-51AC-89D6-7241-7FBD9E3C9E37}"/>
          </ac:picMkLst>
        </pc:picChg>
        <pc:picChg chg="del">
          <ac:chgData name="Ismael V. Brack" userId="62d8cbee2955d9a6" providerId="LiveId" clId="{7FA8B6F6-5154-445B-B595-E25EE0DAAAE1}" dt="2025-04-22T20:32:26.227" v="19" actId="478"/>
          <ac:picMkLst>
            <pc:docMk/>
            <pc:sldMk cId="238589334" sldId="259"/>
            <ac:picMk id="162" creationId="{A6F5B677-87E0-DF8E-5CD0-E19A6B70B843}"/>
          </ac:picMkLst>
        </pc:picChg>
        <pc:picChg chg="add mod">
          <ac:chgData name="Ismael V. Brack" userId="62d8cbee2955d9a6" providerId="LiveId" clId="{7FA8B6F6-5154-445B-B595-E25EE0DAAAE1}" dt="2025-04-22T21:37:04.162" v="1176" actId="1076"/>
          <ac:picMkLst>
            <pc:docMk/>
            <pc:sldMk cId="238589334" sldId="259"/>
            <ac:picMk id="180" creationId="{E008C4AE-8A56-EB39-C4BD-F3F2504B72CB}"/>
          </ac:picMkLst>
        </pc:picChg>
        <pc:picChg chg="add del mod">
          <ac:chgData name="Ismael V. Brack" userId="62d8cbee2955d9a6" providerId="LiveId" clId="{7FA8B6F6-5154-445B-B595-E25EE0DAAAE1}" dt="2025-04-22T20:37:59.264" v="115" actId="478"/>
          <ac:picMkLst>
            <pc:docMk/>
            <pc:sldMk cId="238589334" sldId="259"/>
            <ac:picMk id="181" creationId="{FDC88BC3-F7EE-9954-CC24-5EF91BCC0F63}"/>
          </ac:picMkLst>
        </pc:picChg>
        <pc:picChg chg="add mod">
          <ac:chgData name="Ismael V. Brack" userId="62d8cbee2955d9a6" providerId="LiveId" clId="{7FA8B6F6-5154-445B-B595-E25EE0DAAAE1}" dt="2025-04-22T21:37:01.827" v="1175" actId="1076"/>
          <ac:picMkLst>
            <pc:docMk/>
            <pc:sldMk cId="238589334" sldId="259"/>
            <ac:picMk id="182" creationId="{22235D04-79B1-BF8D-6CCE-64CE15828BBB}"/>
          </ac:picMkLst>
        </pc:picChg>
        <pc:picChg chg="add mod">
          <ac:chgData name="Ismael V. Brack" userId="62d8cbee2955d9a6" providerId="LiveId" clId="{7FA8B6F6-5154-445B-B595-E25EE0DAAAE1}" dt="2025-04-23T15:42:27.463" v="1666" actId="14100"/>
          <ac:picMkLst>
            <pc:docMk/>
            <pc:sldMk cId="238589334" sldId="259"/>
            <ac:picMk id="183" creationId="{70D4C48A-243A-197D-D92E-06EB22C17F02}"/>
          </ac:picMkLst>
        </pc:picChg>
        <pc:picChg chg="add">
          <ac:chgData name="Ismael V. Brack" userId="62d8cbee2955d9a6" providerId="LiveId" clId="{7FA8B6F6-5154-445B-B595-E25EE0DAAAE1}" dt="2025-04-22T20:45:32.879" v="217"/>
          <ac:picMkLst>
            <pc:docMk/>
            <pc:sldMk cId="238589334" sldId="259"/>
            <ac:picMk id="184" creationId="{F764571A-5B6A-51BE-D8AE-DF0B341CB577}"/>
          </ac:picMkLst>
        </pc:picChg>
        <pc:picChg chg="add mod">
          <ac:chgData name="Ismael V. Brack" userId="62d8cbee2955d9a6" providerId="LiveId" clId="{7FA8B6F6-5154-445B-B595-E25EE0DAAAE1}" dt="2025-04-23T15:42:27.463" v="1666" actId="14100"/>
          <ac:picMkLst>
            <pc:docMk/>
            <pc:sldMk cId="238589334" sldId="259"/>
            <ac:picMk id="185" creationId="{56851199-BBE0-2905-7952-42798BB14497}"/>
          </ac:picMkLst>
        </pc:picChg>
        <pc:picChg chg="add del mod">
          <ac:chgData name="Ismael V. Brack" userId="62d8cbee2955d9a6" providerId="LiveId" clId="{7FA8B6F6-5154-445B-B595-E25EE0DAAAE1}" dt="2025-04-23T15:03:30.238" v="1222" actId="478"/>
          <ac:picMkLst>
            <pc:docMk/>
            <pc:sldMk cId="238589334" sldId="259"/>
            <ac:picMk id="210" creationId="{92EF6604-371E-BFBC-E5EC-3E3328CDEFA5}"/>
          </ac:picMkLst>
        </pc:picChg>
        <pc:picChg chg="add del mod">
          <ac:chgData name="Ismael V. Brack" userId="62d8cbee2955d9a6" providerId="LiveId" clId="{7FA8B6F6-5154-445B-B595-E25EE0DAAAE1}" dt="2025-04-23T15:22:35.915" v="1247" actId="478"/>
          <ac:picMkLst>
            <pc:docMk/>
            <pc:sldMk cId="238589334" sldId="259"/>
            <ac:picMk id="212" creationId="{EA43445F-0E32-1FB1-0EF0-3416FD7D8799}"/>
          </ac:picMkLst>
        </pc:picChg>
        <pc:picChg chg="add del mod">
          <ac:chgData name="Ismael V. Brack" userId="62d8cbee2955d9a6" providerId="LiveId" clId="{7FA8B6F6-5154-445B-B595-E25EE0DAAAE1}" dt="2025-04-23T15:21:03.192" v="1238" actId="478"/>
          <ac:picMkLst>
            <pc:docMk/>
            <pc:sldMk cId="238589334" sldId="259"/>
            <ac:picMk id="214" creationId="{2DADB595-3B23-5B11-6370-1508ECCD6058}"/>
          </ac:picMkLst>
        </pc:picChg>
        <pc:picChg chg="add del mod">
          <ac:chgData name="Ismael V. Brack" userId="62d8cbee2955d9a6" providerId="LiveId" clId="{7FA8B6F6-5154-445B-B595-E25EE0DAAAE1}" dt="2025-04-23T15:58:19.997" v="1743" actId="478"/>
          <ac:picMkLst>
            <pc:docMk/>
            <pc:sldMk cId="238589334" sldId="259"/>
            <ac:picMk id="216" creationId="{6C63FDB2-F5AF-566B-A2AF-BB4D968B4AF1}"/>
          </ac:picMkLst>
        </pc:picChg>
        <pc:picChg chg="add del mod">
          <ac:chgData name="Ismael V. Brack" userId="62d8cbee2955d9a6" providerId="LiveId" clId="{7FA8B6F6-5154-445B-B595-E25EE0DAAAE1}" dt="2025-04-23T15:26:22.939" v="1252" actId="478"/>
          <ac:picMkLst>
            <pc:docMk/>
            <pc:sldMk cId="238589334" sldId="259"/>
            <ac:picMk id="218" creationId="{B7392D01-7B78-2C09-F852-7513518452AB}"/>
          </ac:picMkLst>
        </pc:picChg>
        <pc:picChg chg="add mod modCrop">
          <ac:chgData name="Ismael V. Brack" userId="62d8cbee2955d9a6" providerId="LiveId" clId="{7FA8B6F6-5154-445B-B595-E25EE0DAAAE1}" dt="2025-04-23T16:00:08.770" v="1781" actId="1038"/>
          <ac:picMkLst>
            <pc:docMk/>
            <pc:sldMk cId="238589334" sldId="259"/>
            <ac:picMk id="220" creationId="{1E10761B-20E6-88C8-FFE8-D6F48E18EB2B}"/>
          </ac:picMkLst>
        </pc:picChg>
        <pc:picChg chg="add del mod">
          <ac:chgData name="Ismael V. Brack" userId="62d8cbee2955d9a6" providerId="LiveId" clId="{7FA8B6F6-5154-445B-B595-E25EE0DAAAE1}" dt="2025-04-23T15:53:22.545" v="1736" actId="478"/>
          <ac:picMkLst>
            <pc:docMk/>
            <pc:sldMk cId="238589334" sldId="259"/>
            <ac:picMk id="224" creationId="{D7A628F0-732E-91F9-0801-0BB84448F331}"/>
          </ac:picMkLst>
        </pc:picChg>
        <pc:picChg chg="add del mod">
          <ac:chgData name="Ismael V. Brack" userId="62d8cbee2955d9a6" providerId="LiveId" clId="{7FA8B6F6-5154-445B-B595-E25EE0DAAAE1}" dt="2025-04-23T15:53:22.545" v="1736" actId="478"/>
          <ac:picMkLst>
            <pc:docMk/>
            <pc:sldMk cId="238589334" sldId="259"/>
            <ac:picMk id="226" creationId="{361E7818-38B5-EECE-8906-091E42A2151D}"/>
          </ac:picMkLst>
        </pc:picChg>
        <pc:picChg chg="mod">
          <ac:chgData name="Ismael V. Brack" userId="62d8cbee2955d9a6" providerId="LiveId" clId="{7FA8B6F6-5154-445B-B595-E25EE0DAAAE1}" dt="2025-04-23T15:52:42.552" v="1724"/>
          <ac:picMkLst>
            <pc:docMk/>
            <pc:sldMk cId="238589334" sldId="259"/>
            <ac:picMk id="229" creationId="{94F0B739-1BE8-3B88-CEF5-3BCA4097B4B3}"/>
          </ac:picMkLst>
        </pc:picChg>
        <pc:picChg chg="mod">
          <ac:chgData name="Ismael V. Brack" userId="62d8cbee2955d9a6" providerId="LiveId" clId="{7FA8B6F6-5154-445B-B595-E25EE0DAAAE1}" dt="2025-04-23T15:52:42.552" v="1724"/>
          <ac:picMkLst>
            <pc:docMk/>
            <pc:sldMk cId="238589334" sldId="259"/>
            <ac:picMk id="230" creationId="{28CE0318-E2D9-14D1-94DD-112478521E55}"/>
          </ac:picMkLst>
        </pc:picChg>
        <pc:picChg chg="mod">
          <ac:chgData name="Ismael V. Brack" userId="62d8cbee2955d9a6" providerId="LiveId" clId="{7FA8B6F6-5154-445B-B595-E25EE0DAAAE1}" dt="2025-04-23T15:52:42.552" v="1724"/>
          <ac:picMkLst>
            <pc:docMk/>
            <pc:sldMk cId="238589334" sldId="259"/>
            <ac:picMk id="231" creationId="{8176C4CC-841D-31DE-7DCC-A981AE8FE2E3}"/>
          </ac:picMkLst>
        </pc:picChg>
        <pc:picChg chg="add del mod">
          <ac:chgData name="Ismael V. Brack" userId="62d8cbee2955d9a6" providerId="LiveId" clId="{7FA8B6F6-5154-445B-B595-E25EE0DAAAE1}" dt="2025-04-23T15:53:22.545" v="1736" actId="478"/>
          <ac:picMkLst>
            <pc:docMk/>
            <pc:sldMk cId="238589334" sldId="259"/>
            <ac:picMk id="232" creationId="{8F51B83C-1966-18CD-E59A-07C2371752E0}"/>
          </ac:picMkLst>
        </pc:picChg>
        <pc:picChg chg="add del mod">
          <ac:chgData name="Ismael V. Brack" userId="62d8cbee2955d9a6" providerId="LiveId" clId="{7FA8B6F6-5154-445B-B595-E25EE0DAAAE1}" dt="2025-04-23T15:53:22.545" v="1736" actId="478"/>
          <ac:picMkLst>
            <pc:docMk/>
            <pc:sldMk cId="238589334" sldId="259"/>
            <ac:picMk id="233" creationId="{4CF96614-FEB3-E548-7D3E-9C5CFD3C56DF}"/>
          </ac:picMkLst>
        </pc:picChg>
        <pc:picChg chg="add del mod">
          <ac:chgData name="Ismael V. Brack" userId="62d8cbee2955d9a6" providerId="LiveId" clId="{7FA8B6F6-5154-445B-B595-E25EE0DAAAE1}" dt="2025-04-23T15:59:29.579" v="1751" actId="478"/>
          <ac:picMkLst>
            <pc:docMk/>
            <pc:sldMk cId="238589334" sldId="259"/>
            <ac:picMk id="235" creationId="{2E6CA2A7-BF2E-A98F-95F5-88070327D64A}"/>
          </ac:picMkLst>
        </pc:picChg>
        <pc:picChg chg="add mod">
          <ac:chgData name="Ismael V. Brack" userId="62d8cbee2955d9a6" providerId="LiveId" clId="{7FA8B6F6-5154-445B-B595-E25EE0DAAAE1}" dt="2025-04-23T16:04:12.903" v="1811" actId="1037"/>
          <ac:picMkLst>
            <pc:docMk/>
            <pc:sldMk cId="238589334" sldId="259"/>
            <ac:picMk id="237" creationId="{B7F39541-E35A-BA73-FAEE-DD3CC7D5F3F9}"/>
          </ac:picMkLst>
        </pc:picChg>
        <pc:inkChg chg="add del mod">
          <ac:chgData name="Ismael V. Brack" userId="62d8cbee2955d9a6" providerId="LiveId" clId="{7FA8B6F6-5154-445B-B595-E25EE0DAAAE1}" dt="2025-04-22T20:31:55.560" v="15" actId="21"/>
          <ac:inkMkLst>
            <pc:docMk/>
            <pc:sldMk cId="238589334" sldId="259"/>
            <ac:inkMk id="172" creationId="{81C0A77B-DE19-17B9-DD97-5E9625DCE6BC}"/>
          </ac:inkMkLst>
        </pc:inkChg>
        <pc:inkChg chg="add del mod">
          <ac:chgData name="Ismael V. Brack" userId="62d8cbee2955d9a6" providerId="LiveId" clId="{7FA8B6F6-5154-445B-B595-E25EE0DAAAE1}" dt="2025-04-22T20:31:55.560" v="15" actId="21"/>
          <ac:inkMkLst>
            <pc:docMk/>
            <pc:sldMk cId="238589334" sldId="259"/>
            <ac:inkMk id="173" creationId="{787F9951-0866-3A9E-7B74-C81715853500}"/>
          </ac:inkMkLst>
        </pc:inkChg>
        <pc:inkChg chg="mod">
          <ac:chgData name="Ismael V. Brack" userId="62d8cbee2955d9a6" providerId="LiveId" clId="{7FA8B6F6-5154-445B-B595-E25EE0DAAAE1}" dt="2025-04-22T20:31:23.121" v="7"/>
          <ac:inkMkLst>
            <pc:docMk/>
            <pc:sldMk cId="238589334" sldId="259"/>
            <ac:inkMk id="177" creationId="{FCBC1C91-86D1-2493-F289-37A5EF3B101B}"/>
          </ac:inkMkLst>
        </pc:inkChg>
        <pc:cxnChg chg="del">
          <ac:chgData name="Ismael V. Brack" userId="62d8cbee2955d9a6" providerId="LiveId" clId="{7FA8B6F6-5154-445B-B595-E25EE0DAAAE1}" dt="2025-04-22T20:31:26.494" v="9" actId="478"/>
          <ac:cxnSpMkLst>
            <pc:docMk/>
            <pc:sldMk cId="238589334" sldId="259"/>
            <ac:cxnSpMk id="178" creationId="{82D3B8BF-154D-519F-BD19-D9F8F6767851}"/>
          </ac:cxnSpMkLst>
        </pc:cxnChg>
        <pc:cxnChg chg="del">
          <ac:chgData name="Ismael V. Brack" userId="62d8cbee2955d9a6" providerId="LiveId" clId="{7FA8B6F6-5154-445B-B595-E25EE0DAAAE1}" dt="2025-04-22T20:31:25.814" v="8" actId="478"/>
          <ac:cxnSpMkLst>
            <pc:docMk/>
            <pc:sldMk cId="238589334" sldId="259"/>
            <ac:cxnSpMk id="179" creationId="{FD9DFFFC-2D95-762F-EE78-2F3B7D380614}"/>
          </ac:cxnSpMkLst>
        </pc:cxnChg>
      </pc:sldChg>
      <pc:sldChg chg="addSp delSp modSp new mod">
        <pc:chgData name="Ismael V. Brack" userId="62d8cbee2955d9a6" providerId="LiveId" clId="{7FA8B6F6-5154-445B-B595-E25EE0DAAAE1}" dt="2025-04-22T20:45:25.895" v="216" actId="1076"/>
        <pc:sldMkLst>
          <pc:docMk/>
          <pc:sldMk cId="1629711659" sldId="260"/>
        </pc:sldMkLst>
        <pc:spChg chg="del">
          <ac:chgData name="Ismael V. Brack" userId="62d8cbee2955d9a6" providerId="LiveId" clId="{7FA8B6F6-5154-445B-B595-E25EE0DAAAE1}" dt="2025-04-22T20:31:51.970" v="14" actId="478"/>
          <ac:spMkLst>
            <pc:docMk/>
            <pc:sldMk cId="1629711659" sldId="260"/>
            <ac:spMk id="2" creationId="{DEABCA17-681C-A021-8FBE-0C4A05E3E170}"/>
          </ac:spMkLst>
        </pc:spChg>
        <pc:spChg chg="del">
          <ac:chgData name="Ismael V. Brack" userId="62d8cbee2955d9a6" providerId="LiveId" clId="{7FA8B6F6-5154-445B-B595-E25EE0DAAAE1}" dt="2025-04-22T20:31:51.970" v="14" actId="478"/>
          <ac:spMkLst>
            <pc:docMk/>
            <pc:sldMk cId="1629711659" sldId="260"/>
            <ac:spMk id="3" creationId="{F91452CA-CDD0-5215-F0AB-8997D1A8D231}"/>
          </ac:spMkLst>
        </pc:spChg>
        <pc:spChg chg="add mod">
          <ac:chgData name="Ismael V. Brack" userId="62d8cbee2955d9a6" providerId="LiveId" clId="{7FA8B6F6-5154-445B-B595-E25EE0DAAAE1}" dt="2025-04-22T20:41:10.877" v="183" actId="1076"/>
          <ac:spMkLst>
            <pc:docMk/>
            <pc:sldMk cId="1629711659" sldId="260"/>
            <ac:spMk id="4" creationId="{BCE1CD9F-24A7-7686-40BE-9FB66E2E7014}"/>
          </ac:spMkLst>
        </pc:spChg>
        <pc:spChg chg="add mod">
          <ac:chgData name="Ismael V. Brack" userId="62d8cbee2955d9a6" providerId="LiveId" clId="{7FA8B6F6-5154-445B-B595-E25EE0DAAAE1}" dt="2025-04-22T20:41:10.877" v="183" actId="1076"/>
          <ac:spMkLst>
            <pc:docMk/>
            <pc:sldMk cId="1629711659" sldId="260"/>
            <ac:spMk id="5" creationId="{9A0FF597-208B-692B-EF78-CB46B1962CF2}"/>
          </ac:spMkLst>
        </pc:spChg>
        <pc:spChg chg="add mod">
          <ac:chgData name="Ismael V. Brack" userId="62d8cbee2955d9a6" providerId="LiveId" clId="{7FA8B6F6-5154-445B-B595-E25EE0DAAAE1}" dt="2025-04-22T20:41:10.877" v="183" actId="1076"/>
          <ac:spMkLst>
            <pc:docMk/>
            <pc:sldMk cId="1629711659" sldId="260"/>
            <ac:spMk id="6" creationId="{BF55A7FD-8252-42DD-5275-6854EEA2FAC3}"/>
          </ac:spMkLst>
        </pc:spChg>
        <pc:spChg chg="add mod">
          <ac:chgData name="Ismael V. Brack" userId="62d8cbee2955d9a6" providerId="LiveId" clId="{7FA8B6F6-5154-445B-B595-E25EE0DAAAE1}" dt="2025-04-22T20:41:10.877" v="183" actId="1076"/>
          <ac:spMkLst>
            <pc:docMk/>
            <pc:sldMk cId="1629711659" sldId="260"/>
            <ac:spMk id="7" creationId="{BE830F57-4630-8D65-0350-C807D609E8A7}"/>
          </ac:spMkLst>
        </pc:spChg>
        <pc:spChg chg="add mod">
          <ac:chgData name="Ismael V. Brack" userId="62d8cbee2955d9a6" providerId="LiveId" clId="{7FA8B6F6-5154-445B-B595-E25EE0DAAAE1}" dt="2025-04-22T20:41:10.877" v="183" actId="1076"/>
          <ac:spMkLst>
            <pc:docMk/>
            <pc:sldMk cId="1629711659" sldId="260"/>
            <ac:spMk id="8" creationId="{4FAA1B4E-8AEA-38F2-9F65-FD9FF336DD01}"/>
          </ac:spMkLst>
        </pc:spChg>
        <pc:spChg chg="add mod">
          <ac:chgData name="Ismael V. Brack" userId="62d8cbee2955d9a6" providerId="LiveId" clId="{7FA8B6F6-5154-445B-B595-E25EE0DAAAE1}" dt="2025-04-22T20:41:10.877" v="183" actId="1076"/>
          <ac:spMkLst>
            <pc:docMk/>
            <pc:sldMk cId="1629711659" sldId="260"/>
            <ac:spMk id="9" creationId="{8EE65D31-E71E-B8BD-F601-4F7F5A6647B7}"/>
          </ac:spMkLst>
        </pc:spChg>
        <pc:spChg chg="add del">
          <ac:chgData name="Ismael V. Brack" userId="62d8cbee2955d9a6" providerId="LiveId" clId="{7FA8B6F6-5154-445B-B595-E25EE0DAAAE1}" dt="2025-04-22T20:34:03.784" v="36" actId="11529"/>
          <ac:spMkLst>
            <pc:docMk/>
            <pc:sldMk cId="1629711659" sldId="260"/>
            <ac:spMk id="16" creationId="{58B4BC62-3510-EB1D-7DA2-2C51A591EE13}"/>
          </ac:spMkLst>
        </pc:spChg>
        <pc:spChg chg="add mod">
          <ac:chgData name="Ismael V. Brack" userId="62d8cbee2955d9a6" providerId="LiveId" clId="{7FA8B6F6-5154-445B-B595-E25EE0DAAAE1}" dt="2025-04-22T20:41:10.877" v="183" actId="1076"/>
          <ac:spMkLst>
            <pc:docMk/>
            <pc:sldMk cId="1629711659" sldId="260"/>
            <ac:spMk id="17" creationId="{E9206948-E122-BA65-745B-5FAFE9EE2135}"/>
          </ac:spMkLst>
        </pc:spChg>
        <pc:spChg chg="add del">
          <ac:chgData name="Ismael V. Brack" userId="62d8cbee2955d9a6" providerId="LiveId" clId="{7FA8B6F6-5154-445B-B595-E25EE0DAAAE1}" dt="2025-04-22T20:36:22.520" v="97" actId="11529"/>
          <ac:spMkLst>
            <pc:docMk/>
            <pc:sldMk cId="1629711659" sldId="260"/>
            <ac:spMk id="19" creationId="{3314EDC7-DE2B-5A42-04DE-43EA1096F4C9}"/>
          </ac:spMkLst>
        </pc:spChg>
        <pc:spChg chg="add del">
          <ac:chgData name="Ismael V. Brack" userId="62d8cbee2955d9a6" providerId="LiveId" clId="{7FA8B6F6-5154-445B-B595-E25EE0DAAAE1}" dt="2025-04-22T20:36:45.963" v="99" actId="11529"/>
          <ac:spMkLst>
            <pc:docMk/>
            <pc:sldMk cId="1629711659" sldId="260"/>
            <ac:spMk id="20" creationId="{21F61D53-4EB9-EFCB-5955-166D33DF0C48}"/>
          </ac:spMkLst>
        </pc:spChg>
        <pc:spChg chg="add mod">
          <ac:chgData name="Ismael V. Brack" userId="62d8cbee2955d9a6" providerId="LiveId" clId="{7FA8B6F6-5154-445B-B595-E25EE0DAAAE1}" dt="2025-04-22T20:41:10.877" v="183" actId="1076"/>
          <ac:spMkLst>
            <pc:docMk/>
            <pc:sldMk cId="1629711659" sldId="260"/>
            <ac:spMk id="21" creationId="{DA111CEE-E1A7-621E-9A94-2A5B2E762BB4}"/>
          </ac:spMkLst>
        </pc:spChg>
        <pc:spChg chg="add del">
          <ac:chgData name="Ismael V. Brack" userId="62d8cbee2955d9a6" providerId="LiveId" clId="{7FA8B6F6-5154-445B-B595-E25EE0DAAAE1}" dt="2025-04-22T20:33:27.429" v="32" actId="34122"/>
          <ac:spMkLst>
            <pc:docMk/>
            <pc:sldMk cId="1629711659" sldId="260"/>
            <ac:spMk id="24" creationId="{D3744CE0-C4F1-4678-A195-5423CFD0129C}"/>
          </ac:spMkLst>
        </pc:spChg>
        <pc:spChg chg="add mod">
          <ac:chgData name="Ismael V. Brack" userId="62d8cbee2955d9a6" providerId="LiveId" clId="{7FA8B6F6-5154-445B-B595-E25EE0DAAAE1}" dt="2025-04-22T20:41:14.882" v="184" actId="1076"/>
          <ac:spMkLst>
            <pc:docMk/>
            <pc:sldMk cId="1629711659" sldId="260"/>
            <ac:spMk id="25" creationId="{49C7EA6A-FBA7-6614-1FDD-1096132707A5}"/>
          </ac:spMkLst>
        </pc:spChg>
        <pc:spChg chg="add mod">
          <ac:chgData name="Ismael V. Brack" userId="62d8cbee2955d9a6" providerId="LiveId" clId="{7FA8B6F6-5154-445B-B595-E25EE0DAAAE1}" dt="2025-04-22T20:41:14.882" v="184" actId="1076"/>
          <ac:spMkLst>
            <pc:docMk/>
            <pc:sldMk cId="1629711659" sldId="260"/>
            <ac:spMk id="26" creationId="{A0BF6F50-C83B-47CF-5A70-72A9DEC4B3DC}"/>
          </ac:spMkLst>
        </pc:spChg>
        <pc:spChg chg="add mod">
          <ac:chgData name="Ismael V. Brack" userId="62d8cbee2955d9a6" providerId="LiveId" clId="{7FA8B6F6-5154-445B-B595-E25EE0DAAAE1}" dt="2025-04-22T20:41:14.882" v="184" actId="1076"/>
          <ac:spMkLst>
            <pc:docMk/>
            <pc:sldMk cId="1629711659" sldId="260"/>
            <ac:spMk id="27" creationId="{AE2E835F-06F8-97E7-3EDA-CB5979641BAC}"/>
          </ac:spMkLst>
        </pc:spChg>
        <pc:spChg chg="add mod">
          <ac:chgData name="Ismael V. Brack" userId="62d8cbee2955d9a6" providerId="LiveId" clId="{7FA8B6F6-5154-445B-B595-E25EE0DAAAE1}" dt="2025-04-22T20:41:14.882" v="184" actId="1076"/>
          <ac:spMkLst>
            <pc:docMk/>
            <pc:sldMk cId="1629711659" sldId="260"/>
            <ac:spMk id="28" creationId="{67EF171B-E82B-9D99-69C8-45E08816C8A6}"/>
          </ac:spMkLst>
        </pc:spChg>
        <pc:spChg chg="add mod">
          <ac:chgData name="Ismael V. Brack" userId="62d8cbee2955d9a6" providerId="LiveId" clId="{7FA8B6F6-5154-445B-B595-E25EE0DAAAE1}" dt="2025-04-22T20:41:14.882" v="184" actId="1076"/>
          <ac:spMkLst>
            <pc:docMk/>
            <pc:sldMk cId="1629711659" sldId="260"/>
            <ac:spMk id="29" creationId="{4B10162C-F5FA-3AFB-EF17-50BDCC8CC7FE}"/>
          </ac:spMkLst>
        </pc:spChg>
        <pc:spChg chg="add mod">
          <ac:chgData name="Ismael V. Brack" userId="62d8cbee2955d9a6" providerId="LiveId" clId="{7FA8B6F6-5154-445B-B595-E25EE0DAAAE1}" dt="2025-04-22T20:41:14.882" v="184" actId="1076"/>
          <ac:spMkLst>
            <pc:docMk/>
            <pc:sldMk cId="1629711659" sldId="260"/>
            <ac:spMk id="30" creationId="{DEA3A2B4-B345-FFCC-6D85-BC32D59954E0}"/>
          </ac:spMkLst>
        </pc:spChg>
        <pc:spChg chg="add mod">
          <ac:chgData name="Ismael V. Brack" userId="62d8cbee2955d9a6" providerId="LiveId" clId="{7FA8B6F6-5154-445B-B595-E25EE0DAAAE1}" dt="2025-04-22T20:31:56.523" v="16"/>
          <ac:spMkLst>
            <pc:docMk/>
            <pc:sldMk cId="1629711659" sldId="260"/>
            <ac:spMk id="166" creationId="{44437B3D-BF34-A465-0FBC-90F8E513937B}"/>
          </ac:spMkLst>
        </pc:spChg>
        <pc:spChg chg="add mod">
          <ac:chgData name="Ismael V. Brack" userId="62d8cbee2955d9a6" providerId="LiveId" clId="{7FA8B6F6-5154-445B-B595-E25EE0DAAAE1}" dt="2025-04-22T20:31:56.523" v="16"/>
          <ac:spMkLst>
            <pc:docMk/>
            <pc:sldMk cId="1629711659" sldId="260"/>
            <ac:spMk id="167" creationId="{B277C875-BC55-A7D7-2AFE-CE7A1BEE4746}"/>
          </ac:spMkLst>
        </pc:spChg>
        <pc:spChg chg="add mod">
          <ac:chgData name="Ismael V. Brack" userId="62d8cbee2955d9a6" providerId="LiveId" clId="{7FA8B6F6-5154-445B-B595-E25EE0DAAAE1}" dt="2025-04-22T20:31:56.523" v="16"/>
          <ac:spMkLst>
            <pc:docMk/>
            <pc:sldMk cId="1629711659" sldId="260"/>
            <ac:spMk id="168" creationId="{0BD1539D-4A5E-C929-D2EB-D9A674AADEA5}"/>
          </ac:spMkLst>
        </pc:spChg>
        <pc:spChg chg="add mod">
          <ac:chgData name="Ismael V. Brack" userId="62d8cbee2955d9a6" providerId="LiveId" clId="{7FA8B6F6-5154-445B-B595-E25EE0DAAAE1}" dt="2025-04-22T20:31:56.523" v="16"/>
          <ac:spMkLst>
            <pc:docMk/>
            <pc:sldMk cId="1629711659" sldId="260"/>
            <ac:spMk id="169" creationId="{0878D9A4-A639-4FCA-0402-6C795309C336}"/>
          </ac:spMkLst>
        </pc:spChg>
        <pc:spChg chg="add mod">
          <ac:chgData name="Ismael V. Brack" userId="62d8cbee2955d9a6" providerId="LiveId" clId="{7FA8B6F6-5154-445B-B595-E25EE0DAAAE1}" dt="2025-04-22T20:31:56.523" v="16"/>
          <ac:spMkLst>
            <pc:docMk/>
            <pc:sldMk cId="1629711659" sldId="260"/>
            <ac:spMk id="170" creationId="{D8AF4BEA-E81E-7684-C97C-7B974CF96CF6}"/>
          </ac:spMkLst>
        </pc:spChg>
        <pc:spChg chg="add mod">
          <ac:chgData name="Ismael V. Brack" userId="62d8cbee2955d9a6" providerId="LiveId" clId="{7FA8B6F6-5154-445B-B595-E25EE0DAAAE1}" dt="2025-04-22T20:31:56.523" v="16"/>
          <ac:spMkLst>
            <pc:docMk/>
            <pc:sldMk cId="1629711659" sldId="260"/>
            <ac:spMk id="171" creationId="{7F3066BF-E0B3-3609-590B-CDDC7F19C755}"/>
          </ac:spMkLst>
        </pc:spChg>
        <pc:grpChg chg="add del mod">
          <ac:chgData name="Ismael V. Brack" userId="62d8cbee2955d9a6" providerId="LiveId" clId="{7FA8B6F6-5154-445B-B595-E25EE0DAAAE1}" dt="2025-04-22T20:33:47.910" v="34" actId="478"/>
          <ac:grpSpMkLst>
            <pc:docMk/>
            <pc:sldMk cId="1629711659" sldId="260"/>
            <ac:grpSpMk id="12" creationId="{599A47A0-66EE-D22F-7753-5799EDCB6A44}"/>
          </ac:grpSpMkLst>
        </pc:grpChg>
        <pc:grpChg chg="add mod">
          <ac:chgData name="Ismael V. Brack" userId="62d8cbee2955d9a6" providerId="LiveId" clId="{7FA8B6F6-5154-445B-B595-E25EE0DAAAE1}" dt="2025-04-22T20:31:56.523" v="16"/>
          <ac:grpSpMkLst>
            <pc:docMk/>
            <pc:sldMk cId="1629711659" sldId="260"/>
            <ac:grpSpMk id="174" creationId="{D2E5F33C-2C65-AE46-4DF5-B225B30FAC28}"/>
          </ac:grpSpMkLst>
        </pc:grpChg>
        <pc:picChg chg="add mod">
          <ac:chgData name="Ismael V. Brack" userId="62d8cbee2955d9a6" providerId="LiveId" clId="{7FA8B6F6-5154-445B-B595-E25EE0DAAAE1}" dt="2025-04-22T20:41:10.877" v="183" actId="1076"/>
          <ac:picMkLst>
            <pc:docMk/>
            <pc:sldMk cId="1629711659" sldId="260"/>
            <ac:picMk id="22" creationId="{1B9A1DD4-3455-A38F-B3E5-2B12682FA8BA}"/>
          </ac:picMkLst>
        </pc:picChg>
        <pc:picChg chg="add del mod">
          <ac:chgData name="Ismael V. Brack" userId="62d8cbee2955d9a6" providerId="LiveId" clId="{7FA8B6F6-5154-445B-B595-E25EE0DAAAE1}" dt="2025-04-22T20:40:56.951" v="180" actId="478"/>
          <ac:picMkLst>
            <pc:docMk/>
            <pc:sldMk cId="1629711659" sldId="260"/>
            <ac:picMk id="23" creationId="{BC69B7F0-B158-CAA7-848D-4C7A31BD862C}"/>
          </ac:picMkLst>
        </pc:picChg>
        <pc:picChg chg="add del mod">
          <ac:chgData name="Ismael V. Brack" userId="62d8cbee2955d9a6" providerId="LiveId" clId="{7FA8B6F6-5154-445B-B595-E25EE0DAAAE1}" dt="2025-04-22T20:42:57.658" v="204" actId="478"/>
          <ac:picMkLst>
            <pc:docMk/>
            <pc:sldMk cId="1629711659" sldId="260"/>
            <ac:picMk id="31" creationId="{0F664EF6-BEF2-4E42-0DEB-2B027E1AA236}"/>
          </ac:picMkLst>
        </pc:picChg>
        <pc:picChg chg="add del mod">
          <ac:chgData name="Ismael V. Brack" userId="62d8cbee2955d9a6" providerId="LiveId" clId="{7FA8B6F6-5154-445B-B595-E25EE0DAAAE1}" dt="2025-04-22T20:41:50.389" v="198" actId="478"/>
          <ac:picMkLst>
            <pc:docMk/>
            <pc:sldMk cId="1629711659" sldId="260"/>
            <ac:picMk id="32" creationId="{CEE879EE-AD53-0683-07DA-61EA5E7FAE9F}"/>
          </ac:picMkLst>
        </pc:picChg>
        <pc:picChg chg="add mod">
          <ac:chgData name="Ismael V. Brack" userId="62d8cbee2955d9a6" providerId="LiveId" clId="{7FA8B6F6-5154-445B-B595-E25EE0DAAAE1}" dt="2025-04-22T20:45:25.895" v="216" actId="1076"/>
          <ac:picMkLst>
            <pc:docMk/>
            <pc:sldMk cId="1629711659" sldId="260"/>
            <ac:picMk id="33" creationId="{64A8E96A-C124-F865-BCD6-F548831F1B72}"/>
          </ac:picMkLst>
        </pc:picChg>
        <pc:inkChg chg="add del mod">
          <ac:chgData name="Ismael V. Brack" userId="62d8cbee2955d9a6" providerId="LiveId" clId="{7FA8B6F6-5154-445B-B595-E25EE0DAAAE1}" dt="2025-04-22T20:36:04.583" v="95" actId="478"/>
          <ac:inkMkLst>
            <pc:docMk/>
            <pc:sldMk cId="1629711659" sldId="260"/>
            <ac:inkMk id="10" creationId="{96EADCBE-9DCB-B452-E65F-7A797714637E}"/>
          </ac:inkMkLst>
        </pc:inkChg>
        <pc:inkChg chg="add del mod">
          <ac:chgData name="Ismael V. Brack" userId="62d8cbee2955d9a6" providerId="LiveId" clId="{7FA8B6F6-5154-445B-B595-E25EE0DAAAE1}" dt="2025-04-22T20:33:47.438" v="33" actId="478"/>
          <ac:inkMkLst>
            <pc:docMk/>
            <pc:sldMk cId="1629711659" sldId="260"/>
            <ac:inkMk id="11" creationId="{E258A7B4-06B0-EE1E-0BE1-FEDDA0C9AC68}"/>
          </ac:inkMkLst>
        </pc:inkChg>
        <pc:inkChg chg="mod">
          <ac:chgData name="Ismael V. Brack" userId="62d8cbee2955d9a6" providerId="LiveId" clId="{7FA8B6F6-5154-445B-B595-E25EE0DAAAE1}" dt="2025-04-22T20:33:19.868" v="29"/>
          <ac:inkMkLst>
            <pc:docMk/>
            <pc:sldMk cId="1629711659" sldId="260"/>
            <ac:inkMk id="13" creationId="{6F5EC52E-5F39-D744-D0E1-23F346A1159F}"/>
          </ac:inkMkLst>
        </pc:inkChg>
        <pc:inkChg chg="add mod">
          <ac:chgData name="Ismael V. Brack" userId="62d8cbee2955d9a6" providerId="LiveId" clId="{7FA8B6F6-5154-445B-B595-E25EE0DAAAE1}" dt="2025-04-22T20:41:10.877" v="183" actId="1076"/>
          <ac:inkMkLst>
            <pc:docMk/>
            <pc:sldMk cId="1629711659" sldId="260"/>
            <ac:inkMk id="18" creationId="{09C02545-4BDC-716A-47BE-6D825761E8A7}"/>
          </ac:inkMkLst>
        </pc:inkChg>
        <pc:inkChg chg="add mod">
          <ac:chgData name="Ismael V. Brack" userId="62d8cbee2955d9a6" providerId="LiveId" clId="{7FA8B6F6-5154-445B-B595-E25EE0DAAAE1}" dt="2025-04-22T20:31:56.523" v="16"/>
          <ac:inkMkLst>
            <pc:docMk/>
            <pc:sldMk cId="1629711659" sldId="260"/>
            <ac:inkMk id="172" creationId="{81C0A77B-DE19-17B9-DD97-5E9625DCE6BC}"/>
          </ac:inkMkLst>
        </pc:inkChg>
        <pc:inkChg chg="mod">
          <ac:chgData name="Ismael V. Brack" userId="62d8cbee2955d9a6" providerId="LiveId" clId="{7FA8B6F6-5154-445B-B595-E25EE0DAAAE1}" dt="2025-04-22T20:31:56.523" v="16"/>
          <ac:inkMkLst>
            <pc:docMk/>
            <pc:sldMk cId="1629711659" sldId="260"/>
            <ac:inkMk id="176" creationId="{FCE4A958-7B47-1B55-2880-7130A0C7587B}"/>
          </ac:inkMkLst>
        </pc:inkChg>
        <pc:inkChg chg="mod">
          <ac:chgData name="Ismael V. Brack" userId="62d8cbee2955d9a6" providerId="LiveId" clId="{7FA8B6F6-5154-445B-B595-E25EE0DAAAE1}" dt="2025-04-22T20:31:56.523" v="16"/>
          <ac:inkMkLst>
            <pc:docMk/>
            <pc:sldMk cId="1629711659" sldId="260"/>
            <ac:inkMk id="177" creationId="{FCBC1C91-86D1-2493-F289-37A5EF3B101B}"/>
          </ac:inkMkLst>
        </pc:inkChg>
      </pc:sldChg>
      <pc:sldChg chg="new del">
        <pc:chgData name="Ismael V. Brack" userId="62d8cbee2955d9a6" providerId="LiveId" clId="{7FA8B6F6-5154-445B-B595-E25EE0DAAAE1}" dt="2025-04-22T20:31:34.541" v="11" actId="680"/>
        <pc:sldMkLst>
          <pc:docMk/>
          <pc:sldMk cId="3994466043" sldId="260"/>
        </pc:sldMkLst>
      </pc:sldChg>
    </pc:docChg>
  </pc:docChgLst>
  <pc:docChgLst>
    <pc:chgData name="Ismael Verrastro Brack" userId="62d8cbee2955d9a6" providerId="LiveId" clId="{1D3B53D2-589C-45BB-AF1F-449109A0FEDC}"/>
    <pc:docChg chg="modSld">
      <pc:chgData name="Ismael Verrastro Brack" userId="62d8cbee2955d9a6" providerId="LiveId" clId="{1D3B53D2-589C-45BB-AF1F-449109A0FEDC}" dt="2025-02-03T00:39:00.739" v="0" actId="1076"/>
      <pc:docMkLst>
        <pc:docMk/>
      </pc:docMkLst>
      <pc:sldChg chg="modSp mod">
        <pc:chgData name="Ismael Verrastro Brack" userId="62d8cbee2955d9a6" providerId="LiveId" clId="{1D3B53D2-589C-45BB-AF1F-449109A0FEDC}" dt="2025-02-03T00:39:00.739" v="0" actId="1076"/>
        <pc:sldMkLst>
          <pc:docMk/>
          <pc:sldMk cId="550090025" sldId="258"/>
        </pc:sldMkLst>
        <pc:spChg chg="mod">
          <ac:chgData name="Ismael Verrastro Brack" userId="62d8cbee2955d9a6" providerId="LiveId" clId="{1D3B53D2-589C-45BB-AF1F-449109A0FEDC}" dt="2025-02-03T00:39:00.739" v="0" actId="1076"/>
          <ac:spMkLst>
            <pc:docMk/>
            <pc:sldMk cId="550090025" sldId="258"/>
            <ac:spMk id="34" creationId="{664810E3-D8B8-3314-FF89-77E5B04E1B91}"/>
          </ac:spMkLst>
        </pc:spChg>
        <pc:spChg chg="mod">
          <ac:chgData name="Ismael Verrastro Brack" userId="62d8cbee2955d9a6" providerId="LiveId" clId="{1D3B53D2-589C-45BB-AF1F-449109A0FEDC}" dt="2025-02-03T00:39:00.739" v="0" actId="1076"/>
          <ac:spMkLst>
            <pc:docMk/>
            <pc:sldMk cId="550090025" sldId="258"/>
            <ac:spMk id="36" creationId="{56039154-9FB0-A2B4-69F9-F3D2CABD76B1}"/>
          </ac:spMkLst>
        </pc:spChg>
        <pc:spChg chg="mod">
          <ac:chgData name="Ismael Verrastro Brack" userId="62d8cbee2955d9a6" providerId="LiveId" clId="{1D3B53D2-589C-45BB-AF1F-449109A0FEDC}" dt="2025-02-03T00:39:00.739" v="0" actId="1076"/>
          <ac:spMkLst>
            <pc:docMk/>
            <pc:sldMk cId="550090025" sldId="258"/>
            <ac:spMk id="38" creationId="{C4492FCB-9A14-B9CB-0F8C-825541F7DB15}"/>
          </ac:spMkLst>
        </pc:spChg>
        <pc:spChg chg="mod">
          <ac:chgData name="Ismael Verrastro Brack" userId="62d8cbee2955d9a6" providerId="LiveId" clId="{1D3B53D2-589C-45BB-AF1F-449109A0FEDC}" dt="2025-02-03T00:39:00.739" v="0" actId="1076"/>
          <ac:spMkLst>
            <pc:docMk/>
            <pc:sldMk cId="550090025" sldId="258"/>
            <ac:spMk id="40" creationId="{9B5008AA-8062-7AD3-497C-FB7666D78B16}"/>
          </ac:spMkLst>
        </pc:spChg>
        <pc:spChg chg="mod">
          <ac:chgData name="Ismael Verrastro Brack" userId="62d8cbee2955d9a6" providerId="LiveId" clId="{1D3B53D2-589C-45BB-AF1F-449109A0FEDC}" dt="2025-02-03T00:39:00.739" v="0" actId="1076"/>
          <ac:spMkLst>
            <pc:docMk/>
            <pc:sldMk cId="550090025" sldId="258"/>
            <ac:spMk id="41" creationId="{B3753AF6-7640-DE61-45B2-BF6E71F29659}"/>
          </ac:spMkLst>
        </pc:spChg>
        <pc:spChg chg="mod">
          <ac:chgData name="Ismael Verrastro Brack" userId="62d8cbee2955d9a6" providerId="LiveId" clId="{1D3B53D2-589C-45BB-AF1F-449109A0FEDC}" dt="2025-02-03T00:39:00.739" v="0" actId="1076"/>
          <ac:spMkLst>
            <pc:docMk/>
            <pc:sldMk cId="550090025" sldId="258"/>
            <ac:spMk id="42" creationId="{62235B56-D16F-CD7F-1CFE-7869FB31957A}"/>
          </ac:spMkLst>
        </pc:spChg>
        <pc:spChg chg="mod">
          <ac:chgData name="Ismael Verrastro Brack" userId="62d8cbee2955d9a6" providerId="LiveId" clId="{1D3B53D2-589C-45BB-AF1F-449109A0FEDC}" dt="2025-02-03T00:39:00.739" v="0" actId="1076"/>
          <ac:spMkLst>
            <pc:docMk/>
            <pc:sldMk cId="550090025" sldId="258"/>
            <ac:spMk id="43" creationId="{F0ACB4AE-504B-385E-709E-CDD441BB105C}"/>
          </ac:spMkLst>
        </pc:spChg>
        <pc:spChg chg="mod">
          <ac:chgData name="Ismael Verrastro Brack" userId="62d8cbee2955d9a6" providerId="LiveId" clId="{1D3B53D2-589C-45BB-AF1F-449109A0FEDC}" dt="2025-02-03T00:39:00.739" v="0" actId="1076"/>
          <ac:spMkLst>
            <pc:docMk/>
            <pc:sldMk cId="550090025" sldId="258"/>
            <ac:spMk id="44" creationId="{65B201B1-8943-26F4-D7C1-1784401254D9}"/>
          </ac:spMkLst>
        </pc:spChg>
        <pc:spChg chg="mod">
          <ac:chgData name="Ismael Verrastro Brack" userId="62d8cbee2955d9a6" providerId="LiveId" clId="{1D3B53D2-589C-45BB-AF1F-449109A0FEDC}" dt="2025-02-03T00:39:00.739" v="0" actId="1076"/>
          <ac:spMkLst>
            <pc:docMk/>
            <pc:sldMk cId="550090025" sldId="258"/>
            <ac:spMk id="45" creationId="{25FD9595-C6ED-5540-48D9-5E01F7625E27}"/>
          </ac:spMkLst>
        </pc:spChg>
      </pc:sldChg>
    </pc:docChg>
  </pc:docChgLst>
  <pc:docChgLst>
    <pc:chgData name="Ismael Verrastro Brack" userId="62d8cbee2955d9a6" providerId="LiveId" clId="{A2D40FD3-285F-40C2-95EC-F648232E9F04}"/>
    <pc:docChg chg="custSel addSld delSld modSld delMainMaster modMainMaster">
      <pc:chgData name="Ismael Verrastro Brack" userId="62d8cbee2955d9a6" providerId="LiveId" clId="{A2D40FD3-285F-40C2-95EC-F648232E9F04}" dt="2024-09-12T19:42:59.407" v="10" actId="47"/>
      <pc:docMkLst>
        <pc:docMk/>
      </pc:docMkLst>
      <pc:sldChg chg="delSp new del mod">
        <pc:chgData name="Ismael Verrastro Brack" userId="62d8cbee2955d9a6" providerId="LiveId" clId="{A2D40FD3-285F-40C2-95EC-F648232E9F04}" dt="2024-09-12T19:42:59.407" v="10" actId="47"/>
        <pc:sldMkLst>
          <pc:docMk/>
          <pc:sldMk cId="3772191207" sldId="256"/>
        </pc:sldMkLst>
      </pc:sldChg>
      <pc:sldChg chg="add del">
        <pc:chgData name="Ismael Verrastro Brack" userId="62d8cbee2955d9a6" providerId="LiveId" clId="{A2D40FD3-285F-40C2-95EC-F648232E9F04}" dt="2024-09-12T19:42:42.040" v="9"/>
        <pc:sldMkLst>
          <pc:docMk/>
          <pc:sldMk cId="550090025" sldId="258"/>
        </pc:sldMkLst>
      </pc:sldChg>
      <pc:sldMasterChg chg="modSp modSldLayout">
        <pc:chgData name="Ismael Verrastro Brack" userId="62d8cbee2955d9a6" providerId="LiveId" clId="{A2D40FD3-285F-40C2-95EC-F648232E9F04}" dt="2024-09-12T19:42:35.500" v="6"/>
        <pc:sldMasterMkLst>
          <pc:docMk/>
          <pc:sldMasterMk cId="83645545" sldId="2147483648"/>
        </pc:sldMasterMkLst>
        <pc:sldLayoutChg chg="modSp">
          <pc:chgData name="Ismael Verrastro Brack" userId="62d8cbee2955d9a6" providerId="LiveId" clId="{A2D40FD3-285F-40C2-95EC-F648232E9F04}" dt="2024-09-12T19:42:35.500" v="6"/>
          <pc:sldLayoutMkLst>
            <pc:docMk/>
            <pc:sldMasterMk cId="83645545" sldId="2147483648"/>
            <pc:sldLayoutMk cId="366297375" sldId="2147483649"/>
          </pc:sldLayoutMkLst>
        </pc:sldLayoutChg>
        <pc:sldLayoutChg chg="modSp">
          <pc:chgData name="Ismael Verrastro Brack" userId="62d8cbee2955d9a6" providerId="LiveId" clId="{A2D40FD3-285F-40C2-95EC-F648232E9F04}" dt="2024-09-12T19:42:35.500" v="6"/>
          <pc:sldLayoutMkLst>
            <pc:docMk/>
            <pc:sldMasterMk cId="83645545" sldId="2147483648"/>
            <pc:sldLayoutMk cId="1421771691" sldId="2147483651"/>
          </pc:sldLayoutMkLst>
        </pc:sldLayoutChg>
        <pc:sldLayoutChg chg="modSp">
          <pc:chgData name="Ismael Verrastro Brack" userId="62d8cbee2955d9a6" providerId="LiveId" clId="{A2D40FD3-285F-40C2-95EC-F648232E9F04}" dt="2024-09-12T19:42:35.500" v="6"/>
          <pc:sldLayoutMkLst>
            <pc:docMk/>
            <pc:sldMasterMk cId="83645545" sldId="2147483648"/>
            <pc:sldLayoutMk cId="4080113043" sldId="2147483652"/>
          </pc:sldLayoutMkLst>
        </pc:sldLayoutChg>
        <pc:sldLayoutChg chg="modSp">
          <pc:chgData name="Ismael Verrastro Brack" userId="62d8cbee2955d9a6" providerId="LiveId" clId="{A2D40FD3-285F-40C2-95EC-F648232E9F04}" dt="2024-09-12T19:42:35.500" v="6"/>
          <pc:sldLayoutMkLst>
            <pc:docMk/>
            <pc:sldMasterMk cId="83645545" sldId="2147483648"/>
            <pc:sldLayoutMk cId="2125686222" sldId="2147483653"/>
          </pc:sldLayoutMkLst>
        </pc:sldLayoutChg>
        <pc:sldLayoutChg chg="modSp">
          <pc:chgData name="Ismael Verrastro Brack" userId="62d8cbee2955d9a6" providerId="LiveId" clId="{A2D40FD3-285F-40C2-95EC-F648232E9F04}" dt="2024-09-12T19:42:35.500" v="6"/>
          <pc:sldLayoutMkLst>
            <pc:docMk/>
            <pc:sldMasterMk cId="83645545" sldId="2147483648"/>
            <pc:sldLayoutMk cId="3244135513" sldId="2147483656"/>
          </pc:sldLayoutMkLst>
        </pc:sldLayoutChg>
        <pc:sldLayoutChg chg="modSp">
          <pc:chgData name="Ismael Verrastro Brack" userId="62d8cbee2955d9a6" providerId="LiveId" clId="{A2D40FD3-285F-40C2-95EC-F648232E9F04}" dt="2024-09-12T19:42:35.500" v="6"/>
          <pc:sldLayoutMkLst>
            <pc:docMk/>
            <pc:sldMasterMk cId="83645545" sldId="2147483648"/>
            <pc:sldLayoutMk cId="4050190610" sldId="2147483657"/>
          </pc:sldLayoutMkLst>
        </pc:sldLayoutChg>
        <pc:sldLayoutChg chg="modSp">
          <pc:chgData name="Ismael Verrastro Brack" userId="62d8cbee2955d9a6" providerId="LiveId" clId="{A2D40FD3-285F-40C2-95EC-F648232E9F04}" dt="2024-09-12T19:42:35.500" v="6"/>
          <pc:sldLayoutMkLst>
            <pc:docMk/>
            <pc:sldMasterMk cId="83645545" sldId="2147483648"/>
            <pc:sldLayoutMk cId="1477971652" sldId="2147483659"/>
          </pc:sldLayoutMkLst>
        </pc:sldLayoutChg>
      </pc:sldMasterChg>
      <pc:sldMasterChg chg="del delSldLayout">
        <pc:chgData name="Ismael Verrastro Brack" userId="62d8cbee2955d9a6" providerId="LiveId" clId="{A2D40FD3-285F-40C2-95EC-F648232E9F04}" dt="2024-09-12T19:42:59.407" v="10" actId="47"/>
        <pc:sldMasterMkLst>
          <pc:docMk/>
          <pc:sldMasterMk cId="825179596" sldId="2147483660"/>
        </pc:sldMasterMkLst>
        <pc:sldLayoutChg chg="del">
          <pc:chgData name="Ismael Verrastro Brack" userId="62d8cbee2955d9a6" providerId="LiveId" clId="{A2D40FD3-285F-40C2-95EC-F648232E9F04}" dt="2024-09-12T19:42:59.407" v="10" actId="47"/>
          <pc:sldLayoutMkLst>
            <pc:docMk/>
            <pc:sldMasterMk cId="825179596" sldId="2147483660"/>
            <pc:sldLayoutMk cId="2188575546" sldId="2147483661"/>
          </pc:sldLayoutMkLst>
        </pc:sldLayoutChg>
        <pc:sldLayoutChg chg="del">
          <pc:chgData name="Ismael Verrastro Brack" userId="62d8cbee2955d9a6" providerId="LiveId" clId="{A2D40FD3-285F-40C2-95EC-F648232E9F04}" dt="2024-09-12T19:42:59.407" v="10" actId="47"/>
          <pc:sldLayoutMkLst>
            <pc:docMk/>
            <pc:sldMasterMk cId="825179596" sldId="2147483660"/>
            <pc:sldLayoutMk cId="2100515457" sldId="2147483662"/>
          </pc:sldLayoutMkLst>
        </pc:sldLayoutChg>
        <pc:sldLayoutChg chg="del">
          <pc:chgData name="Ismael Verrastro Brack" userId="62d8cbee2955d9a6" providerId="LiveId" clId="{A2D40FD3-285F-40C2-95EC-F648232E9F04}" dt="2024-09-12T19:42:59.407" v="10" actId="47"/>
          <pc:sldLayoutMkLst>
            <pc:docMk/>
            <pc:sldMasterMk cId="825179596" sldId="2147483660"/>
            <pc:sldLayoutMk cId="983151456" sldId="2147483663"/>
          </pc:sldLayoutMkLst>
        </pc:sldLayoutChg>
        <pc:sldLayoutChg chg="del">
          <pc:chgData name="Ismael Verrastro Brack" userId="62d8cbee2955d9a6" providerId="LiveId" clId="{A2D40FD3-285F-40C2-95EC-F648232E9F04}" dt="2024-09-12T19:42:59.407" v="10" actId="47"/>
          <pc:sldLayoutMkLst>
            <pc:docMk/>
            <pc:sldMasterMk cId="825179596" sldId="2147483660"/>
            <pc:sldLayoutMk cId="3783991514" sldId="2147483664"/>
          </pc:sldLayoutMkLst>
        </pc:sldLayoutChg>
        <pc:sldLayoutChg chg="del">
          <pc:chgData name="Ismael Verrastro Brack" userId="62d8cbee2955d9a6" providerId="LiveId" clId="{A2D40FD3-285F-40C2-95EC-F648232E9F04}" dt="2024-09-12T19:42:59.407" v="10" actId="47"/>
          <pc:sldLayoutMkLst>
            <pc:docMk/>
            <pc:sldMasterMk cId="825179596" sldId="2147483660"/>
            <pc:sldLayoutMk cId="2886708434" sldId="2147483665"/>
          </pc:sldLayoutMkLst>
        </pc:sldLayoutChg>
        <pc:sldLayoutChg chg="del">
          <pc:chgData name="Ismael Verrastro Brack" userId="62d8cbee2955d9a6" providerId="LiveId" clId="{A2D40FD3-285F-40C2-95EC-F648232E9F04}" dt="2024-09-12T19:42:59.407" v="10" actId="47"/>
          <pc:sldLayoutMkLst>
            <pc:docMk/>
            <pc:sldMasterMk cId="825179596" sldId="2147483660"/>
            <pc:sldLayoutMk cId="657779991" sldId="2147483666"/>
          </pc:sldLayoutMkLst>
        </pc:sldLayoutChg>
        <pc:sldLayoutChg chg="del">
          <pc:chgData name="Ismael Verrastro Brack" userId="62d8cbee2955d9a6" providerId="LiveId" clId="{A2D40FD3-285F-40C2-95EC-F648232E9F04}" dt="2024-09-12T19:42:59.407" v="10" actId="47"/>
          <pc:sldLayoutMkLst>
            <pc:docMk/>
            <pc:sldMasterMk cId="825179596" sldId="2147483660"/>
            <pc:sldLayoutMk cId="3230197602" sldId="2147483667"/>
          </pc:sldLayoutMkLst>
        </pc:sldLayoutChg>
        <pc:sldLayoutChg chg="del">
          <pc:chgData name="Ismael Verrastro Brack" userId="62d8cbee2955d9a6" providerId="LiveId" clId="{A2D40FD3-285F-40C2-95EC-F648232E9F04}" dt="2024-09-12T19:42:59.407" v="10" actId="47"/>
          <pc:sldLayoutMkLst>
            <pc:docMk/>
            <pc:sldMasterMk cId="825179596" sldId="2147483660"/>
            <pc:sldLayoutMk cId="605575795" sldId="2147483668"/>
          </pc:sldLayoutMkLst>
        </pc:sldLayoutChg>
        <pc:sldLayoutChg chg="del">
          <pc:chgData name="Ismael Verrastro Brack" userId="62d8cbee2955d9a6" providerId="LiveId" clId="{A2D40FD3-285F-40C2-95EC-F648232E9F04}" dt="2024-09-12T19:42:59.407" v="10" actId="47"/>
          <pc:sldLayoutMkLst>
            <pc:docMk/>
            <pc:sldMasterMk cId="825179596" sldId="2147483660"/>
            <pc:sldLayoutMk cId="2812791772" sldId="2147483669"/>
          </pc:sldLayoutMkLst>
        </pc:sldLayoutChg>
        <pc:sldLayoutChg chg="del">
          <pc:chgData name="Ismael Verrastro Brack" userId="62d8cbee2955d9a6" providerId="LiveId" clId="{A2D40FD3-285F-40C2-95EC-F648232E9F04}" dt="2024-09-12T19:42:59.407" v="10" actId="47"/>
          <pc:sldLayoutMkLst>
            <pc:docMk/>
            <pc:sldMasterMk cId="825179596" sldId="2147483660"/>
            <pc:sldLayoutMk cId="1019393784" sldId="2147483670"/>
          </pc:sldLayoutMkLst>
        </pc:sldLayoutChg>
        <pc:sldLayoutChg chg="del">
          <pc:chgData name="Ismael Verrastro Brack" userId="62d8cbee2955d9a6" providerId="LiveId" clId="{A2D40FD3-285F-40C2-95EC-F648232E9F04}" dt="2024-09-12T19:42:59.407" v="10" actId="47"/>
          <pc:sldLayoutMkLst>
            <pc:docMk/>
            <pc:sldMasterMk cId="825179596" sldId="2147483660"/>
            <pc:sldLayoutMk cId="1379518020" sldId="2147483671"/>
          </pc:sldLayoutMkLst>
        </pc:sldLayoutChg>
      </pc:sldMaster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2T20:31:23.105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0 2695 24575,'4'0'0,"0"-1"0,-1 1 0,1-1 0,0 0 0,-1 0 0,1-1 0,-1 1 0,0-1 0,1 1 0,-1-1 0,0 0 0,0-1 0,0 1 0,0 0 0,0-1 0,-1 1 0,1-1 0,2-3 0,6-9 0,0 0 0,12-25 0,-11 18 0,44-80 0,45-115 0,28-116 0,-104 266 0,-9 23 0,348-828 0,-219 579 0,136-255 0,-277 540 0,3-4 0,0 0 0,0 1 0,18-21 0,-24 31 0,0 0 0,0 0 0,0-1 0,0 1 0,0 0 0,0 0 0,0 0 0,0 0 0,0 0 0,1 1 0,-1-1 0,0 0 0,0 1 0,1-1 0,-1 0 0,1 1 0,-1 0 0,0-1 0,1 1 0,-1 0 0,1 0 0,-1 0 0,1 0 0,-1 0 0,1 0 0,-1 0 0,1 0 0,-1 1 0,1-1 0,-1 0 0,0 1 0,1-1 0,-1 1 0,0 0 0,1-1 0,-1 1 0,0 0 0,0 0 0,1 0 0,-1 0 0,0 0 0,0 0 0,0 0 0,0 0 0,-1 0 0,3 3 0,6 16 0,0 0 0,-1 1 0,0 0 0,-2 0 0,-1 1 0,4 32 0,-5-33 0,37 197 0,167 776 0,-24-328 0,60-20 0,-217-590 0,37 58 0,-50-85 0,-14-29 0,0 1 0,1 0 0,-1-1 0,0 1 0,0 0 0,0-1 0,0 1 0,0 0 0,0-1 0,0 1 0,0 0 0,0-1 0,0 1 0,-1 0 0,1-1 0,0 1 0,0 0 0,-1-1 0,1 1 0,0-1 0,-1 1 0,0 1 0,-2-1 0,1 0 0,-1 0 0,0 0 0,0-1 0,0 1 0,0-1 0,0 1 0,0-1 0,0 0 0,0 0 0,0 0 0,0-1 0,0 1 0,0-1 0,-4-1 0,-425-107 0,278 64 0,-804-175 0,477 135-1365,422 73-5461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2T20:31:23.106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690 0 24575,'-6'1'0,"-1"0"0,1 0 0,0 0 0,-1 1 0,1 0 0,0 1 0,0-1 0,0 1 0,0 0 0,1 0 0,-1 1 0,1 0 0,0 0 0,0 0 0,0 1 0,-7 8 0,-7 9 0,1 2 0,-20 33 0,36-52 0,-47 81 0,-40 100 0,53-106 0,-169 419 0,174-405 0,4 2 0,5 0 0,3 2 0,5 0 0,4 0 0,5 153 0,5-238 0,2-1 0,-1 1 0,2-1 0,-1 1 0,2-1 0,-1 0 0,2 0 0,0-1 0,0 1 0,1-1 0,0 0 0,1-1 0,14 18 0,-9-16 0,0 0 0,1-1 0,0-1 0,1 0 0,0-1 0,1 0 0,0-1 0,0-1 0,29 10 0,-3-5 0,-1-2 0,2-2 0,-1-1 0,1-3 0,0-1 0,0-2 0,0-2 0,75-11 0,-102 9 0,-1-1 0,1 0 0,-1-1 0,0-1 0,-1 0 0,1-1 0,-1 0 0,0-1 0,-1-1 0,0 0 0,0-1 0,-1 0 0,0 0 0,-1-1 0,0-1 0,-1 0 0,0 0 0,-1-1 0,0 0 0,6-16 0,0-2 0,-1 0 0,-2 0 0,-2-1 0,0 0 0,-2-1 0,-2 0 0,-1 0 0,0-38 0,-4 43 0,2-4 0,-3 0 0,0 0 0,-9-44 0,9 67 0,-2 0 0,1 1 0,-1-1 0,0 1 0,-1 0 0,0-1 0,0 2 0,-1-1 0,0 0 0,0 1 0,-1 0 0,0 0 0,0 1 0,-1-1 0,0 1 0,-13-8 0,3 2 0,-1 1 0,-1 1 0,0 0 0,0 2 0,-1 0 0,0 1 0,0 2 0,-1 0 0,0 0 0,1 2 0,-33-1 0,15 4 0,4-1 0,0 1 0,0 2 0,-43 8 0,68-8 0,-1 0 0,1 1 0,0 0 0,-1 1 0,1 0 0,1 0 0,-1 1 0,1 0 0,-1 1 0,1 0 0,1 0 0,-1 0 0,1 1 0,1 0 0,-13 16 0,17-18-136,-1 0-1,0 0 1,1 1-1,0-1 1,1 1-1,-1-1 1,1 1-1,0 0 0,0 10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2T20:31:23.107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0 1 24575,'1191'0'0,"-1184"0"0,1 0 0,-1 0 0,1 1 0,-1 0 0,1 0 0,-1 1 0,0-1 0,11 6 0,-15-6 0,-1 1 0,0-1 0,1 1 0,-1 0 0,0 0 0,0 0 0,0 0 0,0 1 0,0-1 0,-1 0 0,1 1 0,-1-1 0,1 1 0,-1 0 0,0-1 0,0 1 0,0 0 0,0 0 0,-1-1 0,1 1 0,-1 0 0,0 0 0,1 0 0,-1 0 0,-1 4 0,0 15 0,-2 0 0,0-1 0,-1 1 0,-1-1 0,-12 31 0,-50 105 0,43-105 0,-346 792 0,74-164 0,272-605 73,18-54-552,-1 1-1,-14 29 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2T20:31:23.108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0 22 24575,'0'-5'0,"5"-1"0,5 1 0,11 0 0,6 6 0,3 3 0,5 5 0,1 1 0,4-1 0,4-2 0,-1-2 0,-4-3 0,-3 0 0,-4-2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2T20:31:23.109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0 0 24575,'9'0'0,"8"0"0,4 0 0,5 0 0,1 0 0,1 0 0,1 0 0,-1 0 0,4 0 0,1 0 0,0 0 0,-2 0 0,-1 0 0,-2 0 0,0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2T20:35:02.327"/>
    </inkml:context>
    <inkml:brush xml:id="br0">
      <inkml:brushProperty name="width" value="0.22049" units="cm"/>
      <inkml:brushProperty name="height" value="0.22049" units="cm"/>
      <inkml:brushProperty name="color" value="#FFFFFF"/>
    </inkml:brush>
  </inkml:definitions>
  <inkml:trace contextRef="#ctx0" brushRef="#br0">789 0 24575,'-7'1'0,"-1"0"0,1 0 0,0 1 0,-1 0 0,1 0 0,0 1 0,0 0 0,1 0 0,-1 0 0,1 1 0,-1 0 0,1 1 0,1-1 0,-1 1 0,0 0 0,-7 10 0,-9 10 0,1 2 0,-22 37 0,41-58 0,-54 91 0,-46 112 0,61-119 0,-194 472 0,200-456 0,4 2 0,6 0 0,3 3 0,6-1 0,5 0 0,5 173 0,6-268 0,2-2 0,-1 2 0,3-2 0,-2 2 0,3-1 0,-2-1 0,3 1 0,0-2 0,-1 1 0,2 0 0,0-1 0,1 0 0,16 19 0,-10-17 0,-1-1 0,2-1 0,0 0 0,1-1 0,0-1 0,1 0 0,0-1 0,1-1 0,32 11 0,-3-5 0,-1-3 0,2-2 0,-2-1 0,2-4 0,0 0 0,0-3 0,0-2 0,86-13 0,-117 11 0,-1-2 0,2 1 0,-2-2 0,0 0 0,-2-1 0,2-1 0,-1 0 0,0-1 0,-1-1 0,0 0 0,-1-2 0,0 1 0,-1 0 0,0-1 0,-1-2 0,0 1 0,-1-1 0,-1-1 0,0 1 0,7-19 0,0-2 0,-1 0 0,-2 0 0,-3-1 0,0 0 0,-2-1 0,-2 0 0,-2 0 0,1-43 0,-5 48 0,2-4 0,-3 0 0,0 0 0,-10-49 0,9 74 0,-1 1 0,1 1 0,-2-1 0,1 1 0,-2 0 0,1-1 0,-1 2 0,-1-1 0,1 0 0,-1 1 0,-1 0 0,0 0 0,0 2 0,-1-2 0,0 1 0,-14-9 0,2 3 0,0 0 0,-2 2 0,0 0 0,0 2 0,0 0 0,-1 1 0,0 2 0,-1 1 0,0-1 0,1 3 0,-38-2 0,18 5 0,4-1 0,0 1 0,0 2 0,-49 10 0,78-10 0,-1 0 0,0 1 0,1 1 0,-1 0 0,0 1 0,2-1 0,-1 2 0,1 0 0,-2 0 0,2 1 0,1 0 0,-1 0 0,1 0 0,1 1 0,-14 18 0,18-20-136,0 0-1,-1-1 1,2 2-1,0-1 1,1 0-1,-2 0 1,2 1-1,0-1 0,0 12 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1A86B-9D84-4D03-8307-DFE4B87A4A1F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63733-3E88-4345-AAB6-2E688B74D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036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1A86B-9D84-4D03-8307-DFE4B87A4A1F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63733-3E88-4345-AAB6-2E688B74D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470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1A86B-9D84-4D03-8307-DFE4B87A4A1F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63733-3E88-4345-AAB6-2E688B74D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533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1A86B-9D84-4D03-8307-DFE4B87A4A1F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63733-3E88-4345-AAB6-2E688B74D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590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1A86B-9D84-4D03-8307-DFE4B87A4A1F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63733-3E88-4345-AAB6-2E688B74D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30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1A86B-9D84-4D03-8307-DFE4B87A4A1F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63733-3E88-4345-AAB6-2E688B74D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784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1A86B-9D84-4D03-8307-DFE4B87A4A1F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63733-3E88-4345-AAB6-2E688B74D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128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1A86B-9D84-4D03-8307-DFE4B87A4A1F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63733-3E88-4345-AAB6-2E688B74D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288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1A86B-9D84-4D03-8307-DFE4B87A4A1F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63733-3E88-4345-AAB6-2E688B74D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105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1A86B-9D84-4D03-8307-DFE4B87A4A1F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63733-3E88-4345-AAB6-2E688B74D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59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1A86B-9D84-4D03-8307-DFE4B87A4A1F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63733-3E88-4345-AAB6-2E688B74D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014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31A86B-9D84-4D03-8307-DFE4B87A4A1F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963733-3E88-4345-AAB6-2E688B74D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192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9.png"/><Relationship Id="rId3" Type="http://schemas.microsoft.com/office/2007/relationships/hdphoto" Target="../media/hdphoto1.wdp"/><Relationship Id="rId7" Type="http://schemas.openxmlformats.org/officeDocument/2006/relationships/image" Target="../media/image4.png"/><Relationship Id="rId12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11" Type="http://schemas.openxmlformats.org/officeDocument/2006/relationships/image" Target="../media/image7.png"/><Relationship Id="rId5" Type="http://schemas.openxmlformats.org/officeDocument/2006/relationships/image" Target="../media/image3.png"/><Relationship Id="rId10" Type="http://schemas.openxmlformats.org/officeDocument/2006/relationships/image" Target="../media/image6.png"/><Relationship Id="rId4" Type="http://schemas.openxmlformats.org/officeDocument/2006/relationships/image" Target="../media/image2.tiff"/><Relationship Id="rId9" Type="http://schemas.microsoft.com/office/2007/relationships/hdphoto" Target="../media/hdphoto3.wdp"/><Relationship Id="rId1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13.png"/><Relationship Id="rId3" Type="http://schemas.openxmlformats.org/officeDocument/2006/relationships/image" Target="../media/image11.png"/><Relationship Id="rId7" Type="http://schemas.openxmlformats.org/officeDocument/2006/relationships/image" Target="../media/image90.png"/><Relationship Id="rId12" Type="http://schemas.openxmlformats.org/officeDocument/2006/relationships/customXml" Target="../ink/ink6.xml"/><Relationship Id="rId2" Type="http://schemas.openxmlformats.org/officeDocument/2006/relationships/customXml" Target="../ink/ink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92.png"/><Relationship Id="rId5" Type="http://schemas.openxmlformats.org/officeDocument/2006/relationships/image" Target="../media/image12.png"/><Relationship Id="rId15" Type="http://schemas.microsoft.com/office/2007/relationships/hdphoto" Target="../media/hdphoto1.wdp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91.png"/><Relationship Id="rId1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Picture 4">
            <a:extLst>
              <a:ext uri="{FF2B5EF4-FFF2-40B4-BE49-F238E27FC236}">
                <a16:creationId xmlns:a16="http://schemas.microsoft.com/office/drawing/2014/main" id="{9DD34757-F1A2-5DE3-6334-41219F00F6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neDrawing/>
                    </a14:imgEffect>
                    <a14:imgEffect>
                      <a14:sharpenSoften amoun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393" y="895483"/>
            <a:ext cx="4765752" cy="2928936"/>
          </a:xfrm>
          <a:prstGeom prst="roundRect">
            <a:avLst>
              <a:gd name="adj" fmla="val 13596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6" name="Group 85">
            <a:extLst>
              <a:ext uri="{FF2B5EF4-FFF2-40B4-BE49-F238E27FC236}">
                <a16:creationId xmlns:a16="http://schemas.microsoft.com/office/drawing/2014/main" id="{7BB749FD-E98B-C169-6A79-2EC60E57698F}"/>
              </a:ext>
            </a:extLst>
          </p:cNvPr>
          <p:cNvGrpSpPr/>
          <p:nvPr/>
        </p:nvGrpSpPr>
        <p:grpSpPr>
          <a:xfrm>
            <a:off x="655350" y="1573271"/>
            <a:ext cx="5198187" cy="1497695"/>
            <a:chOff x="265173" y="2014942"/>
            <a:chExt cx="9241221" cy="2662569"/>
          </a:xfrm>
        </p:grpSpPr>
        <p:sp>
          <p:nvSpPr>
            <p:cNvPr id="87" name="Shape 120">
              <a:extLst>
                <a:ext uri="{FF2B5EF4-FFF2-40B4-BE49-F238E27FC236}">
                  <a16:creationId xmlns:a16="http://schemas.microsoft.com/office/drawing/2014/main" id="{A51D5F5E-58D6-C383-3BB5-69F79C133D88}"/>
                </a:ext>
              </a:extLst>
            </p:cNvPr>
            <p:cNvSpPr/>
            <p:nvPr/>
          </p:nvSpPr>
          <p:spPr>
            <a:xfrm>
              <a:off x="381507" y="4669243"/>
              <a:ext cx="9124887" cy="0"/>
            </a:xfrm>
            <a:prstGeom prst="line">
              <a:avLst/>
            </a:prstGeom>
            <a:noFill/>
            <a:ln w="28575" cap="flat">
              <a:solidFill>
                <a:sysClr val="windowText" lastClr="000000">
                  <a:lumMod val="65000"/>
                  <a:lumOff val="35000"/>
                  <a:alpha val="61404"/>
                </a:sysClr>
              </a:solidFill>
              <a:prstDash val="sysDash"/>
              <a:miter lim="400000"/>
              <a:headEnd type="none" w="med" len="med"/>
              <a:tailEnd type="arrow" w="med" len="med"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2400"/>
              </a:pPr>
              <a:endParaRPr kumimoji="0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</a:endParaRPr>
            </a:p>
          </p:txBody>
        </p:sp>
        <p:sp>
          <p:nvSpPr>
            <p:cNvPr id="88" name="Shape 120">
              <a:extLst>
                <a:ext uri="{FF2B5EF4-FFF2-40B4-BE49-F238E27FC236}">
                  <a16:creationId xmlns:a16="http://schemas.microsoft.com/office/drawing/2014/main" id="{41A03409-BF72-87B6-BF00-FC04C1B6F006}"/>
                </a:ext>
              </a:extLst>
            </p:cNvPr>
            <p:cNvSpPr/>
            <p:nvPr/>
          </p:nvSpPr>
          <p:spPr>
            <a:xfrm>
              <a:off x="326243" y="3352800"/>
              <a:ext cx="8759822" cy="0"/>
            </a:xfrm>
            <a:prstGeom prst="line">
              <a:avLst/>
            </a:prstGeom>
            <a:noFill/>
            <a:ln w="28575" cap="flat">
              <a:solidFill>
                <a:sysClr val="windowText" lastClr="000000">
                  <a:lumMod val="65000"/>
                  <a:lumOff val="35000"/>
                  <a:alpha val="61404"/>
                </a:sysClr>
              </a:solidFill>
              <a:prstDash val="sysDash"/>
              <a:miter lim="400000"/>
              <a:headEnd type="none" w="med" len="med"/>
              <a:tailEnd type="none" w="med" len="med"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2400"/>
              </a:pPr>
              <a:endParaRPr kumimoji="0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</a:endParaRPr>
            </a:p>
          </p:txBody>
        </p:sp>
        <p:sp>
          <p:nvSpPr>
            <p:cNvPr id="89" name="Shape 120">
              <a:extLst>
                <a:ext uri="{FF2B5EF4-FFF2-40B4-BE49-F238E27FC236}">
                  <a16:creationId xmlns:a16="http://schemas.microsoft.com/office/drawing/2014/main" id="{9208E6E6-294D-651D-7E60-F9657FFF3294}"/>
                </a:ext>
              </a:extLst>
            </p:cNvPr>
            <p:cNvSpPr/>
            <p:nvPr/>
          </p:nvSpPr>
          <p:spPr>
            <a:xfrm flipV="1">
              <a:off x="381507" y="2014942"/>
              <a:ext cx="8673592" cy="6012"/>
            </a:xfrm>
            <a:prstGeom prst="line">
              <a:avLst/>
            </a:prstGeom>
            <a:noFill/>
            <a:ln w="28575" cap="flat">
              <a:solidFill>
                <a:sysClr val="windowText" lastClr="000000">
                  <a:lumMod val="65000"/>
                  <a:lumOff val="35000"/>
                  <a:alpha val="61404"/>
                </a:sysClr>
              </a:solidFill>
              <a:prstDash val="sysDash"/>
              <a:miter lim="400000"/>
              <a:headEnd type="none" w="med" len="med"/>
              <a:tailEnd type="none" w="med" len="med"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2400"/>
              </a:pPr>
              <a:endParaRPr kumimoji="0" sz="13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</a:endParaRPr>
            </a:p>
          </p:txBody>
        </p:sp>
        <p:sp>
          <p:nvSpPr>
            <p:cNvPr id="90" name="Shape 120">
              <a:extLst>
                <a:ext uri="{FF2B5EF4-FFF2-40B4-BE49-F238E27FC236}">
                  <a16:creationId xmlns:a16="http://schemas.microsoft.com/office/drawing/2014/main" id="{10D859B2-F7CE-1039-2D4E-362DF8A6093F}"/>
                </a:ext>
              </a:extLst>
            </p:cNvPr>
            <p:cNvSpPr/>
            <p:nvPr/>
          </p:nvSpPr>
          <p:spPr>
            <a:xfrm flipH="1" flipV="1">
              <a:off x="9040659" y="2014942"/>
              <a:ext cx="9825" cy="1337858"/>
            </a:xfrm>
            <a:prstGeom prst="line">
              <a:avLst/>
            </a:prstGeom>
            <a:noFill/>
            <a:ln w="28575" cap="flat">
              <a:solidFill>
                <a:sysClr val="windowText" lastClr="000000">
                  <a:lumMod val="65000"/>
                  <a:lumOff val="35000"/>
                  <a:alpha val="61404"/>
                </a:sysClr>
              </a:solidFill>
              <a:prstDash val="sysDash"/>
              <a:miter lim="400000"/>
              <a:headEnd type="none" w="med" len="med"/>
              <a:tailEnd type="none" w="med" len="med"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2400"/>
              </a:pPr>
              <a:endParaRPr kumimoji="0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</a:endParaRPr>
            </a:p>
          </p:txBody>
        </p:sp>
        <p:sp>
          <p:nvSpPr>
            <p:cNvPr id="91" name="Shape 120">
              <a:extLst>
                <a:ext uri="{FF2B5EF4-FFF2-40B4-BE49-F238E27FC236}">
                  <a16:creationId xmlns:a16="http://schemas.microsoft.com/office/drawing/2014/main" id="{89BE0BF1-AE86-340D-57AE-76789E6996B4}"/>
                </a:ext>
              </a:extLst>
            </p:cNvPr>
            <p:cNvSpPr/>
            <p:nvPr/>
          </p:nvSpPr>
          <p:spPr>
            <a:xfrm flipH="1" flipV="1">
              <a:off x="265173" y="3339653"/>
              <a:ext cx="9826" cy="1337858"/>
            </a:xfrm>
            <a:prstGeom prst="line">
              <a:avLst/>
            </a:prstGeom>
            <a:noFill/>
            <a:ln w="28575" cap="flat">
              <a:solidFill>
                <a:sysClr val="windowText" lastClr="000000">
                  <a:lumMod val="65000"/>
                  <a:lumOff val="35000"/>
                  <a:alpha val="61404"/>
                </a:sysClr>
              </a:solidFill>
              <a:prstDash val="sysDash"/>
              <a:miter lim="400000"/>
              <a:headEnd type="none" w="med" len="med"/>
              <a:tailEnd type="none" w="med" len="med"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2400"/>
              </a:pPr>
              <a:endParaRPr kumimoji="0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</a:endParaRPr>
            </a:p>
          </p:txBody>
        </p:sp>
      </p:grpSp>
      <p:grpSp>
        <p:nvGrpSpPr>
          <p:cNvPr id="92" name="Group 131">
            <a:extLst>
              <a:ext uri="{FF2B5EF4-FFF2-40B4-BE49-F238E27FC236}">
                <a16:creationId xmlns:a16="http://schemas.microsoft.com/office/drawing/2014/main" id="{351C42FC-B6EB-8DA2-A11D-7B9F5C5FE619}"/>
              </a:ext>
            </a:extLst>
          </p:cNvPr>
          <p:cNvGrpSpPr/>
          <p:nvPr/>
        </p:nvGrpSpPr>
        <p:grpSpPr>
          <a:xfrm>
            <a:off x="2034315" y="3013959"/>
            <a:ext cx="238357" cy="190214"/>
            <a:chOff x="0" y="0"/>
            <a:chExt cx="423743" cy="338158"/>
          </a:xfrm>
          <a:solidFill>
            <a:srgbClr val="F8F8F8">
              <a:alpha val="72157"/>
            </a:srgbClr>
          </a:solidFill>
        </p:grpSpPr>
        <p:sp>
          <p:nvSpPr>
            <p:cNvPr id="93" name="Shape 129">
              <a:extLst>
                <a:ext uri="{FF2B5EF4-FFF2-40B4-BE49-F238E27FC236}">
                  <a16:creationId xmlns:a16="http://schemas.microsoft.com/office/drawing/2014/main" id="{CD7494C2-764F-782F-D387-02EB296EDBA6}"/>
                </a:ext>
              </a:extLst>
            </p:cNvPr>
            <p:cNvSpPr/>
            <p:nvPr/>
          </p:nvSpPr>
          <p:spPr>
            <a:xfrm>
              <a:off x="0" y="0"/>
              <a:ext cx="423744" cy="338159"/>
            </a:xfrm>
            <a:prstGeom prst="ellipse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>
                <a:defRPr sz="2400"/>
              </a:pPr>
              <a:endParaRPr sz="1350">
                <a:solidFill>
                  <a:prstClr val="black"/>
                </a:solidFill>
                <a:latin typeface="Aptos" panose="02110004020202020204"/>
              </a:endParaRPr>
            </a:p>
          </p:txBody>
        </p:sp>
        <p:pic>
          <p:nvPicPr>
            <p:cNvPr id="94" name="pasted-image.tiff">
              <a:extLst>
                <a:ext uri="{FF2B5EF4-FFF2-40B4-BE49-F238E27FC236}">
                  <a16:creationId xmlns:a16="http://schemas.microsoft.com/office/drawing/2014/main" id="{7AEFF072-62F7-91B4-D91D-AD53721E676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alphaModFix amt="24587"/>
              <a:duotone>
                <a:prstClr val="black"/>
                <a:srgbClr val="C4C4C4">
                  <a:alpha val="45882"/>
                  <a:tint val="45000"/>
                  <a:satMod val="400000"/>
                </a:srgbClr>
              </a:duotone>
            </a:blip>
            <a:srcRect l="24747" t="29862" r="24732" b="29810"/>
            <a:stretch>
              <a:fillRect/>
            </a:stretch>
          </p:blipFill>
          <p:spPr>
            <a:xfrm>
              <a:off x="52270" y="41676"/>
              <a:ext cx="319203" cy="2548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1" h="21593" extrusionOk="0">
                  <a:moveTo>
                    <a:pt x="10727" y="0"/>
                  </a:moveTo>
                  <a:cubicBezTo>
                    <a:pt x="8166" y="0"/>
                    <a:pt x="7859" y="19"/>
                    <a:pt x="7417" y="235"/>
                  </a:cubicBezTo>
                  <a:cubicBezTo>
                    <a:pt x="6714" y="580"/>
                    <a:pt x="6296" y="956"/>
                    <a:pt x="5575" y="1816"/>
                  </a:cubicBezTo>
                  <a:lnTo>
                    <a:pt x="4934" y="2590"/>
                  </a:lnTo>
                  <a:lnTo>
                    <a:pt x="3786" y="2657"/>
                  </a:lnTo>
                  <a:cubicBezTo>
                    <a:pt x="3163" y="2696"/>
                    <a:pt x="2487" y="2779"/>
                    <a:pt x="2265" y="2859"/>
                  </a:cubicBezTo>
                  <a:cubicBezTo>
                    <a:pt x="1390" y="3174"/>
                    <a:pt x="459" y="4283"/>
                    <a:pt x="156" y="5415"/>
                  </a:cubicBezTo>
                  <a:cubicBezTo>
                    <a:pt x="-37" y="6133"/>
                    <a:pt x="-58" y="17595"/>
                    <a:pt x="129" y="18498"/>
                  </a:cubicBezTo>
                  <a:cubicBezTo>
                    <a:pt x="475" y="20169"/>
                    <a:pt x="1441" y="21293"/>
                    <a:pt x="2745" y="21525"/>
                  </a:cubicBezTo>
                  <a:cubicBezTo>
                    <a:pt x="2906" y="21553"/>
                    <a:pt x="6635" y="21600"/>
                    <a:pt x="11021" y="21592"/>
                  </a:cubicBezTo>
                  <a:lnTo>
                    <a:pt x="19003" y="21558"/>
                  </a:lnTo>
                  <a:lnTo>
                    <a:pt x="19644" y="21155"/>
                  </a:lnTo>
                  <a:cubicBezTo>
                    <a:pt x="20611" y="20559"/>
                    <a:pt x="21142" y="19715"/>
                    <a:pt x="21379" y="18330"/>
                  </a:cubicBezTo>
                  <a:cubicBezTo>
                    <a:pt x="21542" y="17379"/>
                    <a:pt x="21471" y="6057"/>
                    <a:pt x="21299" y="5415"/>
                  </a:cubicBezTo>
                  <a:cubicBezTo>
                    <a:pt x="21005" y="4317"/>
                    <a:pt x="20117" y="3192"/>
                    <a:pt x="19270" y="2859"/>
                  </a:cubicBezTo>
                  <a:cubicBezTo>
                    <a:pt x="19073" y="2781"/>
                    <a:pt x="18372" y="2699"/>
                    <a:pt x="17722" y="2657"/>
                  </a:cubicBezTo>
                  <a:lnTo>
                    <a:pt x="16547" y="2590"/>
                  </a:lnTo>
                  <a:lnTo>
                    <a:pt x="15906" y="1816"/>
                  </a:lnTo>
                  <a:cubicBezTo>
                    <a:pt x="15185" y="956"/>
                    <a:pt x="14741" y="580"/>
                    <a:pt x="14038" y="235"/>
                  </a:cubicBezTo>
                  <a:cubicBezTo>
                    <a:pt x="13596" y="19"/>
                    <a:pt x="13288" y="0"/>
                    <a:pt x="10727" y="0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</p:pic>
      </p:grpSp>
      <p:grpSp>
        <p:nvGrpSpPr>
          <p:cNvPr id="95" name="Group 131">
            <a:extLst>
              <a:ext uri="{FF2B5EF4-FFF2-40B4-BE49-F238E27FC236}">
                <a16:creationId xmlns:a16="http://schemas.microsoft.com/office/drawing/2014/main" id="{E3FAF109-AA99-0816-38D6-93C6C08AE178}"/>
              </a:ext>
            </a:extLst>
          </p:cNvPr>
          <p:cNvGrpSpPr/>
          <p:nvPr/>
        </p:nvGrpSpPr>
        <p:grpSpPr>
          <a:xfrm>
            <a:off x="2160670" y="1516256"/>
            <a:ext cx="238357" cy="190214"/>
            <a:chOff x="0" y="0"/>
            <a:chExt cx="423743" cy="338158"/>
          </a:xfrm>
          <a:solidFill>
            <a:srgbClr val="F8F8F8">
              <a:alpha val="72157"/>
            </a:srgbClr>
          </a:solidFill>
        </p:grpSpPr>
        <p:sp>
          <p:nvSpPr>
            <p:cNvPr id="96" name="Shape 129">
              <a:extLst>
                <a:ext uri="{FF2B5EF4-FFF2-40B4-BE49-F238E27FC236}">
                  <a16:creationId xmlns:a16="http://schemas.microsoft.com/office/drawing/2014/main" id="{9653D21C-7471-8B24-C5A6-F16693B1AFED}"/>
                </a:ext>
              </a:extLst>
            </p:cNvPr>
            <p:cNvSpPr/>
            <p:nvPr/>
          </p:nvSpPr>
          <p:spPr>
            <a:xfrm>
              <a:off x="0" y="0"/>
              <a:ext cx="423744" cy="338159"/>
            </a:xfrm>
            <a:prstGeom prst="ellipse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>
                <a:defRPr sz="2400"/>
              </a:pPr>
              <a:endParaRPr sz="1350">
                <a:solidFill>
                  <a:prstClr val="black"/>
                </a:solidFill>
                <a:latin typeface="Aptos" panose="02110004020202020204"/>
              </a:endParaRPr>
            </a:p>
          </p:txBody>
        </p:sp>
        <p:pic>
          <p:nvPicPr>
            <p:cNvPr id="97" name="pasted-image.tiff">
              <a:extLst>
                <a:ext uri="{FF2B5EF4-FFF2-40B4-BE49-F238E27FC236}">
                  <a16:creationId xmlns:a16="http://schemas.microsoft.com/office/drawing/2014/main" id="{EEE19475-F569-04BB-DF9A-E35DEE1A19E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alphaModFix amt="24587"/>
              <a:duotone>
                <a:prstClr val="black"/>
                <a:srgbClr val="C4C4C4">
                  <a:alpha val="45882"/>
                  <a:tint val="45000"/>
                  <a:satMod val="400000"/>
                </a:srgbClr>
              </a:duotone>
            </a:blip>
            <a:srcRect l="24747" t="29862" r="24732" b="29810"/>
            <a:stretch>
              <a:fillRect/>
            </a:stretch>
          </p:blipFill>
          <p:spPr>
            <a:xfrm>
              <a:off x="52270" y="41676"/>
              <a:ext cx="319203" cy="2548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1" h="21593" extrusionOk="0">
                  <a:moveTo>
                    <a:pt x="10727" y="0"/>
                  </a:moveTo>
                  <a:cubicBezTo>
                    <a:pt x="8166" y="0"/>
                    <a:pt x="7859" y="19"/>
                    <a:pt x="7417" y="235"/>
                  </a:cubicBezTo>
                  <a:cubicBezTo>
                    <a:pt x="6714" y="580"/>
                    <a:pt x="6296" y="956"/>
                    <a:pt x="5575" y="1816"/>
                  </a:cubicBezTo>
                  <a:lnTo>
                    <a:pt x="4934" y="2590"/>
                  </a:lnTo>
                  <a:lnTo>
                    <a:pt x="3786" y="2657"/>
                  </a:lnTo>
                  <a:cubicBezTo>
                    <a:pt x="3163" y="2696"/>
                    <a:pt x="2487" y="2779"/>
                    <a:pt x="2265" y="2859"/>
                  </a:cubicBezTo>
                  <a:cubicBezTo>
                    <a:pt x="1390" y="3174"/>
                    <a:pt x="459" y="4283"/>
                    <a:pt x="156" y="5415"/>
                  </a:cubicBezTo>
                  <a:cubicBezTo>
                    <a:pt x="-37" y="6133"/>
                    <a:pt x="-58" y="17595"/>
                    <a:pt x="129" y="18498"/>
                  </a:cubicBezTo>
                  <a:cubicBezTo>
                    <a:pt x="475" y="20169"/>
                    <a:pt x="1441" y="21293"/>
                    <a:pt x="2745" y="21525"/>
                  </a:cubicBezTo>
                  <a:cubicBezTo>
                    <a:pt x="2906" y="21553"/>
                    <a:pt x="6635" y="21600"/>
                    <a:pt x="11021" y="21592"/>
                  </a:cubicBezTo>
                  <a:lnTo>
                    <a:pt x="19003" y="21558"/>
                  </a:lnTo>
                  <a:lnTo>
                    <a:pt x="19644" y="21155"/>
                  </a:lnTo>
                  <a:cubicBezTo>
                    <a:pt x="20611" y="20559"/>
                    <a:pt x="21142" y="19715"/>
                    <a:pt x="21379" y="18330"/>
                  </a:cubicBezTo>
                  <a:cubicBezTo>
                    <a:pt x="21542" y="17379"/>
                    <a:pt x="21471" y="6057"/>
                    <a:pt x="21299" y="5415"/>
                  </a:cubicBezTo>
                  <a:cubicBezTo>
                    <a:pt x="21005" y="4317"/>
                    <a:pt x="20117" y="3192"/>
                    <a:pt x="19270" y="2859"/>
                  </a:cubicBezTo>
                  <a:cubicBezTo>
                    <a:pt x="19073" y="2781"/>
                    <a:pt x="18372" y="2699"/>
                    <a:pt x="17722" y="2657"/>
                  </a:cubicBezTo>
                  <a:lnTo>
                    <a:pt x="16547" y="2590"/>
                  </a:lnTo>
                  <a:lnTo>
                    <a:pt x="15906" y="1816"/>
                  </a:lnTo>
                  <a:cubicBezTo>
                    <a:pt x="15185" y="956"/>
                    <a:pt x="14741" y="580"/>
                    <a:pt x="14038" y="235"/>
                  </a:cubicBezTo>
                  <a:cubicBezTo>
                    <a:pt x="13596" y="19"/>
                    <a:pt x="13288" y="0"/>
                    <a:pt x="10727" y="0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</p:pic>
      </p:grpSp>
      <p:grpSp>
        <p:nvGrpSpPr>
          <p:cNvPr id="98" name="Group 131">
            <a:extLst>
              <a:ext uri="{FF2B5EF4-FFF2-40B4-BE49-F238E27FC236}">
                <a16:creationId xmlns:a16="http://schemas.microsoft.com/office/drawing/2014/main" id="{E7E1A96E-9DE7-650A-206D-9B97245C60EB}"/>
              </a:ext>
            </a:extLst>
          </p:cNvPr>
          <p:cNvGrpSpPr/>
          <p:nvPr/>
        </p:nvGrpSpPr>
        <p:grpSpPr>
          <a:xfrm>
            <a:off x="2946132" y="1516256"/>
            <a:ext cx="238357" cy="190214"/>
            <a:chOff x="0" y="0"/>
            <a:chExt cx="423743" cy="338158"/>
          </a:xfrm>
          <a:solidFill>
            <a:srgbClr val="F8F8F8">
              <a:alpha val="72157"/>
            </a:srgbClr>
          </a:solidFill>
        </p:grpSpPr>
        <p:sp>
          <p:nvSpPr>
            <p:cNvPr id="99" name="Shape 129">
              <a:extLst>
                <a:ext uri="{FF2B5EF4-FFF2-40B4-BE49-F238E27FC236}">
                  <a16:creationId xmlns:a16="http://schemas.microsoft.com/office/drawing/2014/main" id="{64E21AE5-86CC-F209-CC67-F0AAF7B07CB2}"/>
                </a:ext>
              </a:extLst>
            </p:cNvPr>
            <p:cNvSpPr/>
            <p:nvPr/>
          </p:nvSpPr>
          <p:spPr>
            <a:xfrm>
              <a:off x="0" y="0"/>
              <a:ext cx="423744" cy="338159"/>
            </a:xfrm>
            <a:prstGeom prst="ellipse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>
                <a:defRPr sz="2400"/>
              </a:pPr>
              <a:endParaRPr sz="1350">
                <a:solidFill>
                  <a:prstClr val="black"/>
                </a:solidFill>
                <a:latin typeface="Aptos" panose="02110004020202020204"/>
              </a:endParaRPr>
            </a:p>
          </p:txBody>
        </p:sp>
        <p:pic>
          <p:nvPicPr>
            <p:cNvPr id="100" name="pasted-image.tiff">
              <a:extLst>
                <a:ext uri="{FF2B5EF4-FFF2-40B4-BE49-F238E27FC236}">
                  <a16:creationId xmlns:a16="http://schemas.microsoft.com/office/drawing/2014/main" id="{9695769C-83D5-F51F-D242-21A7B9D309D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alphaModFix amt="24587"/>
              <a:duotone>
                <a:prstClr val="black"/>
                <a:srgbClr val="C4C4C4">
                  <a:alpha val="45882"/>
                  <a:tint val="45000"/>
                  <a:satMod val="400000"/>
                </a:srgbClr>
              </a:duotone>
            </a:blip>
            <a:srcRect l="24747" t="29862" r="24732" b="29810"/>
            <a:stretch>
              <a:fillRect/>
            </a:stretch>
          </p:blipFill>
          <p:spPr>
            <a:xfrm>
              <a:off x="52270" y="41676"/>
              <a:ext cx="319203" cy="2548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1" h="21593" extrusionOk="0">
                  <a:moveTo>
                    <a:pt x="10727" y="0"/>
                  </a:moveTo>
                  <a:cubicBezTo>
                    <a:pt x="8166" y="0"/>
                    <a:pt x="7859" y="19"/>
                    <a:pt x="7417" y="235"/>
                  </a:cubicBezTo>
                  <a:cubicBezTo>
                    <a:pt x="6714" y="580"/>
                    <a:pt x="6296" y="956"/>
                    <a:pt x="5575" y="1816"/>
                  </a:cubicBezTo>
                  <a:lnTo>
                    <a:pt x="4934" y="2590"/>
                  </a:lnTo>
                  <a:lnTo>
                    <a:pt x="3786" y="2657"/>
                  </a:lnTo>
                  <a:cubicBezTo>
                    <a:pt x="3163" y="2696"/>
                    <a:pt x="2487" y="2779"/>
                    <a:pt x="2265" y="2859"/>
                  </a:cubicBezTo>
                  <a:cubicBezTo>
                    <a:pt x="1390" y="3174"/>
                    <a:pt x="459" y="4283"/>
                    <a:pt x="156" y="5415"/>
                  </a:cubicBezTo>
                  <a:cubicBezTo>
                    <a:pt x="-37" y="6133"/>
                    <a:pt x="-58" y="17595"/>
                    <a:pt x="129" y="18498"/>
                  </a:cubicBezTo>
                  <a:cubicBezTo>
                    <a:pt x="475" y="20169"/>
                    <a:pt x="1441" y="21293"/>
                    <a:pt x="2745" y="21525"/>
                  </a:cubicBezTo>
                  <a:cubicBezTo>
                    <a:pt x="2906" y="21553"/>
                    <a:pt x="6635" y="21600"/>
                    <a:pt x="11021" y="21592"/>
                  </a:cubicBezTo>
                  <a:lnTo>
                    <a:pt x="19003" y="21558"/>
                  </a:lnTo>
                  <a:lnTo>
                    <a:pt x="19644" y="21155"/>
                  </a:lnTo>
                  <a:cubicBezTo>
                    <a:pt x="20611" y="20559"/>
                    <a:pt x="21142" y="19715"/>
                    <a:pt x="21379" y="18330"/>
                  </a:cubicBezTo>
                  <a:cubicBezTo>
                    <a:pt x="21542" y="17379"/>
                    <a:pt x="21471" y="6057"/>
                    <a:pt x="21299" y="5415"/>
                  </a:cubicBezTo>
                  <a:cubicBezTo>
                    <a:pt x="21005" y="4317"/>
                    <a:pt x="20117" y="3192"/>
                    <a:pt x="19270" y="2859"/>
                  </a:cubicBezTo>
                  <a:cubicBezTo>
                    <a:pt x="19073" y="2781"/>
                    <a:pt x="18372" y="2699"/>
                    <a:pt x="17722" y="2657"/>
                  </a:cubicBezTo>
                  <a:lnTo>
                    <a:pt x="16547" y="2590"/>
                  </a:lnTo>
                  <a:lnTo>
                    <a:pt x="15906" y="1816"/>
                  </a:lnTo>
                  <a:cubicBezTo>
                    <a:pt x="15185" y="956"/>
                    <a:pt x="14741" y="580"/>
                    <a:pt x="14038" y="235"/>
                  </a:cubicBezTo>
                  <a:cubicBezTo>
                    <a:pt x="13596" y="19"/>
                    <a:pt x="13288" y="0"/>
                    <a:pt x="10727" y="0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</p:pic>
      </p:grpSp>
      <p:grpSp>
        <p:nvGrpSpPr>
          <p:cNvPr id="101" name="Group 131">
            <a:extLst>
              <a:ext uri="{FF2B5EF4-FFF2-40B4-BE49-F238E27FC236}">
                <a16:creationId xmlns:a16="http://schemas.microsoft.com/office/drawing/2014/main" id="{36D4CEFD-05AB-F14E-D17B-7B73A4AF004C}"/>
              </a:ext>
            </a:extLst>
          </p:cNvPr>
          <p:cNvGrpSpPr/>
          <p:nvPr/>
        </p:nvGrpSpPr>
        <p:grpSpPr>
          <a:xfrm>
            <a:off x="3784793" y="1516256"/>
            <a:ext cx="238357" cy="190214"/>
            <a:chOff x="0" y="0"/>
            <a:chExt cx="423743" cy="338158"/>
          </a:xfrm>
          <a:solidFill>
            <a:srgbClr val="F8F8F8">
              <a:alpha val="72157"/>
            </a:srgbClr>
          </a:solidFill>
        </p:grpSpPr>
        <p:sp>
          <p:nvSpPr>
            <p:cNvPr id="102" name="Shape 129">
              <a:extLst>
                <a:ext uri="{FF2B5EF4-FFF2-40B4-BE49-F238E27FC236}">
                  <a16:creationId xmlns:a16="http://schemas.microsoft.com/office/drawing/2014/main" id="{2CBA0FC2-9D04-3439-5935-8EEA6988A896}"/>
                </a:ext>
              </a:extLst>
            </p:cNvPr>
            <p:cNvSpPr/>
            <p:nvPr/>
          </p:nvSpPr>
          <p:spPr>
            <a:xfrm>
              <a:off x="0" y="0"/>
              <a:ext cx="423744" cy="338159"/>
            </a:xfrm>
            <a:prstGeom prst="ellipse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>
                <a:defRPr sz="2400"/>
              </a:pPr>
              <a:endParaRPr sz="1350">
                <a:solidFill>
                  <a:prstClr val="black"/>
                </a:solidFill>
                <a:latin typeface="Aptos" panose="02110004020202020204"/>
              </a:endParaRPr>
            </a:p>
          </p:txBody>
        </p:sp>
        <p:pic>
          <p:nvPicPr>
            <p:cNvPr id="103" name="pasted-image.tiff">
              <a:extLst>
                <a:ext uri="{FF2B5EF4-FFF2-40B4-BE49-F238E27FC236}">
                  <a16:creationId xmlns:a16="http://schemas.microsoft.com/office/drawing/2014/main" id="{FBBFBC98-D5F1-7227-ED73-9B077C15296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alphaModFix amt="24587"/>
              <a:duotone>
                <a:prstClr val="black"/>
                <a:srgbClr val="C4C4C4">
                  <a:alpha val="45882"/>
                  <a:tint val="45000"/>
                  <a:satMod val="400000"/>
                </a:srgbClr>
              </a:duotone>
            </a:blip>
            <a:srcRect l="24747" t="29862" r="24732" b="29810"/>
            <a:stretch>
              <a:fillRect/>
            </a:stretch>
          </p:blipFill>
          <p:spPr>
            <a:xfrm>
              <a:off x="52270" y="41676"/>
              <a:ext cx="319203" cy="2548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1" h="21593" extrusionOk="0">
                  <a:moveTo>
                    <a:pt x="10727" y="0"/>
                  </a:moveTo>
                  <a:cubicBezTo>
                    <a:pt x="8166" y="0"/>
                    <a:pt x="7859" y="19"/>
                    <a:pt x="7417" y="235"/>
                  </a:cubicBezTo>
                  <a:cubicBezTo>
                    <a:pt x="6714" y="580"/>
                    <a:pt x="6296" y="956"/>
                    <a:pt x="5575" y="1816"/>
                  </a:cubicBezTo>
                  <a:lnTo>
                    <a:pt x="4934" y="2590"/>
                  </a:lnTo>
                  <a:lnTo>
                    <a:pt x="3786" y="2657"/>
                  </a:lnTo>
                  <a:cubicBezTo>
                    <a:pt x="3163" y="2696"/>
                    <a:pt x="2487" y="2779"/>
                    <a:pt x="2265" y="2859"/>
                  </a:cubicBezTo>
                  <a:cubicBezTo>
                    <a:pt x="1390" y="3174"/>
                    <a:pt x="459" y="4283"/>
                    <a:pt x="156" y="5415"/>
                  </a:cubicBezTo>
                  <a:cubicBezTo>
                    <a:pt x="-37" y="6133"/>
                    <a:pt x="-58" y="17595"/>
                    <a:pt x="129" y="18498"/>
                  </a:cubicBezTo>
                  <a:cubicBezTo>
                    <a:pt x="475" y="20169"/>
                    <a:pt x="1441" y="21293"/>
                    <a:pt x="2745" y="21525"/>
                  </a:cubicBezTo>
                  <a:cubicBezTo>
                    <a:pt x="2906" y="21553"/>
                    <a:pt x="6635" y="21600"/>
                    <a:pt x="11021" y="21592"/>
                  </a:cubicBezTo>
                  <a:lnTo>
                    <a:pt x="19003" y="21558"/>
                  </a:lnTo>
                  <a:lnTo>
                    <a:pt x="19644" y="21155"/>
                  </a:lnTo>
                  <a:cubicBezTo>
                    <a:pt x="20611" y="20559"/>
                    <a:pt x="21142" y="19715"/>
                    <a:pt x="21379" y="18330"/>
                  </a:cubicBezTo>
                  <a:cubicBezTo>
                    <a:pt x="21542" y="17379"/>
                    <a:pt x="21471" y="6057"/>
                    <a:pt x="21299" y="5415"/>
                  </a:cubicBezTo>
                  <a:cubicBezTo>
                    <a:pt x="21005" y="4317"/>
                    <a:pt x="20117" y="3192"/>
                    <a:pt x="19270" y="2859"/>
                  </a:cubicBezTo>
                  <a:cubicBezTo>
                    <a:pt x="19073" y="2781"/>
                    <a:pt x="18372" y="2699"/>
                    <a:pt x="17722" y="2657"/>
                  </a:cubicBezTo>
                  <a:lnTo>
                    <a:pt x="16547" y="2590"/>
                  </a:lnTo>
                  <a:lnTo>
                    <a:pt x="15906" y="1816"/>
                  </a:lnTo>
                  <a:cubicBezTo>
                    <a:pt x="15185" y="956"/>
                    <a:pt x="14741" y="580"/>
                    <a:pt x="14038" y="235"/>
                  </a:cubicBezTo>
                  <a:cubicBezTo>
                    <a:pt x="13596" y="19"/>
                    <a:pt x="13288" y="0"/>
                    <a:pt x="10727" y="0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</p:pic>
      </p:grpSp>
      <p:grpSp>
        <p:nvGrpSpPr>
          <p:cNvPr id="104" name="Group 131">
            <a:extLst>
              <a:ext uri="{FF2B5EF4-FFF2-40B4-BE49-F238E27FC236}">
                <a16:creationId xmlns:a16="http://schemas.microsoft.com/office/drawing/2014/main" id="{2DD1B4A4-1F1B-41CB-68FE-0CB5C9D95E6A}"/>
              </a:ext>
            </a:extLst>
          </p:cNvPr>
          <p:cNvGrpSpPr/>
          <p:nvPr/>
        </p:nvGrpSpPr>
        <p:grpSpPr>
          <a:xfrm>
            <a:off x="4676653" y="1516263"/>
            <a:ext cx="238357" cy="190214"/>
            <a:chOff x="0" y="0"/>
            <a:chExt cx="423743" cy="338158"/>
          </a:xfrm>
          <a:solidFill>
            <a:srgbClr val="F8F8F8">
              <a:alpha val="72157"/>
            </a:srgbClr>
          </a:solidFill>
        </p:grpSpPr>
        <p:sp>
          <p:nvSpPr>
            <p:cNvPr id="105" name="Shape 129">
              <a:extLst>
                <a:ext uri="{FF2B5EF4-FFF2-40B4-BE49-F238E27FC236}">
                  <a16:creationId xmlns:a16="http://schemas.microsoft.com/office/drawing/2014/main" id="{E3114215-9FA5-314F-3B7D-0008FFDF402C}"/>
                </a:ext>
              </a:extLst>
            </p:cNvPr>
            <p:cNvSpPr/>
            <p:nvPr/>
          </p:nvSpPr>
          <p:spPr>
            <a:xfrm>
              <a:off x="0" y="0"/>
              <a:ext cx="423744" cy="338159"/>
            </a:xfrm>
            <a:prstGeom prst="ellipse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>
                <a:defRPr sz="2400"/>
              </a:pPr>
              <a:endParaRPr sz="1350">
                <a:solidFill>
                  <a:prstClr val="black"/>
                </a:solidFill>
                <a:latin typeface="Aptos" panose="02110004020202020204"/>
              </a:endParaRPr>
            </a:p>
          </p:txBody>
        </p:sp>
        <p:pic>
          <p:nvPicPr>
            <p:cNvPr id="106" name="pasted-image.tiff">
              <a:extLst>
                <a:ext uri="{FF2B5EF4-FFF2-40B4-BE49-F238E27FC236}">
                  <a16:creationId xmlns:a16="http://schemas.microsoft.com/office/drawing/2014/main" id="{6A192C55-67B2-3691-53F3-DD8EEC57200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alphaModFix amt="24587"/>
              <a:duotone>
                <a:prstClr val="black"/>
                <a:srgbClr val="C4C4C4">
                  <a:alpha val="45882"/>
                  <a:tint val="45000"/>
                  <a:satMod val="400000"/>
                </a:srgbClr>
              </a:duotone>
            </a:blip>
            <a:srcRect l="24747" t="29862" r="24732" b="29810"/>
            <a:stretch>
              <a:fillRect/>
            </a:stretch>
          </p:blipFill>
          <p:spPr>
            <a:xfrm>
              <a:off x="52270" y="41676"/>
              <a:ext cx="319203" cy="2548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1" h="21593" extrusionOk="0">
                  <a:moveTo>
                    <a:pt x="10727" y="0"/>
                  </a:moveTo>
                  <a:cubicBezTo>
                    <a:pt x="8166" y="0"/>
                    <a:pt x="7859" y="19"/>
                    <a:pt x="7417" y="235"/>
                  </a:cubicBezTo>
                  <a:cubicBezTo>
                    <a:pt x="6714" y="580"/>
                    <a:pt x="6296" y="956"/>
                    <a:pt x="5575" y="1816"/>
                  </a:cubicBezTo>
                  <a:lnTo>
                    <a:pt x="4934" y="2590"/>
                  </a:lnTo>
                  <a:lnTo>
                    <a:pt x="3786" y="2657"/>
                  </a:lnTo>
                  <a:cubicBezTo>
                    <a:pt x="3163" y="2696"/>
                    <a:pt x="2487" y="2779"/>
                    <a:pt x="2265" y="2859"/>
                  </a:cubicBezTo>
                  <a:cubicBezTo>
                    <a:pt x="1390" y="3174"/>
                    <a:pt x="459" y="4283"/>
                    <a:pt x="156" y="5415"/>
                  </a:cubicBezTo>
                  <a:cubicBezTo>
                    <a:pt x="-37" y="6133"/>
                    <a:pt x="-58" y="17595"/>
                    <a:pt x="129" y="18498"/>
                  </a:cubicBezTo>
                  <a:cubicBezTo>
                    <a:pt x="475" y="20169"/>
                    <a:pt x="1441" y="21293"/>
                    <a:pt x="2745" y="21525"/>
                  </a:cubicBezTo>
                  <a:cubicBezTo>
                    <a:pt x="2906" y="21553"/>
                    <a:pt x="6635" y="21600"/>
                    <a:pt x="11021" y="21592"/>
                  </a:cubicBezTo>
                  <a:lnTo>
                    <a:pt x="19003" y="21558"/>
                  </a:lnTo>
                  <a:lnTo>
                    <a:pt x="19644" y="21155"/>
                  </a:lnTo>
                  <a:cubicBezTo>
                    <a:pt x="20611" y="20559"/>
                    <a:pt x="21142" y="19715"/>
                    <a:pt x="21379" y="18330"/>
                  </a:cubicBezTo>
                  <a:cubicBezTo>
                    <a:pt x="21542" y="17379"/>
                    <a:pt x="21471" y="6057"/>
                    <a:pt x="21299" y="5415"/>
                  </a:cubicBezTo>
                  <a:cubicBezTo>
                    <a:pt x="21005" y="4317"/>
                    <a:pt x="20117" y="3192"/>
                    <a:pt x="19270" y="2859"/>
                  </a:cubicBezTo>
                  <a:cubicBezTo>
                    <a:pt x="19073" y="2781"/>
                    <a:pt x="18372" y="2699"/>
                    <a:pt x="17722" y="2657"/>
                  </a:cubicBezTo>
                  <a:lnTo>
                    <a:pt x="16547" y="2590"/>
                  </a:lnTo>
                  <a:lnTo>
                    <a:pt x="15906" y="1816"/>
                  </a:lnTo>
                  <a:cubicBezTo>
                    <a:pt x="15185" y="956"/>
                    <a:pt x="14741" y="580"/>
                    <a:pt x="14038" y="235"/>
                  </a:cubicBezTo>
                  <a:cubicBezTo>
                    <a:pt x="13596" y="19"/>
                    <a:pt x="13288" y="0"/>
                    <a:pt x="10727" y="0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</p:pic>
      </p:grpSp>
      <p:grpSp>
        <p:nvGrpSpPr>
          <p:cNvPr id="107" name="Group 131">
            <a:extLst>
              <a:ext uri="{FF2B5EF4-FFF2-40B4-BE49-F238E27FC236}">
                <a16:creationId xmlns:a16="http://schemas.microsoft.com/office/drawing/2014/main" id="{0F68B594-97DC-18C9-1F95-A76E4D29598E}"/>
              </a:ext>
            </a:extLst>
          </p:cNvPr>
          <p:cNvGrpSpPr/>
          <p:nvPr/>
        </p:nvGrpSpPr>
        <p:grpSpPr>
          <a:xfrm>
            <a:off x="1428407" y="1516256"/>
            <a:ext cx="238357" cy="190214"/>
            <a:chOff x="0" y="0"/>
            <a:chExt cx="423743" cy="338158"/>
          </a:xfrm>
          <a:solidFill>
            <a:srgbClr val="F8F8F8">
              <a:alpha val="72157"/>
            </a:srgbClr>
          </a:solidFill>
        </p:grpSpPr>
        <p:sp>
          <p:nvSpPr>
            <p:cNvPr id="108" name="Shape 129">
              <a:extLst>
                <a:ext uri="{FF2B5EF4-FFF2-40B4-BE49-F238E27FC236}">
                  <a16:creationId xmlns:a16="http://schemas.microsoft.com/office/drawing/2014/main" id="{21714350-228F-8611-B60F-E04330AF3363}"/>
                </a:ext>
              </a:extLst>
            </p:cNvPr>
            <p:cNvSpPr/>
            <p:nvPr/>
          </p:nvSpPr>
          <p:spPr>
            <a:xfrm>
              <a:off x="0" y="0"/>
              <a:ext cx="423744" cy="338159"/>
            </a:xfrm>
            <a:prstGeom prst="ellipse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>
                <a:defRPr sz="2400"/>
              </a:pPr>
              <a:endParaRPr sz="1350">
                <a:solidFill>
                  <a:prstClr val="black"/>
                </a:solidFill>
                <a:latin typeface="Aptos" panose="02110004020202020204"/>
              </a:endParaRPr>
            </a:p>
          </p:txBody>
        </p:sp>
        <p:pic>
          <p:nvPicPr>
            <p:cNvPr id="109" name="pasted-image.tiff">
              <a:extLst>
                <a:ext uri="{FF2B5EF4-FFF2-40B4-BE49-F238E27FC236}">
                  <a16:creationId xmlns:a16="http://schemas.microsoft.com/office/drawing/2014/main" id="{99AA14F0-08C6-06B5-78BF-D8500BF613C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alphaModFix amt="24587"/>
              <a:duotone>
                <a:prstClr val="black"/>
                <a:srgbClr val="C4C4C4">
                  <a:alpha val="45882"/>
                  <a:tint val="45000"/>
                  <a:satMod val="400000"/>
                </a:srgbClr>
              </a:duotone>
            </a:blip>
            <a:srcRect l="24747" t="29862" r="24732" b="29810"/>
            <a:stretch>
              <a:fillRect/>
            </a:stretch>
          </p:blipFill>
          <p:spPr>
            <a:xfrm>
              <a:off x="52270" y="41676"/>
              <a:ext cx="319203" cy="2548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1" h="21593" extrusionOk="0">
                  <a:moveTo>
                    <a:pt x="10727" y="0"/>
                  </a:moveTo>
                  <a:cubicBezTo>
                    <a:pt x="8166" y="0"/>
                    <a:pt x="7859" y="19"/>
                    <a:pt x="7417" y="235"/>
                  </a:cubicBezTo>
                  <a:cubicBezTo>
                    <a:pt x="6714" y="580"/>
                    <a:pt x="6296" y="956"/>
                    <a:pt x="5575" y="1816"/>
                  </a:cubicBezTo>
                  <a:lnTo>
                    <a:pt x="4934" y="2590"/>
                  </a:lnTo>
                  <a:lnTo>
                    <a:pt x="3786" y="2657"/>
                  </a:lnTo>
                  <a:cubicBezTo>
                    <a:pt x="3163" y="2696"/>
                    <a:pt x="2487" y="2779"/>
                    <a:pt x="2265" y="2859"/>
                  </a:cubicBezTo>
                  <a:cubicBezTo>
                    <a:pt x="1390" y="3174"/>
                    <a:pt x="459" y="4283"/>
                    <a:pt x="156" y="5415"/>
                  </a:cubicBezTo>
                  <a:cubicBezTo>
                    <a:pt x="-37" y="6133"/>
                    <a:pt x="-58" y="17595"/>
                    <a:pt x="129" y="18498"/>
                  </a:cubicBezTo>
                  <a:cubicBezTo>
                    <a:pt x="475" y="20169"/>
                    <a:pt x="1441" y="21293"/>
                    <a:pt x="2745" y="21525"/>
                  </a:cubicBezTo>
                  <a:cubicBezTo>
                    <a:pt x="2906" y="21553"/>
                    <a:pt x="6635" y="21600"/>
                    <a:pt x="11021" y="21592"/>
                  </a:cubicBezTo>
                  <a:lnTo>
                    <a:pt x="19003" y="21558"/>
                  </a:lnTo>
                  <a:lnTo>
                    <a:pt x="19644" y="21155"/>
                  </a:lnTo>
                  <a:cubicBezTo>
                    <a:pt x="20611" y="20559"/>
                    <a:pt x="21142" y="19715"/>
                    <a:pt x="21379" y="18330"/>
                  </a:cubicBezTo>
                  <a:cubicBezTo>
                    <a:pt x="21542" y="17379"/>
                    <a:pt x="21471" y="6057"/>
                    <a:pt x="21299" y="5415"/>
                  </a:cubicBezTo>
                  <a:cubicBezTo>
                    <a:pt x="21005" y="4317"/>
                    <a:pt x="20117" y="3192"/>
                    <a:pt x="19270" y="2859"/>
                  </a:cubicBezTo>
                  <a:cubicBezTo>
                    <a:pt x="19073" y="2781"/>
                    <a:pt x="18372" y="2699"/>
                    <a:pt x="17722" y="2657"/>
                  </a:cubicBezTo>
                  <a:lnTo>
                    <a:pt x="16547" y="2590"/>
                  </a:lnTo>
                  <a:lnTo>
                    <a:pt x="15906" y="1816"/>
                  </a:lnTo>
                  <a:cubicBezTo>
                    <a:pt x="15185" y="956"/>
                    <a:pt x="14741" y="580"/>
                    <a:pt x="14038" y="235"/>
                  </a:cubicBezTo>
                  <a:cubicBezTo>
                    <a:pt x="13596" y="19"/>
                    <a:pt x="13288" y="0"/>
                    <a:pt x="10727" y="0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</p:pic>
      </p:grpSp>
      <p:grpSp>
        <p:nvGrpSpPr>
          <p:cNvPr id="110" name="Group 131">
            <a:extLst>
              <a:ext uri="{FF2B5EF4-FFF2-40B4-BE49-F238E27FC236}">
                <a16:creationId xmlns:a16="http://schemas.microsoft.com/office/drawing/2014/main" id="{4220DC2C-6E24-64B3-71FC-D3BEB17753F7}"/>
              </a:ext>
            </a:extLst>
          </p:cNvPr>
          <p:cNvGrpSpPr/>
          <p:nvPr/>
        </p:nvGrpSpPr>
        <p:grpSpPr>
          <a:xfrm>
            <a:off x="2097492" y="2268801"/>
            <a:ext cx="238357" cy="190214"/>
            <a:chOff x="0" y="0"/>
            <a:chExt cx="423743" cy="338158"/>
          </a:xfrm>
          <a:solidFill>
            <a:srgbClr val="F8F8F8">
              <a:alpha val="72157"/>
            </a:srgbClr>
          </a:solidFill>
        </p:grpSpPr>
        <p:sp>
          <p:nvSpPr>
            <p:cNvPr id="111" name="Shape 129">
              <a:extLst>
                <a:ext uri="{FF2B5EF4-FFF2-40B4-BE49-F238E27FC236}">
                  <a16:creationId xmlns:a16="http://schemas.microsoft.com/office/drawing/2014/main" id="{1A4F6AD2-8E41-108C-3308-F85EE2F4F800}"/>
                </a:ext>
              </a:extLst>
            </p:cNvPr>
            <p:cNvSpPr/>
            <p:nvPr/>
          </p:nvSpPr>
          <p:spPr>
            <a:xfrm>
              <a:off x="0" y="0"/>
              <a:ext cx="423744" cy="338159"/>
            </a:xfrm>
            <a:prstGeom prst="ellipse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>
                <a:defRPr sz="2400"/>
              </a:pPr>
              <a:endParaRPr sz="1350">
                <a:solidFill>
                  <a:prstClr val="black"/>
                </a:solidFill>
                <a:latin typeface="Aptos" panose="02110004020202020204"/>
              </a:endParaRPr>
            </a:p>
          </p:txBody>
        </p:sp>
        <p:pic>
          <p:nvPicPr>
            <p:cNvPr id="112" name="pasted-image.tiff">
              <a:extLst>
                <a:ext uri="{FF2B5EF4-FFF2-40B4-BE49-F238E27FC236}">
                  <a16:creationId xmlns:a16="http://schemas.microsoft.com/office/drawing/2014/main" id="{655C7234-8B6F-99A8-3209-686F8994A88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alphaModFix amt="24587"/>
              <a:duotone>
                <a:prstClr val="black"/>
                <a:srgbClr val="C4C4C4">
                  <a:alpha val="45882"/>
                  <a:tint val="45000"/>
                  <a:satMod val="400000"/>
                </a:srgbClr>
              </a:duotone>
            </a:blip>
            <a:srcRect l="24747" t="29862" r="24732" b="29810"/>
            <a:stretch>
              <a:fillRect/>
            </a:stretch>
          </p:blipFill>
          <p:spPr>
            <a:xfrm>
              <a:off x="52270" y="41676"/>
              <a:ext cx="319203" cy="2548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1" h="21593" extrusionOk="0">
                  <a:moveTo>
                    <a:pt x="10727" y="0"/>
                  </a:moveTo>
                  <a:cubicBezTo>
                    <a:pt x="8166" y="0"/>
                    <a:pt x="7859" y="19"/>
                    <a:pt x="7417" y="235"/>
                  </a:cubicBezTo>
                  <a:cubicBezTo>
                    <a:pt x="6714" y="580"/>
                    <a:pt x="6296" y="956"/>
                    <a:pt x="5575" y="1816"/>
                  </a:cubicBezTo>
                  <a:lnTo>
                    <a:pt x="4934" y="2590"/>
                  </a:lnTo>
                  <a:lnTo>
                    <a:pt x="3786" y="2657"/>
                  </a:lnTo>
                  <a:cubicBezTo>
                    <a:pt x="3163" y="2696"/>
                    <a:pt x="2487" y="2779"/>
                    <a:pt x="2265" y="2859"/>
                  </a:cubicBezTo>
                  <a:cubicBezTo>
                    <a:pt x="1390" y="3174"/>
                    <a:pt x="459" y="4283"/>
                    <a:pt x="156" y="5415"/>
                  </a:cubicBezTo>
                  <a:cubicBezTo>
                    <a:pt x="-37" y="6133"/>
                    <a:pt x="-58" y="17595"/>
                    <a:pt x="129" y="18498"/>
                  </a:cubicBezTo>
                  <a:cubicBezTo>
                    <a:pt x="475" y="20169"/>
                    <a:pt x="1441" y="21293"/>
                    <a:pt x="2745" y="21525"/>
                  </a:cubicBezTo>
                  <a:cubicBezTo>
                    <a:pt x="2906" y="21553"/>
                    <a:pt x="6635" y="21600"/>
                    <a:pt x="11021" y="21592"/>
                  </a:cubicBezTo>
                  <a:lnTo>
                    <a:pt x="19003" y="21558"/>
                  </a:lnTo>
                  <a:lnTo>
                    <a:pt x="19644" y="21155"/>
                  </a:lnTo>
                  <a:cubicBezTo>
                    <a:pt x="20611" y="20559"/>
                    <a:pt x="21142" y="19715"/>
                    <a:pt x="21379" y="18330"/>
                  </a:cubicBezTo>
                  <a:cubicBezTo>
                    <a:pt x="21542" y="17379"/>
                    <a:pt x="21471" y="6057"/>
                    <a:pt x="21299" y="5415"/>
                  </a:cubicBezTo>
                  <a:cubicBezTo>
                    <a:pt x="21005" y="4317"/>
                    <a:pt x="20117" y="3192"/>
                    <a:pt x="19270" y="2859"/>
                  </a:cubicBezTo>
                  <a:cubicBezTo>
                    <a:pt x="19073" y="2781"/>
                    <a:pt x="18372" y="2699"/>
                    <a:pt x="17722" y="2657"/>
                  </a:cubicBezTo>
                  <a:lnTo>
                    <a:pt x="16547" y="2590"/>
                  </a:lnTo>
                  <a:lnTo>
                    <a:pt x="15906" y="1816"/>
                  </a:lnTo>
                  <a:cubicBezTo>
                    <a:pt x="15185" y="956"/>
                    <a:pt x="14741" y="580"/>
                    <a:pt x="14038" y="235"/>
                  </a:cubicBezTo>
                  <a:cubicBezTo>
                    <a:pt x="13596" y="19"/>
                    <a:pt x="13288" y="0"/>
                    <a:pt x="10727" y="0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</p:pic>
      </p:grpSp>
      <p:grpSp>
        <p:nvGrpSpPr>
          <p:cNvPr id="113" name="Group 131">
            <a:extLst>
              <a:ext uri="{FF2B5EF4-FFF2-40B4-BE49-F238E27FC236}">
                <a16:creationId xmlns:a16="http://schemas.microsoft.com/office/drawing/2014/main" id="{699B8FFB-F4A9-AE10-519F-8F99E904F9A5}"/>
              </a:ext>
            </a:extLst>
          </p:cNvPr>
          <p:cNvGrpSpPr/>
          <p:nvPr/>
        </p:nvGrpSpPr>
        <p:grpSpPr>
          <a:xfrm>
            <a:off x="2882955" y="2268801"/>
            <a:ext cx="238357" cy="190214"/>
            <a:chOff x="0" y="0"/>
            <a:chExt cx="423743" cy="338158"/>
          </a:xfrm>
          <a:solidFill>
            <a:srgbClr val="F8F8F8">
              <a:alpha val="72157"/>
            </a:srgbClr>
          </a:solidFill>
        </p:grpSpPr>
        <p:sp>
          <p:nvSpPr>
            <p:cNvPr id="114" name="Shape 129">
              <a:extLst>
                <a:ext uri="{FF2B5EF4-FFF2-40B4-BE49-F238E27FC236}">
                  <a16:creationId xmlns:a16="http://schemas.microsoft.com/office/drawing/2014/main" id="{20E8CB3C-5E60-031E-56F5-0DCF6D8F7AB8}"/>
                </a:ext>
              </a:extLst>
            </p:cNvPr>
            <p:cNvSpPr/>
            <p:nvPr/>
          </p:nvSpPr>
          <p:spPr>
            <a:xfrm>
              <a:off x="0" y="0"/>
              <a:ext cx="423744" cy="338159"/>
            </a:xfrm>
            <a:prstGeom prst="ellipse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>
                <a:defRPr sz="2400"/>
              </a:pPr>
              <a:endParaRPr sz="1350">
                <a:solidFill>
                  <a:prstClr val="black"/>
                </a:solidFill>
                <a:latin typeface="Aptos" panose="02110004020202020204"/>
              </a:endParaRPr>
            </a:p>
          </p:txBody>
        </p:sp>
        <p:pic>
          <p:nvPicPr>
            <p:cNvPr id="115" name="pasted-image.tiff">
              <a:extLst>
                <a:ext uri="{FF2B5EF4-FFF2-40B4-BE49-F238E27FC236}">
                  <a16:creationId xmlns:a16="http://schemas.microsoft.com/office/drawing/2014/main" id="{02B36B91-8CF3-69FB-5472-F9A9D478F76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alphaModFix amt="24587"/>
              <a:duotone>
                <a:prstClr val="black"/>
                <a:srgbClr val="C4C4C4">
                  <a:alpha val="45882"/>
                  <a:tint val="45000"/>
                  <a:satMod val="400000"/>
                </a:srgbClr>
              </a:duotone>
            </a:blip>
            <a:srcRect l="24747" t="29862" r="24732" b="29810"/>
            <a:stretch>
              <a:fillRect/>
            </a:stretch>
          </p:blipFill>
          <p:spPr>
            <a:xfrm>
              <a:off x="52270" y="41676"/>
              <a:ext cx="319203" cy="2548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1" h="21593" extrusionOk="0">
                  <a:moveTo>
                    <a:pt x="10727" y="0"/>
                  </a:moveTo>
                  <a:cubicBezTo>
                    <a:pt x="8166" y="0"/>
                    <a:pt x="7859" y="19"/>
                    <a:pt x="7417" y="235"/>
                  </a:cubicBezTo>
                  <a:cubicBezTo>
                    <a:pt x="6714" y="580"/>
                    <a:pt x="6296" y="956"/>
                    <a:pt x="5575" y="1816"/>
                  </a:cubicBezTo>
                  <a:lnTo>
                    <a:pt x="4934" y="2590"/>
                  </a:lnTo>
                  <a:lnTo>
                    <a:pt x="3786" y="2657"/>
                  </a:lnTo>
                  <a:cubicBezTo>
                    <a:pt x="3163" y="2696"/>
                    <a:pt x="2487" y="2779"/>
                    <a:pt x="2265" y="2859"/>
                  </a:cubicBezTo>
                  <a:cubicBezTo>
                    <a:pt x="1390" y="3174"/>
                    <a:pt x="459" y="4283"/>
                    <a:pt x="156" y="5415"/>
                  </a:cubicBezTo>
                  <a:cubicBezTo>
                    <a:pt x="-37" y="6133"/>
                    <a:pt x="-58" y="17595"/>
                    <a:pt x="129" y="18498"/>
                  </a:cubicBezTo>
                  <a:cubicBezTo>
                    <a:pt x="475" y="20169"/>
                    <a:pt x="1441" y="21293"/>
                    <a:pt x="2745" y="21525"/>
                  </a:cubicBezTo>
                  <a:cubicBezTo>
                    <a:pt x="2906" y="21553"/>
                    <a:pt x="6635" y="21600"/>
                    <a:pt x="11021" y="21592"/>
                  </a:cubicBezTo>
                  <a:lnTo>
                    <a:pt x="19003" y="21558"/>
                  </a:lnTo>
                  <a:lnTo>
                    <a:pt x="19644" y="21155"/>
                  </a:lnTo>
                  <a:cubicBezTo>
                    <a:pt x="20611" y="20559"/>
                    <a:pt x="21142" y="19715"/>
                    <a:pt x="21379" y="18330"/>
                  </a:cubicBezTo>
                  <a:cubicBezTo>
                    <a:pt x="21542" y="17379"/>
                    <a:pt x="21471" y="6057"/>
                    <a:pt x="21299" y="5415"/>
                  </a:cubicBezTo>
                  <a:cubicBezTo>
                    <a:pt x="21005" y="4317"/>
                    <a:pt x="20117" y="3192"/>
                    <a:pt x="19270" y="2859"/>
                  </a:cubicBezTo>
                  <a:cubicBezTo>
                    <a:pt x="19073" y="2781"/>
                    <a:pt x="18372" y="2699"/>
                    <a:pt x="17722" y="2657"/>
                  </a:cubicBezTo>
                  <a:lnTo>
                    <a:pt x="16547" y="2590"/>
                  </a:lnTo>
                  <a:lnTo>
                    <a:pt x="15906" y="1816"/>
                  </a:lnTo>
                  <a:cubicBezTo>
                    <a:pt x="15185" y="956"/>
                    <a:pt x="14741" y="580"/>
                    <a:pt x="14038" y="235"/>
                  </a:cubicBezTo>
                  <a:cubicBezTo>
                    <a:pt x="13596" y="19"/>
                    <a:pt x="13288" y="0"/>
                    <a:pt x="10727" y="0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</p:pic>
      </p:grpSp>
      <p:grpSp>
        <p:nvGrpSpPr>
          <p:cNvPr id="116" name="Group 131">
            <a:extLst>
              <a:ext uri="{FF2B5EF4-FFF2-40B4-BE49-F238E27FC236}">
                <a16:creationId xmlns:a16="http://schemas.microsoft.com/office/drawing/2014/main" id="{A175BD45-78E2-18D7-331D-1EF89AD620B9}"/>
              </a:ext>
            </a:extLst>
          </p:cNvPr>
          <p:cNvGrpSpPr/>
          <p:nvPr/>
        </p:nvGrpSpPr>
        <p:grpSpPr>
          <a:xfrm>
            <a:off x="3721616" y="2268801"/>
            <a:ext cx="238357" cy="190214"/>
            <a:chOff x="0" y="0"/>
            <a:chExt cx="423743" cy="338158"/>
          </a:xfrm>
          <a:solidFill>
            <a:srgbClr val="F8F8F8">
              <a:alpha val="72157"/>
            </a:srgbClr>
          </a:solidFill>
        </p:grpSpPr>
        <p:sp>
          <p:nvSpPr>
            <p:cNvPr id="117" name="Shape 129">
              <a:extLst>
                <a:ext uri="{FF2B5EF4-FFF2-40B4-BE49-F238E27FC236}">
                  <a16:creationId xmlns:a16="http://schemas.microsoft.com/office/drawing/2014/main" id="{C211FC52-B36B-2F25-C2AF-4F7B463BE273}"/>
                </a:ext>
              </a:extLst>
            </p:cNvPr>
            <p:cNvSpPr/>
            <p:nvPr/>
          </p:nvSpPr>
          <p:spPr>
            <a:xfrm>
              <a:off x="0" y="0"/>
              <a:ext cx="423744" cy="338159"/>
            </a:xfrm>
            <a:prstGeom prst="ellipse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>
                <a:defRPr sz="2400"/>
              </a:pPr>
              <a:endParaRPr sz="1350">
                <a:solidFill>
                  <a:prstClr val="black"/>
                </a:solidFill>
                <a:latin typeface="Aptos" panose="02110004020202020204"/>
              </a:endParaRPr>
            </a:p>
          </p:txBody>
        </p:sp>
        <p:pic>
          <p:nvPicPr>
            <p:cNvPr id="118" name="pasted-image.tiff">
              <a:extLst>
                <a:ext uri="{FF2B5EF4-FFF2-40B4-BE49-F238E27FC236}">
                  <a16:creationId xmlns:a16="http://schemas.microsoft.com/office/drawing/2014/main" id="{A381FD7B-785F-49B4-E337-2136BA8A88F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alphaModFix amt="24587"/>
              <a:duotone>
                <a:prstClr val="black"/>
                <a:srgbClr val="C4C4C4">
                  <a:alpha val="45882"/>
                  <a:tint val="45000"/>
                  <a:satMod val="400000"/>
                </a:srgbClr>
              </a:duotone>
            </a:blip>
            <a:srcRect l="24747" t="29862" r="24732" b="29810"/>
            <a:stretch>
              <a:fillRect/>
            </a:stretch>
          </p:blipFill>
          <p:spPr>
            <a:xfrm>
              <a:off x="52270" y="41676"/>
              <a:ext cx="319203" cy="2548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1" h="21593" extrusionOk="0">
                  <a:moveTo>
                    <a:pt x="10727" y="0"/>
                  </a:moveTo>
                  <a:cubicBezTo>
                    <a:pt x="8166" y="0"/>
                    <a:pt x="7859" y="19"/>
                    <a:pt x="7417" y="235"/>
                  </a:cubicBezTo>
                  <a:cubicBezTo>
                    <a:pt x="6714" y="580"/>
                    <a:pt x="6296" y="956"/>
                    <a:pt x="5575" y="1816"/>
                  </a:cubicBezTo>
                  <a:lnTo>
                    <a:pt x="4934" y="2590"/>
                  </a:lnTo>
                  <a:lnTo>
                    <a:pt x="3786" y="2657"/>
                  </a:lnTo>
                  <a:cubicBezTo>
                    <a:pt x="3163" y="2696"/>
                    <a:pt x="2487" y="2779"/>
                    <a:pt x="2265" y="2859"/>
                  </a:cubicBezTo>
                  <a:cubicBezTo>
                    <a:pt x="1390" y="3174"/>
                    <a:pt x="459" y="4283"/>
                    <a:pt x="156" y="5415"/>
                  </a:cubicBezTo>
                  <a:cubicBezTo>
                    <a:pt x="-37" y="6133"/>
                    <a:pt x="-58" y="17595"/>
                    <a:pt x="129" y="18498"/>
                  </a:cubicBezTo>
                  <a:cubicBezTo>
                    <a:pt x="475" y="20169"/>
                    <a:pt x="1441" y="21293"/>
                    <a:pt x="2745" y="21525"/>
                  </a:cubicBezTo>
                  <a:cubicBezTo>
                    <a:pt x="2906" y="21553"/>
                    <a:pt x="6635" y="21600"/>
                    <a:pt x="11021" y="21592"/>
                  </a:cubicBezTo>
                  <a:lnTo>
                    <a:pt x="19003" y="21558"/>
                  </a:lnTo>
                  <a:lnTo>
                    <a:pt x="19644" y="21155"/>
                  </a:lnTo>
                  <a:cubicBezTo>
                    <a:pt x="20611" y="20559"/>
                    <a:pt x="21142" y="19715"/>
                    <a:pt x="21379" y="18330"/>
                  </a:cubicBezTo>
                  <a:cubicBezTo>
                    <a:pt x="21542" y="17379"/>
                    <a:pt x="21471" y="6057"/>
                    <a:pt x="21299" y="5415"/>
                  </a:cubicBezTo>
                  <a:cubicBezTo>
                    <a:pt x="21005" y="4317"/>
                    <a:pt x="20117" y="3192"/>
                    <a:pt x="19270" y="2859"/>
                  </a:cubicBezTo>
                  <a:cubicBezTo>
                    <a:pt x="19073" y="2781"/>
                    <a:pt x="18372" y="2699"/>
                    <a:pt x="17722" y="2657"/>
                  </a:cubicBezTo>
                  <a:lnTo>
                    <a:pt x="16547" y="2590"/>
                  </a:lnTo>
                  <a:lnTo>
                    <a:pt x="15906" y="1816"/>
                  </a:lnTo>
                  <a:cubicBezTo>
                    <a:pt x="15185" y="956"/>
                    <a:pt x="14741" y="580"/>
                    <a:pt x="14038" y="235"/>
                  </a:cubicBezTo>
                  <a:cubicBezTo>
                    <a:pt x="13596" y="19"/>
                    <a:pt x="13288" y="0"/>
                    <a:pt x="10727" y="0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</p:pic>
      </p:grpSp>
      <p:grpSp>
        <p:nvGrpSpPr>
          <p:cNvPr id="119" name="Group 131">
            <a:extLst>
              <a:ext uri="{FF2B5EF4-FFF2-40B4-BE49-F238E27FC236}">
                <a16:creationId xmlns:a16="http://schemas.microsoft.com/office/drawing/2014/main" id="{BB17D21C-89F8-3329-32E7-4B0D8421FAA8}"/>
              </a:ext>
            </a:extLst>
          </p:cNvPr>
          <p:cNvGrpSpPr/>
          <p:nvPr/>
        </p:nvGrpSpPr>
        <p:grpSpPr>
          <a:xfrm>
            <a:off x="4613476" y="2268808"/>
            <a:ext cx="238357" cy="190214"/>
            <a:chOff x="0" y="0"/>
            <a:chExt cx="423743" cy="338158"/>
          </a:xfrm>
          <a:solidFill>
            <a:srgbClr val="F8F8F8">
              <a:alpha val="72157"/>
            </a:srgbClr>
          </a:solidFill>
        </p:grpSpPr>
        <p:sp>
          <p:nvSpPr>
            <p:cNvPr id="120" name="Shape 129">
              <a:extLst>
                <a:ext uri="{FF2B5EF4-FFF2-40B4-BE49-F238E27FC236}">
                  <a16:creationId xmlns:a16="http://schemas.microsoft.com/office/drawing/2014/main" id="{B99F10B8-A49C-11B4-4092-F7266E76CBED}"/>
                </a:ext>
              </a:extLst>
            </p:cNvPr>
            <p:cNvSpPr/>
            <p:nvPr/>
          </p:nvSpPr>
          <p:spPr>
            <a:xfrm>
              <a:off x="0" y="0"/>
              <a:ext cx="423744" cy="338159"/>
            </a:xfrm>
            <a:prstGeom prst="ellipse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>
                <a:defRPr sz="2400"/>
              </a:pPr>
              <a:endParaRPr sz="1350">
                <a:solidFill>
                  <a:prstClr val="black"/>
                </a:solidFill>
                <a:latin typeface="Aptos" panose="02110004020202020204"/>
              </a:endParaRPr>
            </a:p>
          </p:txBody>
        </p:sp>
        <p:pic>
          <p:nvPicPr>
            <p:cNvPr id="121" name="pasted-image.tiff">
              <a:extLst>
                <a:ext uri="{FF2B5EF4-FFF2-40B4-BE49-F238E27FC236}">
                  <a16:creationId xmlns:a16="http://schemas.microsoft.com/office/drawing/2014/main" id="{1A7940C0-CFCD-7EC9-4CA1-D82D25101F1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alphaModFix amt="24587"/>
              <a:duotone>
                <a:prstClr val="black"/>
                <a:srgbClr val="C4C4C4">
                  <a:alpha val="45882"/>
                  <a:tint val="45000"/>
                  <a:satMod val="400000"/>
                </a:srgbClr>
              </a:duotone>
            </a:blip>
            <a:srcRect l="24747" t="29862" r="24732" b="29810"/>
            <a:stretch>
              <a:fillRect/>
            </a:stretch>
          </p:blipFill>
          <p:spPr>
            <a:xfrm>
              <a:off x="52270" y="41676"/>
              <a:ext cx="319203" cy="2548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1" h="21593" extrusionOk="0">
                  <a:moveTo>
                    <a:pt x="10727" y="0"/>
                  </a:moveTo>
                  <a:cubicBezTo>
                    <a:pt x="8166" y="0"/>
                    <a:pt x="7859" y="19"/>
                    <a:pt x="7417" y="235"/>
                  </a:cubicBezTo>
                  <a:cubicBezTo>
                    <a:pt x="6714" y="580"/>
                    <a:pt x="6296" y="956"/>
                    <a:pt x="5575" y="1816"/>
                  </a:cubicBezTo>
                  <a:lnTo>
                    <a:pt x="4934" y="2590"/>
                  </a:lnTo>
                  <a:lnTo>
                    <a:pt x="3786" y="2657"/>
                  </a:lnTo>
                  <a:cubicBezTo>
                    <a:pt x="3163" y="2696"/>
                    <a:pt x="2487" y="2779"/>
                    <a:pt x="2265" y="2859"/>
                  </a:cubicBezTo>
                  <a:cubicBezTo>
                    <a:pt x="1390" y="3174"/>
                    <a:pt x="459" y="4283"/>
                    <a:pt x="156" y="5415"/>
                  </a:cubicBezTo>
                  <a:cubicBezTo>
                    <a:pt x="-37" y="6133"/>
                    <a:pt x="-58" y="17595"/>
                    <a:pt x="129" y="18498"/>
                  </a:cubicBezTo>
                  <a:cubicBezTo>
                    <a:pt x="475" y="20169"/>
                    <a:pt x="1441" y="21293"/>
                    <a:pt x="2745" y="21525"/>
                  </a:cubicBezTo>
                  <a:cubicBezTo>
                    <a:pt x="2906" y="21553"/>
                    <a:pt x="6635" y="21600"/>
                    <a:pt x="11021" y="21592"/>
                  </a:cubicBezTo>
                  <a:lnTo>
                    <a:pt x="19003" y="21558"/>
                  </a:lnTo>
                  <a:lnTo>
                    <a:pt x="19644" y="21155"/>
                  </a:lnTo>
                  <a:cubicBezTo>
                    <a:pt x="20611" y="20559"/>
                    <a:pt x="21142" y="19715"/>
                    <a:pt x="21379" y="18330"/>
                  </a:cubicBezTo>
                  <a:cubicBezTo>
                    <a:pt x="21542" y="17379"/>
                    <a:pt x="21471" y="6057"/>
                    <a:pt x="21299" y="5415"/>
                  </a:cubicBezTo>
                  <a:cubicBezTo>
                    <a:pt x="21005" y="4317"/>
                    <a:pt x="20117" y="3192"/>
                    <a:pt x="19270" y="2859"/>
                  </a:cubicBezTo>
                  <a:cubicBezTo>
                    <a:pt x="19073" y="2781"/>
                    <a:pt x="18372" y="2699"/>
                    <a:pt x="17722" y="2657"/>
                  </a:cubicBezTo>
                  <a:lnTo>
                    <a:pt x="16547" y="2590"/>
                  </a:lnTo>
                  <a:lnTo>
                    <a:pt x="15906" y="1816"/>
                  </a:lnTo>
                  <a:cubicBezTo>
                    <a:pt x="15185" y="956"/>
                    <a:pt x="14741" y="580"/>
                    <a:pt x="14038" y="235"/>
                  </a:cubicBezTo>
                  <a:cubicBezTo>
                    <a:pt x="13596" y="19"/>
                    <a:pt x="13288" y="0"/>
                    <a:pt x="10727" y="0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</p:pic>
      </p:grpSp>
      <p:grpSp>
        <p:nvGrpSpPr>
          <p:cNvPr id="122" name="Group 131">
            <a:extLst>
              <a:ext uri="{FF2B5EF4-FFF2-40B4-BE49-F238E27FC236}">
                <a16:creationId xmlns:a16="http://schemas.microsoft.com/office/drawing/2014/main" id="{DFB9872B-27E2-C186-80A5-E2F38AD63688}"/>
              </a:ext>
            </a:extLst>
          </p:cNvPr>
          <p:cNvGrpSpPr/>
          <p:nvPr/>
        </p:nvGrpSpPr>
        <p:grpSpPr>
          <a:xfrm>
            <a:off x="1365229" y="2268801"/>
            <a:ext cx="238357" cy="190214"/>
            <a:chOff x="0" y="0"/>
            <a:chExt cx="423743" cy="338158"/>
          </a:xfrm>
          <a:solidFill>
            <a:srgbClr val="F8F8F8">
              <a:alpha val="72157"/>
            </a:srgbClr>
          </a:solidFill>
        </p:grpSpPr>
        <p:sp>
          <p:nvSpPr>
            <p:cNvPr id="123" name="Shape 129">
              <a:extLst>
                <a:ext uri="{FF2B5EF4-FFF2-40B4-BE49-F238E27FC236}">
                  <a16:creationId xmlns:a16="http://schemas.microsoft.com/office/drawing/2014/main" id="{27789D7D-BF23-EE4C-4D1F-9CBF9A60DDE4}"/>
                </a:ext>
              </a:extLst>
            </p:cNvPr>
            <p:cNvSpPr/>
            <p:nvPr/>
          </p:nvSpPr>
          <p:spPr>
            <a:xfrm>
              <a:off x="0" y="0"/>
              <a:ext cx="423744" cy="338159"/>
            </a:xfrm>
            <a:prstGeom prst="ellipse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>
                <a:defRPr sz="2400"/>
              </a:pPr>
              <a:endParaRPr sz="1350">
                <a:solidFill>
                  <a:prstClr val="black"/>
                </a:solidFill>
                <a:latin typeface="Aptos" panose="02110004020202020204"/>
              </a:endParaRPr>
            </a:p>
          </p:txBody>
        </p:sp>
        <p:pic>
          <p:nvPicPr>
            <p:cNvPr id="124" name="pasted-image.tiff">
              <a:extLst>
                <a:ext uri="{FF2B5EF4-FFF2-40B4-BE49-F238E27FC236}">
                  <a16:creationId xmlns:a16="http://schemas.microsoft.com/office/drawing/2014/main" id="{778003F8-D3D6-E8BF-DA8B-CA5464DAAC9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alphaModFix amt="24587"/>
              <a:duotone>
                <a:prstClr val="black"/>
                <a:srgbClr val="C4C4C4">
                  <a:alpha val="45882"/>
                  <a:tint val="45000"/>
                  <a:satMod val="400000"/>
                </a:srgbClr>
              </a:duotone>
            </a:blip>
            <a:srcRect l="24747" t="29862" r="24732" b="29810"/>
            <a:stretch>
              <a:fillRect/>
            </a:stretch>
          </p:blipFill>
          <p:spPr>
            <a:xfrm>
              <a:off x="52270" y="41676"/>
              <a:ext cx="319203" cy="2548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1" h="21593" extrusionOk="0">
                  <a:moveTo>
                    <a:pt x="10727" y="0"/>
                  </a:moveTo>
                  <a:cubicBezTo>
                    <a:pt x="8166" y="0"/>
                    <a:pt x="7859" y="19"/>
                    <a:pt x="7417" y="235"/>
                  </a:cubicBezTo>
                  <a:cubicBezTo>
                    <a:pt x="6714" y="580"/>
                    <a:pt x="6296" y="956"/>
                    <a:pt x="5575" y="1816"/>
                  </a:cubicBezTo>
                  <a:lnTo>
                    <a:pt x="4934" y="2590"/>
                  </a:lnTo>
                  <a:lnTo>
                    <a:pt x="3786" y="2657"/>
                  </a:lnTo>
                  <a:cubicBezTo>
                    <a:pt x="3163" y="2696"/>
                    <a:pt x="2487" y="2779"/>
                    <a:pt x="2265" y="2859"/>
                  </a:cubicBezTo>
                  <a:cubicBezTo>
                    <a:pt x="1390" y="3174"/>
                    <a:pt x="459" y="4283"/>
                    <a:pt x="156" y="5415"/>
                  </a:cubicBezTo>
                  <a:cubicBezTo>
                    <a:pt x="-37" y="6133"/>
                    <a:pt x="-58" y="17595"/>
                    <a:pt x="129" y="18498"/>
                  </a:cubicBezTo>
                  <a:cubicBezTo>
                    <a:pt x="475" y="20169"/>
                    <a:pt x="1441" y="21293"/>
                    <a:pt x="2745" y="21525"/>
                  </a:cubicBezTo>
                  <a:cubicBezTo>
                    <a:pt x="2906" y="21553"/>
                    <a:pt x="6635" y="21600"/>
                    <a:pt x="11021" y="21592"/>
                  </a:cubicBezTo>
                  <a:lnTo>
                    <a:pt x="19003" y="21558"/>
                  </a:lnTo>
                  <a:lnTo>
                    <a:pt x="19644" y="21155"/>
                  </a:lnTo>
                  <a:cubicBezTo>
                    <a:pt x="20611" y="20559"/>
                    <a:pt x="21142" y="19715"/>
                    <a:pt x="21379" y="18330"/>
                  </a:cubicBezTo>
                  <a:cubicBezTo>
                    <a:pt x="21542" y="17379"/>
                    <a:pt x="21471" y="6057"/>
                    <a:pt x="21299" y="5415"/>
                  </a:cubicBezTo>
                  <a:cubicBezTo>
                    <a:pt x="21005" y="4317"/>
                    <a:pt x="20117" y="3192"/>
                    <a:pt x="19270" y="2859"/>
                  </a:cubicBezTo>
                  <a:cubicBezTo>
                    <a:pt x="19073" y="2781"/>
                    <a:pt x="18372" y="2699"/>
                    <a:pt x="17722" y="2657"/>
                  </a:cubicBezTo>
                  <a:lnTo>
                    <a:pt x="16547" y="2590"/>
                  </a:lnTo>
                  <a:lnTo>
                    <a:pt x="15906" y="1816"/>
                  </a:lnTo>
                  <a:cubicBezTo>
                    <a:pt x="15185" y="956"/>
                    <a:pt x="14741" y="580"/>
                    <a:pt x="14038" y="235"/>
                  </a:cubicBezTo>
                  <a:cubicBezTo>
                    <a:pt x="13596" y="19"/>
                    <a:pt x="13288" y="0"/>
                    <a:pt x="10727" y="0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</p:pic>
      </p:grpSp>
      <p:grpSp>
        <p:nvGrpSpPr>
          <p:cNvPr id="125" name="Group 131">
            <a:extLst>
              <a:ext uri="{FF2B5EF4-FFF2-40B4-BE49-F238E27FC236}">
                <a16:creationId xmlns:a16="http://schemas.microsoft.com/office/drawing/2014/main" id="{12EDB4FF-F11F-F7C6-7278-17E39A6C0928}"/>
              </a:ext>
            </a:extLst>
          </p:cNvPr>
          <p:cNvGrpSpPr/>
          <p:nvPr/>
        </p:nvGrpSpPr>
        <p:grpSpPr>
          <a:xfrm>
            <a:off x="2819777" y="3013959"/>
            <a:ext cx="238357" cy="190214"/>
            <a:chOff x="0" y="0"/>
            <a:chExt cx="423743" cy="338158"/>
          </a:xfrm>
          <a:solidFill>
            <a:srgbClr val="F8F8F8">
              <a:alpha val="72157"/>
            </a:srgbClr>
          </a:solidFill>
        </p:grpSpPr>
        <p:sp>
          <p:nvSpPr>
            <p:cNvPr id="126" name="Shape 129">
              <a:extLst>
                <a:ext uri="{FF2B5EF4-FFF2-40B4-BE49-F238E27FC236}">
                  <a16:creationId xmlns:a16="http://schemas.microsoft.com/office/drawing/2014/main" id="{6D573527-9268-DBC5-59C4-56426E9DEBB2}"/>
                </a:ext>
              </a:extLst>
            </p:cNvPr>
            <p:cNvSpPr/>
            <p:nvPr/>
          </p:nvSpPr>
          <p:spPr>
            <a:xfrm>
              <a:off x="0" y="0"/>
              <a:ext cx="423744" cy="338159"/>
            </a:xfrm>
            <a:prstGeom prst="ellipse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>
                <a:defRPr sz="2400"/>
              </a:pPr>
              <a:endParaRPr sz="1350">
                <a:solidFill>
                  <a:prstClr val="black"/>
                </a:solidFill>
                <a:latin typeface="Aptos" panose="02110004020202020204"/>
              </a:endParaRPr>
            </a:p>
          </p:txBody>
        </p:sp>
        <p:pic>
          <p:nvPicPr>
            <p:cNvPr id="127" name="pasted-image.tiff">
              <a:extLst>
                <a:ext uri="{FF2B5EF4-FFF2-40B4-BE49-F238E27FC236}">
                  <a16:creationId xmlns:a16="http://schemas.microsoft.com/office/drawing/2014/main" id="{37F3ADFF-ABF0-D1D1-3A2E-001F0699FB9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alphaModFix amt="24587"/>
              <a:duotone>
                <a:prstClr val="black"/>
                <a:srgbClr val="C4C4C4">
                  <a:alpha val="45882"/>
                  <a:tint val="45000"/>
                  <a:satMod val="400000"/>
                </a:srgbClr>
              </a:duotone>
            </a:blip>
            <a:srcRect l="24747" t="29862" r="24732" b="29810"/>
            <a:stretch>
              <a:fillRect/>
            </a:stretch>
          </p:blipFill>
          <p:spPr>
            <a:xfrm>
              <a:off x="52270" y="41676"/>
              <a:ext cx="319203" cy="2548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1" h="21593" extrusionOk="0">
                  <a:moveTo>
                    <a:pt x="10727" y="0"/>
                  </a:moveTo>
                  <a:cubicBezTo>
                    <a:pt x="8166" y="0"/>
                    <a:pt x="7859" y="19"/>
                    <a:pt x="7417" y="235"/>
                  </a:cubicBezTo>
                  <a:cubicBezTo>
                    <a:pt x="6714" y="580"/>
                    <a:pt x="6296" y="956"/>
                    <a:pt x="5575" y="1816"/>
                  </a:cubicBezTo>
                  <a:lnTo>
                    <a:pt x="4934" y="2590"/>
                  </a:lnTo>
                  <a:lnTo>
                    <a:pt x="3786" y="2657"/>
                  </a:lnTo>
                  <a:cubicBezTo>
                    <a:pt x="3163" y="2696"/>
                    <a:pt x="2487" y="2779"/>
                    <a:pt x="2265" y="2859"/>
                  </a:cubicBezTo>
                  <a:cubicBezTo>
                    <a:pt x="1390" y="3174"/>
                    <a:pt x="459" y="4283"/>
                    <a:pt x="156" y="5415"/>
                  </a:cubicBezTo>
                  <a:cubicBezTo>
                    <a:pt x="-37" y="6133"/>
                    <a:pt x="-58" y="17595"/>
                    <a:pt x="129" y="18498"/>
                  </a:cubicBezTo>
                  <a:cubicBezTo>
                    <a:pt x="475" y="20169"/>
                    <a:pt x="1441" y="21293"/>
                    <a:pt x="2745" y="21525"/>
                  </a:cubicBezTo>
                  <a:cubicBezTo>
                    <a:pt x="2906" y="21553"/>
                    <a:pt x="6635" y="21600"/>
                    <a:pt x="11021" y="21592"/>
                  </a:cubicBezTo>
                  <a:lnTo>
                    <a:pt x="19003" y="21558"/>
                  </a:lnTo>
                  <a:lnTo>
                    <a:pt x="19644" y="21155"/>
                  </a:lnTo>
                  <a:cubicBezTo>
                    <a:pt x="20611" y="20559"/>
                    <a:pt x="21142" y="19715"/>
                    <a:pt x="21379" y="18330"/>
                  </a:cubicBezTo>
                  <a:cubicBezTo>
                    <a:pt x="21542" y="17379"/>
                    <a:pt x="21471" y="6057"/>
                    <a:pt x="21299" y="5415"/>
                  </a:cubicBezTo>
                  <a:cubicBezTo>
                    <a:pt x="21005" y="4317"/>
                    <a:pt x="20117" y="3192"/>
                    <a:pt x="19270" y="2859"/>
                  </a:cubicBezTo>
                  <a:cubicBezTo>
                    <a:pt x="19073" y="2781"/>
                    <a:pt x="18372" y="2699"/>
                    <a:pt x="17722" y="2657"/>
                  </a:cubicBezTo>
                  <a:lnTo>
                    <a:pt x="16547" y="2590"/>
                  </a:lnTo>
                  <a:lnTo>
                    <a:pt x="15906" y="1816"/>
                  </a:lnTo>
                  <a:cubicBezTo>
                    <a:pt x="15185" y="956"/>
                    <a:pt x="14741" y="580"/>
                    <a:pt x="14038" y="235"/>
                  </a:cubicBezTo>
                  <a:cubicBezTo>
                    <a:pt x="13596" y="19"/>
                    <a:pt x="13288" y="0"/>
                    <a:pt x="10727" y="0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</p:pic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84CB9FD5-09BB-0757-112A-F43D371C806C}"/>
              </a:ext>
            </a:extLst>
          </p:cNvPr>
          <p:cNvGrpSpPr/>
          <p:nvPr/>
        </p:nvGrpSpPr>
        <p:grpSpPr>
          <a:xfrm>
            <a:off x="3658438" y="3013959"/>
            <a:ext cx="238357" cy="190214"/>
            <a:chOff x="0" y="0"/>
            <a:chExt cx="423743" cy="338158"/>
          </a:xfrm>
          <a:solidFill>
            <a:srgbClr val="F8F8F8">
              <a:alpha val="72157"/>
            </a:srgbClr>
          </a:solidFill>
        </p:grpSpPr>
        <p:sp>
          <p:nvSpPr>
            <p:cNvPr id="129" name="Shape 129">
              <a:extLst>
                <a:ext uri="{FF2B5EF4-FFF2-40B4-BE49-F238E27FC236}">
                  <a16:creationId xmlns:a16="http://schemas.microsoft.com/office/drawing/2014/main" id="{49B5ACE8-E929-B33E-D24F-0B3008147A8C}"/>
                </a:ext>
              </a:extLst>
            </p:cNvPr>
            <p:cNvSpPr/>
            <p:nvPr/>
          </p:nvSpPr>
          <p:spPr>
            <a:xfrm>
              <a:off x="0" y="0"/>
              <a:ext cx="423744" cy="338159"/>
            </a:xfrm>
            <a:prstGeom prst="ellipse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>
                <a:defRPr sz="2400"/>
              </a:pPr>
              <a:endParaRPr sz="1350">
                <a:solidFill>
                  <a:prstClr val="black"/>
                </a:solidFill>
                <a:latin typeface="Aptos" panose="02110004020202020204"/>
              </a:endParaRPr>
            </a:p>
          </p:txBody>
        </p:sp>
        <p:pic>
          <p:nvPicPr>
            <p:cNvPr id="130" name="pasted-image.tiff">
              <a:extLst>
                <a:ext uri="{FF2B5EF4-FFF2-40B4-BE49-F238E27FC236}">
                  <a16:creationId xmlns:a16="http://schemas.microsoft.com/office/drawing/2014/main" id="{4C94F027-E7C7-5E12-39D5-E4E50B1DF17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alphaModFix amt="24587"/>
              <a:duotone>
                <a:prstClr val="black"/>
                <a:srgbClr val="C4C4C4">
                  <a:alpha val="45882"/>
                  <a:tint val="45000"/>
                  <a:satMod val="400000"/>
                </a:srgbClr>
              </a:duotone>
            </a:blip>
            <a:srcRect l="24747" t="29862" r="24732" b="29810"/>
            <a:stretch>
              <a:fillRect/>
            </a:stretch>
          </p:blipFill>
          <p:spPr>
            <a:xfrm>
              <a:off x="52270" y="41676"/>
              <a:ext cx="319203" cy="2548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1" h="21593" extrusionOk="0">
                  <a:moveTo>
                    <a:pt x="10727" y="0"/>
                  </a:moveTo>
                  <a:cubicBezTo>
                    <a:pt x="8166" y="0"/>
                    <a:pt x="7859" y="19"/>
                    <a:pt x="7417" y="235"/>
                  </a:cubicBezTo>
                  <a:cubicBezTo>
                    <a:pt x="6714" y="580"/>
                    <a:pt x="6296" y="956"/>
                    <a:pt x="5575" y="1816"/>
                  </a:cubicBezTo>
                  <a:lnTo>
                    <a:pt x="4934" y="2590"/>
                  </a:lnTo>
                  <a:lnTo>
                    <a:pt x="3786" y="2657"/>
                  </a:lnTo>
                  <a:cubicBezTo>
                    <a:pt x="3163" y="2696"/>
                    <a:pt x="2487" y="2779"/>
                    <a:pt x="2265" y="2859"/>
                  </a:cubicBezTo>
                  <a:cubicBezTo>
                    <a:pt x="1390" y="3174"/>
                    <a:pt x="459" y="4283"/>
                    <a:pt x="156" y="5415"/>
                  </a:cubicBezTo>
                  <a:cubicBezTo>
                    <a:pt x="-37" y="6133"/>
                    <a:pt x="-58" y="17595"/>
                    <a:pt x="129" y="18498"/>
                  </a:cubicBezTo>
                  <a:cubicBezTo>
                    <a:pt x="475" y="20169"/>
                    <a:pt x="1441" y="21293"/>
                    <a:pt x="2745" y="21525"/>
                  </a:cubicBezTo>
                  <a:cubicBezTo>
                    <a:pt x="2906" y="21553"/>
                    <a:pt x="6635" y="21600"/>
                    <a:pt x="11021" y="21592"/>
                  </a:cubicBezTo>
                  <a:lnTo>
                    <a:pt x="19003" y="21558"/>
                  </a:lnTo>
                  <a:lnTo>
                    <a:pt x="19644" y="21155"/>
                  </a:lnTo>
                  <a:cubicBezTo>
                    <a:pt x="20611" y="20559"/>
                    <a:pt x="21142" y="19715"/>
                    <a:pt x="21379" y="18330"/>
                  </a:cubicBezTo>
                  <a:cubicBezTo>
                    <a:pt x="21542" y="17379"/>
                    <a:pt x="21471" y="6057"/>
                    <a:pt x="21299" y="5415"/>
                  </a:cubicBezTo>
                  <a:cubicBezTo>
                    <a:pt x="21005" y="4317"/>
                    <a:pt x="20117" y="3192"/>
                    <a:pt x="19270" y="2859"/>
                  </a:cubicBezTo>
                  <a:cubicBezTo>
                    <a:pt x="19073" y="2781"/>
                    <a:pt x="18372" y="2699"/>
                    <a:pt x="17722" y="2657"/>
                  </a:cubicBezTo>
                  <a:lnTo>
                    <a:pt x="16547" y="2590"/>
                  </a:lnTo>
                  <a:lnTo>
                    <a:pt x="15906" y="1816"/>
                  </a:lnTo>
                  <a:cubicBezTo>
                    <a:pt x="15185" y="956"/>
                    <a:pt x="14741" y="580"/>
                    <a:pt x="14038" y="235"/>
                  </a:cubicBezTo>
                  <a:cubicBezTo>
                    <a:pt x="13596" y="19"/>
                    <a:pt x="13288" y="0"/>
                    <a:pt x="10727" y="0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</p:pic>
      </p:grpSp>
      <p:grpSp>
        <p:nvGrpSpPr>
          <p:cNvPr id="131" name="Group 131">
            <a:extLst>
              <a:ext uri="{FF2B5EF4-FFF2-40B4-BE49-F238E27FC236}">
                <a16:creationId xmlns:a16="http://schemas.microsoft.com/office/drawing/2014/main" id="{E7EA3DF3-6DC4-634C-A139-CBC4B528A7F2}"/>
              </a:ext>
            </a:extLst>
          </p:cNvPr>
          <p:cNvGrpSpPr/>
          <p:nvPr/>
        </p:nvGrpSpPr>
        <p:grpSpPr>
          <a:xfrm>
            <a:off x="4550298" y="3013966"/>
            <a:ext cx="238357" cy="190214"/>
            <a:chOff x="0" y="0"/>
            <a:chExt cx="423743" cy="338158"/>
          </a:xfrm>
          <a:solidFill>
            <a:srgbClr val="F8F8F8">
              <a:alpha val="72157"/>
            </a:srgbClr>
          </a:solidFill>
        </p:grpSpPr>
        <p:sp>
          <p:nvSpPr>
            <p:cNvPr id="132" name="Shape 129">
              <a:extLst>
                <a:ext uri="{FF2B5EF4-FFF2-40B4-BE49-F238E27FC236}">
                  <a16:creationId xmlns:a16="http://schemas.microsoft.com/office/drawing/2014/main" id="{2CDE1B68-113F-AD4B-FBF5-D7D91BE90578}"/>
                </a:ext>
              </a:extLst>
            </p:cNvPr>
            <p:cNvSpPr/>
            <p:nvPr/>
          </p:nvSpPr>
          <p:spPr>
            <a:xfrm>
              <a:off x="0" y="0"/>
              <a:ext cx="423744" cy="338159"/>
            </a:xfrm>
            <a:prstGeom prst="ellipse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>
                <a:defRPr sz="2400"/>
              </a:pPr>
              <a:endParaRPr sz="1350">
                <a:solidFill>
                  <a:prstClr val="black"/>
                </a:solidFill>
                <a:latin typeface="Aptos" panose="02110004020202020204"/>
              </a:endParaRPr>
            </a:p>
          </p:txBody>
        </p:sp>
        <p:pic>
          <p:nvPicPr>
            <p:cNvPr id="133" name="pasted-image.tiff">
              <a:extLst>
                <a:ext uri="{FF2B5EF4-FFF2-40B4-BE49-F238E27FC236}">
                  <a16:creationId xmlns:a16="http://schemas.microsoft.com/office/drawing/2014/main" id="{8873A634-5671-F7C0-0D39-753E2B3CA10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alphaModFix amt="24587"/>
              <a:duotone>
                <a:prstClr val="black"/>
                <a:srgbClr val="C4C4C4">
                  <a:alpha val="45882"/>
                  <a:tint val="45000"/>
                  <a:satMod val="400000"/>
                </a:srgbClr>
              </a:duotone>
            </a:blip>
            <a:srcRect l="24747" t="29862" r="24732" b="29810"/>
            <a:stretch>
              <a:fillRect/>
            </a:stretch>
          </p:blipFill>
          <p:spPr>
            <a:xfrm>
              <a:off x="52270" y="41676"/>
              <a:ext cx="319203" cy="2548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1" h="21593" extrusionOk="0">
                  <a:moveTo>
                    <a:pt x="10727" y="0"/>
                  </a:moveTo>
                  <a:cubicBezTo>
                    <a:pt x="8166" y="0"/>
                    <a:pt x="7859" y="19"/>
                    <a:pt x="7417" y="235"/>
                  </a:cubicBezTo>
                  <a:cubicBezTo>
                    <a:pt x="6714" y="580"/>
                    <a:pt x="6296" y="956"/>
                    <a:pt x="5575" y="1816"/>
                  </a:cubicBezTo>
                  <a:lnTo>
                    <a:pt x="4934" y="2590"/>
                  </a:lnTo>
                  <a:lnTo>
                    <a:pt x="3786" y="2657"/>
                  </a:lnTo>
                  <a:cubicBezTo>
                    <a:pt x="3163" y="2696"/>
                    <a:pt x="2487" y="2779"/>
                    <a:pt x="2265" y="2859"/>
                  </a:cubicBezTo>
                  <a:cubicBezTo>
                    <a:pt x="1390" y="3174"/>
                    <a:pt x="459" y="4283"/>
                    <a:pt x="156" y="5415"/>
                  </a:cubicBezTo>
                  <a:cubicBezTo>
                    <a:pt x="-37" y="6133"/>
                    <a:pt x="-58" y="17595"/>
                    <a:pt x="129" y="18498"/>
                  </a:cubicBezTo>
                  <a:cubicBezTo>
                    <a:pt x="475" y="20169"/>
                    <a:pt x="1441" y="21293"/>
                    <a:pt x="2745" y="21525"/>
                  </a:cubicBezTo>
                  <a:cubicBezTo>
                    <a:pt x="2906" y="21553"/>
                    <a:pt x="6635" y="21600"/>
                    <a:pt x="11021" y="21592"/>
                  </a:cubicBezTo>
                  <a:lnTo>
                    <a:pt x="19003" y="21558"/>
                  </a:lnTo>
                  <a:lnTo>
                    <a:pt x="19644" y="21155"/>
                  </a:lnTo>
                  <a:cubicBezTo>
                    <a:pt x="20611" y="20559"/>
                    <a:pt x="21142" y="19715"/>
                    <a:pt x="21379" y="18330"/>
                  </a:cubicBezTo>
                  <a:cubicBezTo>
                    <a:pt x="21542" y="17379"/>
                    <a:pt x="21471" y="6057"/>
                    <a:pt x="21299" y="5415"/>
                  </a:cubicBezTo>
                  <a:cubicBezTo>
                    <a:pt x="21005" y="4317"/>
                    <a:pt x="20117" y="3192"/>
                    <a:pt x="19270" y="2859"/>
                  </a:cubicBezTo>
                  <a:cubicBezTo>
                    <a:pt x="19073" y="2781"/>
                    <a:pt x="18372" y="2699"/>
                    <a:pt x="17722" y="2657"/>
                  </a:cubicBezTo>
                  <a:lnTo>
                    <a:pt x="16547" y="2590"/>
                  </a:lnTo>
                  <a:lnTo>
                    <a:pt x="15906" y="1816"/>
                  </a:lnTo>
                  <a:cubicBezTo>
                    <a:pt x="15185" y="956"/>
                    <a:pt x="14741" y="580"/>
                    <a:pt x="14038" y="235"/>
                  </a:cubicBezTo>
                  <a:cubicBezTo>
                    <a:pt x="13596" y="19"/>
                    <a:pt x="13288" y="0"/>
                    <a:pt x="10727" y="0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</p:pic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A31680E1-E527-A9EA-CB42-9991E7437F51}"/>
              </a:ext>
            </a:extLst>
          </p:cNvPr>
          <p:cNvGrpSpPr/>
          <p:nvPr/>
        </p:nvGrpSpPr>
        <p:grpSpPr>
          <a:xfrm>
            <a:off x="797015" y="1013747"/>
            <a:ext cx="4569833" cy="2692943"/>
            <a:chOff x="868469" y="6314278"/>
            <a:chExt cx="4569833" cy="2692943"/>
          </a:xfrm>
          <a:solidFill>
            <a:srgbClr val="DDDDDD">
              <a:alpha val="9020"/>
            </a:srgbClr>
          </a:solidFill>
        </p:grpSpPr>
        <p:sp>
          <p:nvSpPr>
            <p:cNvPr id="135" name="Shape 122">
              <a:extLst>
                <a:ext uri="{FF2B5EF4-FFF2-40B4-BE49-F238E27FC236}">
                  <a16:creationId xmlns:a16="http://schemas.microsoft.com/office/drawing/2014/main" id="{31636016-4880-D9C6-BD3B-CB2244DAB00E}"/>
                </a:ext>
              </a:extLst>
            </p:cNvPr>
            <p:cNvSpPr/>
            <p:nvPr/>
          </p:nvSpPr>
          <p:spPr>
            <a:xfrm>
              <a:off x="1727087" y="6314278"/>
              <a:ext cx="1195232" cy="1195232"/>
            </a:xfrm>
            <a:prstGeom prst="rect">
              <a:avLst/>
            </a:prstGeom>
            <a:grpFill/>
            <a:ln w="9525" cap="flat">
              <a:solidFill>
                <a:sysClr val="windowText" lastClr="000000">
                  <a:lumMod val="75000"/>
                  <a:lumOff val="25000"/>
                  <a:alpha val="64379"/>
                </a:sysClr>
              </a:solidFill>
              <a:prstDash val="sysDash"/>
              <a:miter lim="400000"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2400"/>
              </a:pPr>
              <a:endParaRPr kumimoji="0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</a:endParaRPr>
            </a:p>
          </p:txBody>
        </p:sp>
        <p:sp>
          <p:nvSpPr>
            <p:cNvPr id="136" name="Shape 122">
              <a:extLst>
                <a:ext uri="{FF2B5EF4-FFF2-40B4-BE49-F238E27FC236}">
                  <a16:creationId xmlns:a16="http://schemas.microsoft.com/office/drawing/2014/main" id="{53DDC8E9-5F08-CAC3-4F99-BD71FD4FCE60}"/>
                </a:ext>
              </a:extLst>
            </p:cNvPr>
            <p:cNvSpPr/>
            <p:nvPr/>
          </p:nvSpPr>
          <p:spPr>
            <a:xfrm>
              <a:off x="2512549" y="6314278"/>
              <a:ext cx="1195232" cy="1195232"/>
            </a:xfrm>
            <a:prstGeom prst="rect">
              <a:avLst/>
            </a:prstGeom>
            <a:grpFill/>
            <a:ln w="9525" cap="flat">
              <a:solidFill>
                <a:sysClr val="windowText" lastClr="000000">
                  <a:lumMod val="75000"/>
                  <a:lumOff val="25000"/>
                  <a:alpha val="64379"/>
                </a:sysClr>
              </a:solidFill>
              <a:prstDash val="sysDash"/>
              <a:miter lim="400000"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2400"/>
              </a:pPr>
              <a:endParaRPr kumimoji="0" sz="13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</a:endParaRPr>
            </a:p>
          </p:txBody>
        </p:sp>
        <p:sp>
          <p:nvSpPr>
            <p:cNvPr id="137" name="Shape 122">
              <a:extLst>
                <a:ext uri="{FF2B5EF4-FFF2-40B4-BE49-F238E27FC236}">
                  <a16:creationId xmlns:a16="http://schemas.microsoft.com/office/drawing/2014/main" id="{76F1175E-6E30-FDF8-B305-D1F30C291819}"/>
                </a:ext>
              </a:extLst>
            </p:cNvPr>
            <p:cNvSpPr/>
            <p:nvPr/>
          </p:nvSpPr>
          <p:spPr>
            <a:xfrm>
              <a:off x="3351210" y="6314278"/>
              <a:ext cx="1195232" cy="1195232"/>
            </a:xfrm>
            <a:prstGeom prst="rect">
              <a:avLst/>
            </a:prstGeom>
            <a:grpFill/>
            <a:ln w="9525" cap="flat">
              <a:solidFill>
                <a:sysClr val="windowText" lastClr="000000">
                  <a:lumMod val="75000"/>
                  <a:lumOff val="25000"/>
                  <a:alpha val="64379"/>
                </a:sysClr>
              </a:solidFill>
              <a:prstDash val="sysDash"/>
              <a:miter lim="400000"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2400"/>
              </a:pPr>
              <a:endParaRPr kumimoji="0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</a:endParaRPr>
            </a:p>
          </p:txBody>
        </p:sp>
        <p:sp>
          <p:nvSpPr>
            <p:cNvPr id="138" name="Shape 122">
              <a:extLst>
                <a:ext uri="{FF2B5EF4-FFF2-40B4-BE49-F238E27FC236}">
                  <a16:creationId xmlns:a16="http://schemas.microsoft.com/office/drawing/2014/main" id="{13C60337-4A8C-B2C4-A6CE-95B279A925DA}"/>
                </a:ext>
              </a:extLst>
            </p:cNvPr>
            <p:cNvSpPr/>
            <p:nvPr/>
          </p:nvSpPr>
          <p:spPr>
            <a:xfrm>
              <a:off x="4243070" y="6314285"/>
              <a:ext cx="1195232" cy="1195232"/>
            </a:xfrm>
            <a:prstGeom prst="rect">
              <a:avLst/>
            </a:prstGeom>
            <a:grpFill/>
            <a:ln w="9525" cap="flat">
              <a:solidFill>
                <a:sysClr val="windowText" lastClr="000000">
                  <a:lumMod val="75000"/>
                  <a:lumOff val="25000"/>
                  <a:alpha val="64379"/>
                </a:sysClr>
              </a:solidFill>
              <a:prstDash val="sysDash"/>
              <a:miter lim="400000"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2400"/>
              </a:pPr>
              <a:endParaRPr kumimoji="0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</a:endParaRPr>
            </a:p>
          </p:txBody>
        </p:sp>
        <p:sp>
          <p:nvSpPr>
            <p:cNvPr id="139" name="Shape 122">
              <a:extLst>
                <a:ext uri="{FF2B5EF4-FFF2-40B4-BE49-F238E27FC236}">
                  <a16:creationId xmlns:a16="http://schemas.microsoft.com/office/drawing/2014/main" id="{51368592-8CEC-7B0C-BC56-88C672EE9C8B}"/>
                </a:ext>
              </a:extLst>
            </p:cNvPr>
            <p:cNvSpPr/>
            <p:nvPr/>
          </p:nvSpPr>
          <p:spPr>
            <a:xfrm>
              <a:off x="994824" y="6314278"/>
              <a:ext cx="1195232" cy="1195232"/>
            </a:xfrm>
            <a:prstGeom prst="rect">
              <a:avLst/>
            </a:prstGeom>
            <a:grpFill/>
            <a:ln w="9525" cap="flat">
              <a:solidFill>
                <a:sysClr val="windowText" lastClr="000000">
                  <a:lumMod val="75000"/>
                  <a:lumOff val="25000"/>
                  <a:alpha val="64379"/>
                </a:sysClr>
              </a:solidFill>
              <a:prstDash val="sysDash"/>
              <a:miter lim="400000"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2400"/>
              </a:pPr>
              <a:endParaRPr kumimoji="0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</a:endParaRPr>
            </a:p>
          </p:txBody>
        </p:sp>
        <p:sp>
          <p:nvSpPr>
            <p:cNvPr id="140" name="Shape 122">
              <a:extLst>
                <a:ext uri="{FF2B5EF4-FFF2-40B4-BE49-F238E27FC236}">
                  <a16:creationId xmlns:a16="http://schemas.microsoft.com/office/drawing/2014/main" id="{0D0ACB49-330A-C544-2023-9F28B7F3C6F5}"/>
                </a:ext>
              </a:extLst>
            </p:cNvPr>
            <p:cNvSpPr/>
            <p:nvPr/>
          </p:nvSpPr>
          <p:spPr>
            <a:xfrm>
              <a:off x="1663909" y="7066823"/>
              <a:ext cx="1195232" cy="1195232"/>
            </a:xfrm>
            <a:prstGeom prst="rect">
              <a:avLst/>
            </a:prstGeom>
            <a:grpFill/>
            <a:ln w="9525" cap="flat">
              <a:solidFill>
                <a:sysClr val="windowText" lastClr="000000">
                  <a:lumMod val="75000"/>
                  <a:lumOff val="25000"/>
                  <a:alpha val="64379"/>
                </a:sysClr>
              </a:solidFill>
              <a:prstDash val="sysDash"/>
              <a:miter lim="400000"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2400"/>
              </a:pPr>
              <a:endParaRPr kumimoji="0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</a:endParaRPr>
            </a:p>
          </p:txBody>
        </p:sp>
        <p:sp>
          <p:nvSpPr>
            <p:cNvPr id="141" name="Shape 122">
              <a:extLst>
                <a:ext uri="{FF2B5EF4-FFF2-40B4-BE49-F238E27FC236}">
                  <a16:creationId xmlns:a16="http://schemas.microsoft.com/office/drawing/2014/main" id="{54C2A1FC-0F62-1E77-E7AF-D199AAA44754}"/>
                </a:ext>
              </a:extLst>
            </p:cNvPr>
            <p:cNvSpPr/>
            <p:nvPr/>
          </p:nvSpPr>
          <p:spPr>
            <a:xfrm>
              <a:off x="2449372" y="7066823"/>
              <a:ext cx="1195232" cy="1195232"/>
            </a:xfrm>
            <a:prstGeom prst="rect">
              <a:avLst/>
            </a:prstGeom>
            <a:grpFill/>
            <a:ln w="9525" cap="flat">
              <a:solidFill>
                <a:sysClr val="windowText" lastClr="000000">
                  <a:lumMod val="75000"/>
                  <a:lumOff val="25000"/>
                  <a:alpha val="64379"/>
                </a:sysClr>
              </a:solidFill>
              <a:prstDash val="sysDash"/>
              <a:miter lim="400000"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2400"/>
              </a:pPr>
              <a:endParaRPr kumimoji="0" sz="13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</a:endParaRPr>
            </a:p>
          </p:txBody>
        </p:sp>
        <p:sp>
          <p:nvSpPr>
            <p:cNvPr id="142" name="Shape 122">
              <a:extLst>
                <a:ext uri="{FF2B5EF4-FFF2-40B4-BE49-F238E27FC236}">
                  <a16:creationId xmlns:a16="http://schemas.microsoft.com/office/drawing/2014/main" id="{FB12723F-A7F8-BCDA-B4A7-88B585F55B14}"/>
                </a:ext>
              </a:extLst>
            </p:cNvPr>
            <p:cNvSpPr/>
            <p:nvPr/>
          </p:nvSpPr>
          <p:spPr>
            <a:xfrm>
              <a:off x="3288033" y="7066823"/>
              <a:ext cx="1195232" cy="1195232"/>
            </a:xfrm>
            <a:prstGeom prst="rect">
              <a:avLst/>
            </a:prstGeom>
            <a:grpFill/>
            <a:ln w="9525" cap="flat">
              <a:solidFill>
                <a:sysClr val="windowText" lastClr="000000">
                  <a:lumMod val="75000"/>
                  <a:lumOff val="25000"/>
                  <a:alpha val="64379"/>
                </a:sysClr>
              </a:solidFill>
              <a:prstDash val="sysDash"/>
              <a:miter lim="400000"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2400"/>
              </a:pPr>
              <a:endParaRPr kumimoji="0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</a:endParaRPr>
            </a:p>
          </p:txBody>
        </p:sp>
        <p:sp>
          <p:nvSpPr>
            <p:cNvPr id="143" name="Shape 122">
              <a:extLst>
                <a:ext uri="{FF2B5EF4-FFF2-40B4-BE49-F238E27FC236}">
                  <a16:creationId xmlns:a16="http://schemas.microsoft.com/office/drawing/2014/main" id="{4DA8B037-09E8-5D4B-814E-9E23263509C8}"/>
                </a:ext>
              </a:extLst>
            </p:cNvPr>
            <p:cNvSpPr/>
            <p:nvPr/>
          </p:nvSpPr>
          <p:spPr>
            <a:xfrm>
              <a:off x="4179893" y="7066831"/>
              <a:ext cx="1195232" cy="1195232"/>
            </a:xfrm>
            <a:prstGeom prst="rect">
              <a:avLst/>
            </a:prstGeom>
            <a:grpFill/>
            <a:ln w="9525" cap="flat">
              <a:solidFill>
                <a:sysClr val="windowText" lastClr="000000">
                  <a:lumMod val="75000"/>
                  <a:lumOff val="25000"/>
                  <a:alpha val="64379"/>
                </a:sysClr>
              </a:solidFill>
              <a:prstDash val="sysDash"/>
              <a:miter lim="400000"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2400"/>
              </a:pPr>
              <a:endParaRPr kumimoji="0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</a:endParaRPr>
            </a:p>
          </p:txBody>
        </p:sp>
        <p:sp>
          <p:nvSpPr>
            <p:cNvPr id="144" name="Shape 122">
              <a:extLst>
                <a:ext uri="{FF2B5EF4-FFF2-40B4-BE49-F238E27FC236}">
                  <a16:creationId xmlns:a16="http://schemas.microsoft.com/office/drawing/2014/main" id="{C872F0D1-40BF-A4A7-71A1-96762D8A9DF4}"/>
                </a:ext>
              </a:extLst>
            </p:cNvPr>
            <p:cNvSpPr/>
            <p:nvPr/>
          </p:nvSpPr>
          <p:spPr>
            <a:xfrm>
              <a:off x="931646" y="7066823"/>
              <a:ext cx="1195232" cy="1195232"/>
            </a:xfrm>
            <a:prstGeom prst="rect">
              <a:avLst/>
            </a:prstGeom>
            <a:grpFill/>
            <a:ln w="9525" cap="flat">
              <a:solidFill>
                <a:sysClr val="windowText" lastClr="000000">
                  <a:lumMod val="75000"/>
                  <a:lumOff val="25000"/>
                  <a:alpha val="64379"/>
                </a:sysClr>
              </a:solidFill>
              <a:prstDash val="sysDash"/>
              <a:miter lim="400000"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2400"/>
              </a:pPr>
              <a:endParaRPr kumimoji="0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</a:endParaRPr>
            </a:p>
          </p:txBody>
        </p:sp>
        <p:sp>
          <p:nvSpPr>
            <p:cNvPr id="145" name="Shape 122">
              <a:extLst>
                <a:ext uri="{FF2B5EF4-FFF2-40B4-BE49-F238E27FC236}">
                  <a16:creationId xmlns:a16="http://schemas.microsoft.com/office/drawing/2014/main" id="{AE88408C-33D2-2933-6E16-1B6EFF4D6C84}"/>
                </a:ext>
              </a:extLst>
            </p:cNvPr>
            <p:cNvSpPr/>
            <p:nvPr/>
          </p:nvSpPr>
          <p:spPr>
            <a:xfrm>
              <a:off x="1600732" y="7811982"/>
              <a:ext cx="1195232" cy="1195232"/>
            </a:xfrm>
            <a:prstGeom prst="rect">
              <a:avLst/>
            </a:prstGeom>
            <a:grpFill/>
            <a:ln w="9525" cap="flat">
              <a:solidFill>
                <a:sysClr val="windowText" lastClr="000000">
                  <a:lumMod val="75000"/>
                  <a:lumOff val="25000"/>
                  <a:alpha val="64379"/>
                </a:sysClr>
              </a:solidFill>
              <a:prstDash val="sysDash"/>
              <a:miter lim="400000"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2400"/>
              </a:pPr>
              <a:endParaRPr kumimoji="0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</a:endParaRPr>
            </a:p>
          </p:txBody>
        </p:sp>
        <p:sp>
          <p:nvSpPr>
            <p:cNvPr id="146" name="Shape 122">
              <a:extLst>
                <a:ext uri="{FF2B5EF4-FFF2-40B4-BE49-F238E27FC236}">
                  <a16:creationId xmlns:a16="http://schemas.microsoft.com/office/drawing/2014/main" id="{4A62BCBE-8528-2BE0-3623-ACB49BCE96F9}"/>
                </a:ext>
              </a:extLst>
            </p:cNvPr>
            <p:cNvSpPr/>
            <p:nvPr/>
          </p:nvSpPr>
          <p:spPr>
            <a:xfrm>
              <a:off x="2386194" y="7811982"/>
              <a:ext cx="1195232" cy="1195232"/>
            </a:xfrm>
            <a:prstGeom prst="rect">
              <a:avLst/>
            </a:prstGeom>
            <a:grpFill/>
            <a:ln w="9525" cap="flat">
              <a:solidFill>
                <a:sysClr val="windowText" lastClr="000000">
                  <a:lumMod val="75000"/>
                  <a:lumOff val="25000"/>
                  <a:alpha val="64379"/>
                </a:sysClr>
              </a:solidFill>
              <a:prstDash val="sysDash"/>
              <a:miter lim="400000"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2400"/>
              </a:pPr>
              <a:endParaRPr kumimoji="0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</a:endParaRPr>
            </a:p>
          </p:txBody>
        </p:sp>
        <p:sp>
          <p:nvSpPr>
            <p:cNvPr id="147" name="Shape 122">
              <a:extLst>
                <a:ext uri="{FF2B5EF4-FFF2-40B4-BE49-F238E27FC236}">
                  <a16:creationId xmlns:a16="http://schemas.microsoft.com/office/drawing/2014/main" id="{4533794D-3265-4C4B-9CB3-11848DEFBC54}"/>
                </a:ext>
              </a:extLst>
            </p:cNvPr>
            <p:cNvSpPr/>
            <p:nvPr/>
          </p:nvSpPr>
          <p:spPr>
            <a:xfrm>
              <a:off x="3224855" y="7811982"/>
              <a:ext cx="1195232" cy="1195232"/>
            </a:xfrm>
            <a:prstGeom prst="rect">
              <a:avLst/>
            </a:prstGeom>
            <a:grpFill/>
            <a:ln w="9525" cap="flat">
              <a:solidFill>
                <a:sysClr val="windowText" lastClr="000000">
                  <a:lumMod val="75000"/>
                  <a:lumOff val="25000"/>
                  <a:alpha val="64379"/>
                </a:sysClr>
              </a:solidFill>
              <a:prstDash val="sysDash"/>
              <a:miter lim="400000"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2400"/>
              </a:pPr>
              <a:endParaRPr kumimoji="0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</a:endParaRPr>
            </a:p>
          </p:txBody>
        </p:sp>
        <p:sp>
          <p:nvSpPr>
            <p:cNvPr id="148" name="Shape 122">
              <a:extLst>
                <a:ext uri="{FF2B5EF4-FFF2-40B4-BE49-F238E27FC236}">
                  <a16:creationId xmlns:a16="http://schemas.microsoft.com/office/drawing/2014/main" id="{2866EA03-3EDE-4EB9-0CAC-4DC96F502AF5}"/>
                </a:ext>
              </a:extLst>
            </p:cNvPr>
            <p:cNvSpPr/>
            <p:nvPr/>
          </p:nvSpPr>
          <p:spPr>
            <a:xfrm>
              <a:off x="4116715" y="7811989"/>
              <a:ext cx="1195232" cy="1195232"/>
            </a:xfrm>
            <a:prstGeom prst="rect">
              <a:avLst/>
            </a:prstGeom>
            <a:grpFill/>
            <a:ln w="9525" cap="flat">
              <a:solidFill>
                <a:sysClr val="windowText" lastClr="000000">
                  <a:lumMod val="75000"/>
                  <a:lumOff val="25000"/>
                  <a:alpha val="64379"/>
                </a:sysClr>
              </a:solidFill>
              <a:prstDash val="sysDash"/>
              <a:miter lim="400000"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2400"/>
              </a:pPr>
              <a:endParaRPr kumimoji="0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</a:endParaRPr>
            </a:p>
          </p:txBody>
        </p:sp>
        <p:sp>
          <p:nvSpPr>
            <p:cNvPr id="149" name="Shape 122">
              <a:extLst>
                <a:ext uri="{FF2B5EF4-FFF2-40B4-BE49-F238E27FC236}">
                  <a16:creationId xmlns:a16="http://schemas.microsoft.com/office/drawing/2014/main" id="{7B82A672-DB63-9000-2DA7-33EA58ED6EB6}"/>
                </a:ext>
              </a:extLst>
            </p:cNvPr>
            <p:cNvSpPr/>
            <p:nvPr/>
          </p:nvSpPr>
          <p:spPr>
            <a:xfrm>
              <a:off x="868469" y="7811982"/>
              <a:ext cx="1195232" cy="1195232"/>
            </a:xfrm>
            <a:prstGeom prst="rect">
              <a:avLst/>
            </a:prstGeom>
            <a:grpFill/>
            <a:ln w="9525" cap="flat">
              <a:solidFill>
                <a:sysClr val="windowText" lastClr="000000">
                  <a:lumMod val="75000"/>
                  <a:lumOff val="25000"/>
                  <a:alpha val="64379"/>
                </a:sysClr>
              </a:solidFill>
              <a:prstDash val="sysDash"/>
              <a:miter lim="400000"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2400"/>
              </a:pPr>
              <a:endParaRPr kumimoji="0" sz="135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</a:endParaRPr>
            </a:p>
          </p:txBody>
        </p:sp>
      </p:grpSp>
      <p:grpSp>
        <p:nvGrpSpPr>
          <p:cNvPr id="150" name="Group 131">
            <a:extLst>
              <a:ext uri="{FF2B5EF4-FFF2-40B4-BE49-F238E27FC236}">
                <a16:creationId xmlns:a16="http://schemas.microsoft.com/office/drawing/2014/main" id="{8AA09111-6127-B115-9C3F-EA4FD70F90C9}"/>
              </a:ext>
            </a:extLst>
          </p:cNvPr>
          <p:cNvGrpSpPr/>
          <p:nvPr/>
        </p:nvGrpSpPr>
        <p:grpSpPr>
          <a:xfrm>
            <a:off x="1302052" y="3013959"/>
            <a:ext cx="238357" cy="190214"/>
            <a:chOff x="0" y="0"/>
            <a:chExt cx="423743" cy="338158"/>
          </a:xfrm>
          <a:solidFill>
            <a:srgbClr val="F8F8F8">
              <a:alpha val="72157"/>
            </a:srgbClr>
          </a:solidFill>
        </p:grpSpPr>
        <p:sp>
          <p:nvSpPr>
            <p:cNvPr id="151" name="Shape 129">
              <a:extLst>
                <a:ext uri="{FF2B5EF4-FFF2-40B4-BE49-F238E27FC236}">
                  <a16:creationId xmlns:a16="http://schemas.microsoft.com/office/drawing/2014/main" id="{1AFD8801-3269-95B4-5603-53E2CB7FEA56}"/>
                </a:ext>
              </a:extLst>
            </p:cNvPr>
            <p:cNvSpPr/>
            <p:nvPr/>
          </p:nvSpPr>
          <p:spPr>
            <a:xfrm>
              <a:off x="0" y="0"/>
              <a:ext cx="423744" cy="338159"/>
            </a:xfrm>
            <a:prstGeom prst="ellipse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>
                <a:defRPr sz="2400"/>
              </a:pPr>
              <a:endParaRPr sz="1350">
                <a:solidFill>
                  <a:prstClr val="black"/>
                </a:solidFill>
                <a:latin typeface="Aptos" panose="02110004020202020204"/>
              </a:endParaRPr>
            </a:p>
          </p:txBody>
        </p:sp>
        <p:pic>
          <p:nvPicPr>
            <p:cNvPr id="152" name="pasted-image.tiff">
              <a:extLst>
                <a:ext uri="{FF2B5EF4-FFF2-40B4-BE49-F238E27FC236}">
                  <a16:creationId xmlns:a16="http://schemas.microsoft.com/office/drawing/2014/main" id="{194DEF0E-2F80-317F-6413-CFF66749347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alphaModFix amt="24587"/>
              <a:duotone>
                <a:prstClr val="black"/>
                <a:srgbClr val="C4C4C4">
                  <a:alpha val="45882"/>
                  <a:tint val="45000"/>
                  <a:satMod val="400000"/>
                </a:srgbClr>
              </a:duotone>
            </a:blip>
            <a:srcRect l="24747" t="29862" r="24732" b="29810"/>
            <a:stretch>
              <a:fillRect/>
            </a:stretch>
          </p:blipFill>
          <p:spPr>
            <a:xfrm>
              <a:off x="52270" y="41676"/>
              <a:ext cx="319203" cy="2548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1" h="21593" extrusionOk="0">
                  <a:moveTo>
                    <a:pt x="10727" y="0"/>
                  </a:moveTo>
                  <a:cubicBezTo>
                    <a:pt x="8166" y="0"/>
                    <a:pt x="7859" y="19"/>
                    <a:pt x="7417" y="235"/>
                  </a:cubicBezTo>
                  <a:cubicBezTo>
                    <a:pt x="6714" y="580"/>
                    <a:pt x="6296" y="956"/>
                    <a:pt x="5575" y="1816"/>
                  </a:cubicBezTo>
                  <a:lnTo>
                    <a:pt x="4934" y="2590"/>
                  </a:lnTo>
                  <a:lnTo>
                    <a:pt x="3786" y="2657"/>
                  </a:lnTo>
                  <a:cubicBezTo>
                    <a:pt x="3163" y="2696"/>
                    <a:pt x="2487" y="2779"/>
                    <a:pt x="2265" y="2859"/>
                  </a:cubicBezTo>
                  <a:cubicBezTo>
                    <a:pt x="1390" y="3174"/>
                    <a:pt x="459" y="4283"/>
                    <a:pt x="156" y="5415"/>
                  </a:cubicBezTo>
                  <a:cubicBezTo>
                    <a:pt x="-37" y="6133"/>
                    <a:pt x="-58" y="17595"/>
                    <a:pt x="129" y="18498"/>
                  </a:cubicBezTo>
                  <a:cubicBezTo>
                    <a:pt x="475" y="20169"/>
                    <a:pt x="1441" y="21293"/>
                    <a:pt x="2745" y="21525"/>
                  </a:cubicBezTo>
                  <a:cubicBezTo>
                    <a:pt x="2906" y="21553"/>
                    <a:pt x="6635" y="21600"/>
                    <a:pt x="11021" y="21592"/>
                  </a:cubicBezTo>
                  <a:lnTo>
                    <a:pt x="19003" y="21558"/>
                  </a:lnTo>
                  <a:lnTo>
                    <a:pt x="19644" y="21155"/>
                  </a:lnTo>
                  <a:cubicBezTo>
                    <a:pt x="20611" y="20559"/>
                    <a:pt x="21142" y="19715"/>
                    <a:pt x="21379" y="18330"/>
                  </a:cubicBezTo>
                  <a:cubicBezTo>
                    <a:pt x="21542" y="17379"/>
                    <a:pt x="21471" y="6057"/>
                    <a:pt x="21299" y="5415"/>
                  </a:cubicBezTo>
                  <a:cubicBezTo>
                    <a:pt x="21005" y="4317"/>
                    <a:pt x="20117" y="3192"/>
                    <a:pt x="19270" y="2859"/>
                  </a:cubicBezTo>
                  <a:cubicBezTo>
                    <a:pt x="19073" y="2781"/>
                    <a:pt x="18372" y="2699"/>
                    <a:pt x="17722" y="2657"/>
                  </a:cubicBezTo>
                  <a:lnTo>
                    <a:pt x="16547" y="2590"/>
                  </a:lnTo>
                  <a:lnTo>
                    <a:pt x="15906" y="1816"/>
                  </a:lnTo>
                  <a:cubicBezTo>
                    <a:pt x="15185" y="956"/>
                    <a:pt x="14741" y="580"/>
                    <a:pt x="14038" y="235"/>
                  </a:cubicBezTo>
                  <a:cubicBezTo>
                    <a:pt x="13596" y="19"/>
                    <a:pt x="13288" y="0"/>
                    <a:pt x="10727" y="0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</p:pic>
      </p:grpSp>
      <p:pic>
        <p:nvPicPr>
          <p:cNvPr id="153" name="Picture 152">
            <a:extLst>
              <a:ext uri="{FF2B5EF4-FFF2-40B4-BE49-F238E27FC236}">
                <a16:creationId xmlns:a16="http://schemas.microsoft.com/office/drawing/2014/main" id="{4266C8CB-6066-0243-A7FC-98B00FA7E5F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34490" b="62347" l="25102" r="75510">
                        <a14:foregroundMark x1="28544" y1="40744" x2="32755" y2="43673"/>
                        <a14:foregroundMark x1="25714" y1="38776" x2="27327" y2="39898"/>
                        <a14:foregroundMark x1="32755" y1="43673" x2="49082" y2="47449"/>
                        <a14:foregroundMark x1="49936" y1="51837" x2="50612" y2="55306"/>
                        <a14:foregroundMark x1="49082" y1="47449" x2="49936" y2="51837"/>
                        <a14:foregroundMark x1="48450" y1="51837" x2="46224" y2="48265"/>
                        <a14:foregroundMark x1="50612" y1="55306" x2="48450" y2="51837"/>
                        <a14:foregroundMark x1="41609" y1="52111" x2="40102" y2="53367"/>
                        <a14:foregroundMark x1="44632" y1="49592" x2="44142" y2="50000"/>
                        <a14:foregroundMark x1="46224" y1="48265" x2="44632" y2="49592"/>
                        <a14:foregroundMark x1="43191" y1="49635" x2="47449" y2="44490"/>
                        <a14:foregroundMark x1="40102" y1="53367" x2="41684" y2="51455"/>
                        <a14:foregroundMark x1="47449" y1="44490" x2="57755" y2="47245"/>
                        <a14:foregroundMark x1="59424" y1="53367" x2="59898" y2="55102"/>
                        <a14:foregroundMark x1="59285" y1="52857" x2="59424" y2="53367"/>
                        <a14:foregroundMark x1="57755" y1="47245" x2="58320" y2="49318"/>
                        <a14:foregroundMark x1="59898" y1="55102" x2="58526" y2="53226"/>
                        <a14:foregroundMark x1="54898" y1="48265" x2="45612" y2="43571"/>
                        <a14:foregroundMark x1="45612" y1="43571" x2="53163" y2="42755"/>
                        <a14:foregroundMark x1="53163" y1="42755" x2="63469" y2="43061"/>
                        <a14:foregroundMark x1="63469" y1="43061" x2="70612" y2="39082"/>
                        <a14:foregroundMark x1="70612" y1="39082" x2="75510" y2="38571"/>
                        <a14:foregroundMark x1="60204" y1="55510" x2="60204" y2="61837"/>
                        <a14:foregroundMark x1="39796" y1="61020" x2="40204" y2="53265"/>
                        <a14:foregroundMark x1="62449" y1="38367" x2="63265" y2="38265"/>
                        <a14:foregroundMark x1="36122" y1="38673" x2="38367" y2="38673"/>
                        <a14:foregroundMark x1="28878" y1="40612" x2="28776" y2="41122"/>
                        <a14:backgroundMark x1="57551" y1="50714" x2="57551" y2="50714"/>
                        <a14:backgroundMark x1="56837" y1="49796" x2="57551" y2="51939"/>
                        <a14:backgroundMark x1="57959" y1="51939" x2="57959" y2="52857"/>
                        <a14:backgroundMark x1="58061" y1="53061" x2="58163" y2="52857"/>
                        <a14:backgroundMark x1="57959" y1="52245" x2="58163" y2="52959"/>
                        <a14:backgroundMark x1="58265" y1="52857" x2="58367" y2="53265"/>
                        <a14:backgroundMark x1="57551" y1="51939" x2="57551" y2="51939"/>
                        <a14:backgroundMark x1="57551" y1="52041" x2="57857" y2="52755"/>
                        <a14:backgroundMark x1="56327" y1="50000" x2="56020" y2="50204"/>
                        <a14:backgroundMark x1="58469" y1="53367" x2="58469" y2="53367"/>
                        <a14:backgroundMark x1="43061" y1="50000" x2="43061" y2="51020"/>
                        <a14:backgroundMark x1="42143" y1="52347" x2="43163" y2="49796"/>
                        <a14:backgroundMark x1="43061" y1="49592" x2="42449" y2="51327"/>
                        <a14:backgroundMark x1="42551" y1="51224" x2="42041" y2="51735"/>
                        <a14:backgroundMark x1="41531" y1="52551" x2="41633" y2="52041"/>
                        <a14:backgroundMark x1="41837" y1="51735" x2="41735" y2="51735"/>
                        <a14:backgroundMark x1="43776" y1="49592" x2="43776" y2="49592"/>
                        <a14:backgroundMark x1="43367" y1="49592" x2="43367" y2="49592"/>
                        <a14:backgroundMark x1="43265" y1="49388" x2="43265" y2="49388"/>
                        <a14:backgroundMark x1="44184" y1="50204" x2="44184" y2="50204"/>
                        <a14:backgroundMark x1="44082" y1="50102" x2="44082" y2="50102"/>
                        <a14:backgroundMark x1="43980" y1="50000" x2="43980" y2="50000"/>
                        <a14:backgroundMark x1="43469" y1="49490" x2="43469" y2="49490"/>
                        <a14:backgroundMark x1="41837" y1="51633" x2="41837" y2="51633"/>
                        <a14:backgroundMark x1="48163" y1="51837" x2="48163" y2="51837"/>
                        <a14:backgroundMark x1="28163" y1="39898" x2="28163" y2="39898"/>
                        <a14:backgroundMark x1="28469" y1="40204" x2="28235" y2="40485"/>
                        <a14:backgroundMark x1="27449" y1="40204" x2="27755" y2="40204"/>
                        <a14:backgroundMark x1="27347" y1="39898" x2="27347" y2="39898"/>
                        <a14:backgroundMark x1="28367" y1="40918" x2="28367" y2="40918"/>
                        <a14:backgroundMark x1="28469" y1="40510" x2="28571" y2="40816"/>
                      </a14:backgroundRemoval>
                    </a14:imgEffect>
                  </a14:imgLayer>
                </a14:imgProps>
              </a:ext>
            </a:extLst>
          </a:blip>
          <a:srcRect l="19111" t="31016" r="20626" b="34170"/>
          <a:stretch/>
        </p:blipFill>
        <p:spPr>
          <a:xfrm>
            <a:off x="112235" y="1115997"/>
            <a:ext cx="1183155" cy="683509"/>
          </a:xfrm>
          <a:prstGeom prst="rect">
            <a:avLst/>
          </a:prstGeom>
        </p:spPr>
      </p:pic>
      <p:pic>
        <p:nvPicPr>
          <p:cNvPr id="154" name="Picture 153">
            <a:extLst>
              <a:ext uri="{FF2B5EF4-FFF2-40B4-BE49-F238E27FC236}">
                <a16:creationId xmlns:a16="http://schemas.microsoft.com/office/drawing/2014/main" id="{C2B8F320-E546-00AF-418A-FCF3671A29B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8770036">
            <a:off x="3431100" y="1397173"/>
            <a:ext cx="382331" cy="642245"/>
          </a:xfrm>
          <a:prstGeom prst="rect">
            <a:avLst/>
          </a:prstGeom>
        </p:spPr>
      </p:pic>
      <p:grpSp>
        <p:nvGrpSpPr>
          <p:cNvPr id="155" name="Group 154">
            <a:extLst>
              <a:ext uri="{FF2B5EF4-FFF2-40B4-BE49-F238E27FC236}">
                <a16:creationId xmlns:a16="http://schemas.microsoft.com/office/drawing/2014/main" id="{B095C927-60DC-3CD7-BB99-D9ECCE0CB018}"/>
              </a:ext>
            </a:extLst>
          </p:cNvPr>
          <p:cNvGrpSpPr/>
          <p:nvPr/>
        </p:nvGrpSpPr>
        <p:grpSpPr>
          <a:xfrm rot="13344182" flipV="1">
            <a:off x="485662" y="2205368"/>
            <a:ext cx="638547" cy="1955343"/>
            <a:chOff x="6001782" y="6112758"/>
            <a:chExt cx="638547" cy="1955343"/>
          </a:xfrm>
        </p:grpSpPr>
        <p:pic>
          <p:nvPicPr>
            <p:cNvPr id="156" name="Picture 155">
              <a:extLst>
                <a:ext uri="{FF2B5EF4-FFF2-40B4-BE49-F238E27FC236}">
                  <a16:creationId xmlns:a16="http://schemas.microsoft.com/office/drawing/2014/main" id="{8B70FD95-8D38-403E-70AC-3D6E7798978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rot="11783816">
              <a:off x="6001782" y="7369809"/>
              <a:ext cx="415696" cy="698292"/>
            </a:xfrm>
            <a:prstGeom prst="rect">
              <a:avLst/>
            </a:prstGeom>
          </p:spPr>
        </p:pic>
        <p:pic>
          <p:nvPicPr>
            <p:cNvPr id="157" name="Picture 156">
              <a:extLst>
                <a:ext uri="{FF2B5EF4-FFF2-40B4-BE49-F238E27FC236}">
                  <a16:creationId xmlns:a16="http://schemas.microsoft.com/office/drawing/2014/main" id="{9360704B-FDF4-3831-7CC9-0593E96F877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9091" b="91162" l="1855" r="95827">
                          <a14:foregroundMark x1="5332" y1="88636" x2="16306" y2="9343"/>
                          <a14:foregroundMark x1="89799" y1="64646" x2="95518" y2="86111"/>
                          <a14:foregroundMark x1="95518" y1="86111" x2="95904" y2="86364"/>
                          <a14:foregroundMark x1="1855" y1="91162" x2="1855" y2="91162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5663061" flipH="1">
              <a:off x="5993280" y="6831941"/>
              <a:ext cx="990865" cy="303233"/>
            </a:xfrm>
            <a:prstGeom prst="rect">
              <a:avLst/>
            </a:prstGeom>
          </p:spPr>
        </p:pic>
        <p:pic>
          <p:nvPicPr>
            <p:cNvPr id="158" name="Picture 157">
              <a:extLst>
                <a:ext uri="{FF2B5EF4-FFF2-40B4-BE49-F238E27FC236}">
                  <a16:creationId xmlns:a16="http://schemas.microsoft.com/office/drawing/2014/main" id="{AF8C1A2F-573D-E3FB-7F4F-4D3E675BC67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rot="9890949">
              <a:off x="6171394" y="6112758"/>
              <a:ext cx="415696" cy="698292"/>
            </a:xfrm>
            <a:prstGeom prst="rect">
              <a:avLst/>
            </a:prstGeom>
          </p:spPr>
        </p:pic>
      </p:grp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D539CD58-4C3E-2C7C-9615-4110934705D0}"/>
              </a:ext>
            </a:extLst>
          </p:cNvPr>
          <p:cNvGrpSpPr/>
          <p:nvPr/>
        </p:nvGrpSpPr>
        <p:grpSpPr>
          <a:xfrm>
            <a:off x="2255237" y="1699671"/>
            <a:ext cx="655405" cy="1980243"/>
            <a:chOff x="1544077" y="476413"/>
            <a:chExt cx="655405" cy="1980243"/>
          </a:xfrm>
        </p:grpSpPr>
        <p:pic>
          <p:nvPicPr>
            <p:cNvPr id="159" name="Picture 158">
              <a:extLst>
                <a:ext uri="{FF2B5EF4-FFF2-40B4-BE49-F238E27FC236}">
                  <a16:creationId xmlns:a16="http://schemas.microsoft.com/office/drawing/2014/main" id="{374537A0-48AF-3E34-33CC-B3D469DE9AE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rot="11783816">
              <a:off x="1544077" y="1794342"/>
              <a:ext cx="394278" cy="662314"/>
            </a:xfrm>
            <a:prstGeom prst="rect">
              <a:avLst/>
            </a:prstGeom>
          </p:spPr>
        </p:pic>
        <p:pic>
          <p:nvPicPr>
            <p:cNvPr id="160" name="Picture 159">
              <a:extLst>
                <a:ext uri="{FF2B5EF4-FFF2-40B4-BE49-F238E27FC236}">
                  <a16:creationId xmlns:a16="http://schemas.microsoft.com/office/drawing/2014/main" id="{18605CDD-F2BD-16AD-7401-8FAF357A248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duotone>
                <a:srgbClr val="4EA72E">
                  <a:shade val="45000"/>
                  <a:satMod val="135000"/>
                </a:srgb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9091" b="91162" l="1855" r="95827">
                          <a14:foregroundMark x1="5332" y1="88636" x2="16306" y2="9343"/>
                          <a14:foregroundMark x1="89799" y1="64646" x2="95518" y2="86111"/>
                          <a14:foregroundMark x1="95518" y1="86111" x2="95904" y2="86364"/>
                          <a14:foregroundMark x1="1855" y1="91162" x2="1855" y2="91162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6083816" flipH="1">
              <a:off x="1552433" y="1257459"/>
              <a:ext cx="990865" cy="303233"/>
            </a:xfrm>
            <a:prstGeom prst="rect">
              <a:avLst/>
            </a:prstGeom>
          </p:spPr>
        </p:pic>
        <p:pic>
          <p:nvPicPr>
            <p:cNvPr id="161" name="Picture 160">
              <a:extLst>
                <a:ext uri="{FF2B5EF4-FFF2-40B4-BE49-F238E27FC236}">
                  <a16:creationId xmlns:a16="http://schemas.microsoft.com/office/drawing/2014/main" id="{50CEB888-51AC-89D6-7241-7FBD9E3C9E3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rot="9890949">
              <a:off x="1771919" y="476413"/>
              <a:ext cx="394278" cy="662314"/>
            </a:xfrm>
            <a:prstGeom prst="rect">
              <a:avLst/>
            </a:prstGeom>
          </p:spPr>
        </p:pic>
      </p:grpSp>
      <p:pic>
        <p:nvPicPr>
          <p:cNvPr id="180" name="Picture 179">
            <a:extLst>
              <a:ext uri="{FF2B5EF4-FFF2-40B4-BE49-F238E27FC236}">
                <a16:creationId xmlns:a16="http://schemas.microsoft.com/office/drawing/2014/main" id="{E008C4AE-8A56-EB39-C4BD-F3F2504B72C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18857841">
            <a:off x="3506745" y="2769205"/>
            <a:ext cx="444151" cy="812964"/>
          </a:xfrm>
          <a:prstGeom prst="rect">
            <a:avLst/>
          </a:prstGeom>
        </p:spPr>
      </p:pic>
      <p:pic>
        <p:nvPicPr>
          <p:cNvPr id="182" name="Picture 181">
            <a:extLst>
              <a:ext uri="{FF2B5EF4-FFF2-40B4-BE49-F238E27FC236}">
                <a16:creationId xmlns:a16="http://schemas.microsoft.com/office/drawing/2014/main" id="{22235D04-79B1-BF8D-6CCE-64CE15828BB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1700652">
            <a:off x="4733690" y="2698139"/>
            <a:ext cx="431968" cy="792671"/>
          </a:xfrm>
          <a:prstGeom prst="rect">
            <a:avLst/>
          </a:prstGeom>
        </p:spPr>
      </p:pic>
      <p:pic>
        <p:nvPicPr>
          <p:cNvPr id="183" name="Picture 182">
            <a:extLst>
              <a:ext uri="{FF2B5EF4-FFF2-40B4-BE49-F238E27FC236}">
                <a16:creationId xmlns:a16="http://schemas.microsoft.com/office/drawing/2014/main" id="{70D4C48A-243A-197D-D92E-06EB22C17F0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4373148">
            <a:off x="4563011" y="921503"/>
            <a:ext cx="417064" cy="700590"/>
          </a:xfrm>
          <a:prstGeom prst="rect">
            <a:avLst/>
          </a:prstGeom>
        </p:spPr>
      </p:pic>
      <p:pic>
        <p:nvPicPr>
          <p:cNvPr id="185" name="Picture 184">
            <a:extLst>
              <a:ext uri="{FF2B5EF4-FFF2-40B4-BE49-F238E27FC236}">
                <a16:creationId xmlns:a16="http://schemas.microsoft.com/office/drawing/2014/main" id="{56851199-BBE0-2905-7952-42798BB1449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6288789">
            <a:off x="1825458" y="886139"/>
            <a:ext cx="441775" cy="851494"/>
          </a:xfrm>
          <a:prstGeom prst="rect">
            <a:avLst/>
          </a:prstGeom>
        </p:spPr>
      </p:pic>
      <p:sp>
        <p:nvSpPr>
          <p:cNvPr id="186" name="CaixaDeTexto 69">
            <a:extLst>
              <a:ext uri="{FF2B5EF4-FFF2-40B4-BE49-F238E27FC236}">
                <a16:creationId xmlns:a16="http://schemas.microsoft.com/office/drawing/2014/main" id="{EB7B36C8-70CC-34A0-8A3F-FC0882034754}"/>
              </a:ext>
            </a:extLst>
          </p:cNvPr>
          <p:cNvSpPr txBox="1"/>
          <p:nvPr/>
        </p:nvSpPr>
        <p:spPr>
          <a:xfrm>
            <a:off x="335155" y="4389130"/>
            <a:ext cx="2219250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1" i="0" u="none" strike="noStrike" kern="1200" cap="small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3. Mark-resight data</a:t>
            </a:r>
          </a:p>
        </p:txBody>
      </p:sp>
      <p:sp>
        <p:nvSpPr>
          <p:cNvPr id="187" name="CaixaDeTexto 69">
            <a:extLst>
              <a:ext uri="{FF2B5EF4-FFF2-40B4-BE49-F238E27FC236}">
                <a16:creationId xmlns:a16="http://schemas.microsoft.com/office/drawing/2014/main" id="{52DDDE61-3EC6-00FF-883A-B23594DD6C94}"/>
              </a:ext>
            </a:extLst>
          </p:cNvPr>
          <p:cNvSpPr txBox="1"/>
          <p:nvPr/>
        </p:nvSpPr>
        <p:spPr>
          <a:xfrm>
            <a:off x="2788864" y="4389130"/>
            <a:ext cx="2547894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600" b="1" cap="small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kumimoji="0" lang="pt-BR" sz="1600" b="1" i="0" u="none" strike="noStrike" kern="1200" cap="small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 Overall counts data</a:t>
            </a:r>
          </a:p>
        </p:txBody>
      </p:sp>
      <p:sp>
        <p:nvSpPr>
          <p:cNvPr id="188" name="CaixaDeTexto 69">
            <a:extLst>
              <a:ext uri="{FF2B5EF4-FFF2-40B4-BE49-F238E27FC236}">
                <a16:creationId xmlns:a16="http://schemas.microsoft.com/office/drawing/2014/main" id="{4C2A3356-57EA-766D-CDBB-F3AB24236425}"/>
              </a:ext>
            </a:extLst>
          </p:cNvPr>
          <p:cNvSpPr txBox="1"/>
          <p:nvPr/>
        </p:nvSpPr>
        <p:spPr>
          <a:xfrm>
            <a:off x="6085824" y="1096227"/>
            <a:ext cx="2384153" cy="21452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kumimoji="0" lang="pt-BR" sz="1400" b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Open population</a:t>
            </a:r>
          </a:p>
          <a:p>
            <a:pPr marL="342900" marR="0" lvl="0" indent="-34290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buClrTx/>
              <a:buSzTx/>
              <a:buFont typeface="+mj-lt"/>
              <a:buAutoNum type="arabicParenR"/>
              <a:tabLst/>
              <a:defRPr/>
            </a:pPr>
            <a:r>
              <a:rPr kumimoji="0" lang="pt-BR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Individual states:</a:t>
            </a:r>
          </a:p>
          <a:p>
            <a:pPr marL="342900" marR="0" lvl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kumimoji="0" lang="pt-BR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a)</a:t>
            </a: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nesting; </a:t>
            </a:r>
            <a:r>
              <a:rPr kumimoji="0" lang="pt-BR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b)</a:t>
            </a: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walking</a:t>
            </a:r>
          </a:p>
          <a:p>
            <a:pPr marL="342900" marR="0" lvl="0" indent="-34290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+mj-lt"/>
              <a:buAutoNum type="arabicParenR" startAt="3"/>
              <a:tabLst/>
              <a:defRPr/>
            </a:pPr>
            <a:r>
              <a:rPr kumimoji="0" lang="pt-BR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Unavailable individuals</a:t>
            </a:r>
          </a:p>
          <a:p>
            <a:pPr marL="342900" marR="0" lvl="0" indent="-34290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+mj-lt"/>
              <a:buAutoNum type="arabicParenR" startAt="3"/>
              <a:tabLst/>
              <a:defRPr/>
            </a:pPr>
            <a:r>
              <a:rPr kumimoji="0" lang="pt-BR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Double counting</a:t>
            </a:r>
          </a:p>
          <a:p>
            <a:pPr marL="342900" marR="0" lvl="0" indent="-34290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+mj-lt"/>
              <a:buAutoNum type="arabicParenR" startAt="3"/>
              <a:tabLst/>
              <a:defRPr/>
            </a:pPr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Unidentifiable marks</a:t>
            </a:r>
          </a:p>
        </p:txBody>
      </p:sp>
      <p:sp>
        <p:nvSpPr>
          <p:cNvPr id="190" name="Oval 189">
            <a:extLst>
              <a:ext uri="{FF2B5EF4-FFF2-40B4-BE49-F238E27FC236}">
                <a16:creationId xmlns:a16="http://schemas.microsoft.com/office/drawing/2014/main" id="{440A7C59-FC8A-3270-20B2-6956CCF46171}"/>
              </a:ext>
            </a:extLst>
          </p:cNvPr>
          <p:cNvSpPr/>
          <p:nvPr/>
        </p:nvSpPr>
        <p:spPr>
          <a:xfrm>
            <a:off x="821584" y="2986372"/>
            <a:ext cx="274320" cy="2743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sz="1400" b="1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2" name="Oval 191">
            <a:extLst>
              <a:ext uri="{FF2B5EF4-FFF2-40B4-BE49-F238E27FC236}">
                <a16:creationId xmlns:a16="http://schemas.microsoft.com/office/drawing/2014/main" id="{C97C27A7-D484-3753-43FF-53FA9C1D4E8F}"/>
              </a:ext>
            </a:extLst>
          </p:cNvPr>
          <p:cNvSpPr/>
          <p:nvPr/>
        </p:nvSpPr>
        <p:spPr>
          <a:xfrm>
            <a:off x="4462558" y="2898474"/>
            <a:ext cx="274320" cy="2743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n-US" sz="1400" b="1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4" name="Oval 193">
            <a:extLst>
              <a:ext uri="{FF2B5EF4-FFF2-40B4-BE49-F238E27FC236}">
                <a16:creationId xmlns:a16="http://schemas.microsoft.com/office/drawing/2014/main" id="{2DF707BF-2C83-3C78-3B05-FD14C3A9C0B6}"/>
              </a:ext>
            </a:extLst>
          </p:cNvPr>
          <p:cNvSpPr/>
          <p:nvPr/>
        </p:nvSpPr>
        <p:spPr>
          <a:xfrm>
            <a:off x="2468615" y="2458543"/>
            <a:ext cx="274320" cy="2743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sz="1400" b="1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A5C05FFC-EDF0-4E6B-51D2-7276B6D85A30}"/>
              </a:ext>
            </a:extLst>
          </p:cNvPr>
          <p:cNvGrpSpPr/>
          <p:nvPr/>
        </p:nvGrpSpPr>
        <p:grpSpPr>
          <a:xfrm>
            <a:off x="1998747" y="888283"/>
            <a:ext cx="413434" cy="292388"/>
            <a:chOff x="2702543" y="642138"/>
            <a:chExt cx="413434" cy="292388"/>
          </a:xfrm>
        </p:grpSpPr>
        <p:sp>
          <p:nvSpPr>
            <p:cNvPr id="189" name="Oval 188">
              <a:extLst>
                <a:ext uri="{FF2B5EF4-FFF2-40B4-BE49-F238E27FC236}">
                  <a16:creationId xmlns:a16="http://schemas.microsoft.com/office/drawing/2014/main" id="{0BFEB8B9-22A4-63BC-CB22-0A4FAAC3313D}"/>
                </a:ext>
              </a:extLst>
            </p:cNvPr>
            <p:cNvSpPr/>
            <p:nvPr/>
          </p:nvSpPr>
          <p:spPr>
            <a:xfrm>
              <a:off x="2766306" y="657099"/>
              <a:ext cx="274320" cy="2743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5" name="CaixaDeTexto 69">
              <a:extLst>
                <a:ext uri="{FF2B5EF4-FFF2-40B4-BE49-F238E27FC236}">
                  <a16:creationId xmlns:a16="http://schemas.microsoft.com/office/drawing/2014/main" id="{D9C7B3C9-B819-CDD9-E660-8EBA9CD77C69}"/>
                </a:ext>
              </a:extLst>
            </p:cNvPr>
            <p:cNvSpPr txBox="1"/>
            <p:nvPr/>
          </p:nvSpPr>
          <p:spPr>
            <a:xfrm>
              <a:off x="2702543" y="642138"/>
              <a:ext cx="413434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R="0" lvl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pt-BR" sz="13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2a</a:t>
              </a:r>
            </a:p>
          </p:txBody>
        </p:sp>
      </p:grp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6F2D7D49-CCED-41C3-B4ED-88D5221340FD}"/>
              </a:ext>
            </a:extLst>
          </p:cNvPr>
          <p:cNvGrpSpPr/>
          <p:nvPr/>
        </p:nvGrpSpPr>
        <p:grpSpPr>
          <a:xfrm>
            <a:off x="3697632" y="1447251"/>
            <a:ext cx="413434" cy="292388"/>
            <a:chOff x="2702543" y="642138"/>
            <a:chExt cx="413434" cy="292388"/>
          </a:xfrm>
        </p:grpSpPr>
        <p:sp>
          <p:nvSpPr>
            <p:cNvPr id="198" name="Oval 197">
              <a:extLst>
                <a:ext uri="{FF2B5EF4-FFF2-40B4-BE49-F238E27FC236}">
                  <a16:creationId xmlns:a16="http://schemas.microsoft.com/office/drawing/2014/main" id="{88ABB4CC-5A2C-3F09-EA0A-15CFF86F526E}"/>
                </a:ext>
              </a:extLst>
            </p:cNvPr>
            <p:cNvSpPr/>
            <p:nvPr/>
          </p:nvSpPr>
          <p:spPr>
            <a:xfrm>
              <a:off x="2766306" y="657099"/>
              <a:ext cx="274320" cy="2743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9" name="CaixaDeTexto 69">
              <a:extLst>
                <a:ext uri="{FF2B5EF4-FFF2-40B4-BE49-F238E27FC236}">
                  <a16:creationId xmlns:a16="http://schemas.microsoft.com/office/drawing/2014/main" id="{A212160F-5467-AED6-149A-C94B6347A467}"/>
                </a:ext>
              </a:extLst>
            </p:cNvPr>
            <p:cNvSpPr txBox="1"/>
            <p:nvPr/>
          </p:nvSpPr>
          <p:spPr>
            <a:xfrm>
              <a:off x="2702543" y="642138"/>
              <a:ext cx="413434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R="0" lvl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pt-BR" sz="13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2b</a:t>
              </a:r>
            </a:p>
          </p:txBody>
        </p:sp>
      </p:grpSp>
      <p:sp>
        <p:nvSpPr>
          <p:cNvPr id="200" name="CaixaDeTexto 69">
            <a:extLst>
              <a:ext uri="{FF2B5EF4-FFF2-40B4-BE49-F238E27FC236}">
                <a16:creationId xmlns:a16="http://schemas.microsoft.com/office/drawing/2014/main" id="{7CD65CF8-79C9-FD22-4D1B-E5E1C14D72D6}"/>
              </a:ext>
            </a:extLst>
          </p:cNvPr>
          <p:cNvSpPr txBox="1"/>
          <p:nvPr/>
        </p:nvSpPr>
        <p:spPr>
          <a:xfrm>
            <a:off x="391604" y="5347461"/>
            <a:ext cx="2231315" cy="12815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4625" marR="0" lvl="0" indent="-174625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ClrTx/>
              <a:buSzPct val="120000"/>
              <a:buFont typeface="Arial" panose="020B0604020202020204" pitchFamily="34" charset="0"/>
              <a:buChar char="•"/>
              <a:tabLst/>
              <a:defRPr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Nesting probability</a:t>
            </a:r>
          </a:p>
          <a:p>
            <a:pPr marL="174625" marR="0" lvl="0" indent="-174625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ClrTx/>
              <a:buSzPct val="120000"/>
              <a:buFont typeface="Arial" panose="020B0604020202020204" pitchFamily="34" charset="0"/>
              <a:buChar char="•"/>
              <a:tabLst/>
              <a:defRPr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Availability probability</a:t>
            </a:r>
          </a:p>
          <a:p>
            <a:pPr marL="174625" marR="0" lvl="0" indent="-174625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ClrTx/>
              <a:buSzPct val="120000"/>
              <a:buFont typeface="Arial" panose="020B0604020202020204" pitchFamily="34" charset="0"/>
              <a:buChar char="•"/>
              <a:tabLst/>
              <a:defRPr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Mark-identification prob.</a:t>
            </a:r>
          </a:p>
          <a:p>
            <a:pPr marL="174625" marR="0" lvl="0" indent="-174625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ClrTx/>
              <a:buSzPct val="120000"/>
              <a:buFont typeface="Arial" panose="020B0604020202020204" pitchFamily="34" charset="0"/>
              <a:buChar char="•"/>
              <a:tabLst/>
              <a:defRPr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Double count proportion</a:t>
            </a:r>
          </a:p>
        </p:txBody>
      </p:sp>
      <p:sp>
        <p:nvSpPr>
          <p:cNvPr id="201" name="CaixaDeTexto 69">
            <a:extLst>
              <a:ext uri="{FF2B5EF4-FFF2-40B4-BE49-F238E27FC236}">
                <a16:creationId xmlns:a16="http://schemas.microsoft.com/office/drawing/2014/main" id="{854AE339-D28B-AF14-B2E9-722DDD5AA1FA}"/>
              </a:ext>
            </a:extLst>
          </p:cNvPr>
          <p:cNvSpPr txBox="1"/>
          <p:nvPr/>
        </p:nvSpPr>
        <p:spPr>
          <a:xfrm>
            <a:off x="2833720" y="5203624"/>
            <a:ext cx="2674085" cy="12815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4625" marR="0" lvl="0" indent="-174625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ClrTx/>
              <a:buSzPct val="120000"/>
              <a:buFont typeface="Arial" panose="020B0604020202020204" pitchFamily="34" charset="0"/>
              <a:buChar char="•"/>
              <a:tabLst/>
              <a:defRPr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Entry process</a:t>
            </a:r>
          </a:p>
          <a:p>
            <a:pPr marL="174625" marR="0" lvl="0" indent="-174625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ClrTx/>
              <a:buSzPct val="120000"/>
              <a:buFont typeface="Arial" panose="020B0604020202020204" pitchFamily="34" charset="0"/>
              <a:buChar char="•"/>
              <a:tabLst/>
              <a:defRPr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Daily abundance</a:t>
            </a:r>
          </a:p>
          <a:p>
            <a:pPr marL="174625" marR="0" lvl="0" indent="-174625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ClrTx/>
              <a:buSzPct val="120000"/>
              <a:buFont typeface="Arial" panose="020B0604020202020204" pitchFamily="34" charset="0"/>
              <a:buChar char="•"/>
              <a:tabLst/>
              <a:defRPr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Number of entries and departures</a:t>
            </a:r>
          </a:p>
          <a:p>
            <a:pPr marL="174625" marR="0" lvl="0" indent="-174625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  <a:buClrTx/>
              <a:buSzPct val="120000"/>
              <a:buFont typeface="Arial" panose="020B0604020202020204" pitchFamily="34" charset="0"/>
              <a:buChar char="•"/>
              <a:tabLst/>
              <a:defRPr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Total population size</a:t>
            </a:r>
          </a:p>
        </p:txBody>
      </p:sp>
      <p:sp>
        <p:nvSpPr>
          <p:cNvPr id="202" name="CaixaDeTexto 69">
            <a:extLst>
              <a:ext uri="{FF2B5EF4-FFF2-40B4-BE49-F238E27FC236}">
                <a16:creationId xmlns:a16="http://schemas.microsoft.com/office/drawing/2014/main" id="{9DA38455-0F54-F619-19E7-35C217289CE2}"/>
              </a:ext>
            </a:extLst>
          </p:cNvPr>
          <p:cNvSpPr txBox="1"/>
          <p:nvPr/>
        </p:nvSpPr>
        <p:spPr>
          <a:xfrm>
            <a:off x="367497" y="4885796"/>
            <a:ext cx="22192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20000"/>
              <a:tabLst/>
              <a:defRPr/>
            </a:pPr>
            <a:r>
              <a:rPr lang="pt-BR" sz="12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Multistate open-population capture-recapture model</a:t>
            </a:r>
          </a:p>
        </p:txBody>
      </p:sp>
      <p:sp>
        <p:nvSpPr>
          <p:cNvPr id="203" name="CaixaDeTexto 69">
            <a:extLst>
              <a:ext uri="{FF2B5EF4-FFF2-40B4-BE49-F238E27FC236}">
                <a16:creationId xmlns:a16="http://schemas.microsoft.com/office/drawing/2014/main" id="{D7D2B1FA-605D-E519-C231-B47F30A174BF}"/>
              </a:ext>
            </a:extLst>
          </p:cNvPr>
          <p:cNvSpPr txBox="1"/>
          <p:nvPr/>
        </p:nvSpPr>
        <p:spPr>
          <a:xfrm>
            <a:off x="2812949" y="4896488"/>
            <a:ext cx="25478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20000"/>
              <a:tabLst/>
              <a:defRPr/>
            </a:pPr>
            <a:r>
              <a:rPr lang="pt-BR" sz="12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Population counts model</a:t>
            </a:r>
          </a:p>
        </p:txBody>
      </p:sp>
      <p:sp>
        <p:nvSpPr>
          <p:cNvPr id="204" name="CaixaDeTexto 69">
            <a:extLst>
              <a:ext uri="{FF2B5EF4-FFF2-40B4-BE49-F238E27FC236}">
                <a16:creationId xmlns:a16="http://schemas.microsoft.com/office/drawing/2014/main" id="{5F8A2FC2-6F5F-0C6F-2B3D-462E252B7419}"/>
              </a:ext>
            </a:extLst>
          </p:cNvPr>
          <p:cNvSpPr txBox="1"/>
          <p:nvPr/>
        </p:nvSpPr>
        <p:spPr>
          <a:xfrm>
            <a:off x="6003467" y="618883"/>
            <a:ext cx="2466510" cy="3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600" b="1" cap="small" dirty="0">
                <a:latin typeface="Arial" panose="020B0604020202020204" pitchFamily="34" charset="0"/>
                <a:cs typeface="Arial" panose="020B0604020202020204" pitchFamily="34" charset="0"/>
              </a:rPr>
              <a:t>2. Sources of variation</a:t>
            </a:r>
            <a:endParaRPr kumimoji="0" lang="pt-BR" sz="1600" b="1" i="0" u="none" strike="noStrike" kern="1200" cap="small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08" name="CaixaDeTexto 69">
            <a:extLst>
              <a:ext uri="{FF2B5EF4-FFF2-40B4-BE49-F238E27FC236}">
                <a16:creationId xmlns:a16="http://schemas.microsoft.com/office/drawing/2014/main" id="{6CCBCA74-404A-E222-3FCE-ABC6DD9D9196}"/>
              </a:ext>
            </a:extLst>
          </p:cNvPr>
          <p:cNvSpPr txBox="1"/>
          <p:nvPr/>
        </p:nvSpPr>
        <p:spPr>
          <a:xfrm>
            <a:off x="225773" y="281779"/>
            <a:ext cx="3234824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600" b="1" cap="small" dirty="0">
                <a:latin typeface="Arial" panose="020B0604020202020204" pitchFamily="34" charset="0"/>
                <a:cs typeface="Arial" panose="020B0604020202020204" pitchFamily="34" charset="0"/>
              </a:rPr>
              <a:t>1. Drone-derived orthomosaics</a:t>
            </a:r>
            <a:endParaRPr kumimoji="0" lang="pt-BR" sz="1600" b="1" i="0" u="none" strike="noStrike" kern="1200" cap="small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09" name="CaixaDeTexto 69">
            <a:extLst>
              <a:ext uri="{FF2B5EF4-FFF2-40B4-BE49-F238E27FC236}">
                <a16:creationId xmlns:a16="http://schemas.microsoft.com/office/drawing/2014/main" id="{7787AAFA-1328-FB52-D010-F58B8693EC77}"/>
              </a:ext>
            </a:extLst>
          </p:cNvPr>
          <p:cNvSpPr txBox="1"/>
          <p:nvPr/>
        </p:nvSpPr>
        <p:spPr>
          <a:xfrm>
            <a:off x="5792737" y="3824419"/>
            <a:ext cx="2231606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600" b="1" cap="small" dirty="0">
                <a:latin typeface="Arial" panose="020B0604020202020204" pitchFamily="34" charset="0"/>
                <a:cs typeface="Arial" panose="020B0604020202020204" pitchFamily="34" charset="0"/>
              </a:rPr>
              <a:t>5. Model estimates</a:t>
            </a:r>
            <a:endParaRPr kumimoji="0" lang="pt-BR" sz="1600" b="1" i="0" u="none" strike="noStrike" kern="1200" cap="small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220" name="Picture 219">
            <a:extLst>
              <a:ext uri="{FF2B5EF4-FFF2-40B4-BE49-F238E27FC236}">
                <a16:creationId xmlns:a16="http://schemas.microsoft.com/office/drawing/2014/main" id="{1E10761B-20E6-88C8-FFE8-D6F48E18EB2B}"/>
              </a:ext>
            </a:extLst>
          </p:cNvPr>
          <p:cNvPicPr>
            <a:picLocks noChangeAspect="1"/>
          </p:cNvPicPr>
          <p:nvPr/>
        </p:nvPicPr>
        <p:blipFill>
          <a:blip r:embed="rId13"/>
          <a:srcRect b="12020"/>
          <a:stretch/>
        </p:blipFill>
        <p:spPr>
          <a:xfrm>
            <a:off x="5846077" y="5515043"/>
            <a:ext cx="3080275" cy="1090237"/>
          </a:xfrm>
          <a:prstGeom prst="rect">
            <a:avLst/>
          </a:prstGeom>
        </p:spPr>
      </p:pic>
      <p:pic>
        <p:nvPicPr>
          <p:cNvPr id="237" name="Picture 236">
            <a:extLst>
              <a:ext uri="{FF2B5EF4-FFF2-40B4-BE49-F238E27FC236}">
                <a16:creationId xmlns:a16="http://schemas.microsoft.com/office/drawing/2014/main" id="{B7F39541-E35A-BA73-FAEE-DD3CC7D5F3F9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784433" y="4382174"/>
            <a:ext cx="3080275" cy="1008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89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Oval 165">
            <a:extLst>
              <a:ext uri="{FF2B5EF4-FFF2-40B4-BE49-F238E27FC236}">
                <a16:creationId xmlns:a16="http://schemas.microsoft.com/office/drawing/2014/main" id="{44437B3D-BF34-A465-0FBC-90F8E513937B}"/>
              </a:ext>
            </a:extLst>
          </p:cNvPr>
          <p:cNvSpPr/>
          <p:nvPr/>
        </p:nvSpPr>
        <p:spPr>
          <a:xfrm rot="13510621">
            <a:off x="592288" y="5256702"/>
            <a:ext cx="494600" cy="118822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67" name="Oval 166">
            <a:extLst>
              <a:ext uri="{FF2B5EF4-FFF2-40B4-BE49-F238E27FC236}">
                <a16:creationId xmlns:a16="http://schemas.microsoft.com/office/drawing/2014/main" id="{B277C875-BC55-A7D7-2AFE-CE7A1BEE4746}"/>
              </a:ext>
            </a:extLst>
          </p:cNvPr>
          <p:cNvSpPr/>
          <p:nvPr/>
        </p:nvSpPr>
        <p:spPr>
          <a:xfrm rot="7713887">
            <a:off x="1607718" y="5188960"/>
            <a:ext cx="494600" cy="118822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68" name="Oval 167">
            <a:extLst>
              <a:ext uri="{FF2B5EF4-FFF2-40B4-BE49-F238E27FC236}">
                <a16:creationId xmlns:a16="http://schemas.microsoft.com/office/drawing/2014/main" id="{0BD1539D-4A5E-C929-D2EB-D9A674AADEA5}"/>
              </a:ext>
            </a:extLst>
          </p:cNvPr>
          <p:cNvSpPr/>
          <p:nvPr/>
        </p:nvSpPr>
        <p:spPr>
          <a:xfrm rot="2419858">
            <a:off x="1838573" y="3034359"/>
            <a:ext cx="494600" cy="118822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69" name="Oval 168">
            <a:extLst>
              <a:ext uri="{FF2B5EF4-FFF2-40B4-BE49-F238E27FC236}">
                <a16:creationId xmlns:a16="http://schemas.microsoft.com/office/drawing/2014/main" id="{0878D9A4-A639-4FCA-0402-6C795309C336}"/>
              </a:ext>
            </a:extLst>
          </p:cNvPr>
          <p:cNvSpPr/>
          <p:nvPr/>
        </p:nvSpPr>
        <p:spPr>
          <a:xfrm rot="18132822">
            <a:off x="400428" y="3000361"/>
            <a:ext cx="494600" cy="118822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70" name="Oval 169">
            <a:extLst>
              <a:ext uri="{FF2B5EF4-FFF2-40B4-BE49-F238E27FC236}">
                <a16:creationId xmlns:a16="http://schemas.microsoft.com/office/drawing/2014/main" id="{D8AF4BEA-E81E-7684-C97C-7B974CF96CF6}"/>
              </a:ext>
            </a:extLst>
          </p:cNvPr>
          <p:cNvSpPr/>
          <p:nvPr/>
        </p:nvSpPr>
        <p:spPr>
          <a:xfrm rot="617345">
            <a:off x="1086095" y="2092893"/>
            <a:ext cx="658342" cy="118822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71" name="Oval 170">
            <a:extLst>
              <a:ext uri="{FF2B5EF4-FFF2-40B4-BE49-F238E27FC236}">
                <a16:creationId xmlns:a16="http://schemas.microsoft.com/office/drawing/2014/main" id="{7F3066BF-E0B3-3609-590B-CDDC7F19C755}"/>
              </a:ext>
            </a:extLst>
          </p:cNvPr>
          <p:cNvSpPr/>
          <p:nvPr/>
        </p:nvSpPr>
        <p:spPr>
          <a:xfrm>
            <a:off x="243865" y="2954721"/>
            <a:ext cx="2163763" cy="3535045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81C0A77B-DE19-17B9-DD97-5E9625DCE6BC}"/>
                  </a:ext>
                </a:extLst>
              </p14:cNvPr>
              <p14:cNvContentPartPr/>
              <p14:nvPr/>
            </p14:nvContentPartPr>
            <p14:xfrm>
              <a:off x="885548" y="3532864"/>
              <a:ext cx="788400" cy="1067040"/>
            </p14:xfrm>
          </p:contentPart>
        </mc:Choice>
        <mc:Fallback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81C0A77B-DE19-17B9-DD97-5E9625DCE6B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49548" y="3496864"/>
                <a:ext cx="860040" cy="113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73" name="Ink 172">
                <a:extLst>
                  <a:ext uri="{FF2B5EF4-FFF2-40B4-BE49-F238E27FC236}">
                    <a16:creationId xmlns:a16="http://schemas.microsoft.com/office/drawing/2014/main" id="{787F9951-0866-3A9E-7B74-C81715853500}"/>
                  </a:ext>
                </a:extLst>
              </p14:cNvPr>
              <p14:cNvContentPartPr/>
              <p14:nvPr/>
            </p14:nvContentPartPr>
            <p14:xfrm>
              <a:off x="808610" y="5014951"/>
              <a:ext cx="365760" cy="784440"/>
            </p14:xfrm>
          </p:contentPart>
        </mc:Choice>
        <mc:Fallback>
          <p:pic>
            <p:nvPicPr>
              <p:cNvPr id="173" name="Ink 172">
                <a:extLst>
                  <a:ext uri="{FF2B5EF4-FFF2-40B4-BE49-F238E27FC236}">
                    <a16:creationId xmlns:a16="http://schemas.microsoft.com/office/drawing/2014/main" id="{787F9951-0866-3A9E-7B74-C8171585350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72610" y="4978951"/>
                <a:ext cx="437400" cy="856080"/>
              </a:xfrm>
              <a:prstGeom prst="rect">
                <a:avLst/>
              </a:prstGeom>
            </p:spPr>
          </p:pic>
        </mc:Fallback>
      </mc:AlternateContent>
      <p:grpSp>
        <p:nvGrpSpPr>
          <p:cNvPr id="174" name="Group 173">
            <a:extLst>
              <a:ext uri="{FF2B5EF4-FFF2-40B4-BE49-F238E27FC236}">
                <a16:creationId xmlns:a16="http://schemas.microsoft.com/office/drawing/2014/main" id="{D2E5F33C-2C65-AE46-4DF5-B225B30FAC28}"/>
              </a:ext>
            </a:extLst>
          </p:cNvPr>
          <p:cNvGrpSpPr/>
          <p:nvPr/>
        </p:nvGrpSpPr>
        <p:grpSpPr>
          <a:xfrm>
            <a:off x="1390370" y="5043031"/>
            <a:ext cx="469080" cy="771480"/>
            <a:chOff x="2990862" y="3749787"/>
            <a:chExt cx="469080" cy="771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006AE93D-CE87-1144-935E-68AA5FEB78C0}"/>
                    </a:ext>
                  </a:extLst>
                </p14:cNvPr>
                <p14:cNvContentPartPr/>
                <p14:nvPr/>
              </p14:nvContentPartPr>
              <p14:xfrm>
                <a:off x="2990862" y="3749787"/>
                <a:ext cx="469080" cy="7714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D52EB9DB-E588-F3B3-EE67-55E62B06D6E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954862" y="3714147"/>
                  <a:ext cx="540720" cy="84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FCE4A958-7B47-1B55-2880-7130A0C7587B}"/>
                    </a:ext>
                  </a:extLst>
                </p14:cNvPr>
                <p14:cNvContentPartPr/>
                <p14:nvPr/>
              </p14:nvContentPartPr>
              <p14:xfrm>
                <a:off x="3143142" y="4190067"/>
                <a:ext cx="143640" cy="180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B03A6B32-0DAD-1FDD-5F16-15555385016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107142" y="4154427"/>
                  <a:ext cx="21528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FCBC1C91-86D1-2493-F289-37A5EF3B101B}"/>
                    </a:ext>
                  </a:extLst>
                </p14:cNvPr>
                <p14:cNvContentPartPr/>
                <p14:nvPr/>
              </p14:nvContentPartPr>
              <p14:xfrm>
                <a:off x="3238542" y="4197987"/>
                <a:ext cx="144000" cy="3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E80612FF-C5AD-E710-F83B-BC387CE36CB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202542" y="4161987"/>
                  <a:ext cx="215640" cy="72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4" name="Oval 3">
            <a:extLst>
              <a:ext uri="{FF2B5EF4-FFF2-40B4-BE49-F238E27FC236}">
                <a16:creationId xmlns:a16="http://schemas.microsoft.com/office/drawing/2014/main" id="{BCE1CD9F-24A7-7686-40BE-9FB66E2E7014}"/>
              </a:ext>
            </a:extLst>
          </p:cNvPr>
          <p:cNvSpPr/>
          <p:nvPr/>
        </p:nvSpPr>
        <p:spPr>
          <a:xfrm rot="13510621">
            <a:off x="7174228" y="5475008"/>
            <a:ext cx="494600" cy="118822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A0FF597-208B-692B-EF78-CB46B1962CF2}"/>
              </a:ext>
            </a:extLst>
          </p:cNvPr>
          <p:cNvSpPr/>
          <p:nvPr/>
        </p:nvSpPr>
        <p:spPr>
          <a:xfrm rot="7713887">
            <a:off x="8189658" y="5407266"/>
            <a:ext cx="494600" cy="118822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F55A7FD-8252-42DD-5275-6854EEA2FAC3}"/>
              </a:ext>
            </a:extLst>
          </p:cNvPr>
          <p:cNvSpPr/>
          <p:nvPr/>
        </p:nvSpPr>
        <p:spPr>
          <a:xfrm rot="2419858">
            <a:off x="8420513" y="3252665"/>
            <a:ext cx="494600" cy="118822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E830F57-4630-8D65-0350-C807D609E8A7}"/>
              </a:ext>
            </a:extLst>
          </p:cNvPr>
          <p:cNvSpPr/>
          <p:nvPr/>
        </p:nvSpPr>
        <p:spPr>
          <a:xfrm rot="18132822">
            <a:off x="6982368" y="3218667"/>
            <a:ext cx="494600" cy="118822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FAA1B4E-8AEA-38F2-9F65-FD9FF336DD01}"/>
              </a:ext>
            </a:extLst>
          </p:cNvPr>
          <p:cNvSpPr/>
          <p:nvPr/>
        </p:nvSpPr>
        <p:spPr>
          <a:xfrm rot="617345">
            <a:off x="7668035" y="2311199"/>
            <a:ext cx="658342" cy="118822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EE65D31-E71E-B8BD-F601-4F7F5A6647B7}"/>
              </a:ext>
            </a:extLst>
          </p:cNvPr>
          <p:cNvSpPr/>
          <p:nvPr/>
        </p:nvSpPr>
        <p:spPr>
          <a:xfrm>
            <a:off x="6825805" y="3173027"/>
            <a:ext cx="2163763" cy="3535045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E9206948-E122-BA65-745B-5FAFE9EE2135}"/>
              </a:ext>
            </a:extLst>
          </p:cNvPr>
          <p:cNvSpPr/>
          <p:nvPr/>
        </p:nvSpPr>
        <p:spPr>
          <a:xfrm>
            <a:off x="7402100" y="5034167"/>
            <a:ext cx="533400" cy="857250"/>
          </a:xfrm>
          <a:custGeom>
            <a:avLst/>
            <a:gdLst>
              <a:gd name="connsiteX0" fmla="*/ 0 w 533400"/>
              <a:gd name="connsiteY0" fmla="*/ 120650 h 857250"/>
              <a:gd name="connsiteX1" fmla="*/ 88900 w 533400"/>
              <a:gd name="connsiteY1" fmla="*/ 50800 h 857250"/>
              <a:gd name="connsiteX2" fmla="*/ 139700 w 533400"/>
              <a:gd name="connsiteY2" fmla="*/ 25400 h 857250"/>
              <a:gd name="connsiteX3" fmla="*/ 215900 w 533400"/>
              <a:gd name="connsiteY3" fmla="*/ 19050 h 857250"/>
              <a:gd name="connsiteX4" fmla="*/ 260350 w 533400"/>
              <a:gd name="connsiteY4" fmla="*/ 12700 h 857250"/>
              <a:gd name="connsiteX5" fmla="*/ 285750 w 533400"/>
              <a:gd name="connsiteY5" fmla="*/ 0 h 857250"/>
              <a:gd name="connsiteX6" fmla="*/ 374650 w 533400"/>
              <a:gd name="connsiteY6" fmla="*/ 31750 h 857250"/>
              <a:gd name="connsiteX7" fmla="*/ 387350 w 533400"/>
              <a:gd name="connsiteY7" fmla="*/ 82550 h 857250"/>
              <a:gd name="connsiteX8" fmla="*/ 368300 w 533400"/>
              <a:gd name="connsiteY8" fmla="*/ 222250 h 857250"/>
              <a:gd name="connsiteX9" fmla="*/ 336550 w 533400"/>
              <a:gd name="connsiteY9" fmla="*/ 285750 h 857250"/>
              <a:gd name="connsiteX10" fmla="*/ 317500 w 533400"/>
              <a:gd name="connsiteY10" fmla="*/ 349250 h 857250"/>
              <a:gd name="connsiteX11" fmla="*/ 260350 w 533400"/>
              <a:gd name="connsiteY11" fmla="*/ 457200 h 857250"/>
              <a:gd name="connsiteX12" fmla="*/ 120650 w 533400"/>
              <a:gd name="connsiteY12" fmla="*/ 641350 h 857250"/>
              <a:gd name="connsiteX13" fmla="*/ 50800 w 533400"/>
              <a:gd name="connsiteY13" fmla="*/ 755650 h 857250"/>
              <a:gd name="connsiteX14" fmla="*/ 44450 w 533400"/>
              <a:gd name="connsiteY14" fmla="*/ 787400 h 857250"/>
              <a:gd name="connsiteX15" fmla="*/ 25400 w 533400"/>
              <a:gd name="connsiteY15" fmla="*/ 819150 h 857250"/>
              <a:gd name="connsiteX16" fmla="*/ 31750 w 533400"/>
              <a:gd name="connsiteY16" fmla="*/ 857250 h 857250"/>
              <a:gd name="connsiteX17" fmla="*/ 533400 w 533400"/>
              <a:gd name="connsiteY17" fmla="*/ 850900 h 857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33400" h="857250">
                <a:moveTo>
                  <a:pt x="0" y="120650"/>
                </a:moveTo>
                <a:cubicBezTo>
                  <a:pt x="39273" y="81377"/>
                  <a:pt x="32554" y="83944"/>
                  <a:pt x="88900" y="50800"/>
                </a:cubicBezTo>
                <a:cubicBezTo>
                  <a:pt x="105218" y="41201"/>
                  <a:pt x="121333" y="29992"/>
                  <a:pt x="139700" y="25400"/>
                </a:cubicBezTo>
                <a:cubicBezTo>
                  <a:pt x="164427" y="19218"/>
                  <a:pt x="190552" y="21718"/>
                  <a:pt x="215900" y="19050"/>
                </a:cubicBezTo>
                <a:cubicBezTo>
                  <a:pt x="230785" y="17483"/>
                  <a:pt x="245533" y="14817"/>
                  <a:pt x="260350" y="12700"/>
                </a:cubicBezTo>
                <a:cubicBezTo>
                  <a:pt x="268817" y="8467"/>
                  <a:pt x="276284" y="0"/>
                  <a:pt x="285750" y="0"/>
                </a:cubicBezTo>
                <a:cubicBezTo>
                  <a:pt x="350129" y="0"/>
                  <a:pt x="344295" y="1395"/>
                  <a:pt x="374650" y="31750"/>
                </a:cubicBezTo>
                <a:cubicBezTo>
                  <a:pt x="378883" y="48683"/>
                  <a:pt x="386557" y="65114"/>
                  <a:pt x="387350" y="82550"/>
                </a:cubicBezTo>
                <a:cubicBezTo>
                  <a:pt x="388912" y="116916"/>
                  <a:pt x="382826" y="184897"/>
                  <a:pt x="368300" y="222250"/>
                </a:cubicBezTo>
                <a:cubicBezTo>
                  <a:pt x="359723" y="244306"/>
                  <a:pt x="345339" y="263778"/>
                  <a:pt x="336550" y="285750"/>
                </a:cubicBezTo>
                <a:cubicBezTo>
                  <a:pt x="328343" y="306268"/>
                  <a:pt x="325707" y="328732"/>
                  <a:pt x="317500" y="349250"/>
                </a:cubicBezTo>
                <a:cubicBezTo>
                  <a:pt x="310686" y="366286"/>
                  <a:pt x="274007" y="436715"/>
                  <a:pt x="260350" y="457200"/>
                </a:cubicBezTo>
                <a:cubicBezTo>
                  <a:pt x="61894" y="754884"/>
                  <a:pt x="252609" y="471688"/>
                  <a:pt x="120650" y="641350"/>
                </a:cubicBezTo>
                <a:cubicBezTo>
                  <a:pt x="91374" y="678991"/>
                  <a:pt x="73764" y="714314"/>
                  <a:pt x="50800" y="755650"/>
                </a:cubicBezTo>
                <a:cubicBezTo>
                  <a:pt x="48683" y="766233"/>
                  <a:pt x="48458" y="777379"/>
                  <a:pt x="44450" y="787400"/>
                </a:cubicBezTo>
                <a:cubicBezTo>
                  <a:pt x="39866" y="798859"/>
                  <a:pt x="27608" y="807007"/>
                  <a:pt x="25400" y="819150"/>
                </a:cubicBezTo>
                <a:cubicBezTo>
                  <a:pt x="23097" y="831818"/>
                  <a:pt x="29633" y="844550"/>
                  <a:pt x="31750" y="857250"/>
                </a:cubicBezTo>
                <a:cubicBezTo>
                  <a:pt x="300466" y="846054"/>
                  <a:pt x="133306" y="850900"/>
                  <a:pt x="533400" y="850900"/>
                </a:cubicBezTo>
              </a:path>
            </a:pathLst>
          </a:custGeom>
          <a:noFill/>
          <a:ln w="98425" cap="rnd">
            <a:solidFill>
              <a:schemeClr val="bg1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9C02545-4BDC-716A-47BE-6D825761E8A7}"/>
                  </a:ext>
                </a:extLst>
              </p14:cNvPr>
              <p14:cNvContentPartPr/>
              <p14:nvPr/>
            </p14:nvContentPartPr>
            <p14:xfrm rot="10563630">
              <a:off x="8034466" y="4995903"/>
              <a:ext cx="418123" cy="883481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9C02545-4BDC-716A-47BE-6D825761E8A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 rot="10563630">
                <a:off x="7994851" y="4956301"/>
                <a:ext cx="497354" cy="962325"/>
              </a:xfrm>
              <a:prstGeom prst="rect">
                <a:avLst/>
              </a:prstGeom>
            </p:spPr>
          </p:pic>
        </mc:Fallback>
      </mc:AlternateContent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A111CEE-E1A7-621E-9A94-2A5B2E762BB4}"/>
              </a:ext>
            </a:extLst>
          </p:cNvPr>
          <p:cNvSpPr/>
          <p:nvPr/>
        </p:nvSpPr>
        <p:spPr>
          <a:xfrm>
            <a:off x="7467209" y="3874840"/>
            <a:ext cx="859990" cy="857251"/>
          </a:xfrm>
          <a:custGeom>
            <a:avLst/>
            <a:gdLst>
              <a:gd name="connsiteX0" fmla="*/ 56855 w 947044"/>
              <a:gd name="connsiteY0" fmla="*/ 861060 h 936253"/>
              <a:gd name="connsiteX1" fmla="*/ 72095 w 947044"/>
              <a:gd name="connsiteY1" fmla="*/ 716280 h 936253"/>
              <a:gd name="connsiteX2" fmla="*/ 49235 w 947044"/>
              <a:gd name="connsiteY2" fmla="*/ 342900 h 936253"/>
              <a:gd name="connsiteX3" fmla="*/ 41615 w 947044"/>
              <a:gd name="connsiteY3" fmla="*/ 30480 h 936253"/>
              <a:gd name="connsiteX4" fmla="*/ 94955 w 947044"/>
              <a:gd name="connsiteY4" fmla="*/ 7620 h 936253"/>
              <a:gd name="connsiteX5" fmla="*/ 194015 w 947044"/>
              <a:gd name="connsiteY5" fmla="*/ 0 h 936253"/>
              <a:gd name="connsiteX6" fmla="*/ 735035 w 947044"/>
              <a:gd name="connsiteY6" fmla="*/ 7620 h 936253"/>
              <a:gd name="connsiteX7" fmla="*/ 834095 w 947044"/>
              <a:gd name="connsiteY7" fmla="*/ 22860 h 936253"/>
              <a:gd name="connsiteX8" fmla="*/ 910295 w 947044"/>
              <a:gd name="connsiteY8" fmla="*/ 30480 h 936253"/>
              <a:gd name="connsiteX9" fmla="*/ 902675 w 947044"/>
              <a:gd name="connsiteY9" fmla="*/ 297180 h 936253"/>
              <a:gd name="connsiteX10" fmla="*/ 895055 w 947044"/>
              <a:gd name="connsiteY10" fmla="*/ 434340 h 936253"/>
              <a:gd name="connsiteX11" fmla="*/ 887435 w 947044"/>
              <a:gd name="connsiteY11" fmla="*/ 876300 h 936253"/>
              <a:gd name="connsiteX12" fmla="*/ 56855 w 947044"/>
              <a:gd name="connsiteY12" fmla="*/ 861060 h 9362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7044" h="936253">
                <a:moveTo>
                  <a:pt x="56855" y="861060"/>
                </a:moveTo>
                <a:cubicBezTo>
                  <a:pt x="-79035" y="834390"/>
                  <a:pt x="71229" y="764799"/>
                  <a:pt x="72095" y="716280"/>
                </a:cubicBezTo>
                <a:cubicBezTo>
                  <a:pt x="76322" y="479544"/>
                  <a:pt x="75762" y="502065"/>
                  <a:pt x="49235" y="342900"/>
                </a:cubicBezTo>
                <a:cubicBezTo>
                  <a:pt x="46695" y="238760"/>
                  <a:pt x="34365" y="134398"/>
                  <a:pt x="41615" y="30480"/>
                </a:cubicBezTo>
                <a:cubicBezTo>
                  <a:pt x="41912" y="26229"/>
                  <a:pt x="87742" y="8522"/>
                  <a:pt x="94955" y="7620"/>
                </a:cubicBezTo>
                <a:cubicBezTo>
                  <a:pt x="127817" y="3512"/>
                  <a:pt x="160995" y="2540"/>
                  <a:pt x="194015" y="0"/>
                </a:cubicBezTo>
                <a:lnTo>
                  <a:pt x="735035" y="7620"/>
                </a:lnTo>
                <a:cubicBezTo>
                  <a:pt x="797505" y="9202"/>
                  <a:pt x="783087" y="16059"/>
                  <a:pt x="834095" y="22860"/>
                </a:cubicBezTo>
                <a:cubicBezTo>
                  <a:pt x="859398" y="26234"/>
                  <a:pt x="884895" y="27940"/>
                  <a:pt x="910295" y="30480"/>
                </a:cubicBezTo>
                <a:cubicBezTo>
                  <a:pt x="907755" y="119380"/>
                  <a:pt x="906029" y="208307"/>
                  <a:pt x="902675" y="297180"/>
                </a:cubicBezTo>
                <a:cubicBezTo>
                  <a:pt x="900948" y="342938"/>
                  <a:pt x="896260" y="388565"/>
                  <a:pt x="895055" y="434340"/>
                </a:cubicBezTo>
                <a:cubicBezTo>
                  <a:pt x="891179" y="581631"/>
                  <a:pt x="1018992" y="809950"/>
                  <a:pt x="887435" y="876300"/>
                </a:cubicBezTo>
                <a:cubicBezTo>
                  <a:pt x="628896" y="1006694"/>
                  <a:pt x="192745" y="887730"/>
                  <a:pt x="56855" y="861060"/>
                </a:cubicBezTo>
                <a:close/>
              </a:path>
            </a:pathLst>
          </a:custGeom>
          <a:noFill/>
          <a:ln w="1047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4">
            <a:extLst>
              <a:ext uri="{FF2B5EF4-FFF2-40B4-BE49-F238E27FC236}">
                <a16:creationId xmlns:a16="http://schemas.microsoft.com/office/drawing/2014/main" id="{1B9A1DD4-3455-A38F-B3E5-2B12682FA8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alphaModFix amt="90000"/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artisticLineDrawing/>
                    </a14:imgEffect>
                    <a14:imgEffect>
                      <a14:sharpenSoften amoun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514379" y="4633468"/>
            <a:ext cx="2807327" cy="697284"/>
          </a:xfrm>
          <a:prstGeom prst="roundRect">
            <a:avLst>
              <a:gd name="adj" fmla="val 50000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Oval 24">
            <a:extLst>
              <a:ext uri="{FF2B5EF4-FFF2-40B4-BE49-F238E27FC236}">
                <a16:creationId xmlns:a16="http://schemas.microsoft.com/office/drawing/2014/main" id="{49C7EA6A-FBA7-6614-1FDD-1096132707A5}"/>
              </a:ext>
            </a:extLst>
          </p:cNvPr>
          <p:cNvSpPr/>
          <p:nvPr/>
        </p:nvSpPr>
        <p:spPr>
          <a:xfrm rot="13510621">
            <a:off x="3774232" y="3602990"/>
            <a:ext cx="494600" cy="118822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0BF6F50-C83B-47CF-5A70-72A9DEC4B3DC}"/>
              </a:ext>
            </a:extLst>
          </p:cNvPr>
          <p:cNvSpPr/>
          <p:nvPr/>
        </p:nvSpPr>
        <p:spPr>
          <a:xfrm rot="7713887">
            <a:off x="4789662" y="3535248"/>
            <a:ext cx="494600" cy="118822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E2E835F-06F8-97E7-3EDA-CB5979641BAC}"/>
              </a:ext>
            </a:extLst>
          </p:cNvPr>
          <p:cNvSpPr/>
          <p:nvPr/>
        </p:nvSpPr>
        <p:spPr>
          <a:xfrm rot="2419858">
            <a:off x="5020517" y="1380647"/>
            <a:ext cx="494600" cy="118822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7EF171B-E82B-9D99-69C8-45E08816C8A6}"/>
              </a:ext>
            </a:extLst>
          </p:cNvPr>
          <p:cNvSpPr/>
          <p:nvPr/>
        </p:nvSpPr>
        <p:spPr>
          <a:xfrm rot="18132822">
            <a:off x="3582372" y="1346649"/>
            <a:ext cx="494600" cy="118822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B10162C-F5FA-3AFB-EF17-50BDCC8CC7FE}"/>
              </a:ext>
            </a:extLst>
          </p:cNvPr>
          <p:cNvSpPr/>
          <p:nvPr/>
        </p:nvSpPr>
        <p:spPr>
          <a:xfrm rot="617345">
            <a:off x="4268039" y="439181"/>
            <a:ext cx="658342" cy="118822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EA3A2B4-B345-FFCC-6D85-BC32D59954E0}"/>
              </a:ext>
            </a:extLst>
          </p:cNvPr>
          <p:cNvSpPr/>
          <p:nvPr/>
        </p:nvSpPr>
        <p:spPr>
          <a:xfrm>
            <a:off x="3425809" y="1301009"/>
            <a:ext cx="2163763" cy="3535045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pic>
        <p:nvPicPr>
          <p:cNvPr id="33" name="Picture 4">
            <a:extLst>
              <a:ext uri="{FF2B5EF4-FFF2-40B4-BE49-F238E27FC236}">
                <a16:creationId xmlns:a16="http://schemas.microsoft.com/office/drawing/2014/main" id="{64A8E96A-C124-F865-BCD6-F548831F1B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artisticLineDraw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009821">
            <a:off x="3257473" y="2860216"/>
            <a:ext cx="2552890" cy="2820142"/>
          </a:xfrm>
          <a:prstGeom prst="pie">
            <a:avLst>
              <a:gd name="adj1" fmla="val 918711"/>
              <a:gd name="adj2" fmla="val 15318128"/>
            </a:avLst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971165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1197</TotalTime>
  <Words>79</Words>
  <Application>Microsoft Office PowerPoint</Application>
  <PresentationFormat>On-screen Show (4:3)</PresentationFormat>
  <Paragraphs>26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Arial</vt:lpstr>
      <vt:lpstr>Calibri</vt:lpstr>
      <vt:lpstr>Calibri Light</vt:lpstr>
      <vt:lpstr>1_Office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Ismael Verrastro Brack</dc:creator>
  <cp:lastModifiedBy>Ismael V. Brack</cp:lastModifiedBy>
  <cp:revision>1</cp:revision>
  <dcterms:created xsi:type="dcterms:W3CDTF">2024-09-12T19:42:08Z</dcterms:created>
  <dcterms:modified xsi:type="dcterms:W3CDTF">2025-04-23T16:04:51Z</dcterms:modified>
</cp:coreProperties>
</file>