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  <a:srgbClr val="5D5D5D"/>
    <a:srgbClr val="585858"/>
    <a:srgbClr val="FFFFFF"/>
    <a:srgbClr val="4D4D4D"/>
    <a:srgbClr val="616161"/>
    <a:srgbClr val="545454"/>
    <a:srgbClr val="3A3A3A"/>
    <a:srgbClr val="80808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AAC9F-D8B2-41C3-A42D-028ABF97E0BB}" v="9" dt="2021-07-28T16:25:43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el Verrastro Brack" userId="62d8cbee2955d9a6" providerId="LiveId" clId="{A99AAC9F-D8B2-41C3-A42D-028ABF97E0BB}"/>
    <pc:docChg chg="undo custSel modSld">
      <pc:chgData name="Ismael Verrastro Brack" userId="62d8cbee2955d9a6" providerId="LiveId" clId="{A99AAC9F-D8B2-41C3-A42D-028ABF97E0BB}" dt="2021-07-28T16:25:44.928" v="120" actId="1076"/>
      <pc:docMkLst>
        <pc:docMk/>
      </pc:docMkLst>
      <pc:sldChg chg="addSp delSp modSp mod">
        <pc:chgData name="Ismael Verrastro Brack" userId="62d8cbee2955d9a6" providerId="LiveId" clId="{A99AAC9F-D8B2-41C3-A42D-028ABF97E0BB}" dt="2021-07-28T16:25:44.928" v="120" actId="1076"/>
        <pc:sldMkLst>
          <pc:docMk/>
          <pc:sldMk cId="1046326016" sldId="259"/>
        </pc:sldMkLst>
        <pc:graphicFrameChg chg="add del mod">
          <ac:chgData name="Ismael Verrastro Brack" userId="62d8cbee2955d9a6" providerId="LiveId" clId="{A99AAC9F-D8B2-41C3-A42D-028ABF97E0BB}" dt="2021-07-28T16:20:03.748" v="1"/>
          <ac:graphicFrameMkLst>
            <pc:docMk/>
            <pc:sldMk cId="1046326016" sldId="259"/>
            <ac:graphicFrameMk id="2" creationId="{6EF73ABB-4831-4974-9C05-6130AD97352F}"/>
          </ac:graphicFrameMkLst>
        </pc:graphicFrameChg>
        <pc:graphicFrameChg chg="add del mod modGraphic">
          <ac:chgData name="Ismael Verrastro Brack" userId="62d8cbee2955d9a6" providerId="LiveId" clId="{A99AAC9F-D8B2-41C3-A42D-028ABF97E0BB}" dt="2021-07-28T16:24:40.543" v="107" actId="478"/>
          <ac:graphicFrameMkLst>
            <pc:docMk/>
            <pc:sldMk cId="1046326016" sldId="259"/>
            <ac:graphicFrameMk id="3" creationId="{8E67D7CE-82FC-4B12-8AB1-268997D544F0}"/>
          </ac:graphicFrameMkLst>
        </pc:graphicFrameChg>
        <pc:graphicFrameChg chg="mod modGraphic">
          <ac:chgData name="Ismael Verrastro Brack" userId="62d8cbee2955d9a6" providerId="LiveId" clId="{A99AAC9F-D8B2-41C3-A42D-028ABF97E0BB}" dt="2021-07-28T16:25:39.268" v="118" actId="255"/>
          <ac:graphicFrameMkLst>
            <pc:docMk/>
            <pc:sldMk cId="1046326016" sldId="259"/>
            <ac:graphicFrameMk id="5" creationId="{27409AD5-15C4-41C5-B038-7A5CFE1A37F2}"/>
          </ac:graphicFrameMkLst>
        </pc:graphicFrameChg>
        <pc:picChg chg="add del mod">
          <ac:chgData name="Ismael Verrastro Brack" userId="62d8cbee2955d9a6" providerId="LiveId" clId="{A99AAC9F-D8B2-41C3-A42D-028ABF97E0BB}" dt="2021-07-28T16:25:08.997" v="113" actId="478"/>
          <ac:picMkLst>
            <pc:docMk/>
            <pc:sldMk cId="1046326016" sldId="259"/>
            <ac:picMk id="4" creationId="{C89782F0-0CAB-4926-A851-C09E57831048}"/>
          </ac:picMkLst>
        </pc:picChg>
        <pc:picChg chg="del mod">
          <ac:chgData name="Ismael Verrastro Brack" userId="62d8cbee2955d9a6" providerId="LiveId" clId="{A99AAC9F-D8B2-41C3-A42D-028ABF97E0BB}" dt="2021-07-28T16:24:42.476" v="108" actId="478"/>
          <ac:picMkLst>
            <pc:docMk/>
            <pc:sldMk cId="1046326016" sldId="259"/>
            <ac:picMk id="6" creationId="{13EAC246-5BE2-4405-A7AA-BCE62F001593}"/>
          </ac:picMkLst>
        </pc:picChg>
        <pc:picChg chg="add mod">
          <ac:chgData name="Ismael Verrastro Brack" userId="62d8cbee2955d9a6" providerId="LiveId" clId="{A99AAC9F-D8B2-41C3-A42D-028ABF97E0BB}" dt="2021-07-28T16:25:44.928" v="120" actId="1076"/>
          <ac:picMkLst>
            <pc:docMk/>
            <pc:sldMk cId="1046326016" sldId="259"/>
            <ac:picMk id="7" creationId="{27BF0FA4-3315-4D00-8A19-C9C6FF21A963}"/>
          </ac:picMkLst>
        </pc:picChg>
      </pc:sldChg>
    </pc:docChg>
  </pc:docChgLst>
  <pc:docChgLst>
    <pc:chgData name="Ismael Verrastro Brack" userId="62d8cbee2955d9a6" providerId="LiveId" clId="{473CE318-83C2-4E08-BA7A-4B67151ABD85}"/>
    <pc:docChg chg="undo redo custSel addSld delSld modSld">
      <pc:chgData name="Ismael Verrastro Brack" userId="62d8cbee2955d9a6" providerId="LiveId" clId="{473CE318-83C2-4E08-BA7A-4B67151ABD85}" dt="2020-12-09T20:06:00.673" v="1047" actId="1076"/>
      <pc:docMkLst>
        <pc:docMk/>
      </pc:docMkLst>
      <pc:sldChg chg="addSp delSp modSp new mod">
        <pc:chgData name="Ismael Verrastro Brack" userId="62d8cbee2955d9a6" providerId="LiveId" clId="{473CE318-83C2-4E08-BA7A-4B67151ABD85}" dt="2020-12-01T21:26:08.211" v="663" actId="404"/>
        <pc:sldMkLst>
          <pc:docMk/>
          <pc:sldMk cId="3539813020" sldId="256"/>
        </pc:sldMkLst>
        <pc:spChg chg="del">
          <ac:chgData name="Ismael Verrastro Brack" userId="62d8cbee2955d9a6" providerId="LiveId" clId="{473CE318-83C2-4E08-BA7A-4B67151ABD85}" dt="2020-12-01T20:27:00.203" v="1" actId="478"/>
          <ac:spMkLst>
            <pc:docMk/>
            <pc:sldMk cId="3539813020" sldId="256"/>
            <ac:spMk id="2" creationId="{4B7A1CF0-7BCA-4364-8AB6-01575A54445A}"/>
          </ac:spMkLst>
        </pc:spChg>
        <pc:spChg chg="del">
          <ac:chgData name="Ismael Verrastro Brack" userId="62d8cbee2955d9a6" providerId="LiveId" clId="{473CE318-83C2-4E08-BA7A-4B67151ABD85}" dt="2020-12-01T20:27:00.203" v="1" actId="478"/>
          <ac:spMkLst>
            <pc:docMk/>
            <pc:sldMk cId="3539813020" sldId="256"/>
            <ac:spMk id="3" creationId="{55E06D5F-62E7-4826-9ADF-5F1F03693F04}"/>
          </ac:spMkLst>
        </pc:spChg>
        <pc:spChg chg="add mod">
          <ac:chgData name="Ismael Verrastro Brack" userId="62d8cbee2955d9a6" providerId="LiveId" clId="{473CE318-83C2-4E08-BA7A-4B67151ABD85}" dt="2020-12-01T21:10:18.180" v="449" actId="1035"/>
          <ac:spMkLst>
            <pc:docMk/>
            <pc:sldMk cId="3539813020" sldId="256"/>
            <ac:spMk id="14" creationId="{5EEAD53D-BB11-40DB-B0EC-A049F6F118E4}"/>
          </ac:spMkLst>
        </pc:spChg>
        <pc:spChg chg="add mod">
          <ac:chgData name="Ismael Verrastro Brack" userId="62d8cbee2955d9a6" providerId="LiveId" clId="{473CE318-83C2-4E08-BA7A-4B67151ABD85}" dt="2020-12-01T21:20:36.058" v="481" actId="1035"/>
          <ac:spMkLst>
            <pc:docMk/>
            <pc:sldMk cId="3539813020" sldId="256"/>
            <ac:spMk id="15" creationId="{D79FA525-10EB-445C-B898-3BF9DDCEE09B}"/>
          </ac:spMkLst>
        </pc:spChg>
        <pc:graphicFrameChg chg="add del mod">
          <ac:chgData name="Ismael Verrastro Brack" userId="62d8cbee2955d9a6" providerId="LiveId" clId="{473CE318-83C2-4E08-BA7A-4B67151ABD85}" dt="2020-12-01T20:27:04.136" v="3"/>
          <ac:graphicFrameMkLst>
            <pc:docMk/>
            <pc:sldMk cId="3539813020" sldId="256"/>
            <ac:graphicFrameMk id="4" creationId="{6A3880AE-B8C8-4B7F-8348-119087D67431}"/>
          </ac:graphicFrameMkLst>
        </pc:graphicFrameChg>
        <pc:graphicFrameChg chg="add mod modGraphic">
          <ac:chgData name="Ismael Verrastro Brack" userId="62d8cbee2955d9a6" providerId="LiveId" clId="{473CE318-83C2-4E08-BA7A-4B67151ABD85}" dt="2020-12-01T21:07:44.461" v="387"/>
          <ac:graphicFrameMkLst>
            <pc:docMk/>
            <pc:sldMk cId="3539813020" sldId="256"/>
            <ac:graphicFrameMk id="5" creationId="{58955F5C-E22A-4647-A591-B58BC381343B}"/>
          </ac:graphicFrameMkLst>
        </pc:graphicFrameChg>
        <pc:graphicFrameChg chg="add mod modGraphic">
          <ac:chgData name="Ismael Verrastro Brack" userId="62d8cbee2955d9a6" providerId="LiveId" clId="{473CE318-83C2-4E08-BA7A-4B67151ABD85}" dt="2020-12-01T21:26:08.211" v="663" actId="404"/>
          <ac:graphicFrameMkLst>
            <pc:docMk/>
            <pc:sldMk cId="3539813020" sldId="256"/>
            <ac:graphicFrameMk id="7" creationId="{26AC1D42-1461-45AC-B717-0B7C2F3E73D9}"/>
          </ac:graphicFrameMkLst>
        </pc:graphicFrameChg>
        <pc:graphicFrameChg chg="add del mod">
          <ac:chgData name="Ismael Verrastro Brack" userId="62d8cbee2955d9a6" providerId="LiveId" clId="{473CE318-83C2-4E08-BA7A-4B67151ABD85}" dt="2020-12-01T21:04:34.245" v="352"/>
          <ac:graphicFrameMkLst>
            <pc:docMk/>
            <pc:sldMk cId="3539813020" sldId="256"/>
            <ac:graphicFrameMk id="8" creationId="{5C116016-D1D2-4F49-A41D-4A3C3ECDD6FE}"/>
          </ac:graphicFrameMkLst>
        </pc:graphicFrameChg>
        <pc:graphicFrameChg chg="add del mod">
          <ac:chgData name="Ismael Verrastro Brack" userId="62d8cbee2955d9a6" providerId="LiveId" clId="{473CE318-83C2-4E08-BA7A-4B67151ABD85}" dt="2020-12-01T21:04:48.361" v="355"/>
          <ac:graphicFrameMkLst>
            <pc:docMk/>
            <pc:sldMk cId="3539813020" sldId="256"/>
            <ac:graphicFrameMk id="9" creationId="{14427F0E-A126-442E-A8E0-4D990685AFF6}"/>
          </ac:graphicFrameMkLst>
        </pc:graphicFrameChg>
        <pc:graphicFrameChg chg="add del mod">
          <ac:chgData name="Ismael Verrastro Brack" userId="62d8cbee2955d9a6" providerId="LiveId" clId="{473CE318-83C2-4E08-BA7A-4B67151ABD85}" dt="2020-12-01T21:04:54.565" v="358"/>
          <ac:graphicFrameMkLst>
            <pc:docMk/>
            <pc:sldMk cId="3539813020" sldId="256"/>
            <ac:graphicFrameMk id="10" creationId="{BAE40313-9708-4F32-84F3-1038983970AE}"/>
          </ac:graphicFrameMkLst>
        </pc:graphicFrameChg>
        <pc:graphicFrameChg chg="add del mod">
          <ac:chgData name="Ismael Verrastro Brack" userId="62d8cbee2955d9a6" providerId="LiveId" clId="{473CE318-83C2-4E08-BA7A-4B67151ABD85}" dt="2020-12-01T21:05:20.049" v="363"/>
          <ac:graphicFrameMkLst>
            <pc:docMk/>
            <pc:sldMk cId="3539813020" sldId="256"/>
            <ac:graphicFrameMk id="11" creationId="{1B50E619-6D46-45D9-8111-ADF3A549C5D2}"/>
          </ac:graphicFrameMkLst>
        </pc:graphicFrameChg>
        <pc:graphicFrameChg chg="add del mod">
          <ac:chgData name="Ismael Verrastro Brack" userId="62d8cbee2955d9a6" providerId="LiveId" clId="{473CE318-83C2-4E08-BA7A-4B67151ABD85}" dt="2020-12-01T21:05:32.335" v="366"/>
          <ac:graphicFrameMkLst>
            <pc:docMk/>
            <pc:sldMk cId="3539813020" sldId="256"/>
            <ac:graphicFrameMk id="12" creationId="{7FD84A2F-5BDD-4AD5-A590-E6EC2C432660}"/>
          </ac:graphicFrameMkLst>
        </pc:graphicFrameChg>
        <pc:graphicFrameChg chg="add del mod">
          <ac:chgData name="Ismael Verrastro Brack" userId="62d8cbee2955d9a6" providerId="LiveId" clId="{473CE318-83C2-4E08-BA7A-4B67151ABD85}" dt="2020-12-01T21:06:11.900" v="372" actId="478"/>
          <ac:graphicFrameMkLst>
            <pc:docMk/>
            <pc:sldMk cId="3539813020" sldId="256"/>
            <ac:graphicFrameMk id="13" creationId="{0F730A5B-CB61-48DA-8B6C-C093F1D463C9}"/>
          </ac:graphicFrameMkLst>
        </pc:graphicFrameChg>
        <pc:picChg chg="add del mod">
          <ac:chgData name="Ismael Verrastro Brack" userId="62d8cbee2955d9a6" providerId="LiveId" clId="{473CE318-83C2-4E08-BA7A-4B67151ABD85}" dt="2020-12-01T20:27:15.758" v="8" actId="478"/>
          <ac:picMkLst>
            <pc:docMk/>
            <pc:sldMk cId="3539813020" sldId="256"/>
            <ac:picMk id="6" creationId="{53CB5262-823C-4676-87AF-377D29DBACA0}"/>
          </ac:picMkLst>
        </pc:picChg>
      </pc:sldChg>
      <pc:sldChg chg="addSp delSp modSp add mod">
        <pc:chgData name="Ismael Verrastro Brack" userId="62d8cbee2955d9a6" providerId="LiveId" clId="{473CE318-83C2-4E08-BA7A-4B67151ABD85}" dt="2020-12-09T18:32:56.969" v="1038" actId="1037"/>
        <pc:sldMkLst>
          <pc:docMk/>
          <pc:sldMk cId="1326344662" sldId="257"/>
        </pc:sldMkLst>
        <pc:spChg chg="mod">
          <ac:chgData name="Ismael Verrastro Brack" userId="62d8cbee2955d9a6" providerId="LiveId" clId="{473CE318-83C2-4E08-BA7A-4B67151ABD85}" dt="2020-12-09T18:32:56.969" v="1038" actId="1037"/>
          <ac:spMkLst>
            <pc:docMk/>
            <pc:sldMk cId="1326344662" sldId="257"/>
            <ac:spMk id="14" creationId="{5EEAD53D-BB11-40DB-B0EC-A049F6F118E4}"/>
          </ac:spMkLst>
        </pc:spChg>
        <pc:spChg chg="mod">
          <ac:chgData name="Ismael Verrastro Brack" userId="62d8cbee2955d9a6" providerId="LiveId" clId="{473CE318-83C2-4E08-BA7A-4B67151ABD85}" dt="2020-12-09T18:32:56.969" v="1038" actId="1037"/>
          <ac:spMkLst>
            <pc:docMk/>
            <pc:sldMk cId="1326344662" sldId="257"/>
            <ac:spMk id="15" creationId="{D79FA525-10EB-445C-B898-3BF9DDCEE09B}"/>
          </ac:spMkLst>
        </pc:spChg>
        <pc:graphicFrameChg chg="add del mod">
          <ac:chgData name="Ismael Verrastro Brack" userId="62d8cbee2955d9a6" providerId="LiveId" clId="{473CE318-83C2-4E08-BA7A-4B67151ABD85}" dt="2020-12-03T21:21:14.128" v="694" actId="478"/>
          <ac:graphicFrameMkLst>
            <pc:docMk/>
            <pc:sldMk cId="1326344662" sldId="257"/>
            <ac:graphicFrameMk id="2" creationId="{E3273732-0364-4C53-9F4F-5606F5C9BB56}"/>
          </ac:graphicFrameMkLst>
        </pc:graphicFrameChg>
        <pc:graphicFrameChg chg="mod modGraphic">
          <ac:chgData name="Ismael Verrastro Brack" userId="62d8cbee2955d9a6" providerId="LiveId" clId="{473CE318-83C2-4E08-BA7A-4B67151ABD85}" dt="2020-12-03T22:16:46.029" v="972" actId="207"/>
          <ac:graphicFrameMkLst>
            <pc:docMk/>
            <pc:sldMk cId="1326344662" sldId="257"/>
            <ac:graphicFrameMk id="5" creationId="{58955F5C-E22A-4647-A591-B58BC381343B}"/>
          </ac:graphicFrameMkLst>
        </pc:graphicFrameChg>
        <pc:graphicFrameChg chg="mod modGraphic">
          <ac:chgData name="Ismael Verrastro Brack" userId="62d8cbee2955d9a6" providerId="LiveId" clId="{473CE318-83C2-4E08-BA7A-4B67151ABD85}" dt="2020-12-03T22:17:15.716" v="987" actId="20577"/>
          <ac:graphicFrameMkLst>
            <pc:docMk/>
            <pc:sldMk cId="1326344662" sldId="257"/>
            <ac:graphicFrameMk id="7" creationId="{26AC1D42-1461-45AC-B717-0B7C2F3E73D9}"/>
          </ac:graphicFrameMkLst>
        </pc:graphicFrameChg>
      </pc:sldChg>
      <pc:sldChg chg="addSp delSp modSp new mod">
        <pc:chgData name="Ismael Verrastro Brack" userId="62d8cbee2955d9a6" providerId="LiveId" clId="{473CE318-83C2-4E08-BA7A-4B67151ABD85}" dt="2020-12-09T20:06:00.673" v="1047" actId="1076"/>
        <pc:sldMkLst>
          <pc:docMk/>
          <pc:sldMk cId="122761467" sldId="258"/>
        </pc:sldMkLst>
        <pc:spChg chg="del">
          <ac:chgData name="Ismael Verrastro Brack" userId="62d8cbee2955d9a6" providerId="LiveId" clId="{473CE318-83C2-4E08-BA7A-4B67151ABD85}" dt="2020-12-09T17:58:54.309" v="989" actId="478"/>
          <ac:spMkLst>
            <pc:docMk/>
            <pc:sldMk cId="122761467" sldId="258"/>
            <ac:spMk id="2" creationId="{F59E9577-18ED-4B4D-BC6F-48A53973CDCC}"/>
          </ac:spMkLst>
        </pc:spChg>
        <pc:spChg chg="del">
          <ac:chgData name="Ismael Verrastro Brack" userId="62d8cbee2955d9a6" providerId="LiveId" clId="{473CE318-83C2-4E08-BA7A-4B67151ABD85}" dt="2020-12-09T17:58:54.309" v="989" actId="478"/>
          <ac:spMkLst>
            <pc:docMk/>
            <pc:sldMk cId="122761467" sldId="258"/>
            <ac:spMk id="3" creationId="{409969E0-30C4-431D-9BCB-B595FABC0C8B}"/>
          </ac:spMkLst>
        </pc:spChg>
        <pc:spChg chg="add mod">
          <ac:chgData name="Ismael Verrastro Brack" userId="62d8cbee2955d9a6" providerId="LiveId" clId="{473CE318-83C2-4E08-BA7A-4B67151ABD85}" dt="2020-12-09T20:05:53.798" v="1046" actId="1076"/>
          <ac:spMkLst>
            <pc:docMk/>
            <pc:sldMk cId="122761467" sldId="258"/>
            <ac:spMk id="6" creationId="{5CE91A0C-C59C-4C9C-8455-9707BC12FE53}"/>
          </ac:spMkLst>
        </pc:spChg>
        <pc:spChg chg="add del">
          <ac:chgData name="Ismael Verrastro Brack" userId="62d8cbee2955d9a6" providerId="LiveId" clId="{473CE318-83C2-4E08-BA7A-4B67151ABD85}" dt="2020-12-09T18:03:18.802" v="1000" actId="478"/>
          <ac:spMkLst>
            <pc:docMk/>
            <pc:sldMk cId="122761467" sldId="258"/>
            <ac:spMk id="7" creationId="{45E78261-0C88-4E92-9325-C0DA25BAADF3}"/>
          </ac:spMkLst>
        </pc:spChg>
        <pc:picChg chg="add del">
          <ac:chgData name="Ismael Verrastro Brack" userId="62d8cbee2955d9a6" providerId="LiveId" clId="{473CE318-83C2-4E08-BA7A-4B67151ABD85}" dt="2020-12-09T20:05:44.950" v="1043" actId="478"/>
          <ac:picMkLst>
            <pc:docMk/>
            <pc:sldMk cId="122761467" sldId="258"/>
            <ac:picMk id="4" creationId="{78CF3FB4-9B07-410C-AB05-01B47E83208A}"/>
          </ac:picMkLst>
        </pc:picChg>
        <pc:picChg chg="add del mod modCrop">
          <ac:chgData name="Ismael Verrastro Brack" userId="62d8cbee2955d9a6" providerId="LiveId" clId="{473CE318-83C2-4E08-BA7A-4B67151ABD85}" dt="2020-12-09T17:59:10.868" v="995" actId="478"/>
          <ac:picMkLst>
            <pc:docMk/>
            <pc:sldMk cId="122761467" sldId="258"/>
            <ac:picMk id="5" creationId="{722EA394-CEB6-4860-B905-167335D6AB39}"/>
          </ac:picMkLst>
        </pc:picChg>
        <pc:picChg chg="add mod modCrop">
          <ac:chgData name="Ismael Verrastro Brack" userId="62d8cbee2955d9a6" providerId="LiveId" clId="{473CE318-83C2-4E08-BA7A-4B67151ABD85}" dt="2020-12-09T20:06:00.673" v="1047" actId="1076"/>
          <ac:picMkLst>
            <pc:docMk/>
            <pc:sldMk cId="122761467" sldId="258"/>
            <ac:picMk id="8" creationId="{5F309D8C-FD20-4FEB-B390-FCF901DC8199}"/>
          </ac:picMkLst>
        </pc:picChg>
        <pc:picChg chg="add mod ord">
          <ac:chgData name="Ismael Verrastro Brack" userId="62d8cbee2955d9a6" providerId="LiveId" clId="{473CE318-83C2-4E08-BA7A-4B67151ABD85}" dt="2020-12-09T20:05:49.776" v="1045" actId="1076"/>
          <ac:picMkLst>
            <pc:docMk/>
            <pc:sldMk cId="122761467" sldId="258"/>
            <ac:picMk id="9" creationId="{B79CA4A3-53E7-4546-AE65-80A39B69BCC1}"/>
          </ac:picMkLst>
        </pc:picChg>
      </pc:sldChg>
      <pc:sldChg chg="new del">
        <pc:chgData name="Ismael Verrastro Brack" userId="62d8cbee2955d9a6" providerId="LiveId" clId="{473CE318-83C2-4E08-BA7A-4B67151ABD85}" dt="2020-12-03T21:18:57.353" v="680" actId="47"/>
        <pc:sldMkLst>
          <pc:docMk/>
          <pc:sldMk cId="4250929510" sldId="258"/>
        </pc:sldMkLst>
      </pc:sldChg>
    </pc:docChg>
  </pc:docChgLst>
  <pc:docChgLst>
    <pc:chgData name="Ismael Verrastro Brack" userId="62d8cbee2955d9a6" providerId="LiveId" clId="{6C6D341E-60E9-43EF-9919-E158E38FBD71}"/>
    <pc:docChg chg="undo custSel addSld modSld">
      <pc:chgData name="Ismael Verrastro Brack" userId="62d8cbee2955d9a6" providerId="LiveId" clId="{6C6D341E-60E9-43EF-9919-E158E38FBD71}" dt="2021-03-17T19:35:08.001" v="2" actId="1076"/>
      <pc:docMkLst>
        <pc:docMk/>
      </pc:docMkLst>
      <pc:sldChg chg="modSp mod">
        <pc:chgData name="Ismael Verrastro Brack" userId="62d8cbee2955d9a6" providerId="LiveId" clId="{6C6D341E-60E9-43EF-9919-E158E38FBD71}" dt="2021-03-17T19:35:08.001" v="2" actId="1076"/>
        <pc:sldMkLst>
          <pc:docMk/>
          <pc:sldMk cId="122761467" sldId="258"/>
        </pc:sldMkLst>
        <pc:picChg chg="mod">
          <ac:chgData name="Ismael Verrastro Brack" userId="62d8cbee2955d9a6" providerId="LiveId" clId="{6C6D341E-60E9-43EF-9919-E158E38FBD71}" dt="2021-03-17T19:35:08.001" v="2" actId="1076"/>
          <ac:picMkLst>
            <pc:docMk/>
            <pc:sldMk cId="122761467" sldId="258"/>
            <ac:picMk id="8" creationId="{5F309D8C-FD20-4FEB-B390-FCF901DC8199}"/>
          </ac:picMkLst>
        </pc:picChg>
      </pc:sldChg>
      <pc:sldChg chg="new">
        <pc:chgData name="Ismael Verrastro Brack" userId="62d8cbee2955d9a6" providerId="LiveId" clId="{6C6D341E-60E9-43EF-9919-E158E38FBD71}" dt="2021-03-17T19:34:57.652" v="0" actId="680"/>
        <pc:sldMkLst>
          <pc:docMk/>
          <pc:sldMk cId="1046326016" sldId="259"/>
        </pc:sldMkLst>
      </pc:sldChg>
    </pc:docChg>
  </pc:docChgLst>
  <pc:docChgLst>
    <pc:chgData name="Ismael Verrastro Brack" userId="62d8cbee2955d9a6" providerId="LiveId" clId="{DE8CBEDC-4BD0-4020-A6B4-65DC2CBD13CA}"/>
    <pc:docChg chg="undo redo custSel modSld">
      <pc:chgData name="Ismael Verrastro Brack" userId="62d8cbee2955d9a6" providerId="LiveId" clId="{DE8CBEDC-4BD0-4020-A6B4-65DC2CBD13CA}" dt="2021-04-22T22:01:20.507" v="92"/>
      <pc:docMkLst>
        <pc:docMk/>
      </pc:docMkLst>
      <pc:sldChg chg="addSp delSp modSp mod">
        <pc:chgData name="Ismael Verrastro Brack" userId="62d8cbee2955d9a6" providerId="LiveId" clId="{DE8CBEDC-4BD0-4020-A6B4-65DC2CBD13CA}" dt="2021-04-22T22:01:20.507" v="92"/>
        <pc:sldMkLst>
          <pc:docMk/>
          <pc:sldMk cId="1046326016" sldId="259"/>
        </pc:sldMkLst>
        <pc:spChg chg="del">
          <ac:chgData name="Ismael Verrastro Brack" userId="62d8cbee2955d9a6" providerId="LiveId" clId="{DE8CBEDC-4BD0-4020-A6B4-65DC2CBD13CA}" dt="2021-04-22T21:46:31.157" v="0" actId="478"/>
          <ac:spMkLst>
            <pc:docMk/>
            <pc:sldMk cId="1046326016" sldId="259"/>
            <ac:spMk id="2" creationId="{E8A877E9-4CEB-43EA-8E97-48694523A675}"/>
          </ac:spMkLst>
        </pc:spChg>
        <pc:spChg chg="del">
          <ac:chgData name="Ismael Verrastro Brack" userId="62d8cbee2955d9a6" providerId="LiveId" clId="{DE8CBEDC-4BD0-4020-A6B4-65DC2CBD13CA}" dt="2021-04-22T21:46:31.157" v="0" actId="478"/>
          <ac:spMkLst>
            <pc:docMk/>
            <pc:sldMk cId="1046326016" sldId="259"/>
            <ac:spMk id="3" creationId="{CDD17940-CA41-4007-BFD6-BF3510EBCA3A}"/>
          </ac:spMkLst>
        </pc:spChg>
        <pc:graphicFrameChg chg="add del mod">
          <ac:chgData name="Ismael Verrastro Brack" userId="62d8cbee2955d9a6" providerId="LiveId" clId="{DE8CBEDC-4BD0-4020-A6B4-65DC2CBD13CA}" dt="2021-04-22T21:47:01.147" v="3" actId="478"/>
          <ac:graphicFrameMkLst>
            <pc:docMk/>
            <pc:sldMk cId="1046326016" sldId="259"/>
            <ac:graphicFrameMk id="4" creationId="{234F3CE8-7028-4310-B8D5-1FE3F9D2001E}"/>
          </ac:graphicFrameMkLst>
        </pc:graphicFrameChg>
        <pc:graphicFrameChg chg="add del mod modGraphic">
          <ac:chgData name="Ismael Verrastro Brack" userId="62d8cbee2955d9a6" providerId="LiveId" clId="{DE8CBEDC-4BD0-4020-A6B4-65DC2CBD13CA}" dt="2021-04-22T21:58:03.887" v="91" actId="20577"/>
          <ac:graphicFrameMkLst>
            <pc:docMk/>
            <pc:sldMk cId="1046326016" sldId="259"/>
            <ac:graphicFrameMk id="5" creationId="{27409AD5-15C4-41C5-B038-7A5CFE1A37F2}"/>
          </ac:graphicFrameMkLst>
        </pc:graphicFrameChg>
        <pc:picChg chg="add">
          <ac:chgData name="Ismael Verrastro Brack" userId="62d8cbee2955d9a6" providerId="LiveId" clId="{DE8CBEDC-4BD0-4020-A6B4-65DC2CBD13CA}" dt="2021-04-22T22:01:20.507" v="92"/>
          <ac:picMkLst>
            <pc:docMk/>
            <pc:sldMk cId="1046326016" sldId="259"/>
            <ac:picMk id="6" creationId="{13EAC246-5BE2-4405-A7AA-BCE62F0015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524FD-0CA9-45D3-A1DE-CBBC8F427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E05B0-FACD-4B2D-BAE4-5227725C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2AE7A-8D77-4722-AAE8-01D7FCA6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7C129-7B1F-4F69-9BBB-70A0090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40DA7-E5DF-4E3F-A0AB-5AD0E66E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37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3DF2E-E22D-481F-90D5-980E1A57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7703D8-A137-49AD-A7DA-8D42445B4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A363A-1128-4BDB-A5D3-7060A8CB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553A5-870E-4534-A920-59874093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27A6E-2722-4955-A4DC-C9CCBCE2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2FAE9D-A807-4645-BB3D-74FF47B49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AA1B73-F880-4357-B721-56B55254A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2A52A-DAEF-426E-9BB2-A5F0B725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4B670-8195-423E-9C33-4D45C673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ACE28-1B29-48A8-A992-8D0F99C8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6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CC0D9-46E3-4964-B5C9-170241D8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AF38F-E2FC-41E2-B896-0A3856D5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711D0-1C0E-4D33-B5E6-8F5554B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47A171-16C2-4AE3-AB88-139FB85E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1FDCD-6D40-41CC-BEC6-7B3059D3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12DB-9240-4C29-B87B-366A7626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31467A-B596-40D8-9097-6334F0D0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F1C85-F60D-4925-BA47-D0E1E51C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A9988-4267-4550-AAF5-52E2F248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E68CB-1983-4668-AF0A-2A3A49B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8ACCC-D428-428D-B1AB-E0EC4422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12C72-E237-433B-80B3-4EE97FBE0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C8DC4-BA84-4765-8873-2AAA4D089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9D82F-6A8E-459A-8A68-8D474E6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BEBD82-E6F3-4BBB-9EB0-C11D2E1A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DF7891-DFD3-41E2-8251-AAB6456B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60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564F2-109E-4178-BB39-8640853A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4CC0A-EE9E-4578-ACEB-BFA30C38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599D49-8E0A-4EC2-B41F-C563F549A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E5F6EF-E25C-4FA2-9B87-DA502F1E0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66214C-68D0-47B1-95A6-3F076C059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BCE83D-A0CF-4840-96A3-5AA97A2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F240B9-651E-490A-9F29-ECE4AE1C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F12C18-02ED-4405-AEE4-88578514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3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56587-FF99-45C8-BD6A-B10597C5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8A996-692E-4896-B7ED-51171DE3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B2715F-A523-4C1F-9D8F-EF3F883F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66936A-F138-47C1-9B41-38C4C07F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0DA006-EA48-4E87-8FC0-9970F53B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F065D8-4715-40F2-A9E8-4069AC61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5A2D20-0915-4591-B91B-A9DDFDFF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0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18B6D-421A-4F57-A4DB-4EC3F794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E891B-06C8-457D-B2D8-95308BF4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AD5B95-47D0-4C24-87A0-C77C35008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001E8-E8D0-4AA0-9239-F34D6440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844622-33B5-4F89-B6D1-84B03690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ADCE36-7D82-4EC1-B1CD-0B67210C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62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2B00D-CEA7-45BF-820B-84058CEA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FA2B98-C0F3-4ACA-9BE7-14EA17FF6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CA1E2B-7A32-4F45-97E4-43110CA7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2C1B19-E92E-43DC-8C3E-FC7698B1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EE5629-C3D1-43C8-A8C9-7A9277EF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142836-AA58-4A67-A0FA-C4E8F2FA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C31B91-854A-4F5E-94AF-7FEC0531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B1E1E-D41E-4849-8CD5-A041D479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5BEBED-42C4-48BB-B74C-CB57AC403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54FD-8BDA-4612-803D-39C66B11C76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9BDAA-8F7E-44F0-8828-3038C921F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36B73-88EE-4BE5-897B-E236DB4A5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86DD-1FC5-4F5A-B372-174271CB1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25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8955F5C-E22A-4647-A591-B58BC3813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81067"/>
              </p:ext>
            </p:extLst>
          </p:nvPr>
        </p:nvGraphicFramePr>
        <p:xfrm>
          <a:off x="884057" y="612280"/>
          <a:ext cx="6588000" cy="255756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9084324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527771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495009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37216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371278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35183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40179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42246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36778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58220047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λ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899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706807"/>
                  </a:ext>
                </a:extLst>
              </a:tr>
              <a:tr h="252000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φ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(28-28)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(20-20)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(19-26)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(21-25)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(21-28)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(19-19)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(11-24)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(15-15)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448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(8-13)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(8-14)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(10-13)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(9-19)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(9-19)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(7-12)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31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(6-8)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(5-8)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(6-8)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(5-9)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(6-15)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(7-16)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(7-12)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8977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(5-5)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(4-6)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(4-6)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(4-8)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24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(3-7)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0146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(3-7)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3457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(2-6)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(3-9)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328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(2-7)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(2-9)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69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6AC1D42-1461-45AC-B717-0B7C2F3E7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32241"/>
              </p:ext>
            </p:extLst>
          </p:nvPr>
        </p:nvGraphicFramePr>
        <p:xfrm>
          <a:off x="884057" y="3611957"/>
          <a:ext cx="6588000" cy="255756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7769496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2062323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75693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00497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49527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855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82901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60325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494887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95882689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048448"/>
                  </a:ext>
                </a:extLst>
              </a:tr>
              <a:tr h="25200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φ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21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(20-20)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22 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(15-22)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19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(16-19)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18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(18-23)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18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(16-27)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18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(16-26)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15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(9-22)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16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(14-17)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43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4308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(9-11)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(7-10)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(7-11)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(7-11)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12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(7-18)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5462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(4-6)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(5-6)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(5-9)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(6-16)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(5-20)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6486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8645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703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0368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(2-6)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(2-9)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812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15501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AD53D-BB11-40DB-B0EC-A049F6F118E4}"/>
              </a:ext>
            </a:extLst>
          </p:cNvPr>
          <p:cNvSpPr txBox="1"/>
          <p:nvPr/>
        </p:nvSpPr>
        <p:spPr>
          <a:xfrm>
            <a:off x="753722" y="372532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(Binomial) N-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9FA525-10EB-445C-B898-3BF9DDCEE09B}"/>
              </a:ext>
            </a:extLst>
          </p:cNvPr>
          <p:cNvSpPr txBox="1"/>
          <p:nvPr/>
        </p:nvSpPr>
        <p:spPr>
          <a:xfrm>
            <a:off x="753721" y="3352797"/>
            <a:ext cx="3691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Multinomial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N-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8955F5C-E22A-4647-A591-B58BC3813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65218"/>
              </p:ext>
            </p:extLst>
          </p:nvPr>
        </p:nvGraphicFramePr>
        <p:xfrm>
          <a:off x="884056" y="612280"/>
          <a:ext cx="8693777" cy="2557560"/>
        </p:xfrm>
        <a:graphic>
          <a:graphicData uri="http://schemas.openxmlformats.org/drawingml/2006/table">
            <a:tbl>
              <a:tblPr firstRow="1" firstCol="1" bandRow="1"/>
              <a:tblGrid>
                <a:gridCol w="336424">
                  <a:extLst>
                    <a:ext uri="{9D8B030D-6E8A-4147-A177-3AD203B41FA5}">
                      <a16:colId xmlns:a16="http://schemas.microsoft.com/office/drawing/2014/main" val="908432414"/>
                    </a:ext>
                  </a:extLst>
                </a:gridCol>
                <a:gridCol w="437353">
                  <a:extLst>
                    <a:ext uri="{9D8B030D-6E8A-4147-A177-3AD203B41FA5}">
                      <a16:colId xmlns:a16="http://schemas.microsoft.com/office/drawing/2014/main" val="11527771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495009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37216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371278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35183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40179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42246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36778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58220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0350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21411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98640703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λ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899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706807"/>
                  </a:ext>
                </a:extLst>
              </a:tr>
              <a:tr h="252000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φ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(28-28)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(20-20)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(19-26)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(21-25)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(21-28)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2121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(19-19)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(11-24)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(15-15)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(11-17)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(12-19)</a:t>
                      </a:r>
                      <a:endParaRPr lang="pt-BR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(11-23)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4482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(9-14)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(8-13)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(8-14)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(10-13)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(9-19)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(9-19)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(7-12)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(7-15) 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(7-15)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(7-13)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31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(6-8)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(5-8)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(6-8)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(5-9)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(6-15)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(7-16)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(7-12)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18977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(5-5)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(4-6)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(4-6)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(4-8)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124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(3-7)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(4-8)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72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(3-15)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(4-15)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(4-15)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0146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(3-7)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73457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(2-6)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(3-9)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32328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(2-5)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(2-7)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(2-9)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69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6AC1D42-1461-45AC-B717-0B7C2F3E7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47005"/>
              </p:ext>
            </p:extLst>
          </p:nvPr>
        </p:nvGraphicFramePr>
        <p:xfrm>
          <a:off x="884057" y="3611957"/>
          <a:ext cx="8742869" cy="2557560"/>
        </p:xfrm>
        <a:graphic>
          <a:graphicData uri="http://schemas.openxmlformats.org/drawingml/2006/table">
            <a:tbl>
              <a:tblPr/>
              <a:tblGrid>
                <a:gridCol w="357768">
                  <a:extLst>
                    <a:ext uri="{9D8B030D-6E8A-4147-A177-3AD203B41FA5}">
                      <a16:colId xmlns:a16="http://schemas.microsoft.com/office/drawing/2014/main" val="776949663"/>
                    </a:ext>
                  </a:extLst>
                </a:gridCol>
                <a:gridCol w="465101">
                  <a:extLst>
                    <a:ext uri="{9D8B030D-6E8A-4147-A177-3AD203B41FA5}">
                      <a16:colId xmlns:a16="http://schemas.microsoft.com/office/drawing/2014/main" val="142062323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75693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00497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49527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855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82901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60325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494887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958826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194777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34978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22818428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9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048448"/>
                  </a:ext>
                </a:extLst>
              </a:tr>
              <a:tr h="25200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φ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21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(20-20)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22 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(15-22)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19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(16-19)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18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(18-23)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18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(16-27)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18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(16-26)</a:t>
                      </a:r>
                      <a:endParaRPr lang="pt-BR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15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(9-22)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16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(14-17)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4343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(11-18)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(11-11)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(11-19)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4308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(9-11)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(7-10)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(7-11)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(7-11)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(7-14)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12 </a:t>
                      </a:r>
                      <a:r>
                        <a:rPr lang="pt-BR" sz="1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(7-18)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(7-13)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11 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(6-13)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12 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(7-13)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11 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(5-15)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5462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(4-6)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(5-6)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(5-9)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10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(5-12)</a:t>
                      </a:r>
                      <a:endParaRPr lang="pt-BR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(6-16)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(5-20)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67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26486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(4-10)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7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(5-10)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8645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(3-5)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6D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(3-15)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(3-15)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14 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(3-15)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5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703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(3-10)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0368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(2-6)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(2-9)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812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(2-2)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(2-3)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(2-7)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015501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AD53D-BB11-40DB-B0EC-A049F6F118E4}"/>
              </a:ext>
            </a:extLst>
          </p:cNvPr>
          <p:cNvSpPr txBox="1"/>
          <p:nvPr/>
        </p:nvSpPr>
        <p:spPr>
          <a:xfrm>
            <a:off x="620551" y="380706"/>
            <a:ext cx="356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(Binomial) N-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9FA525-10EB-445C-B898-3BF9DDCEE09B}"/>
              </a:ext>
            </a:extLst>
          </p:cNvPr>
          <p:cNvSpPr txBox="1"/>
          <p:nvPr/>
        </p:nvSpPr>
        <p:spPr>
          <a:xfrm>
            <a:off x="620551" y="3352797"/>
            <a:ext cx="3871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Multinomial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N-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4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79CA4A3-53E7-4546-AE65-80A39B69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E91A0C-C59C-4C9C-8455-9707BC12FE53}"/>
              </a:ext>
            </a:extLst>
          </p:cNvPr>
          <p:cNvSpPr/>
          <p:nvPr/>
        </p:nvSpPr>
        <p:spPr>
          <a:xfrm>
            <a:off x="3553333" y="74192"/>
            <a:ext cx="494523" cy="1343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309D8C-FD20-4FEB-B390-FCF901DC8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25" t="18964" r="1501" b="30870"/>
          <a:stretch/>
        </p:blipFill>
        <p:spPr>
          <a:xfrm>
            <a:off x="7998234" y="456747"/>
            <a:ext cx="499531" cy="9610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7409AD5-15C4-41C5-B038-7A5CFE1A3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4156"/>
              </p:ext>
            </p:extLst>
          </p:nvPr>
        </p:nvGraphicFramePr>
        <p:xfrm>
          <a:off x="4339796" y="921694"/>
          <a:ext cx="2626360" cy="1771000"/>
        </p:xfrm>
        <a:graphic>
          <a:graphicData uri="http://schemas.openxmlformats.org/drawingml/2006/table">
            <a:tbl>
              <a:tblPr firstRow="1" firstCol="1" bandRow="1"/>
              <a:tblGrid>
                <a:gridCol w="399123">
                  <a:extLst>
                    <a:ext uri="{9D8B030D-6E8A-4147-A177-3AD203B41FA5}">
                      <a16:colId xmlns:a16="http://schemas.microsoft.com/office/drawing/2014/main" val="908432414"/>
                    </a:ext>
                  </a:extLst>
                </a:gridCol>
                <a:gridCol w="518863">
                  <a:extLst>
                    <a:ext uri="{9D8B030D-6E8A-4147-A177-3AD203B41FA5}">
                      <a16:colId xmlns:a16="http://schemas.microsoft.com/office/drawing/2014/main" val="1152777191"/>
                    </a:ext>
                  </a:extLst>
                </a:gridCol>
                <a:gridCol w="854187">
                  <a:extLst>
                    <a:ext uri="{9D8B030D-6E8A-4147-A177-3AD203B41FA5}">
                      <a16:colId xmlns:a16="http://schemas.microsoft.com/office/drawing/2014/main" val="1403721648"/>
                    </a:ext>
                  </a:extLst>
                </a:gridCol>
                <a:gridCol w="854187">
                  <a:extLst>
                    <a:ext uri="{9D8B030D-6E8A-4147-A177-3AD203B41FA5}">
                      <a16:colId xmlns:a16="http://schemas.microsoft.com/office/drawing/2014/main" val="4144017920"/>
                    </a:ext>
                  </a:extLst>
                </a:gridCol>
              </a:tblGrid>
              <a:tr h="471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endParaRPr lang="pt-BR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89971"/>
                  </a:ext>
                </a:extLst>
              </a:tr>
              <a:tr h="324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706807"/>
                  </a:ext>
                </a:extLst>
              </a:tr>
              <a:tr h="324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φ</a:t>
                      </a:r>
                      <a:endParaRPr lang="pt-BR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81-88%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75-83%</a:t>
                      </a:r>
                      <a:endParaRPr lang="en-US" sz="1600" dirty="0"/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853109"/>
                  </a:ext>
                </a:extLst>
              </a:tr>
              <a:tr h="32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75-81%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75-86%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124008"/>
                  </a:ext>
                </a:extLst>
              </a:tr>
              <a:tr h="32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88-91%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63-72%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734573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27BF0FA4-3315-4D00-8A19-C9C6FF21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13" y="2912281"/>
            <a:ext cx="2645893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6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1257</Words>
  <Application>Microsoft Office PowerPoint</Application>
  <PresentationFormat>Widescreen</PresentationFormat>
  <Paragraphs>399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Ismael Verrastro Brack</dc:creator>
  <cp:lastModifiedBy>Ismael Verrastro Brack</cp:lastModifiedBy>
  <cp:revision>1</cp:revision>
  <dcterms:created xsi:type="dcterms:W3CDTF">2020-12-01T20:26:49Z</dcterms:created>
  <dcterms:modified xsi:type="dcterms:W3CDTF">2021-07-28T16:25:55Z</dcterms:modified>
</cp:coreProperties>
</file>