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</p:sldIdLst>
  <p:sldSz cx="9144000" cy="6858000" type="screen4x3"/>
  <p:notesSz cx="6858000" cy="9144000"/>
  <p:custDataLst>
    <p:tags r:id="rId4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DC"/>
    <a:srgbClr val="C5E0B4"/>
    <a:srgbClr val="8FE0F1"/>
    <a:srgbClr val="C04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679AF-48B3-4C60-BEE2-AD9433AEFD3C}" v="2" dt="2024-10-09T16:08:0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1" autoAdjust="0"/>
    <p:restoredTop sz="93177" autoAdjust="0"/>
  </p:normalViewPr>
  <p:slideViewPr>
    <p:cSldViewPr snapToGrid="0">
      <p:cViewPr varScale="1">
        <p:scale>
          <a:sx n="103" d="100"/>
          <a:sy n="103" d="100"/>
        </p:scale>
        <p:origin x="23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Pons Terol" userId="e331733e-cf30-4c2c-a860-b99129a4969f" providerId="ADAL" clId="{8A6B163A-37ED-4E56-9926-C1AC1F0CDB82}"/>
    <pc:docChg chg="modSld">
      <pc:chgData name="Julio Pons Terol" userId="e331733e-cf30-4c2c-a860-b99129a4969f" providerId="ADAL" clId="{8A6B163A-37ED-4E56-9926-C1AC1F0CDB82}" dt="2021-10-18T09:30:07.274" v="27" actId="20577"/>
      <pc:docMkLst>
        <pc:docMk/>
      </pc:docMkLst>
      <pc:sldChg chg="modSp mod">
        <pc:chgData name="Julio Pons Terol" userId="e331733e-cf30-4c2c-a860-b99129a4969f" providerId="ADAL" clId="{8A6B163A-37ED-4E56-9926-C1AC1F0CDB82}" dt="2021-10-18T09:30:04.058" v="25" actId="20577"/>
        <pc:sldMkLst>
          <pc:docMk/>
          <pc:sldMk cId="7306199" sldId="295"/>
        </pc:sldMkLst>
        <pc:spChg chg="mod">
          <ac:chgData name="Julio Pons Terol" userId="e331733e-cf30-4c2c-a860-b99129a4969f" providerId="ADAL" clId="{8A6B163A-37ED-4E56-9926-C1AC1F0CDB82}" dt="2021-10-18T09:30:04.058" v="25" actId="20577"/>
          <ac:spMkLst>
            <pc:docMk/>
            <pc:sldMk cId="7306199" sldId="295"/>
            <ac:spMk id="2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8:21.868" v="5" actId="20577"/>
          <ac:spMkLst>
            <pc:docMk/>
            <pc:sldMk cId="7306199" sldId="295"/>
            <ac:spMk id="9" creationId="{3274CC18-C2FF-4BFE-A29B-6518099992C5}"/>
          </ac:spMkLst>
        </pc:spChg>
        <pc:spChg chg="mod">
          <ac:chgData name="Julio Pons Terol" userId="e331733e-cf30-4c2c-a860-b99129a4969f" providerId="ADAL" clId="{8A6B163A-37ED-4E56-9926-C1AC1F0CDB82}" dt="2021-10-18T09:28:13.429" v="1" actId="20577"/>
          <ac:spMkLst>
            <pc:docMk/>
            <pc:sldMk cId="7306199" sldId="295"/>
            <ac:spMk id="10" creationId="{170CA4EA-730F-405C-BB33-64E1AFD4E1EF}"/>
          </ac:spMkLst>
        </pc:spChg>
        <pc:spChg chg="mod">
          <ac:chgData name="Julio Pons Terol" userId="e331733e-cf30-4c2c-a860-b99129a4969f" providerId="ADAL" clId="{8A6B163A-37ED-4E56-9926-C1AC1F0CDB82}" dt="2021-10-18T09:28:17.844" v="3" actId="20577"/>
          <ac:spMkLst>
            <pc:docMk/>
            <pc:sldMk cId="7306199" sldId="295"/>
            <ac:spMk id="39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8:32.899" v="11" actId="20577"/>
          <ac:spMkLst>
            <pc:docMk/>
            <pc:sldMk cId="7306199" sldId="295"/>
            <ac:spMk id="40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8:29.005" v="9" actId="20577"/>
          <ac:spMkLst>
            <pc:docMk/>
            <pc:sldMk cId="7306199" sldId="295"/>
            <ac:spMk id="68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8:25.437" v="7" actId="20577"/>
          <ac:spMkLst>
            <pc:docMk/>
            <pc:sldMk cId="7306199" sldId="295"/>
            <ac:spMk id="73" creationId="{00000000-0000-0000-0000-000000000000}"/>
          </ac:spMkLst>
        </pc:spChg>
      </pc:sldChg>
      <pc:sldChg chg="modSp mod">
        <pc:chgData name="Julio Pons Terol" userId="e331733e-cf30-4c2c-a860-b99129a4969f" providerId="ADAL" clId="{8A6B163A-37ED-4E56-9926-C1AC1F0CDB82}" dt="2021-10-18T09:30:07.274" v="27" actId="20577"/>
        <pc:sldMkLst>
          <pc:docMk/>
          <pc:sldMk cId="2400130377" sldId="296"/>
        </pc:sldMkLst>
        <pc:spChg chg="mod">
          <ac:chgData name="Julio Pons Terol" userId="e331733e-cf30-4c2c-a860-b99129a4969f" providerId="ADAL" clId="{8A6B163A-37ED-4E56-9926-C1AC1F0CDB82}" dt="2021-10-18T09:30:07.274" v="27" actId="20577"/>
          <ac:spMkLst>
            <pc:docMk/>
            <pc:sldMk cId="2400130377" sldId="296"/>
            <ac:spMk id="2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9:24.554" v="23" actId="20577"/>
          <ac:spMkLst>
            <pc:docMk/>
            <pc:sldMk cId="2400130377" sldId="296"/>
            <ac:spMk id="9" creationId="{3274CC18-C2FF-4BFE-A29B-6518099992C5}"/>
          </ac:spMkLst>
        </pc:spChg>
        <pc:spChg chg="mod">
          <ac:chgData name="Julio Pons Terol" userId="e331733e-cf30-4c2c-a860-b99129a4969f" providerId="ADAL" clId="{8A6B163A-37ED-4E56-9926-C1AC1F0CDB82}" dt="2021-10-18T09:28:55.507" v="13" actId="20577"/>
          <ac:spMkLst>
            <pc:docMk/>
            <pc:sldMk cId="2400130377" sldId="296"/>
            <ac:spMk id="10" creationId="{170CA4EA-730F-405C-BB33-64E1AFD4E1EF}"/>
          </ac:spMkLst>
        </pc:spChg>
        <pc:spChg chg="mod">
          <ac:chgData name="Julio Pons Terol" userId="e331733e-cf30-4c2c-a860-b99129a4969f" providerId="ADAL" clId="{8A6B163A-37ED-4E56-9926-C1AC1F0CDB82}" dt="2021-10-18T09:29:07.746" v="17" actId="20577"/>
          <ac:spMkLst>
            <pc:docMk/>
            <pc:sldMk cId="2400130377" sldId="296"/>
            <ac:spMk id="39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9:13.242" v="19" actId="20577"/>
          <ac:spMkLst>
            <pc:docMk/>
            <pc:sldMk cId="2400130377" sldId="296"/>
            <ac:spMk id="40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9:18.173" v="21" actId="20577"/>
          <ac:spMkLst>
            <pc:docMk/>
            <pc:sldMk cId="2400130377" sldId="296"/>
            <ac:spMk id="68" creationId="{00000000-0000-0000-0000-000000000000}"/>
          </ac:spMkLst>
        </pc:spChg>
        <pc:spChg chg="mod">
          <ac:chgData name="Julio Pons Terol" userId="e331733e-cf30-4c2c-a860-b99129a4969f" providerId="ADAL" clId="{8A6B163A-37ED-4E56-9926-C1AC1F0CDB82}" dt="2021-10-18T09:29:00.555" v="15" actId="20577"/>
          <ac:spMkLst>
            <pc:docMk/>
            <pc:sldMk cId="2400130377" sldId="296"/>
            <ac:spMk id="73" creationId="{00000000-0000-0000-0000-000000000000}"/>
          </ac:spMkLst>
        </pc:spChg>
      </pc:sldChg>
    </pc:docChg>
  </pc:docChgLst>
  <pc:docChgLst>
    <pc:chgData name="Julio Pons Terol" userId="e331733e-cf30-4c2c-a860-b99129a4969f" providerId="ADAL" clId="{CE57F128-4EB1-4AC2-AF08-115189232448}"/>
    <pc:docChg chg="addSld delSld modSld">
      <pc:chgData name="Julio Pons Terol" userId="e331733e-cf30-4c2c-a860-b99129a4969f" providerId="ADAL" clId="{CE57F128-4EB1-4AC2-AF08-115189232448}" dt="2020-10-29T09:03:45.976" v="5" actId="20577"/>
      <pc:docMkLst>
        <pc:docMk/>
      </pc:docMkLst>
      <pc:sldChg chg="del">
        <pc:chgData name="Julio Pons Terol" userId="e331733e-cf30-4c2c-a860-b99129a4969f" providerId="ADAL" clId="{CE57F128-4EB1-4AC2-AF08-115189232448}" dt="2020-10-26T23:05:06.392" v="1" actId="47"/>
        <pc:sldMkLst>
          <pc:docMk/>
          <pc:sldMk cId="3359376846" sldId="293"/>
        </pc:sldMkLst>
      </pc:sldChg>
      <pc:sldChg chg="modSp add mod">
        <pc:chgData name="Julio Pons Terol" userId="e331733e-cf30-4c2c-a860-b99129a4969f" providerId="ADAL" clId="{CE57F128-4EB1-4AC2-AF08-115189232448}" dt="2020-10-29T09:03:41.048" v="3" actId="20577"/>
        <pc:sldMkLst>
          <pc:docMk/>
          <pc:sldMk cId="7306199" sldId="295"/>
        </pc:sldMkLst>
        <pc:spChg chg="mod">
          <ac:chgData name="Julio Pons Terol" userId="e331733e-cf30-4c2c-a860-b99129a4969f" providerId="ADAL" clId="{CE57F128-4EB1-4AC2-AF08-115189232448}" dt="2020-10-29T09:03:41.048" v="3" actId="20577"/>
          <ac:spMkLst>
            <pc:docMk/>
            <pc:sldMk cId="7306199" sldId="295"/>
            <ac:spMk id="40" creationId="{00000000-0000-0000-0000-000000000000}"/>
          </ac:spMkLst>
        </pc:spChg>
      </pc:sldChg>
      <pc:sldChg chg="modSp add mod">
        <pc:chgData name="Julio Pons Terol" userId="e331733e-cf30-4c2c-a860-b99129a4969f" providerId="ADAL" clId="{CE57F128-4EB1-4AC2-AF08-115189232448}" dt="2020-10-29T09:03:45.976" v="5" actId="20577"/>
        <pc:sldMkLst>
          <pc:docMk/>
          <pc:sldMk cId="2400130377" sldId="296"/>
        </pc:sldMkLst>
        <pc:spChg chg="mod">
          <ac:chgData name="Julio Pons Terol" userId="e331733e-cf30-4c2c-a860-b99129a4969f" providerId="ADAL" clId="{CE57F128-4EB1-4AC2-AF08-115189232448}" dt="2020-10-29T09:03:45.976" v="5" actId="20577"/>
          <ac:spMkLst>
            <pc:docMk/>
            <pc:sldMk cId="2400130377" sldId="296"/>
            <ac:spMk id="40" creationId="{00000000-0000-0000-0000-000000000000}"/>
          </ac:spMkLst>
        </pc:spChg>
      </pc:sldChg>
    </pc:docChg>
  </pc:docChgLst>
  <pc:docChgLst>
    <pc:chgData name="Julio Pons Terol" userId="e331733e-cf30-4c2c-a860-b99129a4969f" providerId="ADAL" clId="{38B92672-F2A0-408F-9B4C-E2CA56CF2114}"/>
    <pc:docChg chg="modSld">
      <pc:chgData name="Julio Pons Terol" userId="e331733e-cf30-4c2c-a860-b99129a4969f" providerId="ADAL" clId="{38B92672-F2A0-408F-9B4C-E2CA56CF2114}" dt="2022-10-17T22:20:57.623" v="54" actId="20577"/>
      <pc:docMkLst>
        <pc:docMk/>
      </pc:docMkLst>
      <pc:sldChg chg="modSp mod">
        <pc:chgData name="Julio Pons Terol" userId="e331733e-cf30-4c2c-a860-b99129a4969f" providerId="ADAL" clId="{38B92672-F2A0-408F-9B4C-E2CA56CF2114}" dt="2022-10-17T22:20:46.100" v="51" actId="20577"/>
        <pc:sldMkLst>
          <pc:docMk/>
          <pc:sldMk cId="7306199" sldId="295"/>
        </pc:sldMkLst>
        <pc:spChg chg="mod">
          <ac:chgData name="Julio Pons Terol" userId="e331733e-cf30-4c2c-a860-b99129a4969f" providerId="ADAL" clId="{38B92672-F2A0-408F-9B4C-E2CA56CF2114}" dt="2022-10-17T15:19:21.038" v="1" actId="20577"/>
          <ac:spMkLst>
            <pc:docMk/>
            <pc:sldMk cId="7306199" sldId="295"/>
            <ac:spMk id="2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0:14.547" v="24" actId="20577"/>
          <ac:spMkLst>
            <pc:docMk/>
            <pc:sldMk cId="7306199" sldId="295"/>
            <ac:spMk id="9" creationId="{3274CC18-C2FF-4BFE-A29B-6518099992C5}"/>
          </ac:spMkLst>
        </pc:spChg>
        <pc:spChg chg="mod">
          <ac:chgData name="Julio Pons Terol" userId="e331733e-cf30-4c2c-a860-b99129a4969f" providerId="ADAL" clId="{38B92672-F2A0-408F-9B4C-E2CA56CF2114}" dt="2022-10-17T15:19:49.656" v="14" actId="20577"/>
          <ac:spMkLst>
            <pc:docMk/>
            <pc:sldMk cId="7306199" sldId="295"/>
            <ac:spMk id="10" creationId="{170CA4EA-730F-405C-BB33-64E1AFD4E1EF}"/>
          </ac:spMkLst>
        </pc:spChg>
        <pc:spChg chg="mod">
          <ac:chgData name="Julio Pons Terol" userId="e331733e-cf30-4c2c-a860-b99129a4969f" providerId="ADAL" clId="{38B92672-F2A0-408F-9B4C-E2CA56CF2114}" dt="2022-10-17T15:19:28.132" v="5" actId="20577"/>
          <ac:spMkLst>
            <pc:docMk/>
            <pc:sldMk cId="7306199" sldId="295"/>
            <ac:spMk id="31" creationId="{48E363DF-A225-403F-B8CF-B38280B0A056}"/>
          </ac:spMkLst>
        </pc:spChg>
        <pc:spChg chg="mod">
          <ac:chgData name="Julio Pons Terol" userId="e331733e-cf30-4c2c-a860-b99129a4969f" providerId="ADAL" clId="{38B92672-F2A0-408F-9B4C-E2CA56CF2114}" dt="2022-10-17T15:20:03.880" v="20" actId="20577"/>
          <ac:spMkLst>
            <pc:docMk/>
            <pc:sldMk cId="7306199" sldId="295"/>
            <ac:spMk id="39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0:07.570" v="22" actId="20577"/>
          <ac:spMkLst>
            <pc:docMk/>
            <pc:sldMk cId="7306199" sldId="295"/>
            <ac:spMk id="40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19:43.719" v="12" actId="20577"/>
          <ac:spMkLst>
            <pc:docMk/>
            <pc:sldMk cId="7306199" sldId="295"/>
            <ac:spMk id="41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19:35.871" v="8" actId="20577"/>
          <ac:spMkLst>
            <pc:docMk/>
            <pc:sldMk cId="7306199" sldId="295"/>
            <ac:spMk id="61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19:57.611" v="18" actId="20577"/>
          <ac:spMkLst>
            <pc:docMk/>
            <pc:sldMk cId="7306199" sldId="295"/>
            <ac:spMk id="68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19:53.833" v="16" actId="20577"/>
          <ac:spMkLst>
            <pc:docMk/>
            <pc:sldMk cId="7306199" sldId="295"/>
            <ac:spMk id="73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22:20:46.100" v="51" actId="20577"/>
          <ac:spMkLst>
            <pc:docMk/>
            <pc:sldMk cId="7306199" sldId="295"/>
            <ac:spMk id="89" creationId="{C9316C53-6D5E-45D9-A158-6B2188AD54E2}"/>
          </ac:spMkLst>
        </pc:spChg>
      </pc:sldChg>
      <pc:sldChg chg="modSp mod">
        <pc:chgData name="Julio Pons Terol" userId="e331733e-cf30-4c2c-a860-b99129a4969f" providerId="ADAL" clId="{38B92672-F2A0-408F-9B4C-E2CA56CF2114}" dt="2022-10-17T22:20:57.623" v="54" actId="20577"/>
        <pc:sldMkLst>
          <pc:docMk/>
          <pc:sldMk cId="2400130377" sldId="296"/>
        </pc:sldMkLst>
        <pc:spChg chg="mod">
          <ac:chgData name="Julio Pons Terol" userId="e331733e-cf30-4c2c-a860-b99129a4969f" providerId="ADAL" clId="{38B92672-F2A0-408F-9B4C-E2CA56CF2114}" dt="2022-10-17T15:20:31.085" v="26" actId="20577"/>
          <ac:spMkLst>
            <pc:docMk/>
            <pc:sldMk cId="2400130377" sldId="296"/>
            <ac:spMk id="2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1:18.634" v="44" actId="20577"/>
          <ac:spMkLst>
            <pc:docMk/>
            <pc:sldMk cId="2400130377" sldId="296"/>
            <ac:spMk id="9" creationId="{3274CC18-C2FF-4BFE-A29B-6518099992C5}"/>
          </ac:spMkLst>
        </pc:spChg>
        <pc:spChg chg="mod">
          <ac:chgData name="Julio Pons Terol" userId="e331733e-cf30-4c2c-a860-b99129a4969f" providerId="ADAL" clId="{38B92672-F2A0-408F-9B4C-E2CA56CF2114}" dt="2022-10-17T15:21:02.881" v="38" actId="20577"/>
          <ac:spMkLst>
            <pc:docMk/>
            <pc:sldMk cId="2400130377" sldId="296"/>
            <ac:spMk id="10" creationId="{170CA4EA-730F-405C-BB33-64E1AFD4E1EF}"/>
          </ac:spMkLst>
        </pc:spChg>
        <pc:spChg chg="mod">
          <ac:chgData name="Julio Pons Terol" userId="e331733e-cf30-4c2c-a860-b99129a4969f" providerId="ADAL" clId="{38B92672-F2A0-408F-9B4C-E2CA56CF2114}" dt="2022-10-17T15:20:38.517" v="30" actId="20577"/>
          <ac:spMkLst>
            <pc:docMk/>
            <pc:sldMk cId="2400130377" sldId="296"/>
            <ac:spMk id="31" creationId="{48E363DF-A225-403F-B8CF-B38280B0A056}"/>
          </ac:spMkLst>
        </pc:spChg>
        <pc:spChg chg="mod">
          <ac:chgData name="Julio Pons Terol" userId="e331733e-cf30-4c2c-a860-b99129a4969f" providerId="ADAL" clId="{38B92672-F2A0-408F-9B4C-E2CA56CF2114}" dt="2022-10-17T15:21:32.404" v="48" actId="20577"/>
          <ac:spMkLst>
            <pc:docMk/>
            <pc:sldMk cId="2400130377" sldId="296"/>
            <ac:spMk id="39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1:24.211" v="46" actId="20577"/>
          <ac:spMkLst>
            <pc:docMk/>
            <pc:sldMk cId="2400130377" sldId="296"/>
            <ac:spMk id="40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0:57.288" v="37" actId="20577"/>
          <ac:spMkLst>
            <pc:docMk/>
            <pc:sldMk cId="2400130377" sldId="296"/>
            <ac:spMk id="41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0:49.080" v="34" actId="6549"/>
          <ac:spMkLst>
            <pc:docMk/>
            <pc:sldMk cId="2400130377" sldId="296"/>
            <ac:spMk id="61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1:12.859" v="42" actId="20577"/>
          <ac:spMkLst>
            <pc:docMk/>
            <pc:sldMk cId="2400130377" sldId="296"/>
            <ac:spMk id="68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15:21:07.610" v="40" actId="20577"/>
          <ac:spMkLst>
            <pc:docMk/>
            <pc:sldMk cId="2400130377" sldId="296"/>
            <ac:spMk id="73" creationId="{00000000-0000-0000-0000-000000000000}"/>
          </ac:spMkLst>
        </pc:spChg>
        <pc:spChg chg="mod">
          <ac:chgData name="Julio Pons Terol" userId="e331733e-cf30-4c2c-a860-b99129a4969f" providerId="ADAL" clId="{38B92672-F2A0-408F-9B4C-E2CA56CF2114}" dt="2022-10-17T22:20:57.623" v="54" actId="20577"/>
          <ac:spMkLst>
            <pc:docMk/>
            <pc:sldMk cId="2400130377" sldId="296"/>
            <ac:spMk id="89" creationId="{C9316C53-6D5E-45D9-A158-6B2188AD54E2}"/>
          </ac:spMkLst>
        </pc:spChg>
      </pc:sldChg>
    </pc:docChg>
  </pc:docChgLst>
  <pc:docChgLst>
    <pc:chgData name="Julio Pons Terol" userId="e331733e-cf30-4c2c-a860-b99129a4969f" providerId="ADAL" clId="{0AC679AF-48B3-4C60-BEE2-AD9433AEFD3C}"/>
    <pc:docChg chg="custSel modSld">
      <pc:chgData name="Julio Pons Terol" userId="e331733e-cf30-4c2c-a860-b99129a4969f" providerId="ADAL" clId="{0AC679AF-48B3-4C60-BEE2-AD9433AEFD3C}" dt="2024-10-09T16:08:38.363" v="3" actId="313"/>
      <pc:docMkLst>
        <pc:docMk/>
      </pc:docMkLst>
      <pc:sldChg chg="modSp mod">
        <pc:chgData name="Julio Pons Terol" userId="e331733e-cf30-4c2c-a860-b99129a4969f" providerId="ADAL" clId="{0AC679AF-48B3-4C60-BEE2-AD9433AEFD3C}" dt="2024-10-09T16:08:37.427" v="2" actId="313"/>
        <pc:sldMkLst>
          <pc:docMk/>
          <pc:sldMk cId="7306199" sldId="295"/>
        </pc:sldMkLst>
        <pc:spChg chg="mod">
          <ac:chgData name="Julio Pons Terol" userId="e331733e-cf30-4c2c-a860-b99129a4969f" providerId="ADAL" clId="{0AC679AF-48B3-4C60-BEE2-AD9433AEFD3C}" dt="2024-10-09T16:08:37.427" v="2" actId="313"/>
          <ac:spMkLst>
            <pc:docMk/>
            <pc:sldMk cId="7306199" sldId="295"/>
            <ac:spMk id="2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7306199" sldId="295"/>
            <ac:spMk id="9" creationId="{3274CC18-C2FF-4BFE-A29B-6518099992C5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7306199" sldId="295"/>
            <ac:spMk id="10" creationId="{170CA4EA-730F-405C-BB33-64E1AFD4E1EF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7306199" sldId="295"/>
            <ac:spMk id="39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7:50.153" v="0"/>
          <ac:spMkLst>
            <pc:docMk/>
            <pc:sldMk cId="7306199" sldId="295"/>
            <ac:spMk id="40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7:50.153" v="0"/>
          <ac:spMkLst>
            <pc:docMk/>
            <pc:sldMk cId="7306199" sldId="295"/>
            <ac:spMk id="68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7306199" sldId="295"/>
            <ac:spMk id="73" creationId="{00000000-0000-0000-0000-000000000000}"/>
          </ac:spMkLst>
        </pc:spChg>
      </pc:sldChg>
      <pc:sldChg chg="modSp mod">
        <pc:chgData name="Julio Pons Terol" userId="e331733e-cf30-4c2c-a860-b99129a4969f" providerId="ADAL" clId="{0AC679AF-48B3-4C60-BEE2-AD9433AEFD3C}" dt="2024-10-09T16:08:38.363" v="3" actId="313"/>
        <pc:sldMkLst>
          <pc:docMk/>
          <pc:sldMk cId="2400130377" sldId="296"/>
        </pc:sldMkLst>
        <pc:spChg chg="mod">
          <ac:chgData name="Julio Pons Terol" userId="e331733e-cf30-4c2c-a860-b99129a4969f" providerId="ADAL" clId="{0AC679AF-48B3-4C60-BEE2-AD9433AEFD3C}" dt="2024-10-09T16:08:38.363" v="3" actId="313"/>
          <ac:spMkLst>
            <pc:docMk/>
            <pc:sldMk cId="2400130377" sldId="296"/>
            <ac:spMk id="2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2400130377" sldId="296"/>
            <ac:spMk id="9" creationId="{3274CC18-C2FF-4BFE-A29B-6518099992C5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2400130377" sldId="296"/>
            <ac:spMk id="10" creationId="{170CA4EA-730F-405C-BB33-64E1AFD4E1EF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2400130377" sldId="296"/>
            <ac:spMk id="39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7:50.153" v="0"/>
          <ac:spMkLst>
            <pc:docMk/>
            <pc:sldMk cId="2400130377" sldId="296"/>
            <ac:spMk id="40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7:50.153" v="0"/>
          <ac:spMkLst>
            <pc:docMk/>
            <pc:sldMk cId="2400130377" sldId="296"/>
            <ac:spMk id="68" creationId="{00000000-0000-0000-0000-000000000000}"/>
          </ac:spMkLst>
        </pc:spChg>
        <pc:spChg chg="mod">
          <ac:chgData name="Julio Pons Terol" userId="e331733e-cf30-4c2c-a860-b99129a4969f" providerId="ADAL" clId="{0AC679AF-48B3-4C60-BEE2-AD9433AEFD3C}" dt="2024-10-09T16:08:04.286" v="1"/>
          <ac:spMkLst>
            <pc:docMk/>
            <pc:sldMk cId="2400130377" sldId="296"/>
            <ac:spMk id="73" creationId="{00000000-0000-0000-0000-000000000000}"/>
          </ac:spMkLst>
        </pc:spChg>
      </pc:sldChg>
    </pc:docChg>
  </pc:docChgLst>
  <pc:docChgLst>
    <pc:chgData name="Julio Pons Terol" userId="e331733e-cf30-4c2c-a860-b99129a4969f" providerId="ADAL" clId="{68DD2EE2-BDD6-46AF-A5AA-F8658403D325}"/>
    <pc:docChg chg="modSld">
      <pc:chgData name="Julio Pons Terol" userId="e331733e-cf30-4c2c-a860-b99129a4969f" providerId="ADAL" clId="{68DD2EE2-BDD6-46AF-A5AA-F8658403D325}" dt="2023-10-16T10:15:24.671" v="1"/>
      <pc:docMkLst>
        <pc:docMk/>
      </pc:docMkLst>
      <pc:sldChg chg="modSp">
        <pc:chgData name="Julio Pons Terol" userId="e331733e-cf30-4c2c-a860-b99129a4969f" providerId="ADAL" clId="{68DD2EE2-BDD6-46AF-A5AA-F8658403D325}" dt="2023-10-16T10:15:24.671" v="1"/>
        <pc:sldMkLst>
          <pc:docMk/>
          <pc:sldMk cId="7306199" sldId="295"/>
        </pc:sldMkLst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7306199" sldId="295"/>
            <ac:spMk id="2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7306199" sldId="295"/>
            <ac:spMk id="9" creationId="{3274CC18-C2FF-4BFE-A29B-6518099992C5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7306199" sldId="295"/>
            <ac:spMk id="10" creationId="{170CA4EA-730F-405C-BB33-64E1AFD4E1EF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7306199" sldId="295"/>
            <ac:spMk id="39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5:24.671" v="1"/>
          <ac:spMkLst>
            <pc:docMk/>
            <pc:sldMk cId="7306199" sldId="295"/>
            <ac:spMk id="40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5:24.671" v="1"/>
          <ac:spMkLst>
            <pc:docMk/>
            <pc:sldMk cId="7306199" sldId="295"/>
            <ac:spMk id="68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7306199" sldId="295"/>
            <ac:spMk id="73" creationId="{00000000-0000-0000-0000-000000000000}"/>
          </ac:spMkLst>
        </pc:spChg>
      </pc:sldChg>
      <pc:sldChg chg="modSp">
        <pc:chgData name="Julio Pons Terol" userId="e331733e-cf30-4c2c-a860-b99129a4969f" providerId="ADAL" clId="{68DD2EE2-BDD6-46AF-A5AA-F8658403D325}" dt="2023-10-16T10:15:24.671" v="1"/>
        <pc:sldMkLst>
          <pc:docMk/>
          <pc:sldMk cId="2400130377" sldId="296"/>
        </pc:sldMkLst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2400130377" sldId="296"/>
            <ac:spMk id="2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2400130377" sldId="296"/>
            <ac:spMk id="9" creationId="{3274CC18-C2FF-4BFE-A29B-6518099992C5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2400130377" sldId="296"/>
            <ac:spMk id="10" creationId="{170CA4EA-730F-405C-BB33-64E1AFD4E1EF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2400130377" sldId="296"/>
            <ac:spMk id="39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5:24.671" v="1"/>
          <ac:spMkLst>
            <pc:docMk/>
            <pc:sldMk cId="2400130377" sldId="296"/>
            <ac:spMk id="40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5:24.671" v="1"/>
          <ac:spMkLst>
            <pc:docMk/>
            <pc:sldMk cId="2400130377" sldId="296"/>
            <ac:spMk id="68" creationId="{00000000-0000-0000-0000-000000000000}"/>
          </ac:spMkLst>
        </pc:spChg>
        <pc:spChg chg="mod">
          <ac:chgData name="Julio Pons Terol" userId="e331733e-cf30-4c2c-a860-b99129a4969f" providerId="ADAL" clId="{68DD2EE2-BDD6-46AF-A5AA-F8658403D325}" dt="2023-10-16T10:13:08.573" v="0"/>
          <ac:spMkLst>
            <pc:docMk/>
            <pc:sldMk cId="2400130377" sldId="296"/>
            <ac:spMk id="73" creationId="{00000000-0000-0000-0000-000000000000}"/>
          </ac:spMkLst>
        </pc:spChg>
      </pc:sldChg>
    </pc:docChg>
  </pc:docChgLst>
  <pc:docChgLst>
    <pc:chgData name="Julio Pons Terol" userId="e331733e-cf30-4c2c-a860-b99129a4969f" providerId="ADAL" clId="{B6B164D4-55E2-4915-B47E-571C64CC7AF3}"/>
    <pc:docChg chg="delSld modSld delMainMaster">
      <pc:chgData name="Julio Pons Terol" userId="e331733e-cf30-4c2c-a860-b99129a4969f" providerId="ADAL" clId="{B6B164D4-55E2-4915-B47E-571C64CC7AF3}" dt="2020-10-22T17:20:08.306" v="27" actId="20577"/>
      <pc:docMkLst>
        <pc:docMk/>
      </pc:docMkLst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2309785313" sldId="257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103508449" sldId="258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1563523324" sldId="259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408069556" sldId="260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3596209876" sldId="261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356653539" sldId="262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510163949" sldId="263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565908230" sldId="264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426312783" sldId="265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2450747723" sldId="266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1407864836" sldId="267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1639332980" sldId="268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1567608726" sldId="269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845307920" sldId="270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925951131" sldId="271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1317407290" sldId="272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899044147" sldId="273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2021000406" sldId="274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3194916177" sldId="275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67470458" sldId="276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2419756938" sldId="277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1531509276" sldId="278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794811673" sldId="279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1573542082" sldId="280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2646456203" sldId="281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1946481059" sldId="282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3809450137" sldId="283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529836723" sldId="284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781686282" sldId="285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810323273" sldId="286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1529756005" sldId="287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040195225" sldId="288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1538066520" sldId="289"/>
        </pc:sldMkLst>
      </pc:sldChg>
      <pc:sldChg chg="del">
        <pc:chgData name="Julio Pons Terol" userId="e331733e-cf30-4c2c-a860-b99129a4969f" providerId="ADAL" clId="{B6B164D4-55E2-4915-B47E-571C64CC7AF3}" dt="2020-10-12T22:51:42.750" v="0" actId="47"/>
        <pc:sldMkLst>
          <pc:docMk/>
          <pc:sldMk cId="423245271" sldId="290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3191147035" sldId="291"/>
        </pc:sldMkLst>
      </pc:sldChg>
      <pc:sldChg chg="del">
        <pc:chgData name="Julio Pons Terol" userId="e331733e-cf30-4c2c-a860-b99129a4969f" providerId="ADAL" clId="{B6B164D4-55E2-4915-B47E-571C64CC7AF3}" dt="2020-10-12T22:51:57.347" v="1" actId="47"/>
        <pc:sldMkLst>
          <pc:docMk/>
          <pc:sldMk cId="217770646" sldId="292"/>
        </pc:sldMkLst>
      </pc:sldChg>
      <pc:sldChg chg="addSp modSp mod">
        <pc:chgData name="Julio Pons Terol" userId="e331733e-cf30-4c2c-a860-b99129a4969f" providerId="ADAL" clId="{B6B164D4-55E2-4915-B47E-571C64CC7AF3}" dt="2020-10-22T17:20:08.306" v="27" actId="20577"/>
        <pc:sldMkLst>
          <pc:docMk/>
          <pc:sldMk cId="3359376846" sldId="293"/>
        </pc:sldMkLst>
        <pc:spChg chg="add mod">
          <ac:chgData name="Julio Pons Terol" userId="e331733e-cf30-4c2c-a860-b99129a4969f" providerId="ADAL" clId="{B6B164D4-55E2-4915-B47E-571C64CC7AF3}" dt="2020-10-22T06:36:12.781" v="13" actId="20577"/>
          <ac:spMkLst>
            <pc:docMk/>
            <pc:sldMk cId="3359376846" sldId="293"/>
            <ac:spMk id="6" creationId="{A324E2C1-DD8E-4FAA-A454-E3FE092DCB1A}"/>
          </ac:spMkLst>
        </pc:spChg>
        <pc:spChg chg="mod">
          <ac:chgData name="Julio Pons Terol" userId="e331733e-cf30-4c2c-a860-b99129a4969f" providerId="ADAL" clId="{B6B164D4-55E2-4915-B47E-571C64CC7AF3}" dt="2020-10-22T17:20:08.306" v="27" actId="20577"/>
          <ac:spMkLst>
            <pc:docMk/>
            <pc:sldMk cId="3359376846" sldId="293"/>
            <ac:spMk id="31" creationId="{48E363DF-A225-403F-B8CF-B38280B0A056}"/>
          </ac:spMkLst>
        </pc:spChg>
        <pc:picChg chg="add mod">
          <ac:chgData name="Julio Pons Terol" userId="e331733e-cf30-4c2c-a860-b99129a4969f" providerId="ADAL" clId="{B6B164D4-55E2-4915-B47E-571C64CC7AF3}" dt="2020-10-22T06:35:20.305" v="4" actId="1076"/>
          <ac:picMkLst>
            <pc:docMk/>
            <pc:sldMk cId="3359376846" sldId="293"/>
            <ac:picMk id="4" creationId="{AF9DDC79-8C97-4666-8C0C-0BBBED24316C}"/>
          </ac:picMkLst>
        </pc:picChg>
      </pc:sldChg>
      <pc:sldChg chg="del">
        <pc:chgData name="Julio Pons Terol" userId="e331733e-cf30-4c2c-a860-b99129a4969f" providerId="ADAL" clId="{B6B164D4-55E2-4915-B47E-571C64CC7AF3}" dt="2020-10-12T22:52:18.462" v="2" actId="47"/>
        <pc:sldMkLst>
          <pc:docMk/>
          <pc:sldMk cId="3879987847" sldId="294"/>
        </pc:sldMkLst>
      </pc:sldChg>
      <pc:sldMasterChg chg="del delSldLayout">
        <pc:chgData name="Julio Pons Terol" userId="e331733e-cf30-4c2c-a860-b99129a4969f" providerId="ADAL" clId="{B6B164D4-55E2-4915-B47E-571C64CC7AF3}" dt="2020-10-12T22:51:57.347" v="1" actId="47"/>
        <pc:sldMasterMkLst>
          <pc:docMk/>
          <pc:sldMasterMk cId="3578471867" sldId="2147483672"/>
        </pc:sldMasterMkLst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4045912958" sldId="2147483673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813209341" sldId="2147483674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2072672869" sldId="2147483675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2113776617" sldId="2147483676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2224279295" sldId="2147483677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906808395" sldId="2147483678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3718168533" sldId="2147483679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2938453101" sldId="2147483680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1316633877" sldId="2147483681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361593856" sldId="2147483682"/>
          </pc:sldLayoutMkLst>
        </pc:sldLayoutChg>
        <pc:sldLayoutChg chg="del">
          <pc:chgData name="Julio Pons Terol" userId="e331733e-cf30-4c2c-a860-b99129a4969f" providerId="ADAL" clId="{B6B164D4-55E2-4915-B47E-571C64CC7AF3}" dt="2020-10-12T22:51:57.347" v="1" actId="47"/>
          <pc:sldLayoutMkLst>
            <pc:docMk/>
            <pc:sldMasterMk cId="3578471867" sldId="2147483672"/>
            <pc:sldLayoutMk cId="1269458725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8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5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1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4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28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22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1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70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3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DD48-CA5C-4807-B51D-124D3098BA58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F2C6-51E8-40C3-ABF1-0FEB25D93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83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2844" y="48356"/>
            <a:ext cx="348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Trabajo MV PPTP 2024 – site to site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CAA0494-D006-4FDD-8F9D-4C8F7805E063}"/>
              </a:ext>
            </a:extLst>
          </p:cNvPr>
          <p:cNvGrpSpPr/>
          <p:nvPr/>
        </p:nvGrpSpPr>
        <p:grpSpPr>
          <a:xfrm>
            <a:off x="232764" y="1293541"/>
            <a:ext cx="8454036" cy="4979937"/>
            <a:chOff x="232764" y="1293541"/>
            <a:chExt cx="8454036" cy="4979937"/>
          </a:xfrm>
        </p:grpSpPr>
        <p:sp>
          <p:nvSpPr>
            <p:cNvPr id="19" name="Cuadro de texto 5">
              <a:extLst>
                <a:ext uri="{FF2B5EF4-FFF2-40B4-BE49-F238E27FC236}">
                  <a16:creationId xmlns:a16="http://schemas.microsoft.com/office/drawing/2014/main" id="{822AAAA2-99F6-4B3B-B0CE-A61344CE36D8}"/>
                </a:ext>
              </a:extLst>
            </p:cNvPr>
            <p:cNvSpPr txBox="1"/>
            <p:nvPr/>
          </p:nvSpPr>
          <p:spPr>
            <a:xfrm>
              <a:off x="7063238" y="2620487"/>
              <a:ext cx="788834" cy="18620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IP por DHCP</a:t>
              </a:r>
            </a:p>
          </p:txBody>
        </p:sp>
        <p:sp>
          <p:nvSpPr>
            <p:cNvPr id="44" name="Cuadro de texto 5"/>
            <p:cNvSpPr txBox="1"/>
            <p:nvPr/>
          </p:nvSpPr>
          <p:spPr>
            <a:xfrm>
              <a:off x="7527828" y="5458736"/>
              <a:ext cx="788834" cy="18620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IP por DHCP</a:t>
              </a:r>
            </a:p>
          </p:txBody>
        </p:sp>
        <p:sp>
          <p:nvSpPr>
            <p:cNvPr id="40" name="Cuadro de texto 7"/>
            <p:cNvSpPr txBox="1"/>
            <p:nvPr/>
          </p:nvSpPr>
          <p:spPr>
            <a:xfrm>
              <a:off x="7239535" y="3800729"/>
              <a:ext cx="1442791" cy="222815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10.54.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.101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 de texto 5">
              <a:extLst>
                <a:ext uri="{FF2B5EF4-FFF2-40B4-BE49-F238E27FC236}">
                  <a16:creationId xmlns:a16="http://schemas.microsoft.com/office/drawing/2014/main" id="{6321D5CD-9740-4B86-8D3E-9AED2A3A886B}"/>
                </a:ext>
              </a:extLst>
            </p:cNvPr>
            <p:cNvSpPr txBox="1"/>
            <p:nvPr/>
          </p:nvSpPr>
          <p:spPr>
            <a:xfrm>
              <a:off x="5095193" y="2613663"/>
              <a:ext cx="788834" cy="18620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IP por DHCP</a:t>
              </a:r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232764" y="1293541"/>
              <a:ext cx="8454036" cy="4979937"/>
              <a:chOff x="232764" y="2998113"/>
              <a:chExt cx="6196974" cy="3275365"/>
            </a:xfrm>
          </p:grpSpPr>
          <p:pic>
            <p:nvPicPr>
              <p:cNvPr id="1026" name="Picture 2" descr="http://www.linksys.com/images/productmt/834028/372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631"/>
              <a:stretch/>
            </p:blipFill>
            <p:spPr bwMode="auto">
              <a:xfrm>
                <a:off x="915634" y="4256819"/>
                <a:ext cx="865132" cy="331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2764" y="4692086"/>
                <a:ext cx="1775928" cy="1500748"/>
              </a:xfrm>
              <a:prstGeom prst="rect">
                <a:avLst/>
              </a:prstGeom>
            </p:spPr>
          </p:pic>
          <p:cxnSp>
            <p:nvCxnSpPr>
              <p:cNvPr id="5" name="Conector recto 4"/>
              <p:cNvCxnSpPr>
                <a:cxnSpLocks/>
              </p:cNvCxnSpPr>
              <p:nvPr/>
            </p:nvCxnSpPr>
            <p:spPr>
              <a:xfrm flipH="1" flipV="1">
                <a:off x="1405603" y="4506492"/>
                <a:ext cx="286805" cy="3360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>
                <a:cxnSpLocks/>
                <a:stCxn id="1026" idx="0"/>
                <a:endCxn id="13" idx="1"/>
              </p:cNvCxnSpPr>
              <p:nvPr/>
            </p:nvCxnSpPr>
            <p:spPr>
              <a:xfrm flipH="1" flipV="1">
                <a:off x="1299086" y="3768120"/>
                <a:ext cx="49114" cy="4886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CuadroTexto 7"/>
              <p:cNvSpPr txBox="1"/>
              <p:nvPr/>
            </p:nvSpPr>
            <p:spPr>
              <a:xfrm>
                <a:off x="5645411" y="3010895"/>
                <a:ext cx="6543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VMware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3243085" y="3982136"/>
                <a:ext cx="908412" cy="679623"/>
              </a:xfrm>
              <a:prstGeom prst="roundRect">
                <a:avLst/>
              </a:prstGeom>
              <a:solidFill>
                <a:schemeClr val="accent1">
                  <a:lumMod val="75000"/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s-E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CLIENTE PPTP</a:t>
                </a:r>
                <a:endParaRPr lang="es-ES" sz="1000" dirty="0">
                  <a:cs typeface="Arial" panose="020B0604020202020204" pitchFamily="34" charset="0"/>
                </a:endParaRPr>
              </a:p>
              <a:p>
                <a:pPr algn="ctr"/>
                <a:r>
                  <a:rPr lang="es-ES" sz="1000" dirty="0" err="1">
                    <a:cs typeface="Arial" panose="020B0604020202020204" pitchFamily="34" charset="0"/>
                  </a:rPr>
                  <a:t>ddwrt-n</a:t>
                </a:r>
                <a:r>
                  <a:rPr lang="es-ES" sz="1000" b="1" dirty="0" err="1">
                    <a:cs typeface="Arial" panose="020B0604020202020204" pitchFamily="34" charset="0"/>
                  </a:rPr>
                  <a:t>oX</a:t>
                </a:r>
                <a:endParaRPr lang="es-ES" sz="10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3357513" y="5838658"/>
                <a:ext cx="736658" cy="3541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RCO-</a:t>
                </a:r>
                <a:r>
                  <a:rPr lang="es-E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noX</a:t>
                </a:r>
                <a:endParaRPr lang="es-E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5052136" y="5838658"/>
                <a:ext cx="858912" cy="3234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RCO-X</a:t>
                </a:r>
              </a:p>
            </p:txBody>
          </p:sp>
          <p:cxnSp>
            <p:nvCxnSpPr>
              <p:cNvPr id="23" name="Conector recto 22"/>
              <p:cNvCxnSpPr>
                <a:cxnSpLocks/>
                <a:stCxn id="72" idx="3"/>
                <a:endCxn id="15" idx="2"/>
              </p:cNvCxnSpPr>
              <p:nvPr/>
            </p:nvCxnSpPr>
            <p:spPr>
              <a:xfrm flipH="1" flipV="1">
                <a:off x="3697291" y="4661759"/>
                <a:ext cx="15661" cy="2217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>
                <a:stCxn id="69" idx="1"/>
                <a:endCxn id="18" idx="0"/>
              </p:cNvCxnSpPr>
              <p:nvPr/>
            </p:nvCxnSpPr>
            <p:spPr>
              <a:xfrm>
                <a:off x="5481592" y="5550932"/>
                <a:ext cx="0" cy="28772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>
                <a:stCxn id="72" idx="1"/>
                <a:endCxn id="16" idx="0"/>
              </p:cNvCxnSpPr>
              <p:nvPr/>
            </p:nvCxnSpPr>
            <p:spPr>
              <a:xfrm>
                <a:off x="3712952" y="5641243"/>
                <a:ext cx="12890" cy="1974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cxnSpLocks/>
                <a:stCxn id="17" idx="0"/>
              </p:cNvCxnSpPr>
              <p:nvPr/>
            </p:nvCxnSpPr>
            <p:spPr>
              <a:xfrm flipH="1" flipV="1">
                <a:off x="4888355" y="3586471"/>
                <a:ext cx="383315" cy="39352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>
                <a:cxnSpLocks/>
              </p:cNvCxnSpPr>
              <p:nvPr/>
            </p:nvCxnSpPr>
            <p:spPr>
              <a:xfrm flipV="1">
                <a:off x="1889643" y="3539629"/>
                <a:ext cx="1729840" cy="15306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o 69"/>
              <p:cNvGrpSpPr/>
              <p:nvPr/>
            </p:nvGrpSpPr>
            <p:grpSpPr>
              <a:xfrm>
                <a:off x="4706168" y="4818544"/>
                <a:ext cx="1550848" cy="733169"/>
                <a:chOff x="7471377" y="1585449"/>
                <a:chExt cx="1672623" cy="1254497"/>
              </a:xfrm>
            </p:grpSpPr>
            <p:sp>
              <p:nvSpPr>
                <p:cNvPr id="69" name="Nube 68"/>
                <p:cNvSpPr/>
                <p:nvPr/>
              </p:nvSpPr>
              <p:spPr>
                <a:xfrm>
                  <a:off x="7471377" y="1585449"/>
                  <a:ext cx="1672623" cy="1254497"/>
                </a:xfrm>
                <a:prstGeom prst="clou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CuadroTexto 67"/>
                <p:cNvSpPr txBox="1"/>
                <p:nvPr/>
              </p:nvSpPr>
              <p:spPr>
                <a:xfrm>
                  <a:off x="7868696" y="1916988"/>
                  <a:ext cx="906372" cy="5715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s-ES"/>
                  </a:defPPr>
                  <a:lvl1pPr algn="ctr">
                    <a:defRPr sz="800"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s-ES" sz="900" b="1" dirty="0">
                      <a:latin typeface="+mn-lt"/>
                    </a:rPr>
                    <a:t>Red VMnet2</a:t>
                  </a:r>
                </a:p>
                <a:p>
                  <a:r>
                    <a:rPr lang="es-ES" sz="900" b="1" dirty="0">
                      <a:latin typeface="+mn-lt"/>
                    </a:rPr>
                    <a:t>Custom</a:t>
                  </a:r>
                  <a:br>
                    <a:rPr lang="es-ES" sz="900" b="1" dirty="0">
                      <a:latin typeface="+mn-lt"/>
                    </a:rPr>
                  </a:br>
                  <a:r>
                    <a:rPr lang="es-ES" sz="900" b="1" dirty="0">
                      <a:latin typeface="+mn-lt"/>
                    </a:rPr>
                    <a:t>10.54.</a:t>
                  </a:r>
                  <a:r>
                    <a:rPr lang="es-ES" sz="900" b="1" dirty="0">
                      <a:solidFill>
                        <a:srgbClr val="FF0000"/>
                      </a:solidFill>
                      <a:latin typeface="+mn-lt"/>
                    </a:rPr>
                    <a:t> &lt;</a:t>
                  </a:r>
                  <a:r>
                    <a:rPr lang="es-ES" sz="900" b="1" dirty="0">
                      <a:solidFill>
                        <a:srgbClr val="FF0000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161 </a:t>
                  </a:r>
                  <a:r>
                    <a:rPr lang="es-ES" sz="900" b="1" dirty="0">
                      <a:solidFill>
                        <a:srgbClr val="FF0000"/>
                      </a:solidFill>
                      <a:latin typeface="+mn-lt"/>
                    </a:rPr>
                    <a:t>&gt; </a:t>
                  </a:r>
                  <a:r>
                    <a:rPr lang="es-ES" sz="900" b="1" dirty="0">
                      <a:latin typeface="+mn-lt"/>
                    </a:rPr>
                    <a:t>.0 /24</a:t>
                  </a:r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>
                <a:off x="2905434" y="4837453"/>
                <a:ext cx="1615036" cy="804647"/>
                <a:chOff x="7502179" y="1703238"/>
                <a:chExt cx="1672623" cy="1254497"/>
              </a:xfrm>
            </p:grpSpPr>
            <p:sp>
              <p:nvSpPr>
                <p:cNvPr id="72" name="Nube 71"/>
                <p:cNvSpPr/>
                <p:nvPr/>
              </p:nvSpPr>
              <p:spPr>
                <a:xfrm>
                  <a:off x="7502179" y="1703238"/>
                  <a:ext cx="1672623" cy="1254497"/>
                </a:xfrm>
                <a:prstGeom prst="clou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939138" y="2012454"/>
                  <a:ext cx="831408" cy="520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900" b="1" dirty="0">
                      <a:cs typeface="Arial" panose="020B0604020202020204" pitchFamily="34" charset="0"/>
                    </a:rPr>
                    <a:t>Red VMnet1</a:t>
                  </a:r>
                  <a:br>
                    <a:rPr lang="es-ES" sz="900" b="1" dirty="0">
                      <a:cs typeface="Arial" panose="020B0604020202020204" pitchFamily="34" charset="0"/>
                    </a:rPr>
                  </a:br>
                  <a:r>
                    <a:rPr lang="es-ES" sz="900" b="1" dirty="0">
                      <a:cs typeface="Arial" panose="020B0604020202020204" pitchFamily="34" charset="0"/>
                    </a:rPr>
                    <a:t>Host </a:t>
                  </a:r>
                  <a:r>
                    <a:rPr lang="es-ES" sz="900" b="1" dirty="0" err="1">
                      <a:cs typeface="Arial" panose="020B0604020202020204" pitchFamily="34" charset="0"/>
                    </a:rPr>
                    <a:t>Only</a:t>
                  </a:r>
                  <a:r>
                    <a:rPr lang="es-ES" sz="900" b="1" dirty="0">
                      <a:cs typeface="Arial" panose="020B0604020202020204" pitchFamily="34" charset="0"/>
                    </a:rPr>
                    <a:t> </a:t>
                  </a:r>
                  <a:br>
                    <a:rPr lang="es-ES" sz="900" b="1" dirty="0">
                      <a:cs typeface="Arial" panose="020B0604020202020204" pitchFamily="34" charset="0"/>
                    </a:rPr>
                  </a:br>
                  <a:r>
                    <a:rPr lang="es-ES" sz="900" b="1" dirty="0">
                      <a:cs typeface="Arial" panose="020B0604020202020204" pitchFamily="34" charset="0"/>
                    </a:rPr>
                    <a:t>10.24.</a:t>
                  </a:r>
                  <a:r>
                    <a:rPr lang="es-ES" sz="900" b="1" dirty="0">
                      <a:solidFill>
                        <a:srgbClr val="FF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&lt;161&gt;</a:t>
                  </a:r>
                  <a:r>
                    <a:rPr lang="es-ES" sz="900" b="1" dirty="0">
                      <a:cs typeface="Arial" panose="020B0604020202020204" pitchFamily="34" charset="0"/>
                    </a:rPr>
                    <a:t> .0 /24</a:t>
                  </a:r>
                </a:p>
              </p:txBody>
            </p:sp>
          </p:grpSp>
          <p:cxnSp>
            <p:nvCxnSpPr>
              <p:cNvPr id="91" name="Conector recto 90"/>
              <p:cNvCxnSpPr>
                <a:cxnSpLocks/>
                <a:stCxn id="69" idx="3"/>
                <a:endCxn id="17" idx="2"/>
              </p:cNvCxnSpPr>
              <p:nvPr/>
            </p:nvCxnSpPr>
            <p:spPr>
              <a:xfrm flipH="1" flipV="1">
                <a:off x="5271670" y="4648860"/>
                <a:ext cx="209922" cy="2116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CuadroTexto 110"/>
              <p:cNvSpPr txBox="1"/>
              <p:nvPr/>
            </p:nvSpPr>
            <p:spPr>
              <a:xfrm>
                <a:off x="745290" y="4535768"/>
                <a:ext cx="84029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Ej.:  192.168.1.1</a:t>
                </a:r>
              </a:p>
            </p:txBody>
          </p:sp>
          <p:sp>
            <p:nvSpPr>
              <p:cNvPr id="112" name="Rectángulo redondeado 111"/>
              <p:cNvSpPr/>
              <p:nvPr/>
            </p:nvSpPr>
            <p:spPr>
              <a:xfrm>
                <a:off x="2624707" y="2998113"/>
                <a:ext cx="3805031" cy="3275365"/>
              </a:xfrm>
              <a:prstGeom prst="roundRect">
                <a:avLst/>
              </a:prstGeom>
              <a:noFill/>
              <a:ln w="666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Imagen 7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8245" y="5294520"/>
                <a:ext cx="269230" cy="269230"/>
              </a:xfrm>
              <a:prstGeom prst="rect">
                <a:avLst/>
              </a:prstGeom>
            </p:spPr>
          </p:pic>
          <p:cxnSp>
            <p:nvCxnSpPr>
              <p:cNvPr id="58" name="Conector recto 57"/>
              <p:cNvCxnSpPr>
                <a:cxnSpLocks/>
                <a:stCxn id="15" idx="0"/>
              </p:cNvCxnSpPr>
              <p:nvPr/>
            </p:nvCxnSpPr>
            <p:spPr>
              <a:xfrm flipV="1">
                <a:off x="3697291" y="3652525"/>
                <a:ext cx="235457" cy="32961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upo 58"/>
              <p:cNvGrpSpPr/>
              <p:nvPr/>
            </p:nvGrpSpPr>
            <p:grpSpPr>
              <a:xfrm>
                <a:off x="3550707" y="3031101"/>
                <a:ext cx="1626400" cy="661952"/>
                <a:chOff x="6704473" y="1754314"/>
                <a:chExt cx="1672623" cy="1254497"/>
              </a:xfrm>
            </p:grpSpPr>
            <p:sp>
              <p:nvSpPr>
                <p:cNvPr id="60" name="Nube 59"/>
                <p:cNvSpPr/>
                <p:nvPr/>
              </p:nvSpPr>
              <p:spPr>
                <a:xfrm>
                  <a:off x="6704473" y="1754314"/>
                  <a:ext cx="1672623" cy="1254497"/>
                </a:xfrm>
                <a:prstGeom prst="clou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7008945" y="1992654"/>
                  <a:ext cx="786929" cy="632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s-ES"/>
                  </a:defPPr>
                  <a:lvl1pPr algn="ctr">
                    <a:defRPr sz="800"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Red VMnet8</a:t>
                  </a:r>
                  <a:b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</a:br>
                  <a: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NAT</a:t>
                  </a:r>
                  <a:b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</a:br>
                  <a: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192.168.239.0 /24</a:t>
                  </a:r>
                </a:p>
              </p:txBody>
            </p:sp>
          </p:grpSp>
          <p:sp>
            <p:nvSpPr>
              <p:cNvPr id="13" name="Nube 12"/>
              <p:cNvSpPr/>
              <p:nvPr/>
            </p:nvSpPr>
            <p:spPr>
              <a:xfrm>
                <a:off x="514908" y="2998113"/>
                <a:ext cx="1568356" cy="770828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Internet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763439" y="3979998"/>
                <a:ext cx="1016461" cy="668862"/>
              </a:xfrm>
              <a:prstGeom prst="roundRect">
                <a:avLst/>
              </a:prstGeom>
              <a:solidFill>
                <a:schemeClr val="accent1">
                  <a:lumMod val="75000"/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s-E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SERVIDOR PPTP</a:t>
                </a:r>
                <a:endParaRPr lang="es-ES" sz="1000" dirty="0">
                  <a:cs typeface="Arial" panose="020B0604020202020204" pitchFamily="34" charset="0"/>
                </a:endParaRPr>
              </a:p>
              <a:p>
                <a:pPr algn="ctr"/>
                <a:r>
                  <a:rPr lang="es-ES" sz="1000" dirty="0" err="1">
                    <a:cs typeface="Arial" panose="020B0604020202020204" pitchFamily="34" charset="0"/>
                  </a:rPr>
                  <a:t>ddwrt</a:t>
                </a:r>
                <a:r>
                  <a:rPr lang="es-ES" sz="1000" dirty="0">
                    <a:cs typeface="Arial" panose="020B0604020202020204" pitchFamily="34" charset="0"/>
                  </a:rPr>
                  <a:t>-</a:t>
                </a:r>
                <a:r>
                  <a:rPr lang="es-ES" sz="1000" b="1" dirty="0"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39" name="Cuadro de texto 7"/>
            <p:cNvSpPr txBox="1"/>
            <p:nvPr/>
          </p:nvSpPr>
          <p:spPr>
            <a:xfrm>
              <a:off x="5101367" y="3829953"/>
              <a:ext cx="980772" cy="222815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.1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Cuadro de texto 2"/>
            <p:cNvSpPr txBox="1"/>
            <p:nvPr/>
          </p:nvSpPr>
          <p:spPr>
            <a:xfrm>
              <a:off x="2734035" y="4231296"/>
              <a:ext cx="599839" cy="20292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192.168.239.1</a:t>
              </a: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5901C2E-36FA-4798-B70D-B05FE3F69CF9}"/>
                </a:ext>
              </a:extLst>
            </p:cNvPr>
            <p:cNvCxnSpPr>
              <a:cxnSpLocks/>
            </p:cNvCxnSpPr>
            <p:nvPr/>
          </p:nvCxnSpPr>
          <p:spPr>
            <a:xfrm>
              <a:off x="2491621" y="4732688"/>
              <a:ext cx="1431039" cy="1808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 de texto 7">
              <a:extLst>
                <a:ext uri="{FF2B5EF4-FFF2-40B4-BE49-F238E27FC236}">
                  <a16:creationId xmlns:a16="http://schemas.microsoft.com/office/drawing/2014/main" id="{3274CC18-C2FF-4BFE-A29B-6518099992C5}"/>
                </a:ext>
              </a:extLst>
            </p:cNvPr>
            <p:cNvSpPr txBox="1"/>
            <p:nvPr/>
          </p:nvSpPr>
          <p:spPr>
            <a:xfrm>
              <a:off x="5074401" y="5452481"/>
              <a:ext cx="891312" cy="128165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.2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 de texto 7">
              <a:extLst>
                <a:ext uri="{FF2B5EF4-FFF2-40B4-BE49-F238E27FC236}">
                  <a16:creationId xmlns:a16="http://schemas.microsoft.com/office/drawing/2014/main" id="{170CA4EA-730F-405C-BB33-64E1AFD4E1EF}"/>
                </a:ext>
              </a:extLst>
            </p:cNvPr>
            <p:cNvSpPr txBox="1"/>
            <p:nvPr/>
          </p:nvSpPr>
          <p:spPr>
            <a:xfrm>
              <a:off x="2515314" y="4549365"/>
              <a:ext cx="925809" cy="164454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.3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0EC2638-C52D-48F6-899F-16293B4C8647}"/>
                </a:ext>
              </a:extLst>
            </p:cNvPr>
            <p:cNvSpPr txBox="1"/>
            <p:nvPr/>
          </p:nvSpPr>
          <p:spPr>
            <a:xfrm>
              <a:off x="4736323" y="5591339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ens37</a:t>
              </a:r>
            </a:p>
          </p:txBody>
        </p:sp>
        <p:pic>
          <p:nvPicPr>
            <p:cNvPr id="26" name="Picture 2" descr="http://www.linksys.com/images/productmt/834028/372.jpg">
              <a:extLst>
                <a:ext uri="{FF2B5EF4-FFF2-40B4-BE49-F238E27FC236}">
                  <a16:creationId xmlns:a16="http://schemas.microsoft.com/office/drawing/2014/main" id="{DE5AD6E6-5F08-4015-85B5-2C8450B0E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31"/>
            <a:stretch/>
          </p:blipFill>
          <p:spPr bwMode="auto">
            <a:xfrm>
              <a:off x="3703711" y="1773361"/>
              <a:ext cx="807370" cy="345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 de texto 2">
              <a:extLst>
                <a:ext uri="{FF2B5EF4-FFF2-40B4-BE49-F238E27FC236}">
                  <a16:creationId xmlns:a16="http://schemas.microsoft.com/office/drawing/2014/main" id="{48E363DF-A225-403F-B8CF-B38280B0A056}"/>
                </a:ext>
              </a:extLst>
            </p:cNvPr>
            <p:cNvSpPr txBox="1"/>
            <p:nvPr/>
          </p:nvSpPr>
          <p:spPr>
            <a:xfrm>
              <a:off x="3807476" y="2086631"/>
              <a:ext cx="599839" cy="20292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192.168.239.2</a:t>
              </a:r>
            </a:p>
          </p:txBody>
        </p:sp>
        <p:sp>
          <p:nvSpPr>
            <p:cNvPr id="32" name="Cuadro de texto 2">
              <a:extLst>
                <a:ext uri="{FF2B5EF4-FFF2-40B4-BE49-F238E27FC236}">
                  <a16:creationId xmlns:a16="http://schemas.microsoft.com/office/drawing/2014/main" id="{F265C2F0-30E7-4C34-A820-D6E1CFB467FD}"/>
                </a:ext>
              </a:extLst>
            </p:cNvPr>
            <p:cNvSpPr txBox="1"/>
            <p:nvPr/>
          </p:nvSpPr>
          <p:spPr>
            <a:xfrm>
              <a:off x="3822238" y="1488438"/>
              <a:ext cx="599839" cy="20292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s-ES" dirty="0"/>
                <a:t>Router NAT</a:t>
              </a:r>
              <a:br>
                <a:rPr lang="es-ES" dirty="0"/>
              </a:br>
              <a:r>
                <a:rPr lang="es-ES" dirty="0" err="1"/>
                <a:t>VNware</a:t>
              </a:r>
              <a:endParaRPr lang="es-ES" dirty="0"/>
            </a:p>
          </p:txBody>
        </p: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BADFF2DE-8327-492C-A70E-7D93BF7F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4039" y="1970920"/>
              <a:ext cx="1502387" cy="14527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8AB90212-79F2-4811-BD38-A9F211EB7583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4468467" y="1846920"/>
              <a:ext cx="297583" cy="147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 de texto 2">
              <a:extLst>
                <a:ext uri="{FF2B5EF4-FFF2-40B4-BE49-F238E27FC236}">
                  <a16:creationId xmlns:a16="http://schemas.microsoft.com/office/drawing/2014/main" id="{733E450D-0E87-4909-8466-FDC62EB382BA}"/>
                </a:ext>
              </a:extLst>
            </p:cNvPr>
            <p:cNvSpPr txBox="1"/>
            <p:nvPr/>
          </p:nvSpPr>
          <p:spPr>
            <a:xfrm>
              <a:off x="1797197" y="2867809"/>
              <a:ext cx="599839" cy="314124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s-ES" dirty="0"/>
                <a:t>Router NAT</a:t>
              </a:r>
              <a:br>
                <a:rPr lang="es-ES" dirty="0"/>
              </a:br>
              <a:r>
                <a:rPr lang="es-ES" dirty="0"/>
                <a:t>real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A270FB4B-68F2-47F5-BD94-019CA42D071E}"/>
                </a:ext>
              </a:extLst>
            </p:cNvPr>
            <p:cNvSpPr txBox="1"/>
            <p:nvPr/>
          </p:nvSpPr>
          <p:spPr>
            <a:xfrm>
              <a:off x="7208710" y="5591338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ens37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56A4FF1-7F47-4DAA-ACB6-704A62C6FCEE}"/>
                </a:ext>
              </a:extLst>
            </p:cNvPr>
            <p:cNvSpPr txBox="1"/>
            <p:nvPr/>
          </p:nvSpPr>
          <p:spPr>
            <a:xfrm>
              <a:off x="5136599" y="5662760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ens33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C8D3F9BC-24D6-4CF7-896B-069CC271C87A}"/>
                </a:ext>
              </a:extLst>
            </p:cNvPr>
            <p:cNvSpPr txBox="1"/>
            <p:nvPr/>
          </p:nvSpPr>
          <p:spPr>
            <a:xfrm>
              <a:off x="4766050" y="2765865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eth0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A6A50CF-993B-4801-BC49-D6105A0A4112}"/>
                </a:ext>
              </a:extLst>
            </p:cNvPr>
            <p:cNvSpPr txBox="1"/>
            <p:nvPr/>
          </p:nvSpPr>
          <p:spPr>
            <a:xfrm>
              <a:off x="6859501" y="2767447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eth0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F8C97CC5-E263-427B-B0DA-F15338FFF922}"/>
                </a:ext>
              </a:extLst>
            </p:cNvPr>
            <p:cNvSpPr txBox="1"/>
            <p:nvPr/>
          </p:nvSpPr>
          <p:spPr>
            <a:xfrm>
              <a:off x="4712400" y="3617729"/>
              <a:ext cx="6471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br0 (eth1)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8FFF2BC0-5E1C-45C6-B310-41C8C6834696}"/>
                </a:ext>
              </a:extLst>
            </p:cNvPr>
            <p:cNvSpPr txBox="1"/>
            <p:nvPr/>
          </p:nvSpPr>
          <p:spPr>
            <a:xfrm>
              <a:off x="6764142" y="3619544"/>
              <a:ext cx="6471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br0 (eth1)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C9316C53-6D5E-45D9-A158-6B2188AD54E2}"/>
                </a:ext>
              </a:extLst>
            </p:cNvPr>
            <p:cNvSpPr txBox="1"/>
            <p:nvPr/>
          </p:nvSpPr>
          <p:spPr>
            <a:xfrm>
              <a:off x="6381172" y="3413774"/>
              <a:ext cx="141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DHCPd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[105..200]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6C0E5BE3-8426-40F1-BF9F-534AFBD3A56C}"/>
                </a:ext>
              </a:extLst>
            </p:cNvPr>
            <p:cNvSpPr txBox="1"/>
            <p:nvPr/>
          </p:nvSpPr>
          <p:spPr>
            <a:xfrm>
              <a:off x="4330237" y="3423684"/>
              <a:ext cx="124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200">
                  <a:solidFill>
                    <a:srgbClr val="FFC000"/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DHCPd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[5..100]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a libre 10">
              <a:extLst>
                <a:ext uri="{FF2B5EF4-FFF2-40B4-BE49-F238E27FC236}">
                  <a16:creationId xmlns:a16="http://schemas.microsoft.com/office/drawing/2014/main" id="{AAF3651C-7DC2-4B20-8C15-783A1E152F1A}"/>
                </a:ext>
              </a:extLst>
            </p:cNvPr>
            <p:cNvSpPr/>
            <p:nvPr/>
          </p:nvSpPr>
          <p:spPr>
            <a:xfrm>
              <a:off x="4974489" y="2014664"/>
              <a:ext cx="2145564" cy="767860"/>
            </a:xfrm>
            <a:custGeom>
              <a:avLst/>
              <a:gdLst>
                <a:gd name="connsiteX0" fmla="*/ 0 w 736600"/>
                <a:gd name="connsiteY0" fmla="*/ 219714 h 219714"/>
                <a:gd name="connsiteX1" fmla="*/ 196850 w 736600"/>
                <a:gd name="connsiteY1" fmla="*/ 48264 h 219714"/>
                <a:gd name="connsiteX2" fmla="*/ 514350 w 736600"/>
                <a:gd name="connsiteY2" fmla="*/ 10164 h 219714"/>
                <a:gd name="connsiteX3" fmla="*/ 736600 w 736600"/>
                <a:gd name="connsiteY3" fmla="*/ 207014 h 219714"/>
                <a:gd name="connsiteX0" fmla="*/ 0 w 696129"/>
                <a:gd name="connsiteY0" fmla="*/ 221495 h 221495"/>
                <a:gd name="connsiteX1" fmla="*/ 196850 w 696129"/>
                <a:gd name="connsiteY1" fmla="*/ 50045 h 221495"/>
                <a:gd name="connsiteX2" fmla="*/ 514350 w 696129"/>
                <a:gd name="connsiteY2" fmla="*/ 11945 h 221495"/>
                <a:gd name="connsiteX3" fmla="*/ 696129 w 696129"/>
                <a:gd name="connsiteY3" fmla="*/ 39146 h 221495"/>
                <a:gd name="connsiteX0" fmla="*/ 0 w 696129"/>
                <a:gd name="connsiteY0" fmla="*/ 344799 h 344799"/>
                <a:gd name="connsiteX1" fmla="*/ 196850 w 696129"/>
                <a:gd name="connsiteY1" fmla="*/ 173349 h 344799"/>
                <a:gd name="connsiteX2" fmla="*/ 557711 w 696129"/>
                <a:gd name="connsiteY2" fmla="*/ 3300 h 344799"/>
                <a:gd name="connsiteX3" fmla="*/ 696129 w 696129"/>
                <a:gd name="connsiteY3" fmla="*/ 162450 h 344799"/>
                <a:gd name="connsiteX0" fmla="*/ 0 w 696129"/>
                <a:gd name="connsiteY0" fmla="*/ 346880 h 346880"/>
                <a:gd name="connsiteX1" fmla="*/ 121690 w 696129"/>
                <a:gd name="connsiteY1" fmla="*/ 112596 h 346880"/>
                <a:gd name="connsiteX2" fmla="*/ 557711 w 696129"/>
                <a:gd name="connsiteY2" fmla="*/ 5381 h 346880"/>
                <a:gd name="connsiteX3" fmla="*/ 696129 w 696129"/>
                <a:gd name="connsiteY3" fmla="*/ 164531 h 346880"/>
                <a:gd name="connsiteX0" fmla="*/ 0 w 970751"/>
                <a:gd name="connsiteY0" fmla="*/ 346880 h 855701"/>
                <a:gd name="connsiteX1" fmla="*/ 121690 w 970751"/>
                <a:gd name="connsiteY1" fmla="*/ 112596 h 855701"/>
                <a:gd name="connsiteX2" fmla="*/ 557711 w 970751"/>
                <a:gd name="connsiteY2" fmla="*/ 5381 h 855701"/>
                <a:gd name="connsiteX3" fmla="*/ 970751 w 970751"/>
                <a:gd name="connsiteY3" fmla="*/ 855701 h 855701"/>
                <a:gd name="connsiteX0" fmla="*/ 0 w 1112398"/>
                <a:gd name="connsiteY0" fmla="*/ 852894 h 865330"/>
                <a:gd name="connsiteX1" fmla="*/ 263337 w 1112398"/>
                <a:gd name="connsiteY1" fmla="*/ 122225 h 865330"/>
                <a:gd name="connsiteX2" fmla="*/ 699358 w 1112398"/>
                <a:gd name="connsiteY2" fmla="*/ 15010 h 865330"/>
                <a:gd name="connsiteX3" fmla="*/ 1112398 w 1112398"/>
                <a:gd name="connsiteY3" fmla="*/ 865330 h 865330"/>
                <a:gd name="connsiteX0" fmla="*/ 0 w 1112398"/>
                <a:gd name="connsiteY0" fmla="*/ 852894 h 865330"/>
                <a:gd name="connsiteX1" fmla="*/ 263337 w 1112398"/>
                <a:gd name="connsiteY1" fmla="*/ 122225 h 865330"/>
                <a:gd name="connsiteX2" fmla="*/ 699358 w 1112398"/>
                <a:gd name="connsiteY2" fmla="*/ 15010 h 865330"/>
                <a:gd name="connsiteX3" fmla="*/ 1112398 w 1112398"/>
                <a:gd name="connsiteY3" fmla="*/ 865330 h 86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398" h="865330">
                  <a:moveTo>
                    <a:pt x="0" y="852894"/>
                  </a:moveTo>
                  <a:cubicBezTo>
                    <a:pt x="41109" y="702947"/>
                    <a:pt x="146777" y="261872"/>
                    <a:pt x="263337" y="122225"/>
                  </a:cubicBezTo>
                  <a:cubicBezTo>
                    <a:pt x="379897" y="-17422"/>
                    <a:pt x="609400" y="-11448"/>
                    <a:pt x="699358" y="15010"/>
                  </a:cubicBezTo>
                  <a:cubicBezTo>
                    <a:pt x="789316" y="41468"/>
                    <a:pt x="1046252" y="780134"/>
                    <a:pt x="1112398" y="865330"/>
                  </a:cubicBezTo>
                </a:path>
              </a:pathLst>
            </a:custGeom>
            <a:noFill/>
            <a:ln w="66675" cmpd="dbl">
              <a:solidFill>
                <a:srgbClr val="FF0DD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DD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túnel PPTP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100" dirty="0">
                <a:solidFill>
                  <a:srgbClr val="FF0DDC"/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2844" y="48356"/>
            <a:ext cx="421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Trabajo MV PPTP 2024 – remote </a:t>
            </a:r>
            <a:r>
              <a:rPr lang="es-ES" dirty="0" err="1"/>
              <a:t>access</a:t>
            </a:r>
            <a:r>
              <a:rPr lang="es-ES" dirty="0"/>
              <a:t> PC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48EB540-F85B-435C-937F-F1C8802BB14D}"/>
              </a:ext>
            </a:extLst>
          </p:cNvPr>
          <p:cNvGrpSpPr/>
          <p:nvPr/>
        </p:nvGrpSpPr>
        <p:grpSpPr>
          <a:xfrm>
            <a:off x="232764" y="1293541"/>
            <a:ext cx="8454036" cy="4979937"/>
            <a:chOff x="232764" y="1293541"/>
            <a:chExt cx="8454036" cy="4979937"/>
          </a:xfrm>
        </p:grpSpPr>
        <p:sp>
          <p:nvSpPr>
            <p:cNvPr id="19" name="Cuadro de texto 5">
              <a:extLst>
                <a:ext uri="{FF2B5EF4-FFF2-40B4-BE49-F238E27FC236}">
                  <a16:creationId xmlns:a16="http://schemas.microsoft.com/office/drawing/2014/main" id="{822AAAA2-99F6-4B3B-B0CE-A61344CE36D8}"/>
                </a:ext>
              </a:extLst>
            </p:cNvPr>
            <p:cNvSpPr txBox="1"/>
            <p:nvPr/>
          </p:nvSpPr>
          <p:spPr>
            <a:xfrm>
              <a:off x="7063238" y="2620487"/>
              <a:ext cx="788834" cy="18620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IP por DHCP</a:t>
              </a:r>
            </a:p>
          </p:txBody>
        </p:sp>
        <p:sp>
          <p:nvSpPr>
            <p:cNvPr id="44" name="Cuadro de texto 5"/>
            <p:cNvSpPr txBox="1"/>
            <p:nvPr/>
          </p:nvSpPr>
          <p:spPr>
            <a:xfrm>
              <a:off x="7527828" y="5458736"/>
              <a:ext cx="788834" cy="18620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IP por DHCP</a:t>
              </a:r>
            </a:p>
          </p:txBody>
        </p:sp>
        <p:sp>
          <p:nvSpPr>
            <p:cNvPr id="40" name="Cuadro de texto 7"/>
            <p:cNvSpPr txBox="1"/>
            <p:nvPr/>
          </p:nvSpPr>
          <p:spPr>
            <a:xfrm>
              <a:off x="7239535" y="3800729"/>
              <a:ext cx="1442791" cy="222815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10.54.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.101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 de texto 5">
              <a:extLst>
                <a:ext uri="{FF2B5EF4-FFF2-40B4-BE49-F238E27FC236}">
                  <a16:creationId xmlns:a16="http://schemas.microsoft.com/office/drawing/2014/main" id="{6321D5CD-9740-4B86-8D3E-9AED2A3A886B}"/>
                </a:ext>
              </a:extLst>
            </p:cNvPr>
            <p:cNvSpPr txBox="1"/>
            <p:nvPr/>
          </p:nvSpPr>
          <p:spPr>
            <a:xfrm>
              <a:off x="5095193" y="2613663"/>
              <a:ext cx="788834" cy="186203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IP por DHCP</a:t>
              </a:r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232764" y="1293541"/>
              <a:ext cx="8454036" cy="4979937"/>
              <a:chOff x="232764" y="2998113"/>
              <a:chExt cx="6196974" cy="3275365"/>
            </a:xfrm>
          </p:grpSpPr>
          <p:pic>
            <p:nvPicPr>
              <p:cNvPr id="1026" name="Picture 2" descr="http://www.linksys.com/images/productmt/834028/372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631"/>
              <a:stretch/>
            </p:blipFill>
            <p:spPr bwMode="auto">
              <a:xfrm>
                <a:off x="915634" y="4256819"/>
                <a:ext cx="865132" cy="331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2764" y="4692086"/>
                <a:ext cx="1775928" cy="1500748"/>
              </a:xfrm>
              <a:prstGeom prst="rect">
                <a:avLst/>
              </a:prstGeom>
            </p:spPr>
          </p:pic>
          <p:cxnSp>
            <p:nvCxnSpPr>
              <p:cNvPr id="5" name="Conector recto 4"/>
              <p:cNvCxnSpPr>
                <a:cxnSpLocks/>
              </p:cNvCxnSpPr>
              <p:nvPr/>
            </p:nvCxnSpPr>
            <p:spPr>
              <a:xfrm flipH="1" flipV="1">
                <a:off x="1405603" y="4506492"/>
                <a:ext cx="286805" cy="33607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/>
              <p:cNvCxnSpPr>
                <a:cxnSpLocks/>
                <a:stCxn id="1026" idx="0"/>
                <a:endCxn id="13" idx="1"/>
              </p:cNvCxnSpPr>
              <p:nvPr/>
            </p:nvCxnSpPr>
            <p:spPr>
              <a:xfrm flipH="1" flipV="1">
                <a:off x="1299086" y="3768120"/>
                <a:ext cx="49114" cy="48869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CuadroTexto 7"/>
              <p:cNvSpPr txBox="1"/>
              <p:nvPr/>
            </p:nvSpPr>
            <p:spPr>
              <a:xfrm>
                <a:off x="5645411" y="3010895"/>
                <a:ext cx="6543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VMware</a:t>
                </a:r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3243085" y="3982136"/>
                <a:ext cx="908412" cy="679623"/>
              </a:xfrm>
              <a:prstGeom prst="roundRect">
                <a:avLst/>
              </a:prstGeom>
              <a:solidFill>
                <a:schemeClr val="accent1">
                  <a:lumMod val="75000"/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>
                    <a:cs typeface="Arial" panose="020B0604020202020204" pitchFamily="34" charset="0"/>
                  </a:rPr>
                  <a:t>ddwrt-n</a:t>
                </a:r>
                <a:r>
                  <a:rPr lang="es-ES" sz="1000" b="1" dirty="0" err="1">
                    <a:cs typeface="Arial" panose="020B0604020202020204" pitchFamily="34" charset="0"/>
                  </a:rPr>
                  <a:t>oX</a:t>
                </a:r>
                <a:endParaRPr lang="es-ES" sz="10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3357513" y="5838658"/>
                <a:ext cx="736658" cy="3541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RCO-</a:t>
                </a:r>
                <a:r>
                  <a:rPr lang="es-ES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noX</a:t>
                </a:r>
                <a:endParaRPr lang="es-E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ángulo redondeado 17"/>
              <p:cNvSpPr/>
              <p:nvPr/>
            </p:nvSpPr>
            <p:spPr>
              <a:xfrm>
                <a:off x="5052136" y="5838658"/>
                <a:ext cx="858912" cy="3234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RCO-X</a:t>
                </a:r>
              </a:p>
            </p:txBody>
          </p:sp>
          <p:cxnSp>
            <p:nvCxnSpPr>
              <p:cNvPr id="23" name="Conector recto 22"/>
              <p:cNvCxnSpPr>
                <a:cxnSpLocks/>
                <a:stCxn id="72" idx="3"/>
                <a:endCxn id="15" idx="2"/>
              </p:cNvCxnSpPr>
              <p:nvPr/>
            </p:nvCxnSpPr>
            <p:spPr>
              <a:xfrm flipH="1" flipV="1">
                <a:off x="3697291" y="4661759"/>
                <a:ext cx="15661" cy="2217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>
                <a:stCxn id="69" idx="1"/>
                <a:endCxn id="18" idx="0"/>
              </p:cNvCxnSpPr>
              <p:nvPr/>
            </p:nvCxnSpPr>
            <p:spPr>
              <a:xfrm>
                <a:off x="5481592" y="5550932"/>
                <a:ext cx="0" cy="28772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>
                <a:stCxn id="72" idx="1"/>
                <a:endCxn id="16" idx="0"/>
              </p:cNvCxnSpPr>
              <p:nvPr/>
            </p:nvCxnSpPr>
            <p:spPr>
              <a:xfrm>
                <a:off x="3712952" y="5641243"/>
                <a:ext cx="12890" cy="1974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cxnSpLocks/>
                <a:stCxn id="17" idx="0"/>
              </p:cNvCxnSpPr>
              <p:nvPr/>
            </p:nvCxnSpPr>
            <p:spPr>
              <a:xfrm flipH="1" flipV="1">
                <a:off x="4888355" y="3586471"/>
                <a:ext cx="383315" cy="39352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>
                <a:cxnSpLocks/>
              </p:cNvCxnSpPr>
              <p:nvPr/>
            </p:nvCxnSpPr>
            <p:spPr>
              <a:xfrm flipV="1">
                <a:off x="1889643" y="3539629"/>
                <a:ext cx="1729840" cy="153064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o 69"/>
              <p:cNvGrpSpPr/>
              <p:nvPr/>
            </p:nvGrpSpPr>
            <p:grpSpPr>
              <a:xfrm>
                <a:off x="4706168" y="4818544"/>
                <a:ext cx="1550848" cy="733169"/>
                <a:chOff x="7471377" y="1585449"/>
                <a:chExt cx="1672623" cy="1254497"/>
              </a:xfrm>
            </p:grpSpPr>
            <p:sp>
              <p:nvSpPr>
                <p:cNvPr id="69" name="Nube 68"/>
                <p:cNvSpPr/>
                <p:nvPr/>
              </p:nvSpPr>
              <p:spPr>
                <a:xfrm>
                  <a:off x="7471377" y="1585449"/>
                  <a:ext cx="1672623" cy="1254497"/>
                </a:xfrm>
                <a:prstGeom prst="clou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CuadroTexto 67"/>
                <p:cNvSpPr txBox="1"/>
                <p:nvPr/>
              </p:nvSpPr>
              <p:spPr>
                <a:xfrm>
                  <a:off x="7868696" y="1916988"/>
                  <a:ext cx="906372" cy="5715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s-ES"/>
                  </a:defPPr>
                  <a:lvl1pPr algn="ctr">
                    <a:defRPr sz="800"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s-ES" sz="900" b="1" dirty="0">
                      <a:latin typeface="+mn-lt"/>
                    </a:rPr>
                    <a:t>Red VMnet2</a:t>
                  </a:r>
                </a:p>
                <a:p>
                  <a:r>
                    <a:rPr lang="es-ES" sz="900" b="1" dirty="0">
                      <a:latin typeface="+mn-lt"/>
                    </a:rPr>
                    <a:t>Custom</a:t>
                  </a:r>
                  <a:br>
                    <a:rPr lang="es-ES" sz="900" b="1" dirty="0">
                      <a:latin typeface="+mn-lt"/>
                    </a:rPr>
                  </a:br>
                  <a:r>
                    <a:rPr lang="es-ES" sz="900" b="1" dirty="0">
                      <a:latin typeface="+mn-lt"/>
                    </a:rPr>
                    <a:t>10.54.</a:t>
                  </a:r>
                  <a:r>
                    <a:rPr lang="es-ES" sz="900" b="1" dirty="0">
                      <a:solidFill>
                        <a:srgbClr val="FF0000"/>
                      </a:solidFill>
                      <a:latin typeface="+mn-lt"/>
                    </a:rPr>
                    <a:t> &lt;</a:t>
                  </a:r>
                  <a:r>
                    <a:rPr lang="es-ES" sz="900" b="1" dirty="0">
                      <a:solidFill>
                        <a:srgbClr val="FF0000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161 </a:t>
                  </a:r>
                  <a:r>
                    <a:rPr lang="es-ES" sz="900" b="1" dirty="0">
                      <a:solidFill>
                        <a:srgbClr val="FF0000"/>
                      </a:solidFill>
                      <a:latin typeface="+mn-lt"/>
                    </a:rPr>
                    <a:t>&gt; </a:t>
                  </a:r>
                  <a:r>
                    <a:rPr lang="es-ES" sz="900" b="1" dirty="0">
                      <a:latin typeface="+mn-lt"/>
                    </a:rPr>
                    <a:t>.0 /24</a:t>
                  </a:r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>
                <a:off x="2905434" y="4837453"/>
                <a:ext cx="1615036" cy="804647"/>
                <a:chOff x="7502179" y="1703238"/>
                <a:chExt cx="1672623" cy="1254497"/>
              </a:xfrm>
            </p:grpSpPr>
            <p:sp>
              <p:nvSpPr>
                <p:cNvPr id="72" name="Nube 71"/>
                <p:cNvSpPr/>
                <p:nvPr/>
              </p:nvSpPr>
              <p:spPr>
                <a:xfrm>
                  <a:off x="7502179" y="1703238"/>
                  <a:ext cx="1672623" cy="1254497"/>
                </a:xfrm>
                <a:prstGeom prst="clou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939138" y="2012454"/>
                  <a:ext cx="831408" cy="520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900" b="1" dirty="0">
                      <a:cs typeface="Arial" panose="020B0604020202020204" pitchFamily="34" charset="0"/>
                    </a:rPr>
                    <a:t>Red VMnet1</a:t>
                  </a:r>
                  <a:br>
                    <a:rPr lang="es-ES" sz="900" b="1" dirty="0">
                      <a:cs typeface="Arial" panose="020B0604020202020204" pitchFamily="34" charset="0"/>
                    </a:rPr>
                  </a:br>
                  <a:r>
                    <a:rPr lang="es-ES" sz="900" b="1" dirty="0">
                      <a:cs typeface="Arial" panose="020B0604020202020204" pitchFamily="34" charset="0"/>
                    </a:rPr>
                    <a:t>Host </a:t>
                  </a:r>
                  <a:r>
                    <a:rPr lang="es-ES" sz="900" b="1" dirty="0" err="1">
                      <a:cs typeface="Arial" panose="020B0604020202020204" pitchFamily="34" charset="0"/>
                    </a:rPr>
                    <a:t>Only</a:t>
                  </a:r>
                  <a:r>
                    <a:rPr lang="es-ES" sz="900" b="1" dirty="0">
                      <a:cs typeface="Arial" panose="020B0604020202020204" pitchFamily="34" charset="0"/>
                    </a:rPr>
                    <a:t> </a:t>
                  </a:r>
                  <a:br>
                    <a:rPr lang="es-ES" sz="900" b="1" dirty="0">
                      <a:cs typeface="Arial" panose="020B0604020202020204" pitchFamily="34" charset="0"/>
                    </a:rPr>
                  </a:br>
                  <a:r>
                    <a:rPr lang="es-ES" sz="900" b="1" dirty="0">
                      <a:cs typeface="Arial" panose="020B0604020202020204" pitchFamily="34" charset="0"/>
                    </a:rPr>
                    <a:t>10.24.</a:t>
                  </a:r>
                  <a:r>
                    <a:rPr lang="es-ES" sz="900" b="1" dirty="0">
                      <a:solidFill>
                        <a:srgbClr val="FF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&lt;161&gt;</a:t>
                  </a:r>
                  <a:r>
                    <a:rPr lang="es-ES" sz="900" b="1" dirty="0">
                      <a:cs typeface="Arial" panose="020B0604020202020204" pitchFamily="34" charset="0"/>
                    </a:rPr>
                    <a:t> .0 /24</a:t>
                  </a:r>
                </a:p>
              </p:txBody>
            </p:sp>
          </p:grpSp>
          <p:cxnSp>
            <p:nvCxnSpPr>
              <p:cNvPr id="91" name="Conector recto 90"/>
              <p:cNvCxnSpPr>
                <a:cxnSpLocks/>
                <a:stCxn id="69" idx="3"/>
                <a:endCxn id="17" idx="2"/>
              </p:cNvCxnSpPr>
              <p:nvPr/>
            </p:nvCxnSpPr>
            <p:spPr>
              <a:xfrm flipH="1" flipV="1">
                <a:off x="5271670" y="4648860"/>
                <a:ext cx="209922" cy="2116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CuadroTexto 110"/>
              <p:cNvSpPr txBox="1"/>
              <p:nvPr/>
            </p:nvSpPr>
            <p:spPr>
              <a:xfrm>
                <a:off x="745290" y="4535768"/>
                <a:ext cx="84029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Ej.:  192.168.1.1</a:t>
                </a:r>
              </a:p>
            </p:txBody>
          </p:sp>
          <p:sp>
            <p:nvSpPr>
              <p:cNvPr id="112" name="Rectángulo redondeado 111"/>
              <p:cNvSpPr/>
              <p:nvPr/>
            </p:nvSpPr>
            <p:spPr>
              <a:xfrm>
                <a:off x="2624707" y="2998113"/>
                <a:ext cx="3805031" cy="3275365"/>
              </a:xfrm>
              <a:prstGeom prst="roundRect">
                <a:avLst/>
              </a:prstGeom>
              <a:noFill/>
              <a:ln w="666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Imagen 7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8245" y="5294520"/>
                <a:ext cx="269230" cy="269230"/>
              </a:xfrm>
              <a:prstGeom prst="rect">
                <a:avLst/>
              </a:prstGeom>
            </p:spPr>
          </p:pic>
          <p:cxnSp>
            <p:nvCxnSpPr>
              <p:cNvPr id="58" name="Conector recto 57"/>
              <p:cNvCxnSpPr>
                <a:cxnSpLocks/>
                <a:stCxn id="15" idx="0"/>
              </p:cNvCxnSpPr>
              <p:nvPr/>
            </p:nvCxnSpPr>
            <p:spPr>
              <a:xfrm flipV="1">
                <a:off x="3697291" y="3652525"/>
                <a:ext cx="235457" cy="32961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upo 58"/>
              <p:cNvGrpSpPr/>
              <p:nvPr/>
            </p:nvGrpSpPr>
            <p:grpSpPr>
              <a:xfrm>
                <a:off x="3550707" y="3031101"/>
                <a:ext cx="1626400" cy="661952"/>
                <a:chOff x="6704473" y="1754314"/>
                <a:chExt cx="1672623" cy="1254497"/>
              </a:xfrm>
            </p:grpSpPr>
            <p:sp>
              <p:nvSpPr>
                <p:cNvPr id="60" name="Nube 59"/>
                <p:cNvSpPr/>
                <p:nvPr/>
              </p:nvSpPr>
              <p:spPr>
                <a:xfrm>
                  <a:off x="6704473" y="1754314"/>
                  <a:ext cx="1672623" cy="1254497"/>
                </a:xfrm>
                <a:prstGeom prst="clou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7008946" y="1992654"/>
                  <a:ext cx="786929" cy="632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s-ES"/>
                  </a:defPPr>
                  <a:lvl1pPr algn="ctr">
                    <a:defRPr sz="800"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</a:lstStyle>
                <a:p>
                  <a: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Red VMnet8</a:t>
                  </a:r>
                  <a:b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</a:br>
                  <a: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NAT</a:t>
                  </a:r>
                  <a:b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</a:br>
                  <a:r>
                    <a:rPr lang="es-ES" sz="900" b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192.168.239.0 /24</a:t>
                  </a:r>
                </a:p>
              </p:txBody>
            </p:sp>
          </p:grpSp>
          <p:sp>
            <p:nvSpPr>
              <p:cNvPr id="13" name="Nube 12"/>
              <p:cNvSpPr/>
              <p:nvPr/>
            </p:nvSpPr>
            <p:spPr>
              <a:xfrm>
                <a:off x="514908" y="2998113"/>
                <a:ext cx="1568356" cy="770828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Internet</a:t>
                </a:r>
              </a:p>
            </p:txBody>
          </p:sp>
          <p:sp>
            <p:nvSpPr>
              <p:cNvPr id="17" name="Rectángulo redondeado 16"/>
              <p:cNvSpPr/>
              <p:nvPr/>
            </p:nvSpPr>
            <p:spPr>
              <a:xfrm>
                <a:off x="4763439" y="3979998"/>
                <a:ext cx="1016461" cy="668862"/>
              </a:xfrm>
              <a:prstGeom prst="roundRect">
                <a:avLst/>
              </a:prstGeom>
              <a:solidFill>
                <a:schemeClr val="accent1">
                  <a:lumMod val="75000"/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es-E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SERVIDOR PPTP</a:t>
                </a:r>
                <a:endParaRPr lang="es-ES" sz="1000" dirty="0">
                  <a:cs typeface="Arial" panose="020B0604020202020204" pitchFamily="34" charset="0"/>
                </a:endParaRPr>
              </a:p>
              <a:p>
                <a:pPr algn="ctr"/>
                <a:r>
                  <a:rPr lang="es-ES" sz="1000" dirty="0" err="1">
                    <a:cs typeface="Arial" panose="020B0604020202020204" pitchFamily="34" charset="0"/>
                  </a:rPr>
                  <a:t>ddwrt</a:t>
                </a:r>
                <a:r>
                  <a:rPr lang="es-ES" sz="1000" dirty="0">
                    <a:cs typeface="Arial" panose="020B0604020202020204" pitchFamily="34" charset="0"/>
                  </a:rPr>
                  <a:t>-</a:t>
                </a:r>
                <a:r>
                  <a:rPr lang="es-ES" sz="1000" b="1" dirty="0"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39" name="Cuadro de texto 7"/>
            <p:cNvSpPr txBox="1"/>
            <p:nvPr/>
          </p:nvSpPr>
          <p:spPr>
            <a:xfrm>
              <a:off x="5101367" y="3829953"/>
              <a:ext cx="980772" cy="222815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.1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Cuadro de texto 2"/>
            <p:cNvSpPr txBox="1"/>
            <p:nvPr/>
          </p:nvSpPr>
          <p:spPr>
            <a:xfrm>
              <a:off x="2734035" y="4231296"/>
              <a:ext cx="599839" cy="20292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192.168.239.1</a:t>
              </a: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5901C2E-36FA-4798-B70D-B05FE3F69CF9}"/>
                </a:ext>
              </a:extLst>
            </p:cNvPr>
            <p:cNvCxnSpPr>
              <a:cxnSpLocks/>
            </p:cNvCxnSpPr>
            <p:nvPr/>
          </p:nvCxnSpPr>
          <p:spPr>
            <a:xfrm>
              <a:off x="2491621" y="4732688"/>
              <a:ext cx="1431039" cy="18089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 de texto 7">
              <a:extLst>
                <a:ext uri="{FF2B5EF4-FFF2-40B4-BE49-F238E27FC236}">
                  <a16:creationId xmlns:a16="http://schemas.microsoft.com/office/drawing/2014/main" id="{3274CC18-C2FF-4BFE-A29B-6518099992C5}"/>
                </a:ext>
              </a:extLst>
            </p:cNvPr>
            <p:cNvSpPr txBox="1"/>
            <p:nvPr/>
          </p:nvSpPr>
          <p:spPr>
            <a:xfrm>
              <a:off x="5074401" y="5452481"/>
              <a:ext cx="891312" cy="128165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.2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 de texto 7">
              <a:extLst>
                <a:ext uri="{FF2B5EF4-FFF2-40B4-BE49-F238E27FC236}">
                  <a16:creationId xmlns:a16="http://schemas.microsoft.com/office/drawing/2014/main" id="{170CA4EA-730F-405C-BB33-64E1AFD4E1EF}"/>
                </a:ext>
              </a:extLst>
            </p:cNvPr>
            <p:cNvSpPr txBox="1"/>
            <p:nvPr/>
          </p:nvSpPr>
          <p:spPr>
            <a:xfrm>
              <a:off x="2515314" y="4549365"/>
              <a:ext cx="925809" cy="164454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10.24.</a:t>
              </a:r>
              <a:r>
                <a:rPr lang="es-ES" sz="9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&lt;161&gt;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.3</a:t>
              </a:r>
              <a:endPara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0EC2638-C52D-48F6-899F-16293B4C8647}"/>
                </a:ext>
              </a:extLst>
            </p:cNvPr>
            <p:cNvSpPr txBox="1"/>
            <p:nvPr/>
          </p:nvSpPr>
          <p:spPr>
            <a:xfrm>
              <a:off x="4736323" y="5591339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ens37</a:t>
              </a:r>
            </a:p>
          </p:txBody>
        </p:sp>
        <p:pic>
          <p:nvPicPr>
            <p:cNvPr id="26" name="Picture 2" descr="http://www.linksys.com/images/productmt/834028/372.jpg">
              <a:extLst>
                <a:ext uri="{FF2B5EF4-FFF2-40B4-BE49-F238E27FC236}">
                  <a16:creationId xmlns:a16="http://schemas.microsoft.com/office/drawing/2014/main" id="{DE5AD6E6-5F08-4015-85B5-2C8450B0E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31"/>
            <a:stretch/>
          </p:blipFill>
          <p:spPr bwMode="auto">
            <a:xfrm>
              <a:off x="3703711" y="1773361"/>
              <a:ext cx="807370" cy="345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 de texto 2">
              <a:extLst>
                <a:ext uri="{FF2B5EF4-FFF2-40B4-BE49-F238E27FC236}">
                  <a16:creationId xmlns:a16="http://schemas.microsoft.com/office/drawing/2014/main" id="{48E363DF-A225-403F-B8CF-B38280B0A056}"/>
                </a:ext>
              </a:extLst>
            </p:cNvPr>
            <p:cNvSpPr txBox="1"/>
            <p:nvPr/>
          </p:nvSpPr>
          <p:spPr>
            <a:xfrm>
              <a:off x="3807476" y="2086631"/>
              <a:ext cx="599839" cy="20292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s-ES" dirty="0"/>
                <a:t>192.168.239.2</a:t>
              </a:r>
            </a:p>
          </p:txBody>
        </p:sp>
        <p:sp>
          <p:nvSpPr>
            <p:cNvPr id="32" name="Cuadro de texto 2">
              <a:extLst>
                <a:ext uri="{FF2B5EF4-FFF2-40B4-BE49-F238E27FC236}">
                  <a16:creationId xmlns:a16="http://schemas.microsoft.com/office/drawing/2014/main" id="{F265C2F0-30E7-4C34-A820-D6E1CFB467FD}"/>
                </a:ext>
              </a:extLst>
            </p:cNvPr>
            <p:cNvSpPr txBox="1"/>
            <p:nvPr/>
          </p:nvSpPr>
          <p:spPr>
            <a:xfrm>
              <a:off x="3822238" y="1488438"/>
              <a:ext cx="599839" cy="20292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s-ES" dirty="0"/>
                <a:t>Router NAT</a:t>
              </a:r>
              <a:br>
                <a:rPr lang="es-ES" dirty="0"/>
              </a:br>
              <a:r>
                <a:rPr lang="es-ES" dirty="0" err="1"/>
                <a:t>VNware</a:t>
              </a:r>
              <a:endParaRPr lang="es-ES" dirty="0"/>
            </a:p>
          </p:txBody>
        </p: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BADFF2DE-8327-492C-A70E-7D93BF7F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4039" y="1970920"/>
              <a:ext cx="1502387" cy="14527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8AB90212-79F2-4811-BD38-A9F211EB7583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4468467" y="1846920"/>
              <a:ext cx="297583" cy="147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 de texto 2">
              <a:extLst>
                <a:ext uri="{FF2B5EF4-FFF2-40B4-BE49-F238E27FC236}">
                  <a16:creationId xmlns:a16="http://schemas.microsoft.com/office/drawing/2014/main" id="{733E450D-0E87-4909-8466-FDC62EB382BA}"/>
                </a:ext>
              </a:extLst>
            </p:cNvPr>
            <p:cNvSpPr txBox="1"/>
            <p:nvPr/>
          </p:nvSpPr>
          <p:spPr>
            <a:xfrm>
              <a:off x="1797197" y="2867809"/>
              <a:ext cx="599839" cy="314124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6350">
              <a:noFill/>
            </a:ln>
          </p:spPr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>
                <a:lnSpc>
                  <a:spcPct val="107000"/>
                </a:lnSpc>
                <a:spcAft>
                  <a:spcPts val="800"/>
                </a:spcAft>
                <a:defRPr sz="9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s-ES" dirty="0"/>
                <a:t>Router NAT</a:t>
              </a:r>
              <a:br>
                <a:rPr lang="es-ES" dirty="0"/>
              </a:br>
              <a:r>
                <a:rPr lang="es-ES" dirty="0"/>
                <a:t>real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A270FB4B-68F2-47F5-BD94-019CA42D071E}"/>
                </a:ext>
              </a:extLst>
            </p:cNvPr>
            <p:cNvSpPr txBox="1"/>
            <p:nvPr/>
          </p:nvSpPr>
          <p:spPr>
            <a:xfrm>
              <a:off x="7208710" y="5591338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ens37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56A4FF1-7F47-4DAA-ACB6-704A62C6FCEE}"/>
                </a:ext>
              </a:extLst>
            </p:cNvPr>
            <p:cNvSpPr txBox="1"/>
            <p:nvPr/>
          </p:nvSpPr>
          <p:spPr>
            <a:xfrm>
              <a:off x="5136599" y="5662760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ens33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C8D3F9BC-24D6-4CF7-896B-069CC271C87A}"/>
                </a:ext>
              </a:extLst>
            </p:cNvPr>
            <p:cNvSpPr txBox="1"/>
            <p:nvPr/>
          </p:nvSpPr>
          <p:spPr>
            <a:xfrm>
              <a:off x="4766050" y="2765865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eth0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A6A50CF-993B-4801-BC49-D6105A0A4112}"/>
                </a:ext>
              </a:extLst>
            </p:cNvPr>
            <p:cNvSpPr txBox="1"/>
            <p:nvPr/>
          </p:nvSpPr>
          <p:spPr>
            <a:xfrm>
              <a:off x="6859501" y="2767447"/>
              <a:ext cx="458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eth0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F8C97CC5-E263-427B-B0DA-F15338FFF922}"/>
                </a:ext>
              </a:extLst>
            </p:cNvPr>
            <p:cNvSpPr txBox="1"/>
            <p:nvPr/>
          </p:nvSpPr>
          <p:spPr>
            <a:xfrm>
              <a:off x="4712400" y="3617729"/>
              <a:ext cx="6471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br0 (eth1)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8FFF2BC0-5E1C-45C6-B310-41C8C6834696}"/>
                </a:ext>
              </a:extLst>
            </p:cNvPr>
            <p:cNvSpPr txBox="1"/>
            <p:nvPr/>
          </p:nvSpPr>
          <p:spPr>
            <a:xfrm>
              <a:off x="6764142" y="3619544"/>
              <a:ext cx="6471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br0 (eth1)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C9316C53-6D5E-45D9-A158-6B2188AD54E2}"/>
                </a:ext>
              </a:extLst>
            </p:cNvPr>
            <p:cNvSpPr txBox="1"/>
            <p:nvPr/>
          </p:nvSpPr>
          <p:spPr>
            <a:xfrm>
              <a:off x="6381172" y="3413774"/>
              <a:ext cx="141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DHCPd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[</a:t>
              </a:r>
              <a:r>
                <a:rPr kumimoji="0" lang="es-ES" sz="11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105..200</a:t>
              </a: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]</a:t>
              </a: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6C0E5BE3-8426-40F1-BF9F-534AFBD3A56C}"/>
                </a:ext>
              </a:extLst>
            </p:cNvPr>
            <p:cNvSpPr txBox="1"/>
            <p:nvPr/>
          </p:nvSpPr>
          <p:spPr>
            <a:xfrm>
              <a:off x="4330237" y="3423684"/>
              <a:ext cx="1249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>
                <a:defRPr sz="1200">
                  <a:solidFill>
                    <a:srgbClr val="FFC000"/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DHCPd</a:t>
              </a: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[5..100]</a:t>
              </a:r>
              <a:endPara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a libre 10">
              <a:extLst>
                <a:ext uri="{FF2B5EF4-FFF2-40B4-BE49-F238E27FC236}">
                  <a16:creationId xmlns:a16="http://schemas.microsoft.com/office/drawing/2014/main" id="{AAF3651C-7DC2-4B20-8C15-783A1E152F1A}"/>
                </a:ext>
              </a:extLst>
            </p:cNvPr>
            <p:cNvSpPr/>
            <p:nvPr/>
          </p:nvSpPr>
          <p:spPr>
            <a:xfrm>
              <a:off x="4766050" y="2023208"/>
              <a:ext cx="2303821" cy="755770"/>
            </a:xfrm>
            <a:custGeom>
              <a:avLst/>
              <a:gdLst>
                <a:gd name="connsiteX0" fmla="*/ 0 w 736600"/>
                <a:gd name="connsiteY0" fmla="*/ 219714 h 219714"/>
                <a:gd name="connsiteX1" fmla="*/ 196850 w 736600"/>
                <a:gd name="connsiteY1" fmla="*/ 48264 h 219714"/>
                <a:gd name="connsiteX2" fmla="*/ 514350 w 736600"/>
                <a:gd name="connsiteY2" fmla="*/ 10164 h 219714"/>
                <a:gd name="connsiteX3" fmla="*/ 736600 w 736600"/>
                <a:gd name="connsiteY3" fmla="*/ 207014 h 219714"/>
                <a:gd name="connsiteX0" fmla="*/ 0 w 696129"/>
                <a:gd name="connsiteY0" fmla="*/ 221495 h 221495"/>
                <a:gd name="connsiteX1" fmla="*/ 196850 w 696129"/>
                <a:gd name="connsiteY1" fmla="*/ 50045 h 221495"/>
                <a:gd name="connsiteX2" fmla="*/ 514350 w 696129"/>
                <a:gd name="connsiteY2" fmla="*/ 11945 h 221495"/>
                <a:gd name="connsiteX3" fmla="*/ 696129 w 696129"/>
                <a:gd name="connsiteY3" fmla="*/ 39146 h 221495"/>
                <a:gd name="connsiteX0" fmla="*/ 0 w 696129"/>
                <a:gd name="connsiteY0" fmla="*/ 344799 h 344799"/>
                <a:gd name="connsiteX1" fmla="*/ 196850 w 696129"/>
                <a:gd name="connsiteY1" fmla="*/ 173349 h 344799"/>
                <a:gd name="connsiteX2" fmla="*/ 557711 w 696129"/>
                <a:gd name="connsiteY2" fmla="*/ 3300 h 344799"/>
                <a:gd name="connsiteX3" fmla="*/ 696129 w 696129"/>
                <a:gd name="connsiteY3" fmla="*/ 162450 h 344799"/>
                <a:gd name="connsiteX0" fmla="*/ 0 w 696129"/>
                <a:gd name="connsiteY0" fmla="*/ 346880 h 346880"/>
                <a:gd name="connsiteX1" fmla="*/ 121690 w 696129"/>
                <a:gd name="connsiteY1" fmla="*/ 112596 h 346880"/>
                <a:gd name="connsiteX2" fmla="*/ 557711 w 696129"/>
                <a:gd name="connsiteY2" fmla="*/ 5381 h 346880"/>
                <a:gd name="connsiteX3" fmla="*/ 696129 w 696129"/>
                <a:gd name="connsiteY3" fmla="*/ 164531 h 346880"/>
                <a:gd name="connsiteX0" fmla="*/ 0 w 951436"/>
                <a:gd name="connsiteY0" fmla="*/ 346880 h 1326858"/>
                <a:gd name="connsiteX1" fmla="*/ 121690 w 951436"/>
                <a:gd name="connsiteY1" fmla="*/ 112596 h 1326858"/>
                <a:gd name="connsiteX2" fmla="*/ 557711 w 951436"/>
                <a:gd name="connsiteY2" fmla="*/ 5381 h 1326858"/>
                <a:gd name="connsiteX3" fmla="*/ 951436 w 951436"/>
                <a:gd name="connsiteY3" fmla="*/ 1326858 h 1326858"/>
                <a:gd name="connsiteX0" fmla="*/ 0 w 879099"/>
                <a:gd name="connsiteY0" fmla="*/ 346880 h 1158276"/>
                <a:gd name="connsiteX1" fmla="*/ 121690 w 879099"/>
                <a:gd name="connsiteY1" fmla="*/ 112596 h 1158276"/>
                <a:gd name="connsiteX2" fmla="*/ 557711 w 879099"/>
                <a:gd name="connsiteY2" fmla="*/ 5381 h 1158276"/>
                <a:gd name="connsiteX3" fmla="*/ 879099 w 879099"/>
                <a:gd name="connsiteY3" fmla="*/ 1158276 h 1158276"/>
                <a:gd name="connsiteX0" fmla="*/ 0 w 879099"/>
                <a:gd name="connsiteY0" fmla="*/ 346880 h 1158276"/>
                <a:gd name="connsiteX1" fmla="*/ 121690 w 879099"/>
                <a:gd name="connsiteY1" fmla="*/ 112596 h 1158276"/>
                <a:gd name="connsiteX2" fmla="*/ 557711 w 879099"/>
                <a:gd name="connsiteY2" fmla="*/ 5381 h 1158276"/>
                <a:gd name="connsiteX3" fmla="*/ 879099 w 879099"/>
                <a:gd name="connsiteY3" fmla="*/ 1158276 h 115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9099" h="1158276">
                  <a:moveTo>
                    <a:pt x="0" y="346880"/>
                  </a:moveTo>
                  <a:cubicBezTo>
                    <a:pt x="55562" y="278617"/>
                    <a:pt x="28738" y="169513"/>
                    <a:pt x="121690" y="112596"/>
                  </a:cubicBezTo>
                  <a:cubicBezTo>
                    <a:pt x="214642" y="55679"/>
                    <a:pt x="467753" y="-21077"/>
                    <a:pt x="557711" y="5381"/>
                  </a:cubicBezTo>
                  <a:cubicBezTo>
                    <a:pt x="647669" y="31839"/>
                    <a:pt x="868270" y="735917"/>
                    <a:pt x="879099" y="1158276"/>
                  </a:cubicBezTo>
                </a:path>
              </a:pathLst>
            </a:custGeom>
            <a:noFill/>
            <a:ln w="66675" cmpd="dbl">
              <a:solidFill>
                <a:srgbClr val="FF0DD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DD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túnel PPTP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100" dirty="0">
                <a:solidFill>
                  <a:srgbClr val="FF0DDC"/>
                </a:solidFill>
                <a:latin typeface="Calibri" panose="020F0502020204030204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67DBC641-B4AC-4528-B028-A1B6738400A9}"/>
                </a:ext>
              </a:extLst>
            </p:cNvPr>
            <p:cNvSpPr txBox="1"/>
            <p:nvPr/>
          </p:nvSpPr>
          <p:spPr>
            <a:xfrm>
              <a:off x="1662874" y="5388047"/>
              <a:ext cx="13896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s-E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DDC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CLIENTE PPTP</a:t>
              </a:r>
              <a:endParaRPr lang="es-ES" sz="1400" dirty="0">
                <a:solidFill>
                  <a:srgbClr val="FF0DDC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Forma libre 10">
              <a:extLst>
                <a:ext uri="{FF2B5EF4-FFF2-40B4-BE49-F238E27FC236}">
                  <a16:creationId xmlns:a16="http://schemas.microsoft.com/office/drawing/2014/main" id="{E7A17FB4-A7FA-49B2-A2CB-C5DDAE391D7F}"/>
                </a:ext>
              </a:extLst>
            </p:cNvPr>
            <p:cNvSpPr/>
            <p:nvPr/>
          </p:nvSpPr>
          <p:spPr>
            <a:xfrm>
              <a:off x="2509754" y="2258625"/>
              <a:ext cx="2238505" cy="2155252"/>
            </a:xfrm>
            <a:custGeom>
              <a:avLst/>
              <a:gdLst>
                <a:gd name="connsiteX0" fmla="*/ 0 w 736600"/>
                <a:gd name="connsiteY0" fmla="*/ 219714 h 219714"/>
                <a:gd name="connsiteX1" fmla="*/ 196850 w 736600"/>
                <a:gd name="connsiteY1" fmla="*/ 48264 h 219714"/>
                <a:gd name="connsiteX2" fmla="*/ 514350 w 736600"/>
                <a:gd name="connsiteY2" fmla="*/ 10164 h 219714"/>
                <a:gd name="connsiteX3" fmla="*/ 736600 w 736600"/>
                <a:gd name="connsiteY3" fmla="*/ 207014 h 219714"/>
                <a:gd name="connsiteX0" fmla="*/ 0 w 696129"/>
                <a:gd name="connsiteY0" fmla="*/ 221495 h 221495"/>
                <a:gd name="connsiteX1" fmla="*/ 196850 w 696129"/>
                <a:gd name="connsiteY1" fmla="*/ 50045 h 221495"/>
                <a:gd name="connsiteX2" fmla="*/ 514350 w 696129"/>
                <a:gd name="connsiteY2" fmla="*/ 11945 h 221495"/>
                <a:gd name="connsiteX3" fmla="*/ 696129 w 696129"/>
                <a:gd name="connsiteY3" fmla="*/ 39146 h 221495"/>
                <a:gd name="connsiteX0" fmla="*/ 0 w 696129"/>
                <a:gd name="connsiteY0" fmla="*/ 344799 h 344799"/>
                <a:gd name="connsiteX1" fmla="*/ 196850 w 696129"/>
                <a:gd name="connsiteY1" fmla="*/ 173349 h 344799"/>
                <a:gd name="connsiteX2" fmla="*/ 557711 w 696129"/>
                <a:gd name="connsiteY2" fmla="*/ 3300 h 344799"/>
                <a:gd name="connsiteX3" fmla="*/ 696129 w 696129"/>
                <a:gd name="connsiteY3" fmla="*/ 162450 h 344799"/>
                <a:gd name="connsiteX0" fmla="*/ 0 w 696129"/>
                <a:gd name="connsiteY0" fmla="*/ 346880 h 346880"/>
                <a:gd name="connsiteX1" fmla="*/ 121690 w 696129"/>
                <a:gd name="connsiteY1" fmla="*/ 112596 h 346880"/>
                <a:gd name="connsiteX2" fmla="*/ 557711 w 696129"/>
                <a:gd name="connsiteY2" fmla="*/ 5381 h 346880"/>
                <a:gd name="connsiteX3" fmla="*/ 696129 w 696129"/>
                <a:gd name="connsiteY3" fmla="*/ 164531 h 346880"/>
                <a:gd name="connsiteX0" fmla="*/ 0 w 664040"/>
                <a:gd name="connsiteY0" fmla="*/ 478341 h 478341"/>
                <a:gd name="connsiteX1" fmla="*/ 121690 w 664040"/>
                <a:gd name="connsiteY1" fmla="*/ 244057 h 478341"/>
                <a:gd name="connsiteX2" fmla="*/ 557711 w 664040"/>
                <a:gd name="connsiteY2" fmla="*/ 136842 h 478341"/>
                <a:gd name="connsiteX3" fmla="*/ 664040 w 664040"/>
                <a:gd name="connsiteY3" fmla="*/ 19070 h 478341"/>
                <a:gd name="connsiteX0" fmla="*/ 0 w 664040"/>
                <a:gd name="connsiteY0" fmla="*/ 472880 h 472880"/>
                <a:gd name="connsiteX1" fmla="*/ 121690 w 664040"/>
                <a:gd name="connsiteY1" fmla="*/ 238596 h 472880"/>
                <a:gd name="connsiteX2" fmla="*/ 317040 w 664040"/>
                <a:gd name="connsiteY2" fmla="*/ 245706 h 472880"/>
                <a:gd name="connsiteX3" fmla="*/ 664040 w 664040"/>
                <a:gd name="connsiteY3" fmla="*/ 13609 h 472880"/>
                <a:gd name="connsiteX0" fmla="*/ 0 w 664040"/>
                <a:gd name="connsiteY0" fmla="*/ 472880 h 472880"/>
                <a:gd name="connsiteX1" fmla="*/ 187651 w 664040"/>
                <a:gd name="connsiteY1" fmla="*/ 336408 h 472880"/>
                <a:gd name="connsiteX2" fmla="*/ 317040 w 664040"/>
                <a:gd name="connsiteY2" fmla="*/ 245706 h 472880"/>
                <a:gd name="connsiteX3" fmla="*/ 664040 w 664040"/>
                <a:gd name="connsiteY3" fmla="*/ 13609 h 472880"/>
                <a:gd name="connsiteX0" fmla="*/ 0 w 715740"/>
                <a:gd name="connsiteY0" fmla="*/ 504637 h 504637"/>
                <a:gd name="connsiteX1" fmla="*/ 239351 w 715740"/>
                <a:gd name="connsiteY1" fmla="*/ 336408 h 504637"/>
                <a:gd name="connsiteX2" fmla="*/ 368740 w 715740"/>
                <a:gd name="connsiteY2" fmla="*/ 245706 h 504637"/>
                <a:gd name="connsiteX3" fmla="*/ 715740 w 715740"/>
                <a:gd name="connsiteY3" fmla="*/ 13609 h 504637"/>
                <a:gd name="connsiteX0" fmla="*/ 0 w 715740"/>
                <a:gd name="connsiteY0" fmla="*/ 504299 h 504299"/>
                <a:gd name="connsiteX1" fmla="*/ 239351 w 715740"/>
                <a:gd name="connsiteY1" fmla="*/ 336070 h 504299"/>
                <a:gd name="connsiteX2" fmla="*/ 429354 w 715740"/>
                <a:gd name="connsiteY2" fmla="*/ 255530 h 504299"/>
                <a:gd name="connsiteX3" fmla="*/ 715740 w 715740"/>
                <a:gd name="connsiteY3" fmla="*/ 13271 h 504299"/>
                <a:gd name="connsiteX0" fmla="*/ 0 w 715740"/>
                <a:gd name="connsiteY0" fmla="*/ 509862 h 509862"/>
                <a:gd name="connsiteX1" fmla="*/ 239351 w 715740"/>
                <a:gd name="connsiteY1" fmla="*/ 341633 h 509862"/>
                <a:gd name="connsiteX2" fmla="*/ 429354 w 715740"/>
                <a:gd name="connsiteY2" fmla="*/ 261093 h 509862"/>
                <a:gd name="connsiteX3" fmla="*/ 715740 w 715740"/>
                <a:gd name="connsiteY3" fmla="*/ 18834 h 509862"/>
                <a:gd name="connsiteX0" fmla="*/ 0 w 715740"/>
                <a:gd name="connsiteY0" fmla="*/ 512011 h 512011"/>
                <a:gd name="connsiteX1" fmla="*/ 239351 w 715740"/>
                <a:gd name="connsiteY1" fmla="*/ 343782 h 512011"/>
                <a:gd name="connsiteX2" fmla="*/ 418658 w 715740"/>
                <a:gd name="connsiteY2" fmla="*/ 232755 h 512011"/>
                <a:gd name="connsiteX3" fmla="*/ 715740 w 715740"/>
                <a:gd name="connsiteY3" fmla="*/ 20983 h 512011"/>
                <a:gd name="connsiteX0" fmla="*/ 0 w 715740"/>
                <a:gd name="connsiteY0" fmla="*/ 512011 h 512011"/>
                <a:gd name="connsiteX1" fmla="*/ 239351 w 715740"/>
                <a:gd name="connsiteY1" fmla="*/ 343782 h 512011"/>
                <a:gd name="connsiteX2" fmla="*/ 418658 w 715740"/>
                <a:gd name="connsiteY2" fmla="*/ 232755 h 512011"/>
                <a:gd name="connsiteX3" fmla="*/ 715740 w 715740"/>
                <a:gd name="connsiteY3" fmla="*/ 20983 h 512011"/>
                <a:gd name="connsiteX0" fmla="*/ 0 w 715740"/>
                <a:gd name="connsiteY0" fmla="*/ 511204 h 511204"/>
                <a:gd name="connsiteX1" fmla="*/ 239351 w 715740"/>
                <a:gd name="connsiteY1" fmla="*/ 342975 h 511204"/>
                <a:gd name="connsiteX2" fmla="*/ 418658 w 715740"/>
                <a:gd name="connsiteY2" fmla="*/ 231948 h 511204"/>
                <a:gd name="connsiteX3" fmla="*/ 715740 w 715740"/>
                <a:gd name="connsiteY3" fmla="*/ 20176 h 511204"/>
                <a:gd name="connsiteX0" fmla="*/ 0 w 715740"/>
                <a:gd name="connsiteY0" fmla="*/ 491028 h 491028"/>
                <a:gd name="connsiteX1" fmla="*/ 239351 w 715740"/>
                <a:gd name="connsiteY1" fmla="*/ 322799 h 491028"/>
                <a:gd name="connsiteX2" fmla="*/ 418658 w 715740"/>
                <a:gd name="connsiteY2" fmla="*/ 211772 h 491028"/>
                <a:gd name="connsiteX3" fmla="*/ 715740 w 715740"/>
                <a:gd name="connsiteY3" fmla="*/ 0 h 49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740" h="491028">
                  <a:moveTo>
                    <a:pt x="0" y="491028"/>
                  </a:moveTo>
                  <a:cubicBezTo>
                    <a:pt x="55562" y="422765"/>
                    <a:pt x="169575" y="369342"/>
                    <a:pt x="239351" y="322799"/>
                  </a:cubicBezTo>
                  <a:cubicBezTo>
                    <a:pt x="309127" y="276256"/>
                    <a:pt x="353658" y="248828"/>
                    <a:pt x="418658" y="211772"/>
                  </a:cubicBezTo>
                  <a:cubicBezTo>
                    <a:pt x="542488" y="121364"/>
                    <a:pt x="605025" y="45643"/>
                    <a:pt x="715740" y="0"/>
                  </a:cubicBezTo>
                </a:path>
              </a:pathLst>
            </a:custGeom>
            <a:noFill/>
            <a:ln w="66675" cmpd="dbl">
              <a:solidFill>
                <a:srgbClr val="FF0DD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0DD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130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e3cec1bbef40b36987bb83a52972a270a1a1f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noFill/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18607</TotalTime>
  <Words>250</Words>
  <Application>Microsoft Office PowerPoint</Application>
  <PresentationFormat>Presentación en pantalla (4:3)</PresentationFormat>
  <Paragraphs>72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roman</dc:creator>
  <cp:lastModifiedBy>Ismael Fernández Herreruela</cp:lastModifiedBy>
  <cp:revision>131</cp:revision>
  <dcterms:created xsi:type="dcterms:W3CDTF">2015-09-14T15:59:59Z</dcterms:created>
  <dcterms:modified xsi:type="dcterms:W3CDTF">2024-11-18T18:23:55Z</dcterms:modified>
</cp:coreProperties>
</file>