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59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5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0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72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47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8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8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5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8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95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E55A7E-25CB-432D-BF13-FB677FC2DC2D}" type="datetimeFigureOut">
              <a:rPr lang="es-ES" smtClean="0"/>
              <a:t>11/06/2021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50CA309-F364-482D-958E-D0A8FECA5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ySJ8grqjAalUxrPceyWutH/Trabajo-final-IPC?node-id=0%3A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riGUUCD-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292B2-E529-4E12-9F0B-993986E3C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TRABAJO  FINAL TEORIA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AC751A-2562-4AF2-8857-CA8F5DBA1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Ismael Fernández Herreruela</a:t>
            </a:r>
            <a:endParaRPr lang="es-ES" dirty="0"/>
          </a:p>
        </p:txBody>
      </p:sp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9ED6FF1A-45A3-485F-9049-23BE7052F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72" y="1985186"/>
            <a:ext cx="2887628" cy="28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A2FBF-3AA5-4AD9-8541-B0F6630D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DD43D-637E-418F-8A52-7C65658E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aplicación trata de una venta de servicios académicos, de manera que la gente puede anunciarse para ofrecer enseñanza. Cada persona tendría su perfil, pondría los estudios que ha cursado y tendrían </a:t>
            </a:r>
            <a:r>
              <a:rPr lang="es-ES" dirty="0" err="1"/>
              <a:t>reviews</a:t>
            </a:r>
            <a:r>
              <a:rPr lang="es-ES" dirty="0"/>
              <a:t> por la gente que ha contratado sus servicios. También se podría decidir si las clases se imparten presencialmente o de manera online.</a:t>
            </a:r>
          </a:p>
        </p:txBody>
      </p:sp>
      <p:pic>
        <p:nvPicPr>
          <p:cNvPr id="5" name="Imagen 4" descr="Dibujo de personaje de caricatura&#10;&#10;Descripción generada automáticamente con confianza media">
            <a:extLst>
              <a:ext uri="{FF2B5EF4-FFF2-40B4-BE49-F238E27FC236}">
                <a16:creationId xmlns:a16="http://schemas.microsoft.com/office/drawing/2014/main" id="{C79A0C72-54B3-4819-92A6-2CF0EF26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36" y="353291"/>
            <a:ext cx="1902691" cy="19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699E2-B80C-41B3-8ADA-08D22D43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de los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B81BD-344F-4BB1-B344-9C72C3B2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partes involucradas tenemos al cliente(un grupo de personas con interés de formar una empresa con esta aplicación),los usuarios finales que serian mayoritariamente estudiantes que necesitan ayuda y por otra parte los usuarios que ofrecerían sus servicios que pueden ser tanto estudiantes como gente con estudios o profesores que imparten clases fuera de su horario lectivo. Los </a:t>
            </a:r>
            <a:r>
              <a:rPr lang="es-ES" dirty="0" err="1"/>
              <a:t>stakeholders</a:t>
            </a:r>
            <a:r>
              <a:rPr lang="es-ES" dirty="0"/>
              <a:t> serian los estudiantes que necesitan ayuda, u otras empresas que utilizarían la aplicación para promocionarse.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E4D3D7C8-7153-4603-8B7C-D94A77FC2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59" y="301512"/>
            <a:ext cx="164465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61C9B-7107-4C03-BC9B-84C7C3CF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B97A5-6FF9-43CB-963B-253B057C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Funcionales:</a:t>
            </a:r>
          </a:p>
          <a:p>
            <a:pPr lvl="1"/>
            <a:r>
              <a:rPr lang="es-ES" dirty="0"/>
              <a:t>·El sistema debe permitir a la gente crear sus cuentas en 2 categorías, estudiante o “profesorado”. En el profesorado encontraríamos a la gente interesada en ofrecer sus servicios de enseñanza. En segundo lugar, todo profesor debe de poder poner sus anuncios en los que decir que materias enseñan, la disponibilidad, precios, localidad y horarios. Por parte de los estudiantes, tienen que tener la posibilidad de una búsqueda con filtros en caso de solo querer buscar profesores que impartan x materias o que vivan en su misma localidad.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D7FE312-76BC-4C81-971E-5F838D23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332" y="267855"/>
            <a:ext cx="2204542" cy="20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03835-BF39-4ED9-8D48-5B90BD3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92FF-DDF7-400F-A630-2BA3E6FD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funcionales:</a:t>
            </a:r>
          </a:p>
          <a:p>
            <a:pPr lvl="1"/>
            <a:r>
              <a:rPr lang="es-ES" dirty="0"/>
              <a:t>·Rendimiento optimo, disponibilidad a todo el mundo en las diferentes plataformas de descargas(Apple Store, Google Play, Windows , </a:t>
            </a:r>
            <a:r>
              <a:rPr lang="es-ES" dirty="0" err="1"/>
              <a:t>etc</a:t>
            </a:r>
            <a:r>
              <a:rPr lang="es-ES" dirty="0"/>
              <a:t>),que sea segura, ya que al estar tratando con gente desconocida uno de los requisitos para ser profesorado seria subir una foto del DNI para que se verifique la identidad y en caso de emergencia se sepa quien es. También se trata de una app sencilla, ya que las únicas funciones que debe de tener es la de buscar un profesor y poder contratarlo(desde la vista del alumno) y poder ofrecer tus servicios a los alumnos(desde la vista del profesorado).</a:t>
            </a:r>
          </a:p>
          <a:p>
            <a:pPr lvl="1"/>
            <a:endParaRPr lang="es-E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6C6E3A3-C905-4B84-9A5C-3505636BE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088" y="278987"/>
            <a:ext cx="2532784" cy="16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0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02629-2B5C-4740-BA2A-2CB2ED4A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la competencia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6D1572-2222-4186-A4C1-8955B9B70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99480"/>
              </p:ext>
            </p:extLst>
          </p:nvPr>
        </p:nvGraphicFramePr>
        <p:xfrm>
          <a:off x="3818404" y="1699504"/>
          <a:ext cx="7649345" cy="398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829">
                  <a:extLst>
                    <a:ext uri="{9D8B030D-6E8A-4147-A177-3AD203B41FA5}">
                      <a16:colId xmlns:a16="http://schemas.microsoft.com/office/drawing/2014/main" val="3989567830"/>
                    </a:ext>
                  </a:extLst>
                </a:gridCol>
                <a:gridCol w="2558642">
                  <a:extLst>
                    <a:ext uri="{9D8B030D-6E8A-4147-A177-3AD203B41FA5}">
                      <a16:colId xmlns:a16="http://schemas.microsoft.com/office/drawing/2014/main" val="3133370183"/>
                    </a:ext>
                  </a:extLst>
                </a:gridCol>
                <a:gridCol w="3447874">
                  <a:extLst>
                    <a:ext uri="{9D8B030D-6E8A-4147-A177-3AD203B41FA5}">
                      <a16:colId xmlns:a16="http://schemas.microsoft.com/office/drawing/2014/main" val="3035926536"/>
                    </a:ext>
                  </a:extLst>
                </a:gridCol>
              </a:tblGrid>
              <a:tr h="605759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Superprof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Tusclasesparticulares.com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92735"/>
                  </a:ext>
                </a:extLst>
              </a:tr>
              <a:tr h="614172">
                <a:tc>
                  <a:txBody>
                    <a:bodyPr/>
                    <a:lstStyle/>
                    <a:p>
                      <a:r>
                        <a:rPr lang="es-ES" dirty="0" err="1"/>
                        <a:t>Affordance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Pagina muy intuitiva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Menos intuitiva, tienes que fijarte mejor en los botones y leer mejor las cosas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1093"/>
                  </a:ext>
                </a:extLst>
              </a:tr>
              <a:tr h="614172">
                <a:tc>
                  <a:txBody>
                    <a:bodyPr/>
                    <a:lstStyle/>
                    <a:p>
                      <a:r>
                        <a:rPr lang="es-ES" dirty="0"/>
                        <a:t>Visibilidad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Muy visual , botones grandes y coloridos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Demasiada información, letra muy pequeña y poco colorida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18654"/>
                  </a:ext>
                </a:extLst>
              </a:tr>
              <a:tr h="614172">
                <a:tc>
                  <a:txBody>
                    <a:bodyPr/>
                    <a:lstStyle/>
                    <a:p>
                      <a:r>
                        <a:rPr lang="es-ES" dirty="0" err="1"/>
                        <a:t>Feedback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Retroalimentación correcta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Retroalimentación correcta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68030"/>
                  </a:ext>
                </a:extLst>
              </a:tr>
              <a:tr h="614172">
                <a:tc>
                  <a:txBody>
                    <a:bodyPr/>
                    <a:lstStyle/>
                    <a:p>
                      <a:r>
                        <a:rPr lang="es-ES" dirty="0"/>
                        <a:t>Observaciones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Pagina muy bonita, pero en cuanto a funcionalidades hay un poco de escasez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pagina hace su función, pero es bastante simple visualmente y no llama nada la </a:t>
                      </a:r>
                      <a:r>
                        <a:rPr lang="es-ES" dirty="0" err="1"/>
                        <a:t>atencion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67546"/>
                  </a:ext>
                </a:extLst>
              </a:tr>
            </a:tbl>
          </a:graphicData>
        </a:graphic>
      </p:graphicFrame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EB91AA15-BE6B-4D26-A943-D9FB1B4C5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61" y="288896"/>
            <a:ext cx="3295650" cy="1028700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8BCED0-E6F0-4229-818F-BB51B7FF4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33" y="-93013"/>
            <a:ext cx="3414319" cy="17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1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2E90E-96EC-4F3A-A7E5-F12D5791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E2B5A-B312-4CBC-BD19-8E1ED5B4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el prototipo utilizare la herramienta Figma , la cual ya hemos utilizado anteriormente en la asignatura. Adjunto el link al proyecto de </a:t>
            </a:r>
            <a:r>
              <a:rPr lang="es-ES" dirty="0" err="1"/>
              <a:t>Figma</a:t>
            </a:r>
            <a:r>
              <a:rPr lang="es-ES" dirty="0"/>
              <a:t> y mostrare la funcionalidad en el video.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https://www.figma.com/file/ySJ8grqjAalUxrPceyWutH/Trabajo-final-IPC?node-id=0%3A1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62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4960-BACB-4E64-84BC-83C0BE40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prototipo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9921865-78A8-4741-874D-82A9BBC4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Link al video de </a:t>
            </a:r>
            <a:r>
              <a:rPr lang="es-ES" dirty="0" err="1"/>
              <a:t>youtube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https://youtu.be/griGUUCD-78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133583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92</TotalTime>
  <Words>520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Marco</vt:lpstr>
      <vt:lpstr>TRABAJO  FINAL TEORIA </vt:lpstr>
      <vt:lpstr>Introducción</vt:lpstr>
      <vt:lpstr>Análisis de los requisitos</vt:lpstr>
      <vt:lpstr>Requisitos</vt:lpstr>
      <vt:lpstr>Requisitos</vt:lpstr>
      <vt:lpstr>Análisis de la competencia</vt:lpstr>
      <vt:lpstr>Prototipado</vt:lpstr>
      <vt:lpstr>Evaluación de 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 FINAL TEORIA</dc:title>
  <dc:creator>Ismael Fernández Herreruela</dc:creator>
  <cp:lastModifiedBy>Ismael Fernández Herreruela</cp:lastModifiedBy>
  <cp:revision>10</cp:revision>
  <dcterms:created xsi:type="dcterms:W3CDTF">2021-06-11T00:44:40Z</dcterms:created>
  <dcterms:modified xsi:type="dcterms:W3CDTF">2021-06-11T17:35:34Z</dcterms:modified>
</cp:coreProperties>
</file>