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81" r:id="rId3"/>
  </p:sldIdLst>
  <p:sldSz cx="9144000" cy="6858000" type="screen4x3"/>
  <p:notesSz cx="6858000" cy="9144000"/>
  <p:custDataLst>
    <p:tags r:id="rId4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DC"/>
    <a:srgbClr val="C5E0B4"/>
    <a:srgbClr val="8FE0F1"/>
    <a:srgbClr val="C04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DBADF-C0C4-4887-AB27-3529855492ED}" v="3" dt="2024-09-20T08:47:11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1" autoAdjust="0"/>
    <p:restoredTop sz="93177" autoAdjust="0"/>
  </p:normalViewPr>
  <p:slideViewPr>
    <p:cSldViewPr snapToGrid="0">
      <p:cViewPr varScale="1">
        <p:scale>
          <a:sx n="103" d="100"/>
          <a:sy n="103" d="100"/>
        </p:scale>
        <p:origin x="231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486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tags" Target="tags/tag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Pons Terol" userId="e331733e-cf30-4c2c-a860-b99129a4969f" providerId="ADAL" clId="{12BDBADF-C0C4-4887-AB27-3529855492ED}"/>
    <pc:docChg chg="modSld">
      <pc:chgData name="Julio Pons Terol" userId="e331733e-cf30-4c2c-a860-b99129a4969f" providerId="ADAL" clId="{12BDBADF-C0C4-4887-AB27-3529855492ED}" dt="2024-09-26T07:44:26.909" v="11" actId="20577"/>
      <pc:docMkLst>
        <pc:docMk/>
      </pc:docMkLst>
      <pc:sldChg chg="modSp mod">
        <pc:chgData name="Julio Pons Terol" userId="e331733e-cf30-4c2c-a860-b99129a4969f" providerId="ADAL" clId="{12BDBADF-C0C4-4887-AB27-3529855492ED}" dt="2024-09-22T16:50:51.115" v="9" actId="20577"/>
        <pc:sldMkLst>
          <pc:docMk/>
          <pc:sldMk cId="4224196442" sldId="281"/>
        </pc:sldMkLst>
        <pc:spChg chg="mod">
          <ac:chgData name="Julio Pons Terol" userId="e331733e-cf30-4c2c-a860-b99129a4969f" providerId="ADAL" clId="{12BDBADF-C0C4-4887-AB27-3529855492ED}" dt="2024-09-22T16:48:15.158" v="7" actId="20577"/>
          <ac:spMkLst>
            <pc:docMk/>
            <pc:sldMk cId="4224196442" sldId="281"/>
            <ac:spMk id="61" creationId="{5099BFAC-D8B5-405B-AD01-A276F4BCD7EF}"/>
          </ac:spMkLst>
        </pc:spChg>
        <pc:spChg chg="mod">
          <ac:chgData name="Julio Pons Terol" userId="e331733e-cf30-4c2c-a860-b99129a4969f" providerId="ADAL" clId="{12BDBADF-C0C4-4887-AB27-3529855492ED}" dt="2024-09-20T08:46:02.551" v="2"/>
          <ac:spMkLst>
            <pc:docMk/>
            <pc:sldMk cId="4224196442" sldId="281"/>
            <ac:spMk id="63" creationId="{E530BC95-CEA8-45C2-BD69-E4F21DF15EB0}"/>
          </ac:spMkLst>
        </pc:spChg>
        <pc:spChg chg="mod">
          <ac:chgData name="Julio Pons Terol" userId="e331733e-cf30-4c2c-a860-b99129a4969f" providerId="ADAL" clId="{12BDBADF-C0C4-4887-AB27-3529855492ED}" dt="2024-09-20T08:47:11.577" v="3"/>
          <ac:spMkLst>
            <pc:docMk/>
            <pc:sldMk cId="4224196442" sldId="281"/>
            <ac:spMk id="64" creationId="{095FAF61-55D5-414B-8B6C-6328AF176D68}"/>
          </ac:spMkLst>
        </pc:spChg>
        <pc:spChg chg="mod">
          <ac:chgData name="Julio Pons Terol" userId="e331733e-cf30-4c2c-a860-b99129a4969f" providerId="ADAL" clId="{12BDBADF-C0C4-4887-AB27-3529855492ED}" dt="2024-09-20T08:47:11.577" v="3"/>
          <ac:spMkLst>
            <pc:docMk/>
            <pc:sldMk cId="4224196442" sldId="281"/>
            <ac:spMk id="65" creationId="{746E8A15-7560-49A3-82D6-BEF2F4D14D8C}"/>
          </ac:spMkLst>
        </pc:spChg>
        <pc:spChg chg="mod">
          <ac:chgData name="Julio Pons Terol" userId="e331733e-cf30-4c2c-a860-b99129a4969f" providerId="ADAL" clId="{12BDBADF-C0C4-4887-AB27-3529855492ED}" dt="2024-09-22T16:50:51.115" v="9" actId="20577"/>
          <ac:spMkLst>
            <pc:docMk/>
            <pc:sldMk cId="4224196442" sldId="281"/>
            <ac:spMk id="66" creationId="{474EB5EE-114F-4710-9C8A-5AC78F3E9D57}"/>
          </ac:spMkLst>
        </pc:spChg>
        <pc:spChg chg="mod">
          <ac:chgData name="Julio Pons Terol" userId="e331733e-cf30-4c2c-a860-b99129a4969f" providerId="ADAL" clId="{12BDBADF-C0C4-4887-AB27-3529855492ED}" dt="2024-09-20T08:46:02.551" v="2"/>
          <ac:spMkLst>
            <pc:docMk/>
            <pc:sldMk cId="4224196442" sldId="281"/>
            <ac:spMk id="92" creationId="{84E06DF5-98D5-4926-993E-E96BED498131}"/>
          </ac:spMkLst>
        </pc:spChg>
        <pc:spChg chg="mod">
          <ac:chgData name="Julio Pons Terol" userId="e331733e-cf30-4c2c-a860-b99129a4969f" providerId="ADAL" clId="{12BDBADF-C0C4-4887-AB27-3529855492ED}" dt="2024-09-20T08:47:11.577" v="3"/>
          <ac:spMkLst>
            <pc:docMk/>
            <pc:sldMk cId="4224196442" sldId="281"/>
            <ac:spMk id="94" creationId="{747F9C8E-6430-4C25-B0EB-90D914C0A760}"/>
          </ac:spMkLst>
        </pc:spChg>
        <pc:spChg chg="mod">
          <ac:chgData name="Julio Pons Terol" userId="e331733e-cf30-4c2c-a860-b99129a4969f" providerId="ADAL" clId="{12BDBADF-C0C4-4887-AB27-3529855492ED}" dt="2024-09-20T08:47:11.577" v="3"/>
          <ac:spMkLst>
            <pc:docMk/>
            <pc:sldMk cId="4224196442" sldId="281"/>
            <ac:spMk id="96" creationId="{D09DF291-DFCD-4EC6-B059-689C27FB8694}"/>
          </ac:spMkLst>
        </pc:spChg>
        <pc:spChg chg="mod">
          <ac:chgData name="Julio Pons Terol" userId="e331733e-cf30-4c2c-a860-b99129a4969f" providerId="ADAL" clId="{12BDBADF-C0C4-4887-AB27-3529855492ED}" dt="2024-09-20T08:47:11.577" v="3"/>
          <ac:spMkLst>
            <pc:docMk/>
            <pc:sldMk cId="4224196442" sldId="281"/>
            <ac:spMk id="97" creationId="{91E50B6D-11FC-4E3A-8DC1-CE94388FFE6B}"/>
          </ac:spMkLst>
        </pc:spChg>
        <pc:spChg chg="mod">
          <ac:chgData name="Julio Pons Terol" userId="e331733e-cf30-4c2c-a860-b99129a4969f" providerId="ADAL" clId="{12BDBADF-C0C4-4887-AB27-3529855492ED}" dt="2024-09-20T08:46:02.551" v="2"/>
          <ac:spMkLst>
            <pc:docMk/>
            <pc:sldMk cId="4224196442" sldId="281"/>
            <ac:spMk id="98" creationId="{9E5282B7-68F8-4A88-B43F-0BA08AE8430F}"/>
          </ac:spMkLst>
        </pc:spChg>
        <pc:spChg chg="mod">
          <ac:chgData name="Julio Pons Terol" userId="e331733e-cf30-4c2c-a860-b99129a4969f" providerId="ADAL" clId="{12BDBADF-C0C4-4887-AB27-3529855492ED}" dt="2024-09-20T08:47:11.577" v="3"/>
          <ac:spMkLst>
            <pc:docMk/>
            <pc:sldMk cId="4224196442" sldId="281"/>
            <ac:spMk id="100" creationId="{F843D909-E6D4-44EE-AAA6-9FCF644B2FEA}"/>
          </ac:spMkLst>
        </pc:spChg>
        <pc:spChg chg="mod">
          <ac:chgData name="Julio Pons Terol" userId="e331733e-cf30-4c2c-a860-b99129a4969f" providerId="ADAL" clId="{12BDBADF-C0C4-4887-AB27-3529855492ED}" dt="2024-09-20T08:47:11.577" v="3"/>
          <ac:spMkLst>
            <pc:docMk/>
            <pc:sldMk cId="4224196442" sldId="281"/>
            <ac:spMk id="101" creationId="{78041338-0EBB-4810-822D-E84F3FE98E6E}"/>
          </ac:spMkLst>
        </pc:spChg>
        <pc:spChg chg="mod">
          <ac:chgData name="Julio Pons Terol" userId="e331733e-cf30-4c2c-a860-b99129a4969f" providerId="ADAL" clId="{12BDBADF-C0C4-4887-AB27-3529855492ED}" dt="2024-09-20T08:46:02.551" v="2"/>
          <ac:spMkLst>
            <pc:docMk/>
            <pc:sldMk cId="4224196442" sldId="281"/>
            <ac:spMk id="104" creationId="{79D767AC-2231-495A-AC85-D19E8E92F7E8}"/>
          </ac:spMkLst>
        </pc:spChg>
      </pc:sldChg>
      <pc:sldChg chg="modSp mod">
        <pc:chgData name="Julio Pons Terol" userId="e331733e-cf30-4c2c-a860-b99129a4969f" providerId="ADAL" clId="{12BDBADF-C0C4-4887-AB27-3529855492ED}" dt="2024-09-26T07:44:26.909" v="11" actId="20577"/>
        <pc:sldMkLst>
          <pc:docMk/>
          <pc:sldMk cId="3359376846" sldId="293"/>
        </pc:sldMkLst>
        <pc:spChg chg="mod">
          <ac:chgData name="Julio Pons Terol" userId="e331733e-cf30-4c2c-a860-b99129a4969f" providerId="ADAL" clId="{12BDBADF-C0C4-4887-AB27-3529855492ED}" dt="2024-09-20T08:45:25.217" v="1" actId="20577"/>
          <ac:spMkLst>
            <pc:docMk/>
            <pc:sldMk cId="3359376846" sldId="293"/>
            <ac:spMk id="2" creationId="{00000000-0000-0000-0000-000000000000}"/>
          </ac:spMkLst>
        </pc:spChg>
        <pc:spChg chg="mod">
          <ac:chgData name="Julio Pons Terol" userId="e331733e-cf30-4c2c-a860-b99129a4969f" providerId="ADAL" clId="{12BDBADF-C0C4-4887-AB27-3529855492ED}" dt="2024-09-20T08:47:11.577" v="3"/>
          <ac:spMkLst>
            <pc:docMk/>
            <pc:sldMk cId="3359376846" sldId="293"/>
            <ac:spMk id="9" creationId="{3274CC18-C2FF-4BFE-A29B-6518099992C5}"/>
          </ac:spMkLst>
        </pc:spChg>
        <pc:spChg chg="mod">
          <ac:chgData name="Julio Pons Terol" userId="e331733e-cf30-4c2c-a860-b99129a4969f" providerId="ADAL" clId="{12BDBADF-C0C4-4887-AB27-3529855492ED}" dt="2024-09-20T08:47:11.577" v="3"/>
          <ac:spMkLst>
            <pc:docMk/>
            <pc:sldMk cId="3359376846" sldId="293"/>
            <ac:spMk id="10" creationId="{170CA4EA-730F-405C-BB33-64E1AFD4E1EF}"/>
          </ac:spMkLst>
        </pc:spChg>
        <pc:spChg chg="mod">
          <ac:chgData name="Julio Pons Terol" userId="e331733e-cf30-4c2c-a860-b99129a4969f" providerId="ADAL" clId="{12BDBADF-C0C4-4887-AB27-3529855492ED}" dt="2024-09-20T08:47:11.577" v="3"/>
          <ac:spMkLst>
            <pc:docMk/>
            <pc:sldMk cId="3359376846" sldId="293"/>
            <ac:spMk id="39" creationId="{00000000-0000-0000-0000-000000000000}"/>
          </ac:spMkLst>
        </pc:spChg>
        <pc:spChg chg="mod">
          <ac:chgData name="Julio Pons Terol" userId="e331733e-cf30-4c2c-a860-b99129a4969f" providerId="ADAL" clId="{12BDBADF-C0C4-4887-AB27-3529855492ED}" dt="2024-09-26T07:44:26.909" v="11" actId="20577"/>
          <ac:spMkLst>
            <pc:docMk/>
            <pc:sldMk cId="3359376846" sldId="293"/>
            <ac:spMk id="40" creationId="{00000000-0000-0000-0000-000000000000}"/>
          </ac:spMkLst>
        </pc:spChg>
        <pc:spChg chg="mod">
          <ac:chgData name="Julio Pons Terol" userId="e331733e-cf30-4c2c-a860-b99129a4969f" providerId="ADAL" clId="{12BDBADF-C0C4-4887-AB27-3529855492ED}" dt="2024-09-20T08:47:11.577" v="3"/>
          <ac:spMkLst>
            <pc:docMk/>
            <pc:sldMk cId="3359376846" sldId="293"/>
            <ac:spMk id="68" creationId="{00000000-0000-0000-0000-000000000000}"/>
          </ac:spMkLst>
        </pc:spChg>
        <pc:spChg chg="mod">
          <ac:chgData name="Julio Pons Terol" userId="e331733e-cf30-4c2c-a860-b99129a4969f" providerId="ADAL" clId="{12BDBADF-C0C4-4887-AB27-3529855492ED}" dt="2024-09-20T08:47:11.577" v="3"/>
          <ac:spMkLst>
            <pc:docMk/>
            <pc:sldMk cId="3359376846" sldId="293"/>
            <ac:spMk id="7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DD48-CA5C-4807-B51D-124D3098BA58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2C6-51E8-40C3-ABF1-0FEB25D93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88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DD48-CA5C-4807-B51D-124D3098BA58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2C6-51E8-40C3-ABF1-0FEB25D93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59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DD48-CA5C-4807-B51D-124D3098BA58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2C6-51E8-40C3-ABF1-0FEB25D93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418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DD48-CA5C-4807-B51D-124D3098BA58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2C6-51E8-40C3-ABF1-0FEB25D93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49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DD48-CA5C-4807-B51D-124D3098BA58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2C6-51E8-40C3-ABF1-0FEB25D93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DD48-CA5C-4807-B51D-124D3098BA58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2C6-51E8-40C3-ABF1-0FEB25D93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28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DD48-CA5C-4807-B51D-124D3098BA58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2C6-51E8-40C3-ABF1-0FEB25D93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822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DD48-CA5C-4807-B51D-124D3098BA58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2C6-51E8-40C3-ABF1-0FEB25D93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72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DD48-CA5C-4807-B51D-124D3098BA58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2C6-51E8-40C3-ABF1-0FEB25D93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01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DD48-CA5C-4807-B51D-124D3098BA58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2C6-51E8-40C3-ABF1-0FEB25D93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70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DD48-CA5C-4807-B51D-124D3098BA58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2C6-51E8-40C3-ABF1-0FEB25D93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3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DDD48-CA5C-4807-B51D-124D3098BA58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5F2C6-51E8-40C3-ABF1-0FEB25D93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383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 de texto 5">
            <a:extLst>
              <a:ext uri="{FF2B5EF4-FFF2-40B4-BE49-F238E27FC236}">
                <a16:creationId xmlns:a16="http://schemas.microsoft.com/office/drawing/2014/main" id="{822AAAA2-99F6-4B3B-B0CE-A61344CE36D8}"/>
              </a:ext>
            </a:extLst>
          </p:cNvPr>
          <p:cNvSpPr txBox="1"/>
          <p:nvPr/>
        </p:nvSpPr>
        <p:spPr>
          <a:xfrm>
            <a:off x="7063238" y="2620487"/>
            <a:ext cx="788834" cy="186203"/>
          </a:xfrm>
          <a:prstGeom prst="rect">
            <a:avLst/>
          </a:prstGeom>
          <a:solidFill>
            <a:schemeClr val="bg1">
              <a:alpha val="49000"/>
            </a:schemeClr>
          </a:solidFill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>
              <a:lnSpc>
                <a:spcPct val="107000"/>
              </a:lnSpc>
              <a:spcAft>
                <a:spcPts val="800"/>
              </a:spcAft>
              <a:defRPr sz="9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IP por DHCP</a:t>
            </a: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39ECC87E-2101-4320-9F0F-779FF76DEF08}"/>
              </a:ext>
            </a:extLst>
          </p:cNvPr>
          <p:cNvSpPr/>
          <p:nvPr/>
        </p:nvSpPr>
        <p:spPr>
          <a:xfrm flipH="1">
            <a:off x="5494039" y="2323301"/>
            <a:ext cx="786654" cy="3465353"/>
          </a:xfrm>
          <a:custGeom>
            <a:avLst/>
            <a:gdLst>
              <a:gd name="connsiteX0" fmla="*/ 961378 w 4646856"/>
              <a:gd name="connsiteY0" fmla="*/ 0 h 4358962"/>
              <a:gd name="connsiteX1" fmla="*/ 281153 w 4646856"/>
              <a:gd name="connsiteY1" fmla="*/ 1566746 h 4358962"/>
              <a:gd name="connsiteX2" fmla="*/ 375939 w 4646856"/>
              <a:gd name="connsiteY2" fmla="*/ 4259766 h 4358962"/>
              <a:gd name="connsiteX3" fmla="*/ 4646856 w 4646856"/>
              <a:gd name="connsiteY3" fmla="*/ 3785839 h 4358962"/>
              <a:gd name="connsiteX0" fmla="*/ 961378 w 3697550"/>
              <a:gd name="connsiteY0" fmla="*/ 0 h 4420598"/>
              <a:gd name="connsiteX1" fmla="*/ 281153 w 3697550"/>
              <a:gd name="connsiteY1" fmla="*/ 1566746 h 4420598"/>
              <a:gd name="connsiteX2" fmla="*/ 375939 w 3697550"/>
              <a:gd name="connsiteY2" fmla="*/ 4259766 h 4420598"/>
              <a:gd name="connsiteX3" fmla="*/ 3697550 w 3697550"/>
              <a:gd name="connsiteY3" fmla="*/ 4189685 h 4420598"/>
              <a:gd name="connsiteX0" fmla="*/ 858467 w 3594639"/>
              <a:gd name="connsiteY0" fmla="*/ 0 h 4229211"/>
              <a:gd name="connsiteX1" fmla="*/ 178242 w 3594639"/>
              <a:gd name="connsiteY1" fmla="*/ 1566746 h 4229211"/>
              <a:gd name="connsiteX2" fmla="*/ 426966 w 3594639"/>
              <a:gd name="connsiteY2" fmla="*/ 3913613 h 4229211"/>
              <a:gd name="connsiteX3" fmla="*/ 3594639 w 3594639"/>
              <a:gd name="connsiteY3" fmla="*/ 4189685 h 4229211"/>
              <a:gd name="connsiteX0" fmla="*/ 1319884 w 3619888"/>
              <a:gd name="connsiteY0" fmla="*/ 0 h 4088185"/>
              <a:gd name="connsiteX1" fmla="*/ 203491 w 3619888"/>
              <a:gd name="connsiteY1" fmla="*/ 1425720 h 4088185"/>
              <a:gd name="connsiteX2" fmla="*/ 452215 w 3619888"/>
              <a:gd name="connsiteY2" fmla="*/ 3772587 h 4088185"/>
              <a:gd name="connsiteX3" fmla="*/ 3619888 w 3619888"/>
              <a:gd name="connsiteY3" fmla="*/ 4048659 h 4088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888" h="4088185">
                <a:moveTo>
                  <a:pt x="1319884" y="0"/>
                </a:moveTo>
                <a:cubicBezTo>
                  <a:pt x="1028558" y="428392"/>
                  <a:pt x="348102" y="796956"/>
                  <a:pt x="203491" y="1425720"/>
                </a:cubicBezTo>
                <a:cubicBezTo>
                  <a:pt x="58880" y="2054484"/>
                  <a:pt x="-275402" y="3402738"/>
                  <a:pt x="452215" y="3772587"/>
                </a:cubicBezTo>
                <a:cubicBezTo>
                  <a:pt x="1179832" y="4142436"/>
                  <a:pt x="2895988" y="4113708"/>
                  <a:pt x="3619888" y="4048659"/>
                </a:cubicBezTo>
              </a:path>
            </a:pathLst>
          </a:cu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Cuadro de texto 5">
            <a:extLst>
              <a:ext uri="{FF2B5EF4-FFF2-40B4-BE49-F238E27FC236}">
                <a16:creationId xmlns:a16="http://schemas.microsoft.com/office/drawing/2014/main" id="{43C56158-D760-4963-84BC-BF2F2BA9961A}"/>
              </a:ext>
            </a:extLst>
          </p:cNvPr>
          <p:cNvSpPr txBox="1"/>
          <p:nvPr/>
        </p:nvSpPr>
        <p:spPr>
          <a:xfrm>
            <a:off x="5532607" y="5911267"/>
            <a:ext cx="587206" cy="186203"/>
          </a:xfrm>
          <a:prstGeom prst="rect">
            <a:avLst/>
          </a:prstGeom>
          <a:solidFill>
            <a:schemeClr val="bg1">
              <a:alpha val="49000"/>
            </a:schemeClr>
          </a:solidFill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>
              <a:lnSpc>
                <a:spcPct val="107000"/>
              </a:lnSpc>
              <a:spcAft>
                <a:spcPts val="800"/>
              </a:spcAft>
              <a:defRPr sz="9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s-ES" dirty="0"/>
              <a:t>IP por DHCP</a:t>
            </a:r>
            <a:br>
              <a:rPr lang="es-ES" dirty="0"/>
            </a:br>
            <a:r>
              <a:rPr lang="es-ES" dirty="0"/>
              <a:t>NAT</a:t>
            </a:r>
          </a:p>
        </p:txBody>
      </p:sp>
      <p:sp>
        <p:nvSpPr>
          <p:cNvPr id="44" name="Cuadro de texto 5"/>
          <p:cNvSpPr txBox="1"/>
          <p:nvPr/>
        </p:nvSpPr>
        <p:spPr>
          <a:xfrm>
            <a:off x="7527828" y="5458736"/>
            <a:ext cx="788834" cy="186203"/>
          </a:xfrm>
          <a:prstGeom prst="rect">
            <a:avLst/>
          </a:prstGeom>
          <a:solidFill>
            <a:schemeClr val="bg1">
              <a:alpha val="49000"/>
            </a:schemeClr>
          </a:solidFill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>
              <a:lnSpc>
                <a:spcPct val="107000"/>
              </a:lnSpc>
              <a:spcAft>
                <a:spcPts val="800"/>
              </a:spcAft>
              <a:defRPr sz="9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IP por DHCP</a:t>
            </a:r>
          </a:p>
        </p:txBody>
      </p:sp>
      <p:sp>
        <p:nvSpPr>
          <p:cNvPr id="40" name="Cuadro de texto 7"/>
          <p:cNvSpPr txBox="1"/>
          <p:nvPr/>
        </p:nvSpPr>
        <p:spPr>
          <a:xfrm>
            <a:off x="7239535" y="3800729"/>
            <a:ext cx="1442791" cy="222815"/>
          </a:xfrm>
          <a:prstGeom prst="rect">
            <a:avLst/>
          </a:prstGeom>
          <a:solidFill>
            <a:schemeClr val="bg1">
              <a:alpha val="49000"/>
            </a:schemeClr>
          </a:solidFill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9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10.24.</a:t>
            </a:r>
            <a:r>
              <a:rPr lang="es-ES" sz="900" b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s-ES" sz="9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nºgrupo</a:t>
            </a:r>
            <a:r>
              <a:rPr lang="es-ES" sz="9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s-ES" sz="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.101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uadro de texto 5">
            <a:extLst>
              <a:ext uri="{FF2B5EF4-FFF2-40B4-BE49-F238E27FC236}">
                <a16:creationId xmlns:a16="http://schemas.microsoft.com/office/drawing/2014/main" id="{6321D5CD-9740-4B86-8D3E-9AED2A3A886B}"/>
              </a:ext>
            </a:extLst>
          </p:cNvPr>
          <p:cNvSpPr txBox="1"/>
          <p:nvPr/>
        </p:nvSpPr>
        <p:spPr>
          <a:xfrm>
            <a:off x="5095193" y="2613663"/>
            <a:ext cx="788834" cy="186203"/>
          </a:xfrm>
          <a:prstGeom prst="rect">
            <a:avLst/>
          </a:prstGeom>
          <a:solidFill>
            <a:schemeClr val="bg1">
              <a:alpha val="49000"/>
            </a:schemeClr>
          </a:solidFill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>
              <a:lnSpc>
                <a:spcPct val="107000"/>
              </a:lnSpc>
              <a:spcAft>
                <a:spcPts val="800"/>
              </a:spcAft>
              <a:defRPr sz="9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IP por DHCP</a:t>
            </a:r>
          </a:p>
        </p:txBody>
      </p:sp>
      <p:pic>
        <p:nvPicPr>
          <p:cNvPr id="1026" name="Picture 2" descr="http://www.linksys.com/images/productmt/834028/372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1"/>
          <a:stretch/>
        </p:blipFill>
        <p:spPr bwMode="auto">
          <a:xfrm>
            <a:off x="1164349" y="3207305"/>
            <a:ext cx="1180230" cy="50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764" y="3869095"/>
            <a:ext cx="2422757" cy="2281770"/>
          </a:xfrm>
          <a:prstGeom prst="rect">
            <a:avLst/>
          </a:prstGeom>
        </p:spPr>
      </p:pic>
      <p:cxnSp>
        <p:nvCxnSpPr>
          <p:cNvPr id="5" name="Conector recto 4"/>
          <p:cNvCxnSpPr>
            <a:cxnSpLocks/>
          </p:cNvCxnSpPr>
          <p:nvPr/>
        </p:nvCxnSpPr>
        <p:spPr>
          <a:xfrm flipH="1" flipV="1">
            <a:off x="1832774" y="3586914"/>
            <a:ext cx="391265" cy="510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/>
          <p:cNvCxnSpPr>
            <a:cxnSpLocks/>
            <a:stCxn id="1026" idx="0"/>
            <a:endCxn id="13" idx="1"/>
          </p:cNvCxnSpPr>
          <p:nvPr/>
        </p:nvCxnSpPr>
        <p:spPr>
          <a:xfrm flipH="1" flipV="1">
            <a:off x="1687462" y="2464277"/>
            <a:ext cx="67002" cy="7430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7616805" y="1312975"/>
            <a:ext cx="892672" cy="37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VMware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4339504" y="2789671"/>
            <a:ext cx="1239274" cy="1033314"/>
          </a:xfrm>
          <a:prstGeom prst="roundRect">
            <a:avLst/>
          </a:prstGeom>
          <a:solidFill>
            <a:schemeClr val="accent1">
              <a:lumMod val="75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cs typeface="Arial" panose="020B0604020202020204" pitchFamily="34" charset="0"/>
              </a:rPr>
              <a:t>ddwrt-n</a:t>
            </a:r>
            <a:r>
              <a:rPr lang="es-ES" sz="1000" b="1" dirty="0" err="1">
                <a:cs typeface="Arial" panose="020B0604020202020204" pitchFamily="34" charset="0"/>
              </a:rPr>
              <a:t>oX</a:t>
            </a:r>
            <a:endParaRPr lang="es-ES" sz="1000" b="1" dirty="0">
              <a:cs typeface="Arial" panose="020B0604020202020204" pitchFamily="34" charset="0"/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4495609" y="5612368"/>
            <a:ext cx="1004964" cy="538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RCO-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noX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6807448" y="5612368"/>
            <a:ext cx="1171745" cy="49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RCO-X</a:t>
            </a:r>
          </a:p>
        </p:txBody>
      </p:sp>
      <p:cxnSp>
        <p:nvCxnSpPr>
          <p:cNvPr id="23" name="Conector recto 22"/>
          <p:cNvCxnSpPr>
            <a:cxnSpLocks/>
            <a:stCxn id="72" idx="3"/>
            <a:endCxn id="15" idx="2"/>
          </p:cNvCxnSpPr>
          <p:nvPr/>
        </p:nvCxnSpPr>
        <p:spPr>
          <a:xfrm flipH="1" flipV="1">
            <a:off x="4959141" y="3822985"/>
            <a:ext cx="21365" cy="3370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69" idx="1"/>
            <a:endCxn id="18" idx="0"/>
          </p:cNvCxnSpPr>
          <p:nvPr/>
        </p:nvCxnSpPr>
        <p:spPr>
          <a:xfrm>
            <a:off x="7393320" y="5174903"/>
            <a:ext cx="0" cy="4374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72" idx="1"/>
            <a:endCxn id="16" idx="0"/>
          </p:cNvCxnSpPr>
          <p:nvPr/>
        </p:nvCxnSpPr>
        <p:spPr>
          <a:xfrm>
            <a:off x="4980506" y="5312214"/>
            <a:ext cx="17585" cy="3001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>
            <a:cxnSpLocks/>
            <a:stCxn id="17" idx="0"/>
          </p:cNvCxnSpPr>
          <p:nvPr/>
        </p:nvCxnSpPr>
        <p:spPr>
          <a:xfrm flipH="1" flipV="1">
            <a:off x="6584013" y="2188093"/>
            <a:ext cx="440086" cy="598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>
            <a:cxnSpLocks/>
          </p:cNvCxnSpPr>
          <p:nvPr/>
        </p:nvCxnSpPr>
        <p:spPr>
          <a:xfrm flipV="1">
            <a:off x="2493112" y="2116874"/>
            <a:ext cx="2359882" cy="23272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o 69"/>
          <p:cNvGrpSpPr/>
          <p:nvPr/>
        </p:nvGrpSpPr>
        <p:grpSpPr>
          <a:xfrm>
            <a:off x="6335471" y="4061364"/>
            <a:ext cx="2115698" cy="1114726"/>
            <a:chOff x="7471377" y="1585449"/>
            <a:chExt cx="1672623" cy="1254497"/>
          </a:xfrm>
        </p:grpSpPr>
        <p:sp>
          <p:nvSpPr>
            <p:cNvPr id="69" name="Nube 68"/>
            <p:cNvSpPr/>
            <p:nvPr/>
          </p:nvSpPr>
          <p:spPr>
            <a:xfrm>
              <a:off x="7471377" y="1585449"/>
              <a:ext cx="1672623" cy="1254497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7780618" y="1916988"/>
              <a:ext cx="1082527" cy="571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s-ES" sz="900" b="1" dirty="0">
                  <a:latin typeface="+mn-lt"/>
                </a:rPr>
                <a:t>Red VMnet2</a:t>
              </a:r>
            </a:p>
            <a:p>
              <a:r>
                <a:rPr lang="es-ES" sz="900" b="1" dirty="0">
                  <a:latin typeface="+mn-lt"/>
                </a:rPr>
                <a:t>Custom</a:t>
              </a:r>
              <a:br>
                <a:rPr lang="es-ES" sz="900" b="1" dirty="0">
                  <a:latin typeface="+mn-lt"/>
                </a:rPr>
              </a:br>
              <a:r>
                <a:rPr lang="es-ES" sz="900" b="1" dirty="0">
                  <a:latin typeface="+mn-lt"/>
                </a:rPr>
                <a:t>10.24.</a:t>
              </a:r>
              <a:r>
                <a:rPr lang="es-ES" sz="900" b="1" dirty="0">
                  <a:solidFill>
                    <a:srgbClr val="FF0000"/>
                  </a:solidFill>
                  <a:latin typeface="+mn-lt"/>
                </a:rPr>
                <a:t> &lt;</a:t>
              </a:r>
              <a:r>
                <a:rPr lang="es-ES" sz="900" b="1" dirty="0">
                  <a:solidFill>
                    <a:srgbClr val="FF0000"/>
                  </a:solidFill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900" b="1" dirty="0" err="1">
                  <a:solidFill>
                    <a:srgbClr val="FF0000"/>
                  </a:solidFill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nºgrupo</a:t>
              </a:r>
              <a:r>
                <a:rPr lang="es-ES" sz="900" b="1" dirty="0">
                  <a:solidFill>
                    <a:srgbClr val="FF0000"/>
                  </a:solidFill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900" b="1" dirty="0">
                  <a:solidFill>
                    <a:srgbClr val="FF0000"/>
                  </a:solidFill>
                  <a:latin typeface="+mn-lt"/>
                </a:rPr>
                <a:t>&gt; </a:t>
              </a:r>
              <a:r>
                <a:rPr lang="es-ES" sz="900" b="1" dirty="0">
                  <a:latin typeface="+mn-lt"/>
                </a:rPr>
                <a:t>.0 /24</a:t>
              </a:r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3878874" y="4090114"/>
            <a:ext cx="2203264" cy="1223403"/>
            <a:chOff x="7502179" y="1703238"/>
            <a:chExt cx="1672623" cy="1254497"/>
          </a:xfrm>
        </p:grpSpPr>
        <p:sp>
          <p:nvSpPr>
            <p:cNvPr id="72" name="Nube 71"/>
            <p:cNvSpPr/>
            <p:nvPr/>
          </p:nvSpPr>
          <p:spPr>
            <a:xfrm>
              <a:off x="7502179" y="1703238"/>
              <a:ext cx="1672623" cy="1254497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7854561" y="2012454"/>
              <a:ext cx="1000561" cy="520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b="1" dirty="0">
                  <a:cs typeface="Arial" panose="020B0604020202020204" pitchFamily="34" charset="0"/>
                </a:rPr>
                <a:t>Red VMnet1</a:t>
              </a:r>
              <a:br>
                <a:rPr lang="es-ES" sz="900" b="1" dirty="0">
                  <a:cs typeface="Arial" panose="020B0604020202020204" pitchFamily="34" charset="0"/>
                </a:rPr>
              </a:br>
              <a:r>
                <a:rPr lang="es-ES" sz="900" b="1" dirty="0">
                  <a:cs typeface="Arial" panose="020B0604020202020204" pitchFamily="34" charset="0"/>
                </a:rPr>
                <a:t>Host </a:t>
              </a:r>
              <a:r>
                <a:rPr lang="es-ES" sz="900" b="1" dirty="0" err="1">
                  <a:cs typeface="Arial" panose="020B0604020202020204" pitchFamily="34" charset="0"/>
                </a:rPr>
                <a:t>Only</a:t>
              </a:r>
              <a:r>
                <a:rPr lang="es-ES" sz="900" b="1" dirty="0">
                  <a:cs typeface="Arial" panose="020B0604020202020204" pitchFamily="34" charset="0"/>
                </a:rPr>
                <a:t> </a:t>
              </a:r>
              <a:br>
                <a:rPr lang="es-ES" sz="900" b="1" dirty="0">
                  <a:cs typeface="Arial" panose="020B0604020202020204" pitchFamily="34" charset="0"/>
                </a:rPr>
              </a:br>
              <a:r>
                <a:rPr lang="es-ES" sz="900" b="1" dirty="0">
                  <a:cs typeface="Arial" panose="020B0604020202020204" pitchFamily="34" charset="0"/>
                </a:rPr>
                <a:t>10.24.</a:t>
              </a:r>
              <a:r>
                <a:rPr lang="es-ES" sz="900" b="1" dirty="0">
                  <a:solidFill>
                    <a:srgbClr val="FF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&lt;</a:t>
              </a:r>
              <a:r>
                <a:rPr lang="es-ES" sz="900" b="1" dirty="0" err="1">
                  <a:solidFill>
                    <a:srgbClr val="FF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nºgrupo</a:t>
              </a:r>
              <a:r>
                <a:rPr lang="es-ES" sz="900" b="1" dirty="0">
                  <a:solidFill>
                    <a:srgbClr val="FF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&gt;</a:t>
              </a:r>
              <a:r>
                <a:rPr lang="es-ES" sz="900" b="1" dirty="0">
                  <a:cs typeface="Arial" panose="020B0604020202020204" pitchFamily="34" charset="0"/>
                </a:rPr>
                <a:t> .0 /24</a:t>
              </a:r>
            </a:p>
          </p:txBody>
        </p:sp>
      </p:grpSp>
      <p:cxnSp>
        <p:nvCxnSpPr>
          <p:cNvPr id="91" name="Conector recto 90"/>
          <p:cNvCxnSpPr>
            <a:cxnSpLocks/>
            <a:stCxn id="69" idx="3"/>
            <a:endCxn id="17" idx="2"/>
          </p:cNvCxnSpPr>
          <p:nvPr/>
        </p:nvCxnSpPr>
        <p:spPr>
          <a:xfrm flipH="1" flipV="1">
            <a:off x="7024100" y="3803373"/>
            <a:ext cx="369219" cy="3217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/>
          <p:cNvSpPr txBox="1"/>
          <p:nvPr/>
        </p:nvSpPr>
        <p:spPr>
          <a:xfrm>
            <a:off x="931962" y="3631425"/>
            <a:ext cx="1146347" cy="30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>
                <a:latin typeface="Arial" panose="020B0604020202020204" pitchFamily="34" charset="0"/>
                <a:cs typeface="Arial" panose="020B0604020202020204" pitchFamily="34" charset="0"/>
              </a:rPr>
              <a:t>Ej.:  192.168.1.1</a:t>
            </a:r>
          </a:p>
        </p:txBody>
      </p:sp>
      <p:sp>
        <p:nvSpPr>
          <p:cNvPr id="112" name="Rectángulo redondeado 111"/>
          <p:cNvSpPr/>
          <p:nvPr/>
        </p:nvSpPr>
        <p:spPr>
          <a:xfrm>
            <a:off x="3495901" y="1293541"/>
            <a:ext cx="5190899" cy="4979937"/>
          </a:xfrm>
          <a:prstGeom prst="roundRect">
            <a:avLst/>
          </a:prstGeom>
          <a:noFill/>
          <a:ln w="666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654" y="4785049"/>
            <a:ext cx="367289" cy="409343"/>
          </a:xfrm>
          <a:prstGeom prst="rect">
            <a:avLst/>
          </a:prstGeom>
        </p:spPr>
      </p:pic>
      <p:cxnSp>
        <p:nvCxnSpPr>
          <p:cNvPr id="58" name="Conector recto 57"/>
          <p:cNvCxnSpPr>
            <a:cxnSpLocks/>
            <a:stCxn id="15" idx="0"/>
          </p:cNvCxnSpPr>
          <p:nvPr/>
        </p:nvCxnSpPr>
        <p:spPr>
          <a:xfrm flipV="1">
            <a:off x="4959141" y="2288523"/>
            <a:ext cx="321215" cy="5011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o 58"/>
          <p:cNvGrpSpPr/>
          <p:nvPr/>
        </p:nvGrpSpPr>
        <p:grpSpPr>
          <a:xfrm>
            <a:off x="4759168" y="1343697"/>
            <a:ext cx="2218767" cy="1006446"/>
            <a:chOff x="6704473" y="1754314"/>
            <a:chExt cx="1672623" cy="1254497"/>
          </a:xfrm>
        </p:grpSpPr>
        <p:sp>
          <p:nvSpPr>
            <p:cNvPr id="60" name="Nube 59"/>
            <p:cNvSpPr/>
            <p:nvPr/>
          </p:nvSpPr>
          <p:spPr>
            <a:xfrm>
              <a:off x="6704473" y="1754314"/>
              <a:ext cx="1672623" cy="1254497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7050031" y="1992654"/>
              <a:ext cx="704755" cy="632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s-ES" sz="900" b="1" dirty="0">
                  <a:latin typeface="Calibri" panose="020F0502020204030204" pitchFamily="34" charset="0"/>
                  <a:cs typeface="Times New Roman" panose="02020603050405020304" pitchFamily="18" charset="0"/>
                </a:rPr>
                <a:t>Red VMnet8</a:t>
              </a:r>
              <a:br>
                <a:rPr lang="es-ES" sz="900" b="1" dirty="0">
                  <a:latin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s-ES" sz="900" b="1" dirty="0">
                  <a:latin typeface="Calibri" panose="020F0502020204030204" pitchFamily="34" charset="0"/>
                  <a:cs typeface="Times New Roman" panose="02020603050405020304" pitchFamily="18" charset="0"/>
                </a:rPr>
                <a:t>NAT</a:t>
              </a:r>
              <a:br>
                <a:rPr lang="es-ES" sz="900" b="1" dirty="0">
                  <a:latin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s-ES" sz="900" b="1" dirty="0">
                  <a:latin typeface="Calibri" panose="020F0502020204030204" pitchFamily="34" charset="0"/>
                  <a:cs typeface="Times New Roman" panose="02020603050405020304" pitchFamily="18" charset="0"/>
                </a:rPr>
                <a:t>192.168.X.0 /24</a:t>
              </a:r>
            </a:p>
          </p:txBody>
        </p:sp>
      </p:grpSp>
      <p:sp>
        <p:nvSpPr>
          <p:cNvPr id="13" name="Nube 12"/>
          <p:cNvSpPr/>
          <p:nvPr/>
        </p:nvSpPr>
        <p:spPr>
          <a:xfrm>
            <a:off x="617670" y="1293541"/>
            <a:ext cx="2139583" cy="11719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Internet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6413602" y="2786421"/>
            <a:ext cx="1220995" cy="1016952"/>
          </a:xfrm>
          <a:prstGeom prst="roundRect">
            <a:avLst/>
          </a:prstGeom>
          <a:solidFill>
            <a:schemeClr val="accent1">
              <a:lumMod val="75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cs typeface="Arial" panose="020B0604020202020204" pitchFamily="34" charset="0"/>
              </a:rPr>
              <a:t>ddwrt</a:t>
            </a:r>
            <a:r>
              <a:rPr lang="es-ES" sz="1000" dirty="0">
                <a:cs typeface="Arial" panose="020B0604020202020204" pitchFamily="34" charset="0"/>
              </a:rPr>
              <a:t>-</a:t>
            </a:r>
            <a:r>
              <a:rPr lang="es-ES" sz="1000" b="1" dirty="0">
                <a:cs typeface="Arial" panose="020B0604020202020204" pitchFamily="34" charset="0"/>
              </a:rPr>
              <a:t>X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972844" y="48356"/>
            <a:ext cx="344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Trabajo MV túnel </a:t>
            </a:r>
            <a:r>
              <a:rPr lang="es-ES" dirty="0" err="1"/>
              <a:t>EoiP</a:t>
            </a:r>
            <a:r>
              <a:rPr lang="es-ES" dirty="0"/>
              <a:t>-Bridge 2024</a:t>
            </a:r>
          </a:p>
        </p:txBody>
      </p:sp>
      <p:sp>
        <p:nvSpPr>
          <p:cNvPr id="39" name="Cuadro de texto 7"/>
          <p:cNvSpPr txBox="1"/>
          <p:nvPr/>
        </p:nvSpPr>
        <p:spPr>
          <a:xfrm>
            <a:off x="5101367" y="3829953"/>
            <a:ext cx="980772" cy="222815"/>
          </a:xfrm>
          <a:prstGeom prst="rect">
            <a:avLst/>
          </a:prstGeom>
          <a:solidFill>
            <a:schemeClr val="bg1">
              <a:alpha val="49000"/>
            </a:schemeClr>
          </a:solidFill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10.24.</a:t>
            </a:r>
            <a:r>
              <a:rPr lang="es-ES" sz="9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s-ES" sz="9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nºgrupo</a:t>
            </a:r>
            <a:r>
              <a:rPr lang="es-ES" sz="9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s-ES" sz="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.1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Cuadro de texto 2"/>
          <p:cNvSpPr txBox="1"/>
          <p:nvPr/>
        </p:nvSpPr>
        <p:spPr>
          <a:xfrm>
            <a:off x="2734035" y="4231296"/>
            <a:ext cx="599839" cy="202922"/>
          </a:xfrm>
          <a:prstGeom prst="rect">
            <a:avLst/>
          </a:prstGeom>
          <a:solidFill>
            <a:schemeClr val="bg1">
              <a:alpha val="49000"/>
            </a:schemeClr>
          </a:solidFill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>
              <a:lnSpc>
                <a:spcPct val="107000"/>
              </a:lnSpc>
              <a:spcAft>
                <a:spcPts val="800"/>
              </a:spcAft>
              <a:defRPr sz="9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192.168.X.1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E5901C2E-36FA-4798-B70D-B05FE3F69CF9}"/>
              </a:ext>
            </a:extLst>
          </p:cNvPr>
          <p:cNvCxnSpPr>
            <a:cxnSpLocks/>
          </p:cNvCxnSpPr>
          <p:nvPr/>
        </p:nvCxnSpPr>
        <p:spPr>
          <a:xfrm>
            <a:off x="2491621" y="4732688"/>
            <a:ext cx="1431039" cy="1808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 de texto 7">
            <a:extLst>
              <a:ext uri="{FF2B5EF4-FFF2-40B4-BE49-F238E27FC236}">
                <a16:creationId xmlns:a16="http://schemas.microsoft.com/office/drawing/2014/main" id="{3274CC18-C2FF-4BFE-A29B-6518099992C5}"/>
              </a:ext>
            </a:extLst>
          </p:cNvPr>
          <p:cNvSpPr txBox="1"/>
          <p:nvPr/>
        </p:nvSpPr>
        <p:spPr>
          <a:xfrm>
            <a:off x="5074401" y="5452481"/>
            <a:ext cx="891312" cy="128165"/>
          </a:xfrm>
          <a:prstGeom prst="rect">
            <a:avLst/>
          </a:prstGeom>
          <a:solidFill>
            <a:schemeClr val="bg1">
              <a:alpha val="49000"/>
            </a:schemeClr>
          </a:solidFill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10.24.</a:t>
            </a:r>
            <a:r>
              <a:rPr lang="es-ES" sz="9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s-ES" sz="9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nºgrupo</a:t>
            </a:r>
            <a:r>
              <a:rPr lang="es-ES" sz="9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s-ES" sz="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.2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 de texto 7">
            <a:extLst>
              <a:ext uri="{FF2B5EF4-FFF2-40B4-BE49-F238E27FC236}">
                <a16:creationId xmlns:a16="http://schemas.microsoft.com/office/drawing/2014/main" id="{170CA4EA-730F-405C-BB33-64E1AFD4E1EF}"/>
              </a:ext>
            </a:extLst>
          </p:cNvPr>
          <p:cNvSpPr txBox="1"/>
          <p:nvPr/>
        </p:nvSpPr>
        <p:spPr>
          <a:xfrm>
            <a:off x="2515314" y="4549365"/>
            <a:ext cx="925809" cy="164454"/>
          </a:xfrm>
          <a:prstGeom prst="rect">
            <a:avLst/>
          </a:prstGeom>
          <a:solidFill>
            <a:schemeClr val="bg1">
              <a:alpha val="49000"/>
            </a:schemeClr>
          </a:solidFill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10.24.</a:t>
            </a:r>
            <a:r>
              <a:rPr lang="es-ES" sz="9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s-ES" sz="9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nºgrupo</a:t>
            </a:r>
            <a:r>
              <a:rPr lang="es-ES" sz="9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s-ES" sz="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.3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0EC2638-C52D-48F6-899F-16293B4C8647}"/>
              </a:ext>
            </a:extLst>
          </p:cNvPr>
          <p:cNvSpPr txBox="1"/>
          <p:nvPr/>
        </p:nvSpPr>
        <p:spPr>
          <a:xfrm>
            <a:off x="4736323" y="5591339"/>
            <a:ext cx="4589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ens37</a:t>
            </a:r>
          </a:p>
        </p:txBody>
      </p:sp>
      <p:pic>
        <p:nvPicPr>
          <p:cNvPr id="26" name="Picture 2" descr="http://www.linksys.com/images/productmt/834028/372.jpg">
            <a:extLst>
              <a:ext uri="{FF2B5EF4-FFF2-40B4-BE49-F238E27FC236}">
                <a16:creationId xmlns:a16="http://schemas.microsoft.com/office/drawing/2014/main" id="{DE5AD6E6-5F08-4015-85B5-2C8450B0EF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1"/>
          <a:stretch/>
        </p:blipFill>
        <p:spPr bwMode="auto">
          <a:xfrm>
            <a:off x="3703711" y="1773361"/>
            <a:ext cx="807370" cy="34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 de texto 2">
            <a:extLst>
              <a:ext uri="{FF2B5EF4-FFF2-40B4-BE49-F238E27FC236}">
                <a16:creationId xmlns:a16="http://schemas.microsoft.com/office/drawing/2014/main" id="{48E363DF-A225-403F-B8CF-B38280B0A056}"/>
              </a:ext>
            </a:extLst>
          </p:cNvPr>
          <p:cNvSpPr txBox="1"/>
          <p:nvPr/>
        </p:nvSpPr>
        <p:spPr>
          <a:xfrm>
            <a:off x="3807476" y="2086631"/>
            <a:ext cx="733742" cy="330830"/>
          </a:xfrm>
          <a:prstGeom prst="rect">
            <a:avLst/>
          </a:prstGeom>
          <a:solidFill>
            <a:schemeClr val="bg1">
              <a:alpha val="49000"/>
            </a:schemeClr>
          </a:solidFill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>
              <a:lnSpc>
                <a:spcPct val="107000"/>
              </a:lnSpc>
              <a:spcAft>
                <a:spcPts val="800"/>
              </a:spcAft>
              <a:defRPr sz="9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192.168.X.2</a:t>
            </a:r>
            <a:br>
              <a:rPr lang="es-ES" dirty="0"/>
            </a:br>
            <a:r>
              <a:rPr lang="es-ES" dirty="0"/>
              <a:t>192.168.X.254</a:t>
            </a:r>
          </a:p>
        </p:txBody>
      </p:sp>
      <p:sp>
        <p:nvSpPr>
          <p:cNvPr id="32" name="Cuadro de texto 2">
            <a:extLst>
              <a:ext uri="{FF2B5EF4-FFF2-40B4-BE49-F238E27FC236}">
                <a16:creationId xmlns:a16="http://schemas.microsoft.com/office/drawing/2014/main" id="{F265C2F0-30E7-4C34-A820-D6E1CFB467FD}"/>
              </a:ext>
            </a:extLst>
          </p:cNvPr>
          <p:cNvSpPr txBox="1"/>
          <p:nvPr/>
        </p:nvSpPr>
        <p:spPr>
          <a:xfrm>
            <a:off x="3822238" y="1488438"/>
            <a:ext cx="599839" cy="202922"/>
          </a:xfrm>
          <a:prstGeom prst="rect">
            <a:avLst/>
          </a:prstGeom>
          <a:solidFill>
            <a:schemeClr val="bg1">
              <a:alpha val="49000"/>
            </a:schemeClr>
          </a:solidFill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>
              <a:lnSpc>
                <a:spcPct val="107000"/>
              </a:lnSpc>
              <a:spcAft>
                <a:spcPts val="800"/>
              </a:spcAft>
              <a:defRPr sz="9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s-ES" dirty="0"/>
              <a:t>Router NAT</a:t>
            </a:r>
            <a:br>
              <a:rPr lang="es-ES" dirty="0"/>
            </a:br>
            <a:r>
              <a:rPr lang="es-ES" dirty="0" err="1"/>
              <a:t>VNware</a:t>
            </a:r>
            <a:endParaRPr lang="es-ES" dirty="0"/>
          </a:p>
        </p:txBody>
      </p: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BADFF2DE-8327-492C-A70E-7D93BF7FA7F3}"/>
              </a:ext>
            </a:extLst>
          </p:cNvPr>
          <p:cNvCxnSpPr>
            <a:cxnSpLocks/>
          </p:cNvCxnSpPr>
          <p:nvPr/>
        </p:nvCxnSpPr>
        <p:spPr>
          <a:xfrm flipV="1">
            <a:off x="2224039" y="1970920"/>
            <a:ext cx="1502387" cy="21541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8AB90212-79F2-4811-BD38-A9F211EB7583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4468467" y="1846920"/>
            <a:ext cx="297583" cy="1473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 de texto 2">
            <a:extLst>
              <a:ext uri="{FF2B5EF4-FFF2-40B4-BE49-F238E27FC236}">
                <a16:creationId xmlns:a16="http://schemas.microsoft.com/office/drawing/2014/main" id="{733E450D-0E87-4909-8466-FDC62EB382BA}"/>
              </a:ext>
            </a:extLst>
          </p:cNvPr>
          <p:cNvSpPr txBox="1"/>
          <p:nvPr/>
        </p:nvSpPr>
        <p:spPr>
          <a:xfrm>
            <a:off x="1797197" y="2867809"/>
            <a:ext cx="599839" cy="314124"/>
          </a:xfrm>
          <a:prstGeom prst="rect">
            <a:avLst/>
          </a:prstGeom>
          <a:solidFill>
            <a:schemeClr val="bg1">
              <a:alpha val="49000"/>
            </a:schemeClr>
          </a:solidFill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>
              <a:lnSpc>
                <a:spcPct val="107000"/>
              </a:lnSpc>
              <a:spcAft>
                <a:spcPts val="800"/>
              </a:spcAft>
              <a:defRPr sz="9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s-ES" dirty="0"/>
              <a:t>Router NAT</a:t>
            </a:r>
            <a:br>
              <a:rPr lang="es-ES" dirty="0"/>
            </a:br>
            <a:r>
              <a:rPr lang="es-ES" dirty="0"/>
              <a:t>real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270FB4B-68F2-47F5-BD94-019CA42D071E}"/>
              </a:ext>
            </a:extLst>
          </p:cNvPr>
          <p:cNvSpPr txBox="1"/>
          <p:nvPr/>
        </p:nvSpPr>
        <p:spPr>
          <a:xfrm>
            <a:off x="7208710" y="5591338"/>
            <a:ext cx="4589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ens37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356A4FF1-7F47-4DAA-ACB6-704A62C6FCEE}"/>
              </a:ext>
            </a:extLst>
          </p:cNvPr>
          <p:cNvSpPr txBox="1"/>
          <p:nvPr/>
        </p:nvSpPr>
        <p:spPr>
          <a:xfrm>
            <a:off x="5136599" y="5662760"/>
            <a:ext cx="4589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ens33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C8D3F9BC-24D6-4CF7-896B-069CC271C87A}"/>
              </a:ext>
            </a:extLst>
          </p:cNvPr>
          <p:cNvSpPr txBox="1"/>
          <p:nvPr/>
        </p:nvSpPr>
        <p:spPr>
          <a:xfrm>
            <a:off x="4766050" y="2765865"/>
            <a:ext cx="4589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eth0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FA6A50CF-993B-4801-BC49-D6105A0A4112}"/>
              </a:ext>
            </a:extLst>
          </p:cNvPr>
          <p:cNvSpPr txBox="1"/>
          <p:nvPr/>
        </p:nvSpPr>
        <p:spPr>
          <a:xfrm>
            <a:off x="6859501" y="2767447"/>
            <a:ext cx="4589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eth0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F8C97CC5-E263-427B-B0DA-F15338FFF922}"/>
              </a:ext>
            </a:extLst>
          </p:cNvPr>
          <p:cNvSpPr txBox="1"/>
          <p:nvPr/>
        </p:nvSpPr>
        <p:spPr>
          <a:xfrm>
            <a:off x="4712400" y="3617729"/>
            <a:ext cx="6471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br0 (eth1)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8FFF2BC0-5E1C-45C6-B310-41C8C6834696}"/>
              </a:ext>
            </a:extLst>
          </p:cNvPr>
          <p:cNvSpPr txBox="1"/>
          <p:nvPr/>
        </p:nvSpPr>
        <p:spPr>
          <a:xfrm>
            <a:off x="6764142" y="3619544"/>
            <a:ext cx="6471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br0 (eth1)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C9316C53-6D5E-45D9-A158-6B2188AD54E2}"/>
              </a:ext>
            </a:extLst>
          </p:cNvPr>
          <p:cNvSpPr txBox="1"/>
          <p:nvPr/>
        </p:nvSpPr>
        <p:spPr>
          <a:xfrm>
            <a:off x="6381172" y="3413774"/>
            <a:ext cx="13083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DHCPd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[105..200]</a:t>
            </a:r>
            <a:endParaRPr kumimoji="0" lang="es-ES" sz="11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C0E5BE3-8426-40F1-BF9F-534AFBD3A56C}"/>
              </a:ext>
            </a:extLst>
          </p:cNvPr>
          <p:cNvSpPr txBox="1"/>
          <p:nvPr/>
        </p:nvSpPr>
        <p:spPr>
          <a:xfrm>
            <a:off x="4330237" y="3423684"/>
            <a:ext cx="1249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1200">
                <a:solidFill>
                  <a:srgbClr val="FFC0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DHCPd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[5..100]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Forma libre 10">
            <a:extLst>
              <a:ext uri="{FF2B5EF4-FFF2-40B4-BE49-F238E27FC236}">
                <a16:creationId xmlns:a16="http://schemas.microsoft.com/office/drawing/2014/main" id="{AAF3651C-7DC2-4B20-8C15-783A1E152F1A}"/>
              </a:ext>
            </a:extLst>
          </p:cNvPr>
          <p:cNvSpPr/>
          <p:nvPr/>
        </p:nvSpPr>
        <p:spPr>
          <a:xfrm>
            <a:off x="5247694" y="2023208"/>
            <a:ext cx="1342675" cy="307808"/>
          </a:xfrm>
          <a:custGeom>
            <a:avLst/>
            <a:gdLst>
              <a:gd name="connsiteX0" fmla="*/ 0 w 736600"/>
              <a:gd name="connsiteY0" fmla="*/ 219714 h 219714"/>
              <a:gd name="connsiteX1" fmla="*/ 196850 w 736600"/>
              <a:gd name="connsiteY1" fmla="*/ 48264 h 219714"/>
              <a:gd name="connsiteX2" fmla="*/ 514350 w 736600"/>
              <a:gd name="connsiteY2" fmla="*/ 10164 h 219714"/>
              <a:gd name="connsiteX3" fmla="*/ 736600 w 736600"/>
              <a:gd name="connsiteY3" fmla="*/ 207014 h 219714"/>
              <a:gd name="connsiteX0" fmla="*/ 0 w 696129"/>
              <a:gd name="connsiteY0" fmla="*/ 221495 h 221495"/>
              <a:gd name="connsiteX1" fmla="*/ 196850 w 696129"/>
              <a:gd name="connsiteY1" fmla="*/ 50045 h 221495"/>
              <a:gd name="connsiteX2" fmla="*/ 514350 w 696129"/>
              <a:gd name="connsiteY2" fmla="*/ 11945 h 221495"/>
              <a:gd name="connsiteX3" fmla="*/ 696129 w 696129"/>
              <a:gd name="connsiteY3" fmla="*/ 39146 h 221495"/>
              <a:gd name="connsiteX0" fmla="*/ 0 w 696129"/>
              <a:gd name="connsiteY0" fmla="*/ 344799 h 344799"/>
              <a:gd name="connsiteX1" fmla="*/ 196850 w 696129"/>
              <a:gd name="connsiteY1" fmla="*/ 173349 h 344799"/>
              <a:gd name="connsiteX2" fmla="*/ 557711 w 696129"/>
              <a:gd name="connsiteY2" fmla="*/ 3300 h 344799"/>
              <a:gd name="connsiteX3" fmla="*/ 696129 w 696129"/>
              <a:gd name="connsiteY3" fmla="*/ 162450 h 344799"/>
              <a:gd name="connsiteX0" fmla="*/ 0 w 696129"/>
              <a:gd name="connsiteY0" fmla="*/ 346880 h 346880"/>
              <a:gd name="connsiteX1" fmla="*/ 121690 w 696129"/>
              <a:gd name="connsiteY1" fmla="*/ 112596 h 346880"/>
              <a:gd name="connsiteX2" fmla="*/ 557711 w 696129"/>
              <a:gd name="connsiteY2" fmla="*/ 5381 h 346880"/>
              <a:gd name="connsiteX3" fmla="*/ 696129 w 696129"/>
              <a:gd name="connsiteY3" fmla="*/ 164531 h 34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29" h="346880">
                <a:moveTo>
                  <a:pt x="0" y="346880"/>
                </a:moveTo>
                <a:cubicBezTo>
                  <a:pt x="55562" y="278617"/>
                  <a:pt x="28738" y="169513"/>
                  <a:pt x="121690" y="112596"/>
                </a:cubicBezTo>
                <a:cubicBezTo>
                  <a:pt x="214642" y="55679"/>
                  <a:pt x="467753" y="-21077"/>
                  <a:pt x="557711" y="5381"/>
                </a:cubicBezTo>
                <a:cubicBezTo>
                  <a:pt x="647669" y="31839"/>
                  <a:pt x="629983" y="79335"/>
                  <a:pt x="696129" y="164531"/>
                </a:cubicBezTo>
              </a:path>
            </a:pathLst>
          </a:custGeom>
          <a:noFill/>
          <a:ln w="66675" cmpd="dbl">
            <a:solidFill>
              <a:srgbClr val="FF0DD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FF0DD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túnel </a:t>
            </a:r>
            <a:r>
              <a:rPr kumimoji="0" lang="es-E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DD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EoIP</a:t>
            </a:r>
            <a:endParaRPr kumimoji="0" lang="es-ES" sz="1100" b="0" i="0" u="none" strike="noStrike" kern="1200" cap="none" spc="0" normalizeH="0" baseline="0" noProof="0" dirty="0">
              <a:ln>
                <a:noFill/>
              </a:ln>
              <a:solidFill>
                <a:srgbClr val="FF0DD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http://www.linksys.com/images/productmt/834028/372.jpg">
            <a:extLst>
              <a:ext uri="{FF2B5EF4-FFF2-40B4-BE49-F238E27FC236}">
                <a16:creationId xmlns:a16="http://schemas.microsoft.com/office/drawing/2014/main" id="{AF9DDC79-8C97-4666-8C0C-0BBBED243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1"/>
          <a:stretch/>
        </p:blipFill>
        <p:spPr bwMode="auto">
          <a:xfrm>
            <a:off x="3556333" y="4061364"/>
            <a:ext cx="807370" cy="34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 de texto 2">
            <a:extLst>
              <a:ext uri="{FF2B5EF4-FFF2-40B4-BE49-F238E27FC236}">
                <a16:creationId xmlns:a16="http://schemas.microsoft.com/office/drawing/2014/main" id="{A324E2C1-DD8E-4FAA-A454-E3FE092DCB1A}"/>
              </a:ext>
            </a:extLst>
          </p:cNvPr>
          <p:cNvSpPr txBox="1"/>
          <p:nvPr/>
        </p:nvSpPr>
        <p:spPr>
          <a:xfrm>
            <a:off x="3712276" y="3785465"/>
            <a:ext cx="599839" cy="202922"/>
          </a:xfrm>
          <a:prstGeom prst="rect">
            <a:avLst/>
          </a:prstGeom>
          <a:solidFill>
            <a:schemeClr val="bg1">
              <a:alpha val="49000"/>
            </a:schemeClr>
          </a:solidFill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>
              <a:lnSpc>
                <a:spcPct val="107000"/>
              </a:lnSpc>
              <a:spcAft>
                <a:spcPts val="800"/>
              </a:spcAft>
              <a:defRPr sz="9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s-ES" dirty="0"/>
              <a:t>DHCP</a:t>
            </a:r>
            <a:br>
              <a:rPr lang="es-ES" dirty="0"/>
            </a:br>
            <a:r>
              <a:rPr lang="es-ES" dirty="0"/>
              <a:t>VMware</a:t>
            </a:r>
          </a:p>
        </p:txBody>
      </p:sp>
    </p:spTree>
    <p:extLst>
      <p:ext uri="{BB962C8B-B14F-4D97-AF65-F5344CB8AC3E}">
        <p14:creationId xmlns:p14="http://schemas.microsoft.com/office/powerpoint/2010/main" val="335937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688F54A-7AA8-4E05-A76E-CF03D4EF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70" y="6231"/>
            <a:ext cx="7886700" cy="1325563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1" name="Cuadro de texto 5">
            <a:extLst>
              <a:ext uri="{FF2B5EF4-FFF2-40B4-BE49-F238E27FC236}">
                <a16:creationId xmlns:a16="http://schemas.microsoft.com/office/drawing/2014/main" id="{5099BFAC-D8B5-405B-AD01-A276F4BCD7EF}"/>
              </a:ext>
            </a:extLst>
          </p:cNvPr>
          <p:cNvSpPr txBox="1"/>
          <p:nvPr/>
        </p:nvSpPr>
        <p:spPr>
          <a:xfrm>
            <a:off x="7063238" y="2620487"/>
            <a:ext cx="788834" cy="186203"/>
          </a:xfrm>
          <a:prstGeom prst="rect">
            <a:avLst/>
          </a:prstGeom>
          <a:solidFill>
            <a:schemeClr val="bg1">
              <a:alpha val="49000"/>
            </a:schemeClr>
          </a:solidFill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>
              <a:lnSpc>
                <a:spcPct val="107000"/>
              </a:lnSpc>
              <a:spcAft>
                <a:spcPts val="800"/>
              </a:spcAft>
              <a:defRPr sz="9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s-ES" dirty="0">
                <a:solidFill>
                  <a:srgbClr val="FF0000"/>
                </a:solidFill>
              </a:rPr>
              <a:t>192.168.189.129</a:t>
            </a:r>
          </a:p>
        </p:txBody>
      </p:sp>
      <p:sp>
        <p:nvSpPr>
          <p:cNvPr id="62" name="Forma libre: forma 61">
            <a:extLst>
              <a:ext uri="{FF2B5EF4-FFF2-40B4-BE49-F238E27FC236}">
                <a16:creationId xmlns:a16="http://schemas.microsoft.com/office/drawing/2014/main" id="{8D8DC4BD-282F-4B51-9F01-192F71265B08}"/>
              </a:ext>
            </a:extLst>
          </p:cNvPr>
          <p:cNvSpPr/>
          <p:nvPr/>
        </p:nvSpPr>
        <p:spPr>
          <a:xfrm flipH="1">
            <a:off x="5494039" y="2323301"/>
            <a:ext cx="786654" cy="3465353"/>
          </a:xfrm>
          <a:custGeom>
            <a:avLst/>
            <a:gdLst>
              <a:gd name="connsiteX0" fmla="*/ 961378 w 4646856"/>
              <a:gd name="connsiteY0" fmla="*/ 0 h 4358962"/>
              <a:gd name="connsiteX1" fmla="*/ 281153 w 4646856"/>
              <a:gd name="connsiteY1" fmla="*/ 1566746 h 4358962"/>
              <a:gd name="connsiteX2" fmla="*/ 375939 w 4646856"/>
              <a:gd name="connsiteY2" fmla="*/ 4259766 h 4358962"/>
              <a:gd name="connsiteX3" fmla="*/ 4646856 w 4646856"/>
              <a:gd name="connsiteY3" fmla="*/ 3785839 h 4358962"/>
              <a:gd name="connsiteX0" fmla="*/ 961378 w 3697550"/>
              <a:gd name="connsiteY0" fmla="*/ 0 h 4420598"/>
              <a:gd name="connsiteX1" fmla="*/ 281153 w 3697550"/>
              <a:gd name="connsiteY1" fmla="*/ 1566746 h 4420598"/>
              <a:gd name="connsiteX2" fmla="*/ 375939 w 3697550"/>
              <a:gd name="connsiteY2" fmla="*/ 4259766 h 4420598"/>
              <a:gd name="connsiteX3" fmla="*/ 3697550 w 3697550"/>
              <a:gd name="connsiteY3" fmla="*/ 4189685 h 4420598"/>
              <a:gd name="connsiteX0" fmla="*/ 858467 w 3594639"/>
              <a:gd name="connsiteY0" fmla="*/ 0 h 4229211"/>
              <a:gd name="connsiteX1" fmla="*/ 178242 w 3594639"/>
              <a:gd name="connsiteY1" fmla="*/ 1566746 h 4229211"/>
              <a:gd name="connsiteX2" fmla="*/ 426966 w 3594639"/>
              <a:gd name="connsiteY2" fmla="*/ 3913613 h 4229211"/>
              <a:gd name="connsiteX3" fmla="*/ 3594639 w 3594639"/>
              <a:gd name="connsiteY3" fmla="*/ 4189685 h 4229211"/>
              <a:gd name="connsiteX0" fmla="*/ 1319884 w 3619888"/>
              <a:gd name="connsiteY0" fmla="*/ 0 h 4088185"/>
              <a:gd name="connsiteX1" fmla="*/ 203491 w 3619888"/>
              <a:gd name="connsiteY1" fmla="*/ 1425720 h 4088185"/>
              <a:gd name="connsiteX2" fmla="*/ 452215 w 3619888"/>
              <a:gd name="connsiteY2" fmla="*/ 3772587 h 4088185"/>
              <a:gd name="connsiteX3" fmla="*/ 3619888 w 3619888"/>
              <a:gd name="connsiteY3" fmla="*/ 4048659 h 4088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888" h="4088185">
                <a:moveTo>
                  <a:pt x="1319884" y="0"/>
                </a:moveTo>
                <a:cubicBezTo>
                  <a:pt x="1028558" y="428392"/>
                  <a:pt x="348102" y="796956"/>
                  <a:pt x="203491" y="1425720"/>
                </a:cubicBezTo>
                <a:cubicBezTo>
                  <a:pt x="58880" y="2054484"/>
                  <a:pt x="-275402" y="3402738"/>
                  <a:pt x="452215" y="3772587"/>
                </a:cubicBezTo>
                <a:cubicBezTo>
                  <a:pt x="1179832" y="4142436"/>
                  <a:pt x="2895988" y="4113708"/>
                  <a:pt x="3619888" y="4048659"/>
                </a:cubicBezTo>
              </a:path>
            </a:pathLst>
          </a:cu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3" name="Cuadro de texto 5">
            <a:extLst>
              <a:ext uri="{FF2B5EF4-FFF2-40B4-BE49-F238E27FC236}">
                <a16:creationId xmlns:a16="http://schemas.microsoft.com/office/drawing/2014/main" id="{E530BC95-CEA8-45C2-BD69-E4F21DF15EB0}"/>
              </a:ext>
            </a:extLst>
          </p:cNvPr>
          <p:cNvSpPr txBox="1"/>
          <p:nvPr/>
        </p:nvSpPr>
        <p:spPr>
          <a:xfrm>
            <a:off x="5537239" y="5839192"/>
            <a:ext cx="587206" cy="186203"/>
          </a:xfrm>
          <a:prstGeom prst="rect">
            <a:avLst/>
          </a:prstGeom>
          <a:solidFill>
            <a:schemeClr val="bg1">
              <a:alpha val="49000"/>
            </a:schemeClr>
          </a:solidFill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>
              <a:lnSpc>
                <a:spcPct val="107000"/>
              </a:lnSpc>
              <a:spcAft>
                <a:spcPts val="800"/>
              </a:spcAft>
              <a:defRPr sz="9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s-ES" dirty="0">
                <a:solidFill>
                  <a:srgbClr val="FF0000"/>
                </a:solidFill>
              </a:rPr>
              <a:t>192.168.189.132</a:t>
            </a:r>
          </a:p>
        </p:txBody>
      </p:sp>
      <p:sp>
        <p:nvSpPr>
          <p:cNvPr id="64" name="Cuadro de texto 5">
            <a:extLst>
              <a:ext uri="{FF2B5EF4-FFF2-40B4-BE49-F238E27FC236}">
                <a16:creationId xmlns:a16="http://schemas.microsoft.com/office/drawing/2014/main" id="{095FAF61-55D5-414B-8B6C-6328AF176D68}"/>
              </a:ext>
            </a:extLst>
          </p:cNvPr>
          <p:cNvSpPr txBox="1"/>
          <p:nvPr/>
        </p:nvSpPr>
        <p:spPr>
          <a:xfrm>
            <a:off x="7527828" y="5458736"/>
            <a:ext cx="788834" cy="186203"/>
          </a:xfrm>
          <a:prstGeom prst="rect">
            <a:avLst/>
          </a:prstGeom>
          <a:solidFill>
            <a:schemeClr val="bg1">
              <a:alpha val="49000"/>
            </a:schemeClr>
          </a:solidFill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>
              <a:lnSpc>
                <a:spcPct val="107000"/>
              </a:lnSpc>
              <a:spcAft>
                <a:spcPts val="800"/>
              </a:spcAft>
              <a:defRPr sz="9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s-ES" dirty="0">
                <a:solidFill>
                  <a:srgbClr val="FF0000"/>
                </a:solidFill>
              </a:rPr>
              <a:t>10.24.161.137</a:t>
            </a:r>
          </a:p>
        </p:txBody>
      </p:sp>
      <p:sp>
        <p:nvSpPr>
          <p:cNvPr id="65" name="Cuadro de texto 7">
            <a:extLst>
              <a:ext uri="{FF2B5EF4-FFF2-40B4-BE49-F238E27FC236}">
                <a16:creationId xmlns:a16="http://schemas.microsoft.com/office/drawing/2014/main" id="{746E8A15-7560-49A3-82D6-BEF2F4D14D8C}"/>
              </a:ext>
            </a:extLst>
          </p:cNvPr>
          <p:cNvSpPr txBox="1"/>
          <p:nvPr/>
        </p:nvSpPr>
        <p:spPr>
          <a:xfrm>
            <a:off x="7239535" y="3800729"/>
            <a:ext cx="1442791" cy="222815"/>
          </a:xfrm>
          <a:prstGeom prst="rect">
            <a:avLst/>
          </a:prstGeom>
          <a:solidFill>
            <a:schemeClr val="bg1">
              <a:alpha val="49000"/>
            </a:schemeClr>
          </a:solidFill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10.24.161.101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Cuadro de texto 5">
            <a:extLst>
              <a:ext uri="{FF2B5EF4-FFF2-40B4-BE49-F238E27FC236}">
                <a16:creationId xmlns:a16="http://schemas.microsoft.com/office/drawing/2014/main" id="{474EB5EE-114F-4710-9C8A-5AC78F3E9D57}"/>
              </a:ext>
            </a:extLst>
          </p:cNvPr>
          <p:cNvSpPr txBox="1"/>
          <p:nvPr/>
        </p:nvSpPr>
        <p:spPr>
          <a:xfrm>
            <a:off x="5095193" y="2613663"/>
            <a:ext cx="788834" cy="186203"/>
          </a:xfrm>
          <a:prstGeom prst="rect">
            <a:avLst/>
          </a:prstGeom>
          <a:solidFill>
            <a:schemeClr val="bg1">
              <a:alpha val="49000"/>
            </a:schemeClr>
          </a:solidFill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>
              <a:lnSpc>
                <a:spcPct val="107000"/>
              </a:lnSpc>
              <a:spcAft>
                <a:spcPts val="800"/>
              </a:spcAft>
              <a:defRPr sz="9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s-ES" dirty="0">
                <a:solidFill>
                  <a:srgbClr val="FF0000"/>
                </a:solidFill>
              </a:rPr>
              <a:t>192.168.189.128</a:t>
            </a:r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7993EDFF-5971-4EA2-93E5-8484B31346E0}"/>
              </a:ext>
            </a:extLst>
          </p:cNvPr>
          <p:cNvGrpSpPr/>
          <p:nvPr/>
        </p:nvGrpSpPr>
        <p:grpSpPr>
          <a:xfrm>
            <a:off x="232764" y="1293541"/>
            <a:ext cx="8454036" cy="4979937"/>
            <a:chOff x="232764" y="2998113"/>
            <a:chExt cx="6196974" cy="3275365"/>
          </a:xfrm>
        </p:grpSpPr>
        <p:pic>
          <p:nvPicPr>
            <p:cNvPr id="68" name="Picture 2" descr="http://www.linksys.com/images/productmt/834028/372.jpg">
              <a:extLst>
                <a:ext uri="{FF2B5EF4-FFF2-40B4-BE49-F238E27FC236}">
                  <a16:creationId xmlns:a16="http://schemas.microsoft.com/office/drawing/2014/main" id="{CDC11FFD-0C69-4553-AC7C-035D92062E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631"/>
            <a:stretch/>
          </p:blipFill>
          <p:spPr bwMode="auto">
            <a:xfrm>
              <a:off x="915634" y="4256819"/>
              <a:ext cx="865132" cy="331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Imagen 68">
              <a:extLst>
                <a:ext uri="{FF2B5EF4-FFF2-40B4-BE49-F238E27FC236}">
                  <a16:creationId xmlns:a16="http://schemas.microsoft.com/office/drawing/2014/main" id="{2B3DCDD9-FBC9-4F84-B2E7-DAF842434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2764" y="4692086"/>
              <a:ext cx="1775928" cy="1500748"/>
            </a:xfrm>
            <a:prstGeom prst="rect">
              <a:avLst/>
            </a:prstGeom>
          </p:spPr>
        </p:pic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02D4EB63-DBCA-4B4C-A572-28C8A6E412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05603" y="4506492"/>
              <a:ext cx="286805" cy="3360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C30D8FCC-F6D1-4A2A-A1B9-5DAA4A685F98}"/>
                </a:ext>
              </a:extLst>
            </p:cNvPr>
            <p:cNvCxnSpPr>
              <a:cxnSpLocks/>
              <a:stCxn id="68" idx="0"/>
              <a:endCxn id="89" idx="1"/>
            </p:cNvCxnSpPr>
            <p:nvPr/>
          </p:nvCxnSpPr>
          <p:spPr>
            <a:xfrm flipH="1" flipV="1">
              <a:off x="1299086" y="3768120"/>
              <a:ext cx="49114" cy="4886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2A91A8F4-8519-4CDD-8169-78B8E9F9C926}"/>
                </a:ext>
              </a:extLst>
            </p:cNvPr>
            <p:cNvSpPr txBox="1"/>
            <p:nvPr/>
          </p:nvSpPr>
          <p:spPr>
            <a:xfrm>
              <a:off x="5645411" y="3010895"/>
              <a:ext cx="6543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>
                  <a:latin typeface="Arial" panose="020B0604020202020204" pitchFamily="34" charset="0"/>
                  <a:cs typeface="Arial" panose="020B0604020202020204" pitchFamily="34" charset="0"/>
                </a:rPr>
                <a:t>VMware</a:t>
              </a:r>
            </a:p>
          </p:txBody>
        </p:sp>
        <p:sp>
          <p:nvSpPr>
            <p:cNvPr id="73" name="Rectángulo redondeado 14">
              <a:extLst>
                <a:ext uri="{FF2B5EF4-FFF2-40B4-BE49-F238E27FC236}">
                  <a16:creationId xmlns:a16="http://schemas.microsoft.com/office/drawing/2014/main" id="{4079DA54-1D63-4E7B-90FE-5DB97D7C67FE}"/>
                </a:ext>
              </a:extLst>
            </p:cNvPr>
            <p:cNvSpPr/>
            <p:nvPr/>
          </p:nvSpPr>
          <p:spPr>
            <a:xfrm>
              <a:off x="3243085" y="3982136"/>
              <a:ext cx="908412" cy="679623"/>
            </a:xfrm>
            <a:prstGeom prst="roundRect">
              <a:avLst/>
            </a:prstGeom>
            <a:solidFill>
              <a:schemeClr val="accent1">
                <a:lumMod val="75000"/>
                <a:alpha val="8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>
                  <a:cs typeface="Arial" panose="020B0604020202020204" pitchFamily="34" charset="0"/>
                </a:rPr>
                <a:t>ddwrt-</a:t>
              </a:r>
              <a:r>
                <a:rPr lang="es-ES" sz="1000" b="1" dirty="0" err="1">
                  <a:cs typeface="Arial" panose="020B0604020202020204" pitchFamily="34" charset="0"/>
                </a:rPr>
                <a:t>noX</a:t>
              </a:r>
              <a:endParaRPr lang="es-ES" sz="1000" b="1" dirty="0">
                <a:cs typeface="Arial" panose="020B0604020202020204" pitchFamily="34" charset="0"/>
              </a:endParaRPr>
            </a:p>
          </p:txBody>
        </p:sp>
        <p:sp>
          <p:nvSpPr>
            <p:cNvPr id="74" name="Rectángulo redondeado 15">
              <a:extLst>
                <a:ext uri="{FF2B5EF4-FFF2-40B4-BE49-F238E27FC236}">
                  <a16:creationId xmlns:a16="http://schemas.microsoft.com/office/drawing/2014/main" id="{73AB4D8A-5DDB-48DC-B9EA-BC2DB1ED4A94}"/>
                </a:ext>
              </a:extLst>
            </p:cNvPr>
            <p:cNvSpPr/>
            <p:nvPr/>
          </p:nvSpPr>
          <p:spPr>
            <a:xfrm>
              <a:off x="3357513" y="5838658"/>
              <a:ext cx="736658" cy="3541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Arial" panose="020B0604020202020204" pitchFamily="34" charset="0"/>
                  <a:cs typeface="Arial" panose="020B0604020202020204" pitchFamily="34" charset="0"/>
                </a:rPr>
                <a:t>RCO-</a:t>
              </a:r>
              <a:r>
                <a:rPr lang="es-E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noX</a:t>
              </a:r>
              <a:endParaRPr lang="es-E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ángulo redondeado 17">
              <a:extLst>
                <a:ext uri="{FF2B5EF4-FFF2-40B4-BE49-F238E27FC236}">
                  <a16:creationId xmlns:a16="http://schemas.microsoft.com/office/drawing/2014/main" id="{B0F0315C-E05E-410C-8A77-2AAC15B41496}"/>
                </a:ext>
              </a:extLst>
            </p:cNvPr>
            <p:cNvSpPr/>
            <p:nvPr/>
          </p:nvSpPr>
          <p:spPr>
            <a:xfrm>
              <a:off x="5052136" y="5838658"/>
              <a:ext cx="858912" cy="3234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Arial" panose="020B0604020202020204" pitchFamily="34" charset="0"/>
                  <a:cs typeface="Arial" panose="020B0604020202020204" pitchFamily="34" charset="0"/>
                </a:rPr>
                <a:t>RCO-X</a:t>
              </a:r>
            </a:p>
          </p:txBody>
        </p: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1EEA63B9-D9B3-4C77-B959-23C18FA0F1CE}"/>
                </a:ext>
              </a:extLst>
            </p:cNvPr>
            <p:cNvCxnSpPr>
              <a:cxnSpLocks/>
              <a:stCxn id="93" idx="3"/>
              <a:endCxn id="73" idx="2"/>
            </p:cNvCxnSpPr>
            <p:nvPr/>
          </p:nvCxnSpPr>
          <p:spPr>
            <a:xfrm flipH="1" flipV="1">
              <a:off x="3697291" y="4661759"/>
              <a:ext cx="15661" cy="2217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7EBF3BAA-32D7-4087-902D-C7EDE44960BC}"/>
                </a:ext>
              </a:extLst>
            </p:cNvPr>
            <p:cNvCxnSpPr>
              <a:stCxn id="95" idx="1"/>
              <a:endCxn id="75" idx="0"/>
            </p:cNvCxnSpPr>
            <p:nvPr/>
          </p:nvCxnSpPr>
          <p:spPr>
            <a:xfrm>
              <a:off x="5481592" y="5550932"/>
              <a:ext cx="0" cy="28772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618BD4D5-BD06-400B-AA25-DAF84D9B42F6}"/>
                </a:ext>
              </a:extLst>
            </p:cNvPr>
            <p:cNvCxnSpPr>
              <a:stCxn id="93" idx="1"/>
              <a:endCxn id="74" idx="0"/>
            </p:cNvCxnSpPr>
            <p:nvPr/>
          </p:nvCxnSpPr>
          <p:spPr>
            <a:xfrm>
              <a:off x="3712952" y="5641243"/>
              <a:ext cx="12890" cy="19741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A06E94D1-CB22-49E6-B271-42B30C029AA9}"/>
                </a:ext>
              </a:extLst>
            </p:cNvPr>
            <p:cNvCxnSpPr>
              <a:cxnSpLocks/>
              <a:stCxn id="90" idx="0"/>
            </p:cNvCxnSpPr>
            <p:nvPr/>
          </p:nvCxnSpPr>
          <p:spPr>
            <a:xfrm flipH="1" flipV="1">
              <a:off x="4888354" y="3586471"/>
              <a:ext cx="322592" cy="39352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09FCACEF-3FF4-4DB2-B52E-C8D632FC3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643" y="3539629"/>
              <a:ext cx="1729840" cy="15306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CC3DAE91-78DB-46E5-9117-B98783E3B680}"/>
                </a:ext>
              </a:extLst>
            </p:cNvPr>
            <p:cNvGrpSpPr/>
            <p:nvPr/>
          </p:nvGrpSpPr>
          <p:grpSpPr>
            <a:xfrm>
              <a:off x="4706168" y="4818544"/>
              <a:ext cx="1550848" cy="733169"/>
              <a:chOff x="7471377" y="1585449"/>
              <a:chExt cx="1672623" cy="1254497"/>
            </a:xfrm>
          </p:grpSpPr>
          <p:sp>
            <p:nvSpPr>
              <p:cNvPr id="95" name="Nube 94">
                <a:extLst>
                  <a:ext uri="{FF2B5EF4-FFF2-40B4-BE49-F238E27FC236}">
                    <a16:creationId xmlns:a16="http://schemas.microsoft.com/office/drawing/2014/main" id="{B0C68E7A-117B-473A-B14A-00C7937A2DC1}"/>
                  </a:ext>
                </a:extLst>
              </p:cNvPr>
              <p:cNvSpPr/>
              <p:nvPr/>
            </p:nvSpPr>
            <p:spPr>
              <a:xfrm>
                <a:off x="7471377" y="1585449"/>
                <a:ext cx="1672623" cy="1254497"/>
              </a:xfrm>
              <a:prstGeom prst="cloud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D09DF291-DFCD-4EC6-B059-689C27FB8694}"/>
                  </a:ext>
                </a:extLst>
              </p:cNvPr>
              <p:cNvSpPr txBox="1"/>
              <p:nvPr/>
            </p:nvSpPr>
            <p:spPr>
              <a:xfrm>
                <a:off x="7954872" y="1916988"/>
                <a:ext cx="734019" cy="571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s-ES"/>
                </a:defPPr>
                <a:lvl1pPr algn="ctr">
                  <a:defRPr sz="8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s-ES" sz="900" b="1" dirty="0">
                    <a:latin typeface="Calibri" panose="020F0502020204030204" pitchFamily="34" charset="0"/>
                  </a:rPr>
                  <a:t>Red VMnet2</a:t>
                </a:r>
              </a:p>
              <a:p>
                <a:r>
                  <a:rPr lang="es-ES" sz="900" b="1" dirty="0">
                    <a:latin typeface="Calibri" panose="020F0502020204030204" pitchFamily="34" charset="0"/>
                  </a:rPr>
                  <a:t>Custom</a:t>
                </a:r>
                <a:br>
                  <a:rPr lang="es-ES" sz="900" b="1" dirty="0">
                    <a:latin typeface="Calibri" panose="020F0502020204030204" pitchFamily="34" charset="0"/>
                  </a:rPr>
                </a:br>
                <a:r>
                  <a:rPr lang="es-ES" sz="900" b="1" dirty="0">
                    <a:latin typeface="Calibri" panose="020F0502020204030204" pitchFamily="34" charset="0"/>
                  </a:rPr>
                  <a:t>10.24.161.0 /24</a:t>
                </a:r>
              </a:p>
            </p:txBody>
          </p:sp>
        </p:grp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7AC7487A-CD2B-42BE-A4DA-0FDE5941C4F0}"/>
                </a:ext>
              </a:extLst>
            </p:cNvPr>
            <p:cNvGrpSpPr/>
            <p:nvPr/>
          </p:nvGrpSpPr>
          <p:grpSpPr>
            <a:xfrm>
              <a:off x="2905434" y="4837453"/>
              <a:ext cx="1615036" cy="804647"/>
              <a:chOff x="7502179" y="1703238"/>
              <a:chExt cx="1672623" cy="1254497"/>
            </a:xfrm>
          </p:grpSpPr>
          <p:sp>
            <p:nvSpPr>
              <p:cNvPr id="93" name="Nube 92">
                <a:extLst>
                  <a:ext uri="{FF2B5EF4-FFF2-40B4-BE49-F238E27FC236}">
                    <a16:creationId xmlns:a16="http://schemas.microsoft.com/office/drawing/2014/main" id="{38E709B8-3478-4809-A4F4-CBB375BAAE65}"/>
                  </a:ext>
                </a:extLst>
              </p:cNvPr>
              <p:cNvSpPr/>
              <p:nvPr/>
            </p:nvSpPr>
            <p:spPr>
              <a:xfrm>
                <a:off x="7502179" y="1703238"/>
                <a:ext cx="1672623" cy="1254497"/>
              </a:xfrm>
              <a:prstGeom prst="cloud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CuadroTexto 93">
                <a:extLst>
                  <a:ext uri="{FF2B5EF4-FFF2-40B4-BE49-F238E27FC236}">
                    <a16:creationId xmlns:a16="http://schemas.microsoft.com/office/drawing/2014/main" id="{747F9C8E-6430-4C25-B0EB-90D914C0A760}"/>
                  </a:ext>
                </a:extLst>
              </p:cNvPr>
              <p:cNvSpPr txBox="1"/>
              <p:nvPr/>
            </p:nvSpPr>
            <p:spPr>
              <a:xfrm>
                <a:off x="8002417" y="2012454"/>
                <a:ext cx="704846" cy="520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900" b="1" dirty="0">
                    <a:latin typeface="Calibri" panose="020F0502020204030204" pitchFamily="34" charset="0"/>
                    <a:cs typeface="Arial" panose="020B0604020202020204" pitchFamily="34" charset="0"/>
                  </a:rPr>
                  <a:t>Red VMnet1</a:t>
                </a:r>
                <a:br>
                  <a:rPr lang="es-ES" sz="900" b="1" dirty="0">
                    <a:latin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s-ES" sz="900" b="1" dirty="0">
                    <a:latin typeface="Calibri" panose="020F0502020204030204" pitchFamily="34" charset="0"/>
                    <a:cs typeface="Arial" panose="020B0604020202020204" pitchFamily="34" charset="0"/>
                  </a:rPr>
                  <a:t>Host </a:t>
                </a:r>
                <a:r>
                  <a:rPr lang="es-ES" sz="900" b="1" dirty="0" err="1">
                    <a:latin typeface="Calibri" panose="020F0502020204030204" pitchFamily="34" charset="0"/>
                    <a:cs typeface="Arial" panose="020B0604020202020204" pitchFamily="34" charset="0"/>
                  </a:rPr>
                  <a:t>Only</a:t>
                </a:r>
                <a:r>
                  <a:rPr lang="es-ES" sz="900" b="1" dirty="0">
                    <a:latin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br>
                  <a:rPr lang="es-ES" sz="900" b="1" dirty="0">
                    <a:latin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s-ES" sz="900" b="1" dirty="0">
                    <a:latin typeface="Calibri" panose="020F0502020204030204" pitchFamily="34" charset="0"/>
                    <a:cs typeface="Arial" panose="020B0604020202020204" pitchFamily="34" charset="0"/>
                  </a:rPr>
                  <a:t>10.24.161.0 /24</a:t>
                </a:r>
              </a:p>
            </p:txBody>
          </p:sp>
        </p:grp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C76AE991-025C-48BA-921C-EF66DFF86D51}"/>
                </a:ext>
              </a:extLst>
            </p:cNvPr>
            <p:cNvCxnSpPr>
              <a:cxnSpLocks/>
              <a:stCxn id="95" idx="3"/>
              <a:endCxn id="90" idx="2"/>
            </p:cNvCxnSpPr>
            <p:nvPr/>
          </p:nvCxnSpPr>
          <p:spPr>
            <a:xfrm flipH="1" flipV="1">
              <a:off x="5210946" y="4648860"/>
              <a:ext cx="270645" cy="2116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uadroTexto 83">
              <a:extLst>
                <a:ext uri="{FF2B5EF4-FFF2-40B4-BE49-F238E27FC236}">
                  <a16:creationId xmlns:a16="http://schemas.microsoft.com/office/drawing/2014/main" id="{DA7587BA-FF15-48E4-B43D-1E50443AB6E6}"/>
                </a:ext>
              </a:extLst>
            </p:cNvPr>
            <p:cNvSpPr txBox="1"/>
            <p:nvPr/>
          </p:nvSpPr>
          <p:spPr>
            <a:xfrm>
              <a:off x="745290" y="4535768"/>
              <a:ext cx="8402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700" dirty="0">
                  <a:latin typeface="Arial" panose="020B0604020202020204" pitchFamily="34" charset="0"/>
                  <a:cs typeface="Arial" panose="020B0604020202020204" pitchFamily="34" charset="0"/>
                </a:rPr>
                <a:t>Ej.:  192.168.1.1</a:t>
              </a:r>
            </a:p>
          </p:txBody>
        </p:sp>
        <p:sp>
          <p:nvSpPr>
            <p:cNvPr id="85" name="Rectángulo redondeado 111">
              <a:extLst>
                <a:ext uri="{FF2B5EF4-FFF2-40B4-BE49-F238E27FC236}">
                  <a16:creationId xmlns:a16="http://schemas.microsoft.com/office/drawing/2014/main" id="{DB6B3A77-8201-40A2-881A-96509D9737F6}"/>
                </a:ext>
              </a:extLst>
            </p:cNvPr>
            <p:cNvSpPr/>
            <p:nvPr/>
          </p:nvSpPr>
          <p:spPr>
            <a:xfrm>
              <a:off x="2624707" y="2998113"/>
              <a:ext cx="3805031" cy="3275365"/>
            </a:xfrm>
            <a:prstGeom prst="roundRect">
              <a:avLst/>
            </a:prstGeom>
            <a:noFill/>
            <a:ln w="666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6" name="Imagen 85">
              <a:extLst>
                <a:ext uri="{FF2B5EF4-FFF2-40B4-BE49-F238E27FC236}">
                  <a16:creationId xmlns:a16="http://schemas.microsoft.com/office/drawing/2014/main" id="{E4EF189D-E2D3-4CD3-B1F3-A83E4DB6B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8245" y="5294520"/>
              <a:ext cx="269230" cy="269230"/>
            </a:xfrm>
            <a:prstGeom prst="rect">
              <a:avLst/>
            </a:prstGeom>
          </p:spPr>
        </p:pic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C9F0A890-B1ED-4D39-B578-E4172CFC2095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flipV="1">
              <a:off x="3697291" y="3652525"/>
              <a:ext cx="235457" cy="32961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149509EE-3765-4126-9116-7DD04A944294}"/>
                </a:ext>
              </a:extLst>
            </p:cNvPr>
            <p:cNvGrpSpPr/>
            <p:nvPr/>
          </p:nvGrpSpPr>
          <p:grpSpPr>
            <a:xfrm>
              <a:off x="3550707" y="3031101"/>
              <a:ext cx="1626400" cy="661952"/>
              <a:chOff x="6704473" y="1754314"/>
              <a:chExt cx="1672623" cy="1254497"/>
            </a:xfrm>
          </p:grpSpPr>
          <p:sp>
            <p:nvSpPr>
              <p:cNvPr id="91" name="Nube 90">
                <a:extLst>
                  <a:ext uri="{FF2B5EF4-FFF2-40B4-BE49-F238E27FC236}">
                    <a16:creationId xmlns:a16="http://schemas.microsoft.com/office/drawing/2014/main" id="{D1E57975-8B31-4918-87B4-603FFBE84AD8}"/>
                  </a:ext>
                </a:extLst>
              </p:cNvPr>
              <p:cNvSpPr/>
              <p:nvPr/>
            </p:nvSpPr>
            <p:spPr>
              <a:xfrm>
                <a:off x="6704473" y="1754314"/>
                <a:ext cx="1672623" cy="1254497"/>
              </a:xfrm>
              <a:prstGeom prst="cloud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84E06DF5-98D5-4926-993E-E96BED498131}"/>
                  </a:ext>
                </a:extLst>
              </p:cNvPr>
              <p:cNvSpPr txBox="1"/>
              <p:nvPr/>
            </p:nvSpPr>
            <p:spPr>
              <a:xfrm>
                <a:off x="7008945" y="1992654"/>
                <a:ext cx="786929" cy="632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s-ES"/>
                </a:defPPr>
                <a:lvl1pPr algn="ctr">
                  <a:defRPr sz="8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s-ES" sz="900" b="1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Red VMnet8</a:t>
                </a:r>
                <a:br>
                  <a:rPr lang="es-ES" sz="900" b="1" dirty="0">
                    <a:latin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s-ES" sz="900" b="1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NAT</a:t>
                </a:r>
                <a:br>
                  <a:rPr lang="es-ES" sz="900" b="1" dirty="0">
                    <a:latin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s-ES" sz="900" b="1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192.168.189.0 /24</a:t>
                </a:r>
              </a:p>
            </p:txBody>
          </p:sp>
        </p:grpSp>
        <p:sp>
          <p:nvSpPr>
            <p:cNvPr id="89" name="Nube 88">
              <a:extLst>
                <a:ext uri="{FF2B5EF4-FFF2-40B4-BE49-F238E27FC236}">
                  <a16:creationId xmlns:a16="http://schemas.microsoft.com/office/drawing/2014/main" id="{AF20BA26-3B30-4089-96C4-17073555225A}"/>
                </a:ext>
              </a:extLst>
            </p:cNvPr>
            <p:cNvSpPr/>
            <p:nvPr/>
          </p:nvSpPr>
          <p:spPr>
            <a:xfrm>
              <a:off x="514908" y="2998113"/>
              <a:ext cx="1568356" cy="77082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Internet</a:t>
              </a:r>
            </a:p>
          </p:txBody>
        </p:sp>
        <p:sp>
          <p:nvSpPr>
            <p:cNvPr id="90" name="Rectángulo redondeado 16">
              <a:extLst>
                <a:ext uri="{FF2B5EF4-FFF2-40B4-BE49-F238E27FC236}">
                  <a16:creationId xmlns:a16="http://schemas.microsoft.com/office/drawing/2014/main" id="{F197D61F-BDE7-4BC9-9F84-E8C6A9413C34}"/>
                </a:ext>
              </a:extLst>
            </p:cNvPr>
            <p:cNvSpPr/>
            <p:nvPr/>
          </p:nvSpPr>
          <p:spPr>
            <a:xfrm>
              <a:off x="4763439" y="3979998"/>
              <a:ext cx="895013" cy="668862"/>
            </a:xfrm>
            <a:prstGeom prst="roundRect">
              <a:avLst/>
            </a:prstGeom>
            <a:solidFill>
              <a:schemeClr val="accent1">
                <a:lumMod val="75000"/>
                <a:alpha val="8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>
                  <a:cs typeface="Arial" panose="020B0604020202020204" pitchFamily="34" charset="0"/>
                </a:rPr>
                <a:t>ddwrt</a:t>
              </a:r>
              <a:r>
                <a:rPr lang="es-ES" sz="1000" dirty="0">
                  <a:cs typeface="Arial" panose="020B0604020202020204" pitchFamily="34" charset="0"/>
                </a:rPr>
                <a:t>-</a:t>
              </a:r>
              <a:r>
                <a:rPr lang="es-ES" sz="1000" b="1" dirty="0">
                  <a:cs typeface="Arial" panose="020B0604020202020204" pitchFamily="34" charset="0"/>
                </a:rPr>
                <a:t>X</a:t>
              </a:r>
            </a:p>
          </p:txBody>
        </p:sp>
      </p:grpSp>
      <p:sp>
        <p:nvSpPr>
          <p:cNvPr id="97" name="Cuadro de texto 7">
            <a:extLst>
              <a:ext uri="{FF2B5EF4-FFF2-40B4-BE49-F238E27FC236}">
                <a16:creationId xmlns:a16="http://schemas.microsoft.com/office/drawing/2014/main" id="{91E50B6D-11FC-4E3A-8DC1-CE94388FFE6B}"/>
              </a:ext>
            </a:extLst>
          </p:cNvPr>
          <p:cNvSpPr txBox="1"/>
          <p:nvPr/>
        </p:nvSpPr>
        <p:spPr>
          <a:xfrm>
            <a:off x="5101367" y="3829953"/>
            <a:ext cx="980772" cy="222815"/>
          </a:xfrm>
          <a:prstGeom prst="rect">
            <a:avLst/>
          </a:prstGeom>
          <a:solidFill>
            <a:schemeClr val="bg1">
              <a:alpha val="49000"/>
            </a:schemeClr>
          </a:solidFill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10.24.161.1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8" name="Cuadro de texto 2">
            <a:extLst>
              <a:ext uri="{FF2B5EF4-FFF2-40B4-BE49-F238E27FC236}">
                <a16:creationId xmlns:a16="http://schemas.microsoft.com/office/drawing/2014/main" id="{9E5282B7-68F8-4A88-B43F-0BA08AE8430F}"/>
              </a:ext>
            </a:extLst>
          </p:cNvPr>
          <p:cNvSpPr txBox="1"/>
          <p:nvPr/>
        </p:nvSpPr>
        <p:spPr>
          <a:xfrm>
            <a:off x="2734035" y="4231296"/>
            <a:ext cx="748858" cy="202922"/>
          </a:xfrm>
          <a:prstGeom prst="rect">
            <a:avLst/>
          </a:prstGeom>
          <a:solidFill>
            <a:schemeClr val="bg1">
              <a:alpha val="49000"/>
            </a:schemeClr>
          </a:solidFill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>
              <a:lnSpc>
                <a:spcPct val="107000"/>
              </a:lnSpc>
              <a:spcAft>
                <a:spcPts val="800"/>
              </a:spcAft>
              <a:defRPr sz="9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192.168.189.1</a:t>
            </a:r>
          </a:p>
        </p:txBody>
      </p: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DA4C58CE-F386-4696-90E5-63EB16832D69}"/>
              </a:ext>
            </a:extLst>
          </p:cNvPr>
          <p:cNvCxnSpPr>
            <a:cxnSpLocks/>
          </p:cNvCxnSpPr>
          <p:nvPr/>
        </p:nvCxnSpPr>
        <p:spPr>
          <a:xfrm>
            <a:off x="2491621" y="4732688"/>
            <a:ext cx="1431039" cy="1808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 de texto 7">
            <a:extLst>
              <a:ext uri="{FF2B5EF4-FFF2-40B4-BE49-F238E27FC236}">
                <a16:creationId xmlns:a16="http://schemas.microsoft.com/office/drawing/2014/main" id="{F843D909-E6D4-44EE-AAA6-9FCF644B2FEA}"/>
              </a:ext>
            </a:extLst>
          </p:cNvPr>
          <p:cNvSpPr txBox="1"/>
          <p:nvPr/>
        </p:nvSpPr>
        <p:spPr>
          <a:xfrm>
            <a:off x="5074401" y="5452481"/>
            <a:ext cx="891312" cy="128165"/>
          </a:xfrm>
          <a:prstGeom prst="rect">
            <a:avLst/>
          </a:prstGeom>
          <a:solidFill>
            <a:schemeClr val="bg1">
              <a:alpha val="49000"/>
            </a:schemeClr>
          </a:solidFill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10.24.161.2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1" name="Cuadro de texto 7">
            <a:extLst>
              <a:ext uri="{FF2B5EF4-FFF2-40B4-BE49-F238E27FC236}">
                <a16:creationId xmlns:a16="http://schemas.microsoft.com/office/drawing/2014/main" id="{78041338-0EBB-4810-822D-E84F3FE98E6E}"/>
              </a:ext>
            </a:extLst>
          </p:cNvPr>
          <p:cNvSpPr txBox="1"/>
          <p:nvPr/>
        </p:nvSpPr>
        <p:spPr>
          <a:xfrm>
            <a:off x="2515314" y="4549365"/>
            <a:ext cx="925809" cy="164454"/>
          </a:xfrm>
          <a:prstGeom prst="rect">
            <a:avLst/>
          </a:prstGeom>
          <a:solidFill>
            <a:schemeClr val="bg1">
              <a:alpha val="49000"/>
            </a:schemeClr>
          </a:solidFill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10.24.161.3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B45105B1-13F2-4279-94AF-DE28674D9245}"/>
              </a:ext>
            </a:extLst>
          </p:cNvPr>
          <p:cNvSpPr txBox="1"/>
          <p:nvPr/>
        </p:nvSpPr>
        <p:spPr>
          <a:xfrm>
            <a:off x="4736323" y="5591339"/>
            <a:ext cx="4589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ens37</a:t>
            </a:r>
          </a:p>
        </p:txBody>
      </p:sp>
      <p:pic>
        <p:nvPicPr>
          <p:cNvPr id="103" name="Picture 2" descr="http://www.linksys.com/images/productmt/834028/372.jpg">
            <a:extLst>
              <a:ext uri="{FF2B5EF4-FFF2-40B4-BE49-F238E27FC236}">
                <a16:creationId xmlns:a16="http://schemas.microsoft.com/office/drawing/2014/main" id="{3BAE4C3A-D55E-44BD-A54F-7ED97DD54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1"/>
          <a:stretch/>
        </p:blipFill>
        <p:spPr bwMode="auto">
          <a:xfrm>
            <a:off x="3703711" y="1773361"/>
            <a:ext cx="807370" cy="34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Cuadro de texto 2">
            <a:extLst>
              <a:ext uri="{FF2B5EF4-FFF2-40B4-BE49-F238E27FC236}">
                <a16:creationId xmlns:a16="http://schemas.microsoft.com/office/drawing/2014/main" id="{79D767AC-2231-495A-AC85-D19E8E92F7E8}"/>
              </a:ext>
            </a:extLst>
          </p:cNvPr>
          <p:cNvSpPr txBox="1"/>
          <p:nvPr/>
        </p:nvSpPr>
        <p:spPr>
          <a:xfrm>
            <a:off x="3807476" y="2086631"/>
            <a:ext cx="599839" cy="202922"/>
          </a:xfrm>
          <a:prstGeom prst="rect">
            <a:avLst/>
          </a:prstGeom>
          <a:solidFill>
            <a:schemeClr val="bg1">
              <a:alpha val="49000"/>
            </a:schemeClr>
          </a:solidFill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>
              <a:lnSpc>
                <a:spcPct val="107000"/>
              </a:lnSpc>
              <a:spcAft>
                <a:spcPts val="800"/>
              </a:spcAft>
              <a:defRPr sz="9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192.168.189.2</a:t>
            </a:r>
          </a:p>
        </p:txBody>
      </p:sp>
      <p:sp>
        <p:nvSpPr>
          <p:cNvPr id="105" name="Cuadro de texto 2">
            <a:extLst>
              <a:ext uri="{FF2B5EF4-FFF2-40B4-BE49-F238E27FC236}">
                <a16:creationId xmlns:a16="http://schemas.microsoft.com/office/drawing/2014/main" id="{0EC23B2B-CB50-4170-90CA-565CBF2EDAE4}"/>
              </a:ext>
            </a:extLst>
          </p:cNvPr>
          <p:cNvSpPr txBox="1"/>
          <p:nvPr/>
        </p:nvSpPr>
        <p:spPr>
          <a:xfrm>
            <a:off x="3822238" y="1488438"/>
            <a:ext cx="599839" cy="202922"/>
          </a:xfrm>
          <a:prstGeom prst="rect">
            <a:avLst/>
          </a:prstGeom>
          <a:solidFill>
            <a:schemeClr val="bg1">
              <a:alpha val="49000"/>
            </a:schemeClr>
          </a:solidFill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>
              <a:lnSpc>
                <a:spcPct val="107000"/>
              </a:lnSpc>
              <a:spcAft>
                <a:spcPts val="800"/>
              </a:spcAft>
              <a:defRPr sz="9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s-ES" dirty="0"/>
              <a:t>Router NAT</a:t>
            </a:r>
            <a:br>
              <a:rPr lang="es-ES" dirty="0"/>
            </a:br>
            <a:r>
              <a:rPr lang="es-ES" dirty="0" err="1"/>
              <a:t>VNware</a:t>
            </a:r>
            <a:endParaRPr lang="es-ES" dirty="0"/>
          </a:p>
        </p:txBody>
      </p: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E2FA116C-B621-4B4E-8E45-447C567A030F}"/>
              </a:ext>
            </a:extLst>
          </p:cNvPr>
          <p:cNvCxnSpPr>
            <a:cxnSpLocks/>
          </p:cNvCxnSpPr>
          <p:nvPr/>
        </p:nvCxnSpPr>
        <p:spPr>
          <a:xfrm flipV="1">
            <a:off x="2231390" y="1965097"/>
            <a:ext cx="1334865" cy="21458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40D47992-7487-4926-A472-ED1E70ACBBC9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4468467" y="1846920"/>
            <a:ext cx="297583" cy="1473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adro de texto 2">
            <a:extLst>
              <a:ext uri="{FF2B5EF4-FFF2-40B4-BE49-F238E27FC236}">
                <a16:creationId xmlns:a16="http://schemas.microsoft.com/office/drawing/2014/main" id="{E6DDDE64-8B16-43B7-A77F-990258AEA4E2}"/>
              </a:ext>
            </a:extLst>
          </p:cNvPr>
          <p:cNvSpPr txBox="1"/>
          <p:nvPr/>
        </p:nvSpPr>
        <p:spPr>
          <a:xfrm>
            <a:off x="1797197" y="2867809"/>
            <a:ext cx="599839" cy="314124"/>
          </a:xfrm>
          <a:prstGeom prst="rect">
            <a:avLst/>
          </a:prstGeom>
          <a:solidFill>
            <a:schemeClr val="bg1">
              <a:alpha val="49000"/>
            </a:schemeClr>
          </a:solidFill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>
              <a:lnSpc>
                <a:spcPct val="107000"/>
              </a:lnSpc>
              <a:spcAft>
                <a:spcPts val="800"/>
              </a:spcAft>
              <a:defRPr sz="9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s-ES" dirty="0"/>
              <a:t>Router NAT</a:t>
            </a:r>
            <a:br>
              <a:rPr lang="es-ES" dirty="0"/>
            </a:br>
            <a:r>
              <a:rPr lang="es-ES" dirty="0"/>
              <a:t>real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52B5334D-B6E7-48F0-B4E3-351AE799FB52}"/>
              </a:ext>
            </a:extLst>
          </p:cNvPr>
          <p:cNvSpPr txBox="1"/>
          <p:nvPr/>
        </p:nvSpPr>
        <p:spPr>
          <a:xfrm>
            <a:off x="7208710" y="5591338"/>
            <a:ext cx="4589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ens37</a:t>
            </a: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858F080C-065B-4F7A-9171-40D85FA7EE77}"/>
              </a:ext>
            </a:extLst>
          </p:cNvPr>
          <p:cNvSpPr txBox="1"/>
          <p:nvPr/>
        </p:nvSpPr>
        <p:spPr>
          <a:xfrm>
            <a:off x="5136813" y="5665131"/>
            <a:ext cx="4589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ens33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AABFBA16-6D1A-4BF5-8D9A-7D34AEB69B07}"/>
              </a:ext>
            </a:extLst>
          </p:cNvPr>
          <p:cNvSpPr txBox="1"/>
          <p:nvPr/>
        </p:nvSpPr>
        <p:spPr>
          <a:xfrm>
            <a:off x="4766050" y="2765865"/>
            <a:ext cx="4589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eth0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EACB65DA-2E07-4390-A49F-5808527AFD76}"/>
              </a:ext>
            </a:extLst>
          </p:cNvPr>
          <p:cNvSpPr txBox="1"/>
          <p:nvPr/>
        </p:nvSpPr>
        <p:spPr>
          <a:xfrm>
            <a:off x="6859501" y="2767447"/>
            <a:ext cx="4589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eth0</a:t>
            </a: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F628A8EA-0533-496D-8A94-145C7CFF3496}"/>
              </a:ext>
            </a:extLst>
          </p:cNvPr>
          <p:cNvSpPr txBox="1"/>
          <p:nvPr/>
        </p:nvSpPr>
        <p:spPr>
          <a:xfrm>
            <a:off x="4712400" y="3617729"/>
            <a:ext cx="6471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br0 (eth1)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9CA84A83-9101-42CD-B4B6-2369E8878AC6}"/>
              </a:ext>
            </a:extLst>
          </p:cNvPr>
          <p:cNvSpPr txBox="1"/>
          <p:nvPr/>
        </p:nvSpPr>
        <p:spPr>
          <a:xfrm>
            <a:off x="6764142" y="3619544"/>
            <a:ext cx="6471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br0 (eth1)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1A2F3886-DA0B-4B30-982C-6519F80C2E28}"/>
              </a:ext>
            </a:extLst>
          </p:cNvPr>
          <p:cNvSpPr txBox="1"/>
          <p:nvPr/>
        </p:nvSpPr>
        <p:spPr>
          <a:xfrm>
            <a:off x="6381172" y="3413774"/>
            <a:ext cx="13083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DHCPd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[105..200]</a:t>
            </a:r>
            <a:endParaRPr kumimoji="0" lang="es-ES" sz="11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37AC627C-1B3B-4AF2-A655-408A58D7E84B}"/>
              </a:ext>
            </a:extLst>
          </p:cNvPr>
          <p:cNvSpPr txBox="1"/>
          <p:nvPr/>
        </p:nvSpPr>
        <p:spPr>
          <a:xfrm>
            <a:off x="4330237" y="3423684"/>
            <a:ext cx="1249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1200">
                <a:solidFill>
                  <a:srgbClr val="FFC0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DHCPd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[5..100]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Forma libre 10">
            <a:extLst>
              <a:ext uri="{FF2B5EF4-FFF2-40B4-BE49-F238E27FC236}">
                <a16:creationId xmlns:a16="http://schemas.microsoft.com/office/drawing/2014/main" id="{2350009E-A136-4414-A410-95813629B645}"/>
              </a:ext>
            </a:extLst>
          </p:cNvPr>
          <p:cNvSpPr/>
          <p:nvPr/>
        </p:nvSpPr>
        <p:spPr>
          <a:xfrm>
            <a:off x="5247694" y="2023208"/>
            <a:ext cx="1342675" cy="307808"/>
          </a:xfrm>
          <a:custGeom>
            <a:avLst/>
            <a:gdLst>
              <a:gd name="connsiteX0" fmla="*/ 0 w 736600"/>
              <a:gd name="connsiteY0" fmla="*/ 219714 h 219714"/>
              <a:gd name="connsiteX1" fmla="*/ 196850 w 736600"/>
              <a:gd name="connsiteY1" fmla="*/ 48264 h 219714"/>
              <a:gd name="connsiteX2" fmla="*/ 514350 w 736600"/>
              <a:gd name="connsiteY2" fmla="*/ 10164 h 219714"/>
              <a:gd name="connsiteX3" fmla="*/ 736600 w 736600"/>
              <a:gd name="connsiteY3" fmla="*/ 207014 h 219714"/>
              <a:gd name="connsiteX0" fmla="*/ 0 w 696129"/>
              <a:gd name="connsiteY0" fmla="*/ 221495 h 221495"/>
              <a:gd name="connsiteX1" fmla="*/ 196850 w 696129"/>
              <a:gd name="connsiteY1" fmla="*/ 50045 h 221495"/>
              <a:gd name="connsiteX2" fmla="*/ 514350 w 696129"/>
              <a:gd name="connsiteY2" fmla="*/ 11945 h 221495"/>
              <a:gd name="connsiteX3" fmla="*/ 696129 w 696129"/>
              <a:gd name="connsiteY3" fmla="*/ 39146 h 221495"/>
              <a:gd name="connsiteX0" fmla="*/ 0 w 696129"/>
              <a:gd name="connsiteY0" fmla="*/ 344799 h 344799"/>
              <a:gd name="connsiteX1" fmla="*/ 196850 w 696129"/>
              <a:gd name="connsiteY1" fmla="*/ 173349 h 344799"/>
              <a:gd name="connsiteX2" fmla="*/ 557711 w 696129"/>
              <a:gd name="connsiteY2" fmla="*/ 3300 h 344799"/>
              <a:gd name="connsiteX3" fmla="*/ 696129 w 696129"/>
              <a:gd name="connsiteY3" fmla="*/ 162450 h 344799"/>
              <a:gd name="connsiteX0" fmla="*/ 0 w 696129"/>
              <a:gd name="connsiteY0" fmla="*/ 346880 h 346880"/>
              <a:gd name="connsiteX1" fmla="*/ 121690 w 696129"/>
              <a:gd name="connsiteY1" fmla="*/ 112596 h 346880"/>
              <a:gd name="connsiteX2" fmla="*/ 557711 w 696129"/>
              <a:gd name="connsiteY2" fmla="*/ 5381 h 346880"/>
              <a:gd name="connsiteX3" fmla="*/ 696129 w 696129"/>
              <a:gd name="connsiteY3" fmla="*/ 164531 h 34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29" h="346880">
                <a:moveTo>
                  <a:pt x="0" y="346880"/>
                </a:moveTo>
                <a:cubicBezTo>
                  <a:pt x="55562" y="278617"/>
                  <a:pt x="28738" y="169513"/>
                  <a:pt x="121690" y="112596"/>
                </a:cubicBezTo>
                <a:cubicBezTo>
                  <a:pt x="214642" y="55679"/>
                  <a:pt x="467753" y="-21077"/>
                  <a:pt x="557711" y="5381"/>
                </a:cubicBezTo>
                <a:cubicBezTo>
                  <a:pt x="647669" y="31839"/>
                  <a:pt x="629983" y="79335"/>
                  <a:pt x="696129" y="164531"/>
                </a:cubicBezTo>
              </a:path>
            </a:pathLst>
          </a:custGeom>
          <a:noFill/>
          <a:ln w="66675" cmpd="dbl">
            <a:solidFill>
              <a:srgbClr val="FF0DD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FF0DD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túnel </a:t>
            </a:r>
            <a:r>
              <a:rPr kumimoji="0" lang="es-E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DD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EoIP</a:t>
            </a:r>
            <a:endParaRPr kumimoji="0" lang="es-ES" sz="1100" b="0" i="0" u="none" strike="noStrike" kern="1200" cap="none" spc="0" normalizeH="0" baseline="0" noProof="0" dirty="0">
              <a:ln>
                <a:noFill/>
              </a:ln>
              <a:solidFill>
                <a:srgbClr val="FF0DD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1964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be3cec1bbef40b36987bb83a52972a270a1a1f"/>
</p:tagLst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noFill/>
          <a:prstDash val="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30774</TotalTime>
  <Words>224</Words>
  <Application>Microsoft Office PowerPoint</Application>
  <PresentationFormat>Presentación en pantalla (4:3)</PresentationFormat>
  <Paragraphs>68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roman</dc:creator>
  <cp:lastModifiedBy>Ismael Fernández Herreruela</cp:lastModifiedBy>
  <cp:revision>133</cp:revision>
  <dcterms:created xsi:type="dcterms:W3CDTF">2015-09-14T15:59:59Z</dcterms:created>
  <dcterms:modified xsi:type="dcterms:W3CDTF">2024-11-19T22:05:25Z</dcterms:modified>
</cp:coreProperties>
</file>