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c237989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c237989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8f36ee6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8f36ee6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f36ee6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f36ee6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8f36ee6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8f36ee6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8f36ee6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8f36ee6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8f36ee6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8f36ee6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8f36ee6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8f36ee6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your environment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Linux System</a:t>
            </a:r>
            <a:endParaRPr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Linux Specificities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Command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Bash Scripting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community 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 linux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is a kernel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talk about distribution like (ubuntu,  debian etc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Linux is Open 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Everything in linux are files.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Command 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is one of the several command and script language available in linux.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exists like Perl.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 you to manage your system and some linux distribution doesn’t have a Graphic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script : Bash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?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774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Courier New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774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Courier New"/>
              <a:buAutoNum type="arabicPeriod"/>
            </a:pPr>
            <a:r>
              <a:rPr i="1" lang="en" sz="1050">
                <a:solidFill>
                  <a:srgbClr val="4688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 Sample of Comment</a:t>
            </a:r>
            <a:endParaRPr i="1" sz="1050">
              <a:solidFill>
                <a:srgbClr val="4688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774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Courier New"/>
              <a:buAutoNum type="arabicPeriod"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774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Courier New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 Hello World!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