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a3d1cf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a3d1cf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f36ee6c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f36ee6c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7a8dc01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7a8dc01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f36ee6c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f36ee6c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a8dc01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a8dc01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8f36ee6c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8f36ee6c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f36ee6c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f36ee6c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f36ee6c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8f36ee6c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f36ee6c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8f36ee6c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your environment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Print bios info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730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FF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$Computer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0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FF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$computer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-eq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$instances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Get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CimInstance 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ClassName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"Win32_BIOS"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-Namespace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"root/cimv2"</a:t>
            </a:r>
            <a:endParaRPr sz="1000">
              <a:solidFill>
                <a:srgbClr val="8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$instances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Get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CimInstance 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ClassName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"Win32_BIOS"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-Namespace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"root/cimv2"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-ComputerName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"$Computer"</a:t>
            </a:r>
            <a:endParaRPr sz="1000">
              <a:solidFill>
                <a:srgbClr val="8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0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$instances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C0CB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Measure-Object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.Count</a:t>
            </a:r>
            <a:endParaRPr sz="1000">
              <a:solidFill>
                <a:srgbClr val="000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FF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-eq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4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"1 instance:"</a:t>
            </a:r>
            <a:endParaRPr sz="1000">
              <a:solidFill>
                <a:srgbClr val="8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"$count instances:"</a:t>
            </a:r>
            <a:endParaRPr sz="1000">
              <a:solidFill>
                <a:srgbClr val="8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endParaRPr b="1" sz="1000">
              <a:solidFill>
                <a:srgbClr val="008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0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FF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$objItem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$colItems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"Name                           :"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$objItem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endParaRPr sz="1000">
              <a:solidFill>
                <a:srgbClr val="000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"Version                        :"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$objItem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.Version</a:t>
            </a:r>
            <a:endParaRPr sz="1000">
              <a:solidFill>
                <a:srgbClr val="000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"Manufacturer                   :"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$objItem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.Manufacturer</a:t>
            </a:r>
            <a:endParaRPr sz="1000">
              <a:solidFill>
                <a:srgbClr val="000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"SMBIOSBIOS Version             :"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$objItem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.SMBIOSBIOSVersio</a:t>
            </a: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000">
              <a:solidFill>
                <a:srgbClr val="000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808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endParaRPr b="1" sz="1000">
              <a:solidFill>
                <a:srgbClr val="00808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ourier New"/>
              <a:buAutoNum type="arabicPeriod"/>
            </a:pPr>
            <a:r>
              <a:rPr lang="en" sz="1000">
                <a:solidFill>
                  <a:srgbClr val="00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Windows?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Window’s 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is a licensed operating system and its source code is inaccessible.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designed for business owners, other commercial user and even individuals.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simple and straightforward to use.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325" y="2334200"/>
            <a:ext cx="3967525" cy="25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Windows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MS-DOS : August 12, 1981; 39 years ago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9x : produced from 1995 to 2000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XP : October 25, 2001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Vista : January 30, 2007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8 : Windows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8.1 :October 17, 2013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Windows 10 : July 29, 2015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775" y="3846095"/>
            <a:ext cx="5414601" cy="12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Specificities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operating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Symmetric multiprocessing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Client-server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Extensibility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Preemptive scheduling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00825" y="2060675"/>
            <a:ext cx="5168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</a:t>
            </a:r>
            <a:r>
              <a:rPr lang="en"/>
              <a:t>Command line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lang="en"/>
              <a:t>command-line shell and the associated scripting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analogue in Linux is called as Bash Scripting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Built on the .NET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help to control and automate the administration of the Windows 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applications that run on Windows Server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Command are named cmdlet.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Cmdlet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Cmdlets are .NET Framework class objects; and not just stand-alone executables.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Cmdlets can be easily constructed from as few as a dozen lines of 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Parsing, error presentation, and output formatting are not handled by cmdlets. It is done by the Windows PowerShell runtime.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Cmdlets process works on objects not on text stream and objects can be passed as output for pipelining.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Cmdlets are record-based as they process a single object at a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</a:t>
            </a:r>
            <a:r>
              <a:rPr lang="en"/>
              <a:t>script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 again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