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68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85341D-F07F-4C38-97E8-99EEEB01EBCE}" type="datetime1">
              <a:rPr lang="fr-FR" smtClean="0"/>
              <a:t>05/01/2021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3422-C49A-4286-9C00-328E9591201B}" type="datetime1">
              <a:rPr lang="fr-FR" smtClean="0"/>
              <a:pPr/>
              <a:t>05/01/2021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88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0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32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51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6741F9-FEC3-433E-829D-06CD9AD47223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F594-9389-4284-8DED-5C039F3BB0D8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2AFB9-543A-4931-AE4F-7F641B4B1E12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8D55F-923D-4E9B-946D-89766317FCB4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a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4F721E-C620-4C11-A9F1-2A59130EEB8D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C44F4-E93C-47FE-87FF-C6C25064EFAB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du titr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9EA75-CE2F-43CE-B702-F57B2CA11041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texte 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a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Espace réservé du texte 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 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Espace réservé du texte 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 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texte 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4" name="Connecteur droit 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E296A-BBBE-4DFF-AC61-FD25F5CF135F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roit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C1473-DF97-4E2D-B50C-F2A0215D8A3F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Zone de texte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Zone de texte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Rectangle : Coins arrondis 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9144A7-F188-44F9-B368-59AB03DF9D63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5474A-5511-42C1-90F8-502FD2D7EAF7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a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Cliquez pour modifier le style du titre maître</a:t>
            </a:r>
          </a:p>
        </p:txBody>
      </p:sp>
      <p:sp>
        <p:nvSpPr>
          <p:cNvPr id="9" name="Rectangle : Coins arrondis 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05633-DE7D-49D4-85AF-F71122DF2EC4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CF21FDE-0534-4BCA-A255-32F80168F9FE}" type="datetime1">
              <a:rPr lang="fr-FR" noProof="0" smtClean="0"/>
              <a:t>05/01/2021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icône pilier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950" y="2333625"/>
            <a:ext cx="8683625" cy="2421464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/>
              <a:t>CREATION D’un module De traçage des courbes de Julia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050" y="5333999"/>
            <a:ext cx="8683625" cy="126997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sz="2000" dirty="0"/>
              <a:t>Préparé et soutenu par : iSmail tahli</a:t>
            </a:r>
          </a:p>
          <a:p>
            <a:pPr rtl="0"/>
            <a:r>
              <a:rPr lang="fr-FR" sz="2000" dirty="0"/>
              <a:t>Université de Rouen</a:t>
            </a:r>
          </a:p>
          <a:p>
            <a:r>
              <a:rPr lang="fr-FR" sz="2000" dirty="0"/>
              <a:t>UFR Sciences &amp; Technique du madrillet</a:t>
            </a:r>
          </a:p>
          <a:p>
            <a:pPr rtl="0"/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B1F7DC-1B0A-4FB4-A730-0270B10D9D18}"/>
              </a:ext>
            </a:extLst>
          </p:cNvPr>
          <p:cNvSpPr txBox="1"/>
          <p:nvPr/>
        </p:nvSpPr>
        <p:spPr>
          <a:xfrm>
            <a:off x="8591550" y="254029"/>
            <a:ext cx="3297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latin typeface="Corbel (En-têtes)"/>
                <a:cs typeface="Times" panose="02020603050405020304" pitchFamily="18" charset="0"/>
              </a:rPr>
              <a:t>Soutenance</a:t>
            </a:r>
            <a:r>
              <a:rPr lang="fr-FR" sz="2400" dirty="0">
                <a:latin typeface="Corbel (En-têtes)"/>
              </a:rPr>
              <a:t> de mémoire</a:t>
            </a:r>
          </a:p>
          <a:p>
            <a:pPr algn="ctr"/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05 Janvier 2021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METHODOLOGIE</a:t>
            </a:r>
          </a:p>
        </p:txBody>
      </p:sp>
      <p:pic>
        <p:nvPicPr>
          <p:cNvPr id="24" name="Image 23" descr="Icône de calendrier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549" y="868126"/>
            <a:ext cx="742950" cy="7429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16C885F-954B-4D44-8A12-FBF14E14A20F}"/>
              </a:ext>
            </a:extLst>
          </p:cNvPr>
          <p:cNvSpPr txBox="1"/>
          <p:nvPr/>
        </p:nvSpPr>
        <p:spPr>
          <a:xfrm>
            <a:off x="615812" y="1991679"/>
            <a:ext cx="109808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• Première étape :</a:t>
            </a:r>
          </a:p>
          <a:p>
            <a:r>
              <a:rPr lang="fr-FR" sz="2400" dirty="0"/>
              <a:t>    -- Lecture rapide de l’énoncé – émergence des premières pistes de réflexion </a:t>
            </a:r>
          </a:p>
          <a:p>
            <a:r>
              <a:rPr lang="fr-FR" sz="2400" dirty="0"/>
              <a:t>    -- Forums – soumission des premières questions et formulation de la problématique</a:t>
            </a:r>
          </a:p>
          <a:p>
            <a:r>
              <a:rPr lang="fr-FR" sz="24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3A85484-210C-4DE8-B79E-24AB28C052B0}"/>
              </a:ext>
            </a:extLst>
          </p:cNvPr>
          <p:cNvSpPr txBox="1"/>
          <p:nvPr/>
        </p:nvSpPr>
        <p:spPr>
          <a:xfrm>
            <a:off x="685801" y="4418357"/>
            <a:ext cx="11323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 + ) Travail passionnant et rencontres intéressantes </a:t>
            </a:r>
          </a:p>
          <a:p>
            <a:r>
              <a:rPr lang="fr-FR" sz="2400" dirty="0"/>
              <a:t>( </a:t>
            </a:r>
            <a:r>
              <a:rPr lang="fr-FR" sz="3200" dirty="0"/>
              <a:t>-</a:t>
            </a:r>
            <a:r>
              <a:rPr lang="fr-FR" sz="2400" dirty="0"/>
              <a:t> ) Projet peu connu donc difficile de trouver des pistes et des éléments exploitables</a:t>
            </a: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METHODOLOGIE</a:t>
            </a:r>
          </a:p>
        </p:txBody>
      </p:sp>
      <p:pic>
        <p:nvPicPr>
          <p:cNvPr id="24" name="Image 23" descr="Icône de calendrier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549" y="868126"/>
            <a:ext cx="742950" cy="7429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16C885F-954B-4D44-8A12-FBF14E14A20F}"/>
              </a:ext>
            </a:extLst>
          </p:cNvPr>
          <p:cNvSpPr txBox="1"/>
          <p:nvPr/>
        </p:nvSpPr>
        <p:spPr>
          <a:xfrm>
            <a:off x="615812" y="1991679"/>
            <a:ext cx="9728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• Deuxième étape :</a:t>
            </a:r>
          </a:p>
          <a:p>
            <a:r>
              <a:rPr lang="fr-FR" sz="2400" dirty="0"/>
              <a:t>    -- Recherche des programmes similaires à ce qui nous a été demandé.</a:t>
            </a:r>
          </a:p>
          <a:p>
            <a:r>
              <a:rPr lang="fr-FR" sz="2400" dirty="0"/>
              <a:t>    -- Inspiration d’un programme qui dessine les courbes de Mandelbrot en C.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EBD743-5E52-46C3-8E16-CCC194EE5A32}"/>
              </a:ext>
            </a:extLst>
          </p:cNvPr>
          <p:cNvSpPr txBox="1"/>
          <p:nvPr/>
        </p:nvSpPr>
        <p:spPr>
          <a:xfrm>
            <a:off x="685802" y="4049079"/>
            <a:ext cx="1101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Troisième étape :</a:t>
            </a:r>
          </a:p>
          <a:p>
            <a:r>
              <a:rPr lang="fr-FR" sz="2400" dirty="0"/>
              <a:t>    -- Essayer seulement de dessiner une courbe de Julia avec une configuration fixe. </a:t>
            </a:r>
          </a:p>
          <a:p>
            <a:r>
              <a:rPr lang="fr-FR" sz="2400" dirty="0"/>
              <a:t>    --Et Après permettre au programme de changer la configuration par défaut depuis               l’entrée standard et dessiner la courbe correspondante à cette dernière .</a:t>
            </a:r>
          </a:p>
          <a:p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28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METHODOLOGIE</a:t>
            </a:r>
          </a:p>
        </p:txBody>
      </p:sp>
      <p:pic>
        <p:nvPicPr>
          <p:cNvPr id="24" name="Image 23" descr="Icône de calendrier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549" y="868126"/>
            <a:ext cx="742950" cy="7429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16C885F-954B-4D44-8A12-FBF14E14A20F}"/>
              </a:ext>
            </a:extLst>
          </p:cNvPr>
          <p:cNvSpPr txBox="1"/>
          <p:nvPr/>
        </p:nvSpPr>
        <p:spPr>
          <a:xfrm>
            <a:off x="615812" y="1991679"/>
            <a:ext cx="9638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• Dernière étape :</a:t>
            </a:r>
          </a:p>
          <a:p>
            <a:r>
              <a:rPr lang="fr-FR" sz="2400" dirty="0"/>
              <a:t> -- Nettoyer le code et le correspondre à ce qui est demandé dans l’énoncé.</a:t>
            </a:r>
          </a:p>
          <a:p>
            <a:r>
              <a:rPr lang="fr-FR" sz="2400" dirty="0"/>
              <a:t> -- Exécution et Test du programme. </a:t>
            </a:r>
          </a:p>
        </p:txBody>
      </p:sp>
    </p:spTree>
    <p:extLst>
      <p:ext uri="{BB962C8B-B14F-4D97-AF65-F5344CB8AC3E}">
        <p14:creationId xmlns:p14="http://schemas.microsoft.com/office/powerpoint/2010/main" val="271963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720C6-060E-482E-91AD-9D37669E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6" y="279900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079208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417_TF22736411" id="{B4CE2462-DE42-4FBD-9C97-A2A1DA7FB1BB}" vid="{FF553222-B5F8-4509-8B2E-3AE0623BC5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Événement célèbre dans la présentation historique</Template>
  <TotalTime>30</TotalTime>
  <Words>202</Words>
  <Application>Microsoft Office PowerPoint</Application>
  <PresentationFormat>Grand écran</PresentationFormat>
  <Paragraphs>30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Corbel (En-têtes)</vt:lpstr>
      <vt:lpstr>Times</vt:lpstr>
      <vt:lpstr>Céleste</vt:lpstr>
      <vt:lpstr>CREATION D’un module De traçage des courbes de Julia</vt:lpstr>
      <vt:lpstr>METHODOLOGIE</vt:lpstr>
      <vt:lpstr>METHODOLOGIE</vt:lpstr>
      <vt:lpstr>METHODOLOGIE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D’un module De traçage des courbes de Julia</dc:title>
  <dc:creator>DeVr0$</dc:creator>
  <cp:lastModifiedBy>DeVr0$</cp:lastModifiedBy>
  <cp:revision>16</cp:revision>
  <dcterms:created xsi:type="dcterms:W3CDTF">2021-01-05T11:50:00Z</dcterms:created>
  <dcterms:modified xsi:type="dcterms:W3CDTF">2021-01-05T12:20:23Z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