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  <p:sldMasterId id="2147483696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embeddedFontLst>
    <p:embeddedFont>
      <p:font typeface="Impact" panose="020B0806030902050204" pitchFamily="34" charset="0"/>
      <p:regular r:id="rId11"/>
    </p:embeddedFont>
    <p:embeddedFont>
      <p:font typeface="Poppins" panose="020B0502040204020203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74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A screenshot of a video game&#10;&#10;Description automatically generated with medium confidence"/>
          <p:cNvPicPr preferRelativeResize="0"/>
          <p:nvPr/>
        </p:nvPicPr>
        <p:blipFill rotWithShape="1">
          <a:blip r:embed="rId3">
            <a:alphaModFix amt="23000"/>
          </a:blip>
          <a:srcRect l="3128"/>
          <a:stretch/>
        </p:blipFill>
        <p:spPr>
          <a:xfrm>
            <a:off x="2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>
            <a:off x="3" y="489269"/>
            <a:ext cx="7029514" cy="5879459"/>
            <a:chOff x="1" y="262797"/>
            <a:chExt cx="7571061" cy="6332406"/>
          </a:xfrm>
        </p:grpSpPr>
        <p:sp>
          <p:nvSpPr>
            <p:cNvPr id="20" name="Google Shape;20;p2"/>
            <p:cNvSpPr/>
            <p:nvPr/>
          </p:nvSpPr>
          <p:spPr>
            <a:xfrm rot="10800000" flipH="1">
              <a:off x="1" y="274309"/>
              <a:ext cx="5643243" cy="6320894"/>
            </a:xfrm>
            <a:custGeom>
              <a:avLst/>
              <a:gdLst/>
              <a:ahLst/>
              <a:cxnLst/>
              <a:rect l="l" t="t" r="r" b="b"/>
              <a:pathLst>
                <a:path w="5643243" h="6320894" extrusionOk="0">
                  <a:moveTo>
                    <a:pt x="0" y="6320894"/>
                  </a:moveTo>
                  <a:lnTo>
                    <a:pt x="1825708" y="6320894"/>
                  </a:lnTo>
                  <a:lnTo>
                    <a:pt x="56432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 flipH="1">
              <a:off x="3207427" y="274309"/>
              <a:ext cx="4096935" cy="6320894"/>
            </a:xfrm>
            <a:custGeom>
              <a:avLst/>
              <a:gdLst/>
              <a:ahLst/>
              <a:cxnLst/>
              <a:rect l="l" t="t" r="r" b="b"/>
              <a:pathLst>
                <a:path w="4096935" h="6320894" extrusionOk="0">
                  <a:moveTo>
                    <a:pt x="0" y="6320894"/>
                  </a:moveTo>
                  <a:lnTo>
                    <a:pt x="279400" y="6320894"/>
                  </a:lnTo>
                  <a:lnTo>
                    <a:pt x="4096935" y="0"/>
                  </a:lnTo>
                  <a:lnTo>
                    <a:pt x="3817535" y="0"/>
                  </a:lnTo>
                  <a:lnTo>
                    <a:pt x="0" y="6320894"/>
                  </a:lnTo>
                  <a:close/>
                </a:path>
              </a:pathLst>
            </a:custGeom>
            <a:solidFill>
              <a:schemeClr val="lt1">
                <a:alpha val="6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10800000" flipH="1">
              <a:off x="2096223" y="262797"/>
              <a:ext cx="4452535" cy="6320894"/>
            </a:xfrm>
            <a:custGeom>
              <a:avLst/>
              <a:gdLst/>
              <a:ahLst/>
              <a:cxnLst/>
              <a:rect l="l" t="t" r="r" b="b"/>
              <a:pathLst>
                <a:path w="4452535" h="6320894" extrusionOk="0">
                  <a:moveTo>
                    <a:pt x="0" y="6320894"/>
                  </a:moveTo>
                  <a:lnTo>
                    <a:pt x="635000" y="6320894"/>
                  </a:lnTo>
                  <a:lnTo>
                    <a:pt x="4452535" y="0"/>
                  </a:lnTo>
                  <a:lnTo>
                    <a:pt x="3817535" y="0"/>
                  </a:lnTo>
                  <a:lnTo>
                    <a:pt x="0" y="6320894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10800000" flipH="1">
              <a:off x="3690027" y="274309"/>
              <a:ext cx="3881035" cy="6320894"/>
            </a:xfrm>
            <a:custGeom>
              <a:avLst/>
              <a:gdLst/>
              <a:ahLst/>
              <a:cxnLst/>
              <a:rect l="l" t="t" r="r" b="b"/>
              <a:pathLst>
                <a:path w="3881035" h="6320894" extrusionOk="0">
                  <a:moveTo>
                    <a:pt x="0" y="6320894"/>
                  </a:moveTo>
                  <a:lnTo>
                    <a:pt x="63500" y="6320894"/>
                  </a:lnTo>
                  <a:lnTo>
                    <a:pt x="3881035" y="0"/>
                  </a:lnTo>
                  <a:lnTo>
                    <a:pt x="3817535" y="0"/>
                  </a:lnTo>
                  <a:close/>
                </a:path>
              </a:pathLst>
            </a:custGeom>
            <a:solidFill>
              <a:schemeClr val="lt1">
                <a:alpha val="6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image">
  <p:cSld name="Text with im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615102" y="149284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15102" y="1041508"/>
            <a:ext cx="10978013" cy="24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270"/>
              <a:buNone/>
              <a:defRPr sz="127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bio multiple">
  <p:cSld name="Team bio multip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615102" y="149284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615102" y="1041508"/>
            <a:ext cx="10978013" cy="24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270"/>
              <a:buNone/>
              <a:defRPr sz="127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b bio">
  <p:cSld name="Web bi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 flipH="1">
            <a:off x="-1" y="3820864"/>
            <a:ext cx="177233" cy="462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1675" tIns="15825" rIns="31675" bIns="158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50" b="1">
              <a:solidFill>
                <a:srgbClr val="2C939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bio with photo">
  <p:cSld name="Long bio with phot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15102" y="149284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615102" y="1484542"/>
            <a:ext cx="8316820" cy="119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15102" y="1041508"/>
            <a:ext cx="10978013" cy="24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270"/>
              <a:buNone/>
              <a:defRPr sz="127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615102" y="6478793"/>
            <a:ext cx="4699462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5896495" y="6478793"/>
            <a:ext cx="410094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4"/>
          <p:cNvSpPr>
            <a:spLocks noGrp="1"/>
          </p:cNvSpPr>
          <p:nvPr>
            <p:ph type="pic" idx="3"/>
          </p:nvPr>
        </p:nvSpPr>
        <p:spPr>
          <a:xfrm>
            <a:off x="9134055" y="1484542"/>
            <a:ext cx="2459061" cy="2377793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72" name="Google Shape;72;p14"/>
          <p:cNvSpPr txBox="1">
            <a:spLocks noGrp="1"/>
          </p:cNvSpPr>
          <p:nvPr>
            <p:ph type="body" idx="4"/>
          </p:nvPr>
        </p:nvSpPr>
        <p:spPr>
          <a:xfrm>
            <a:off x="9133668" y="3795421"/>
            <a:ext cx="2459448" cy="317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6000" tIns="36000" rIns="36000" bIns="36000" anchor="ctr" anchorCtr="1">
            <a:noAutofit/>
          </a:bodyPr>
          <a:lstStyle>
            <a:lvl1pPr marL="457200" lvl="0" indent="-228600" algn="ctr">
              <a:spcBef>
                <a:spcPts val="272"/>
              </a:spcBef>
              <a:spcAft>
                <a:spcPts val="0"/>
              </a:spcAft>
              <a:buClr>
                <a:schemeClr val="lt1"/>
              </a:buClr>
              <a:buSzPts val="726"/>
              <a:buFont typeface="Arial"/>
              <a:buNone/>
              <a:defRPr sz="726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272"/>
              </a:spcBef>
              <a:spcAft>
                <a:spcPts val="0"/>
              </a:spcAft>
              <a:buClr>
                <a:schemeClr val="lt1"/>
              </a:buClr>
              <a:buSzPts val="853"/>
              <a:buFont typeface="Arial"/>
              <a:buNone/>
              <a:defRPr sz="853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spcBef>
                <a:spcPts val="272"/>
              </a:spcBef>
              <a:spcAft>
                <a:spcPts val="0"/>
              </a:spcAft>
              <a:buClr>
                <a:schemeClr val="lt1"/>
              </a:buClr>
              <a:buSzPts val="853"/>
              <a:buFont typeface="Arial"/>
              <a:buNone/>
              <a:defRPr sz="853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spcBef>
                <a:spcPts val="272"/>
              </a:spcBef>
              <a:spcAft>
                <a:spcPts val="0"/>
              </a:spcAft>
              <a:buSzPts val="853"/>
              <a:buNone/>
              <a:defRPr sz="853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spcBef>
                <a:spcPts val="272"/>
              </a:spcBef>
              <a:spcAft>
                <a:spcPts val="0"/>
              </a:spcAft>
              <a:buSzPts val="853"/>
              <a:buNone/>
              <a:defRPr sz="853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5"/>
          </p:nvPr>
        </p:nvSpPr>
        <p:spPr>
          <a:xfrm>
            <a:off x="9133667" y="4176639"/>
            <a:ext cx="2459447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726"/>
              <a:buNone/>
              <a:defRPr sz="726" b="1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664"/>
              <a:buNone/>
              <a:defRPr sz="664" b="1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726"/>
              <a:buNone/>
              <a:defRPr sz="726" b="0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70764" algn="l">
              <a:spcBef>
                <a:spcPts val="272"/>
              </a:spcBef>
              <a:spcAft>
                <a:spcPts val="0"/>
              </a:spcAft>
              <a:buSzPts val="664"/>
              <a:buChar char="▪"/>
              <a:defRPr sz="664" b="1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70764" algn="l">
              <a:spcBef>
                <a:spcPts val="272"/>
              </a:spcBef>
              <a:spcAft>
                <a:spcPts val="0"/>
              </a:spcAft>
              <a:buSzPts val="664"/>
              <a:buChar char="–"/>
              <a:defRPr sz="664" b="1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ies multiple/digest">
  <p:cSld name="Case studies multiple/diges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615102" y="149284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15102" y="2984245"/>
            <a:ext cx="2400000" cy="3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088"/>
              <a:buFont typeface="Arial"/>
              <a:buNone/>
              <a:defRPr sz="1088" b="0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1024"/>
              <a:buFont typeface="Arial"/>
              <a:buNone/>
              <a:defRPr sz="1024" b="1" cap="none">
                <a:solidFill>
                  <a:schemeClr val="accent1"/>
                </a:solidFill>
              </a:defRPr>
            </a:lvl2pPr>
            <a:lvl3pPr marL="1371600" lvl="2" indent="-228600" algn="ctr">
              <a:spcBef>
                <a:spcPts val="512"/>
              </a:spcBef>
              <a:spcAft>
                <a:spcPts val="0"/>
              </a:spcAft>
              <a:buClr>
                <a:schemeClr val="accent1"/>
              </a:buClr>
              <a:buSzPts val="1024"/>
              <a:buFont typeface="Arial"/>
              <a:buNone/>
              <a:defRPr sz="1024" b="1" cap="none">
                <a:solidFill>
                  <a:schemeClr val="accent1"/>
                </a:solidFill>
              </a:defRPr>
            </a:lvl3pPr>
            <a:lvl4pPr marL="1828800" lvl="3" indent="-228600" algn="ctr">
              <a:spcBef>
                <a:spcPts val="512"/>
              </a:spcBef>
              <a:spcAft>
                <a:spcPts val="0"/>
              </a:spcAft>
              <a:buSzPts val="1024"/>
              <a:buNone/>
              <a:defRPr sz="1024" b="1" cap="none">
                <a:solidFill>
                  <a:schemeClr val="accent1"/>
                </a:solidFill>
              </a:defRPr>
            </a:lvl4pPr>
            <a:lvl5pPr marL="2286000" lvl="4" indent="-228600" algn="ctr">
              <a:spcBef>
                <a:spcPts val="512"/>
              </a:spcBef>
              <a:spcAft>
                <a:spcPts val="0"/>
              </a:spcAft>
              <a:buSzPts val="1024"/>
              <a:buNone/>
              <a:defRPr sz="1024" b="1" cap="none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51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615102" y="1041508"/>
            <a:ext cx="10978013" cy="24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270"/>
              <a:buNone/>
              <a:defRPr sz="127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3"/>
          </p:nvPr>
        </p:nvSpPr>
        <p:spPr>
          <a:xfrm>
            <a:off x="615102" y="3422598"/>
            <a:ext cx="24000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907"/>
              <a:buFont typeface="Arial"/>
              <a:buNone/>
              <a:defRPr sz="907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spcBef>
                <a:spcPts val="512"/>
              </a:spcBef>
              <a:spcAft>
                <a:spcPts val="0"/>
              </a:spcAft>
              <a:buSzPts val="907"/>
              <a:buNone/>
              <a:defRPr b="0" cap="none">
                <a:solidFill>
                  <a:schemeClr val="dk1"/>
                </a:solidFill>
              </a:defRPr>
            </a:lvl4pPr>
            <a:lvl5pPr marL="2286000" lvl="4" indent="-228600" algn="ctr">
              <a:spcBef>
                <a:spcPts val="512"/>
              </a:spcBef>
              <a:spcAft>
                <a:spcPts val="0"/>
              </a:spcAft>
              <a:buSzPts val="907"/>
              <a:buNone/>
              <a:defRPr b="0" cap="none"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51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"/>
          </p:nvPr>
        </p:nvSpPr>
        <p:spPr>
          <a:xfrm>
            <a:off x="3477527" y="3422598"/>
            <a:ext cx="24000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907"/>
              <a:buFont typeface="Arial"/>
              <a:buNone/>
              <a:defRPr sz="907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spcBef>
                <a:spcPts val="512"/>
              </a:spcBef>
              <a:spcAft>
                <a:spcPts val="0"/>
              </a:spcAft>
              <a:buSzPts val="907"/>
              <a:buNone/>
              <a:defRPr b="0" cap="none">
                <a:solidFill>
                  <a:schemeClr val="dk1"/>
                </a:solidFill>
              </a:defRPr>
            </a:lvl4pPr>
            <a:lvl5pPr marL="2286000" lvl="4" indent="-228600" algn="ctr">
              <a:spcBef>
                <a:spcPts val="512"/>
              </a:spcBef>
              <a:spcAft>
                <a:spcPts val="0"/>
              </a:spcAft>
              <a:buSzPts val="907"/>
              <a:buNone/>
              <a:defRPr b="0" cap="none"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51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5"/>
          </p:nvPr>
        </p:nvSpPr>
        <p:spPr>
          <a:xfrm>
            <a:off x="6336117" y="3422598"/>
            <a:ext cx="24000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907"/>
              <a:buFont typeface="Arial"/>
              <a:buNone/>
              <a:defRPr sz="907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spcBef>
                <a:spcPts val="512"/>
              </a:spcBef>
              <a:spcAft>
                <a:spcPts val="0"/>
              </a:spcAft>
              <a:buSzPts val="907"/>
              <a:buNone/>
              <a:defRPr b="0" cap="none">
                <a:solidFill>
                  <a:schemeClr val="dk1"/>
                </a:solidFill>
              </a:defRPr>
            </a:lvl4pPr>
            <a:lvl5pPr marL="2286000" lvl="4" indent="-228600" algn="ctr">
              <a:spcBef>
                <a:spcPts val="512"/>
              </a:spcBef>
              <a:spcAft>
                <a:spcPts val="0"/>
              </a:spcAft>
              <a:buSzPts val="907"/>
              <a:buNone/>
              <a:defRPr b="0" cap="none"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51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6"/>
          </p:nvPr>
        </p:nvSpPr>
        <p:spPr>
          <a:xfrm>
            <a:off x="9194708" y="3422598"/>
            <a:ext cx="24000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907"/>
              <a:buFont typeface="Arial"/>
              <a:buNone/>
              <a:defRPr sz="907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  <a:defRPr sz="853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spcBef>
                <a:spcPts val="512"/>
              </a:spcBef>
              <a:spcAft>
                <a:spcPts val="0"/>
              </a:spcAft>
              <a:buSzPts val="907"/>
              <a:buNone/>
              <a:defRPr b="0" cap="none">
                <a:solidFill>
                  <a:schemeClr val="dk1"/>
                </a:solidFill>
              </a:defRPr>
            </a:lvl4pPr>
            <a:lvl5pPr marL="2286000" lvl="4" indent="-228600" algn="ctr">
              <a:spcBef>
                <a:spcPts val="512"/>
              </a:spcBef>
              <a:spcAft>
                <a:spcPts val="0"/>
              </a:spcAft>
              <a:buSzPts val="907"/>
              <a:buNone/>
              <a:defRPr b="0" cap="none"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51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7"/>
          </p:nvPr>
        </p:nvSpPr>
        <p:spPr>
          <a:xfrm>
            <a:off x="3477527" y="2984245"/>
            <a:ext cx="2400000" cy="3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088"/>
              <a:buFont typeface="Arial"/>
              <a:buNone/>
              <a:defRPr sz="1088" b="0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1024"/>
              <a:buFont typeface="Arial"/>
              <a:buNone/>
              <a:defRPr sz="1024" b="1" cap="none">
                <a:solidFill>
                  <a:schemeClr val="accent1"/>
                </a:solidFill>
              </a:defRPr>
            </a:lvl2pPr>
            <a:lvl3pPr marL="1371600" lvl="2" indent="-228600" algn="ctr">
              <a:spcBef>
                <a:spcPts val="512"/>
              </a:spcBef>
              <a:spcAft>
                <a:spcPts val="0"/>
              </a:spcAft>
              <a:buClr>
                <a:schemeClr val="accent1"/>
              </a:buClr>
              <a:buSzPts val="1024"/>
              <a:buFont typeface="Arial"/>
              <a:buNone/>
              <a:defRPr sz="1024" b="1" cap="none">
                <a:solidFill>
                  <a:schemeClr val="accent1"/>
                </a:solidFill>
              </a:defRPr>
            </a:lvl3pPr>
            <a:lvl4pPr marL="1828800" lvl="3" indent="-228600" algn="ctr">
              <a:spcBef>
                <a:spcPts val="512"/>
              </a:spcBef>
              <a:spcAft>
                <a:spcPts val="0"/>
              </a:spcAft>
              <a:buSzPts val="1024"/>
              <a:buNone/>
              <a:defRPr sz="1024" b="1" cap="none">
                <a:solidFill>
                  <a:schemeClr val="accent1"/>
                </a:solidFill>
              </a:defRPr>
            </a:lvl4pPr>
            <a:lvl5pPr marL="2286000" lvl="4" indent="-228600" algn="ctr">
              <a:spcBef>
                <a:spcPts val="512"/>
              </a:spcBef>
              <a:spcAft>
                <a:spcPts val="0"/>
              </a:spcAft>
              <a:buSzPts val="1024"/>
              <a:buNone/>
              <a:defRPr sz="1024" b="1" cap="none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51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8"/>
          </p:nvPr>
        </p:nvSpPr>
        <p:spPr>
          <a:xfrm>
            <a:off x="6336117" y="2984245"/>
            <a:ext cx="2400000" cy="3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088"/>
              <a:buFont typeface="Arial"/>
              <a:buNone/>
              <a:defRPr sz="1088" b="0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1024"/>
              <a:buFont typeface="Arial"/>
              <a:buNone/>
              <a:defRPr sz="1024" b="1" cap="none">
                <a:solidFill>
                  <a:schemeClr val="accent1"/>
                </a:solidFill>
              </a:defRPr>
            </a:lvl2pPr>
            <a:lvl3pPr marL="1371600" lvl="2" indent="-228600" algn="ctr">
              <a:spcBef>
                <a:spcPts val="512"/>
              </a:spcBef>
              <a:spcAft>
                <a:spcPts val="0"/>
              </a:spcAft>
              <a:buClr>
                <a:schemeClr val="accent1"/>
              </a:buClr>
              <a:buSzPts val="1024"/>
              <a:buFont typeface="Arial"/>
              <a:buNone/>
              <a:defRPr sz="1024" b="1" cap="none">
                <a:solidFill>
                  <a:schemeClr val="accent1"/>
                </a:solidFill>
              </a:defRPr>
            </a:lvl3pPr>
            <a:lvl4pPr marL="1828800" lvl="3" indent="-228600" algn="ctr">
              <a:spcBef>
                <a:spcPts val="512"/>
              </a:spcBef>
              <a:spcAft>
                <a:spcPts val="0"/>
              </a:spcAft>
              <a:buSzPts val="1024"/>
              <a:buNone/>
              <a:defRPr sz="1024" b="1" cap="none">
                <a:solidFill>
                  <a:schemeClr val="accent1"/>
                </a:solidFill>
              </a:defRPr>
            </a:lvl4pPr>
            <a:lvl5pPr marL="2286000" lvl="4" indent="-228600" algn="ctr">
              <a:spcBef>
                <a:spcPts val="512"/>
              </a:spcBef>
              <a:spcAft>
                <a:spcPts val="0"/>
              </a:spcAft>
              <a:buSzPts val="1024"/>
              <a:buNone/>
              <a:defRPr sz="1024" b="1" cap="none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51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9"/>
          </p:nvPr>
        </p:nvSpPr>
        <p:spPr>
          <a:xfrm>
            <a:off x="9189725" y="2984245"/>
            <a:ext cx="2400000" cy="3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088"/>
              <a:buFont typeface="Arial"/>
              <a:buNone/>
              <a:defRPr sz="1088" b="0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1024"/>
              <a:buFont typeface="Arial"/>
              <a:buNone/>
              <a:defRPr sz="1024" b="1" cap="none">
                <a:solidFill>
                  <a:schemeClr val="accent1"/>
                </a:solidFill>
              </a:defRPr>
            </a:lvl2pPr>
            <a:lvl3pPr marL="1371600" lvl="2" indent="-228600" algn="ctr">
              <a:spcBef>
                <a:spcPts val="512"/>
              </a:spcBef>
              <a:spcAft>
                <a:spcPts val="0"/>
              </a:spcAft>
              <a:buClr>
                <a:schemeClr val="accent1"/>
              </a:buClr>
              <a:buSzPts val="1024"/>
              <a:buFont typeface="Arial"/>
              <a:buNone/>
              <a:defRPr sz="1024" b="1" cap="none">
                <a:solidFill>
                  <a:schemeClr val="accent1"/>
                </a:solidFill>
              </a:defRPr>
            </a:lvl3pPr>
            <a:lvl4pPr marL="1828800" lvl="3" indent="-228600" algn="ctr">
              <a:spcBef>
                <a:spcPts val="512"/>
              </a:spcBef>
              <a:spcAft>
                <a:spcPts val="0"/>
              </a:spcAft>
              <a:buSzPts val="1024"/>
              <a:buNone/>
              <a:defRPr sz="1024" b="1" cap="none">
                <a:solidFill>
                  <a:schemeClr val="accent1"/>
                </a:solidFill>
              </a:defRPr>
            </a:lvl4pPr>
            <a:lvl5pPr marL="2286000" lvl="4" indent="-228600" algn="ctr">
              <a:spcBef>
                <a:spcPts val="512"/>
              </a:spcBef>
              <a:spcAft>
                <a:spcPts val="0"/>
              </a:spcAft>
              <a:buSzPts val="1024"/>
              <a:buNone/>
              <a:defRPr sz="1024" b="1" cap="none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51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ftr" idx="11"/>
          </p:nvPr>
        </p:nvSpPr>
        <p:spPr>
          <a:xfrm>
            <a:off x="615102" y="6478793"/>
            <a:ext cx="4699462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5896495" y="6478793"/>
            <a:ext cx="410094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ies visual intro">
  <p:cSld name="Case studies visual intro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615102" y="3343623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615102" y="4224626"/>
            <a:ext cx="1097801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270"/>
              <a:buNone/>
              <a:defRPr sz="127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615679" y="4143166"/>
            <a:ext cx="10978128" cy="1"/>
            <a:chOff x="534549" y="1544262"/>
            <a:chExt cx="9628733" cy="1"/>
          </a:xfrm>
        </p:grpSpPr>
        <p:cxnSp>
          <p:nvCxnSpPr>
            <p:cNvPr id="91" name="Google Shape;91;p16"/>
            <p:cNvCxnSpPr/>
            <p:nvPr/>
          </p:nvCxnSpPr>
          <p:spPr>
            <a:xfrm>
              <a:off x="534549" y="1544262"/>
              <a:ext cx="9628733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>
                  <a:alpha val="2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6"/>
            <p:cNvCxnSpPr/>
            <p:nvPr/>
          </p:nvCxnSpPr>
          <p:spPr>
            <a:xfrm>
              <a:off x="534549" y="1544263"/>
              <a:ext cx="2408870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615102" y="4608366"/>
            <a:ext cx="10978013" cy="119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/>
          <p:nvPr/>
        </p:nvSpPr>
        <p:spPr>
          <a:xfrm flipH="1">
            <a:off x="-2" y="4067944"/>
            <a:ext cx="196363" cy="4510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1675" tIns="15825" rIns="31675" bIns="158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50" b="1">
              <a:solidFill>
                <a:srgbClr val="2C939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ftr" idx="11"/>
          </p:nvPr>
        </p:nvSpPr>
        <p:spPr>
          <a:xfrm>
            <a:off x="615102" y="6478793"/>
            <a:ext cx="4699462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5896495" y="6478793"/>
            <a:ext cx="410094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ies detail">
  <p:cSld name="Case studies detail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4387277"/>
            <a:ext cx="12187366" cy="24707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6050" tIns="46050" rIns="46050" bIns="46050" anchor="t" anchorCtr="0">
            <a:noAutofit/>
          </a:bodyPr>
          <a:lstStyle/>
          <a:p>
            <a:pPr marL="135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5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615102" y="149284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615102" y="1041508"/>
            <a:ext cx="10978013" cy="24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270"/>
              <a:buNone/>
              <a:defRPr sz="127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615102" y="1484542"/>
            <a:ext cx="10978013" cy="119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907"/>
              <a:buNone/>
              <a:defRPr/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3"/>
          </p:nvPr>
        </p:nvSpPr>
        <p:spPr>
          <a:xfrm>
            <a:off x="615102" y="2911029"/>
            <a:ext cx="10978013" cy="119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907"/>
              <a:buNone/>
              <a:defRPr/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615102" y="6478793"/>
            <a:ext cx="4699462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5896495" y="6478793"/>
            <a:ext cx="410094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4"/>
          </p:nvPr>
        </p:nvSpPr>
        <p:spPr>
          <a:xfrm>
            <a:off x="615102" y="4486800"/>
            <a:ext cx="10978013" cy="1780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lt1"/>
              </a:buClr>
              <a:buSzPts val="907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lt1"/>
              </a:buClr>
              <a:buSzPts val="907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lt1"/>
              </a:buClr>
              <a:buSzPts val="907"/>
              <a:buNone/>
              <a:defRPr>
                <a:solidFill>
                  <a:schemeClr val="lt1"/>
                </a:solidFill>
              </a:defRPr>
            </a:lvl3pPr>
            <a:lvl4pPr marL="1828800" lvl="3" indent="-286194" algn="l">
              <a:spcBef>
                <a:spcPts val="272"/>
              </a:spcBef>
              <a:spcAft>
                <a:spcPts val="0"/>
              </a:spcAft>
              <a:buClr>
                <a:schemeClr val="lt1"/>
              </a:buClr>
              <a:buSzPts val="907"/>
              <a:buChar char="▪"/>
              <a:defRPr>
                <a:solidFill>
                  <a:schemeClr val="lt1"/>
                </a:solidFill>
              </a:defRPr>
            </a:lvl4pPr>
            <a:lvl5pPr marL="2286000" lvl="4" indent="-286194" algn="l">
              <a:spcBef>
                <a:spcPts val="272"/>
              </a:spcBef>
              <a:spcAft>
                <a:spcPts val="0"/>
              </a:spcAft>
              <a:buClr>
                <a:schemeClr val="lt1"/>
              </a:buClr>
              <a:buSzPts val="907"/>
              <a:buChar char="–"/>
              <a:defRPr>
                <a:solidFill>
                  <a:schemeClr val="lt1"/>
                </a:solidFill>
              </a:defRPr>
            </a:lvl5pPr>
            <a:lvl6pPr marL="2743200" lvl="5" indent="-286194" algn="l">
              <a:spcBef>
                <a:spcPts val="272"/>
              </a:spcBef>
              <a:spcAft>
                <a:spcPts val="0"/>
              </a:spcAft>
              <a:buClr>
                <a:schemeClr val="lt1"/>
              </a:buClr>
              <a:buSzPts val="907"/>
              <a:buAutoNum type="arabicPeriod"/>
              <a:defRPr>
                <a:solidFill>
                  <a:schemeClr val="lt1"/>
                </a:solidFill>
              </a:defRPr>
            </a:lvl6pPr>
            <a:lvl7pPr marL="3200400" lvl="6" indent="-286194" algn="l">
              <a:spcBef>
                <a:spcPts val="272"/>
              </a:spcBef>
              <a:spcAft>
                <a:spcPts val="0"/>
              </a:spcAft>
              <a:buClr>
                <a:schemeClr val="lt1"/>
              </a:buClr>
              <a:buSzPts val="907"/>
              <a:buAutoNum type="alphaLcPeriod"/>
              <a:defRPr>
                <a:solidFill>
                  <a:schemeClr val="lt1"/>
                </a:solidFill>
              </a:defRPr>
            </a:lvl7pPr>
            <a:lvl8pPr marL="3657600" lvl="7" indent="-286194" algn="l">
              <a:spcBef>
                <a:spcPts val="272"/>
              </a:spcBef>
              <a:spcAft>
                <a:spcPts val="0"/>
              </a:spcAft>
              <a:buClr>
                <a:schemeClr val="lt1"/>
              </a:buClr>
              <a:buSzPts val="907"/>
              <a:buChar char="–"/>
              <a:defRPr>
                <a:solidFill>
                  <a:schemeClr val="lt1"/>
                </a:solidFill>
              </a:defRPr>
            </a:lvl8pPr>
            <a:lvl9pPr marL="4114800" lvl="8" indent="-286194" algn="l">
              <a:spcBef>
                <a:spcPts val="272"/>
              </a:spcBef>
              <a:spcAft>
                <a:spcPts val="0"/>
              </a:spcAft>
              <a:buClr>
                <a:schemeClr val="lt1"/>
              </a:buClr>
              <a:buSzPts val="907"/>
              <a:buChar char="–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21093" y="6465620"/>
            <a:ext cx="2205648" cy="31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ies detail with team">
  <p:cSld name="Case studies detail with 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0"/>
            <a:ext cx="12191993" cy="14319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1450" tIns="41450" rIns="41450" bIns="41450" anchor="ctr" anchorCtr="0">
            <a:noAutofit/>
          </a:bodyPr>
          <a:lstStyle/>
          <a:p>
            <a:pPr marL="144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4" y="1"/>
            <a:ext cx="314030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6050" tIns="46050" rIns="46050" bIns="46050" anchor="t" anchorCtr="0">
            <a:noAutofit/>
          </a:bodyPr>
          <a:lstStyle/>
          <a:p>
            <a:pPr marL="135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5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415297" y="149284"/>
            <a:ext cx="8180440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415297" y="1041508"/>
            <a:ext cx="8180440" cy="24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270"/>
              <a:buNone/>
              <a:defRPr sz="127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5110788" y="1926517"/>
            <a:ext cx="6484802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907"/>
              <a:buNone/>
              <a:defRPr/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3"/>
          </p:nvPr>
        </p:nvSpPr>
        <p:spPr>
          <a:xfrm>
            <a:off x="5110788" y="3496782"/>
            <a:ext cx="6484802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907"/>
              <a:buNone/>
              <a:defRPr/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615103" y="6478794"/>
            <a:ext cx="2356363" cy="12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4"/>
          </p:nvPr>
        </p:nvSpPr>
        <p:spPr>
          <a:xfrm>
            <a:off x="5110788" y="5072084"/>
            <a:ext cx="6484802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907"/>
              <a:buNone/>
              <a:defRPr/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5"/>
          </p:nvPr>
        </p:nvSpPr>
        <p:spPr>
          <a:xfrm>
            <a:off x="3536057" y="1926517"/>
            <a:ext cx="1531313" cy="24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633"/>
              <a:buNone/>
              <a:defRPr sz="1633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6"/>
          </p:nvPr>
        </p:nvSpPr>
        <p:spPr>
          <a:xfrm>
            <a:off x="3536057" y="3496783"/>
            <a:ext cx="1531313" cy="24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633"/>
              <a:buNone/>
              <a:defRPr sz="1633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7"/>
          </p:nvPr>
        </p:nvSpPr>
        <p:spPr>
          <a:xfrm>
            <a:off x="3536057" y="5072086"/>
            <a:ext cx="1531313" cy="24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633"/>
              <a:buNone/>
              <a:defRPr sz="1633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cxnSp>
        <p:nvCxnSpPr>
          <p:cNvPr id="119" name="Google Shape;119;p18"/>
          <p:cNvCxnSpPr/>
          <p:nvPr/>
        </p:nvCxnSpPr>
        <p:spPr>
          <a:xfrm rot="10800000">
            <a:off x="3456595" y="1926518"/>
            <a:ext cx="0" cy="522665"/>
          </a:xfrm>
          <a:prstGeom prst="straightConnector1">
            <a:avLst/>
          </a:prstGeom>
          <a:noFill/>
          <a:ln w="50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18"/>
          <p:cNvCxnSpPr/>
          <p:nvPr/>
        </p:nvCxnSpPr>
        <p:spPr>
          <a:xfrm rot="10800000">
            <a:off x="615102" y="3495381"/>
            <a:ext cx="0" cy="522665"/>
          </a:xfrm>
          <a:prstGeom prst="straightConnector1">
            <a:avLst/>
          </a:prstGeom>
          <a:noFill/>
          <a:ln w="50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18"/>
          <p:cNvCxnSpPr/>
          <p:nvPr/>
        </p:nvCxnSpPr>
        <p:spPr>
          <a:xfrm rot="10800000">
            <a:off x="615102" y="5072085"/>
            <a:ext cx="0" cy="522665"/>
          </a:xfrm>
          <a:prstGeom prst="straightConnector1">
            <a:avLst/>
          </a:prstGeom>
          <a:noFill/>
          <a:ln w="50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18"/>
          <p:cNvSpPr txBox="1">
            <a:spLocks noGrp="1"/>
          </p:cNvSpPr>
          <p:nvPr>
            <p:ph type="body" idx="8"/>
          </p:nvPr>
        </p:nvSpPr>
        <p:spPr>
          <a:xfrm>
            <a:off x="615102" y="4319581"/>
            <a:ext cx="2270605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70"/>
              <a:buFont typeface="Arial"/>
              <a:buNone/>
              <a:defRPr sz="127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181"/>
              </a:spcBef>
              <a:spcAft>
                <a:spcPts val="0"/>
              </a:spcAft>
              <a:buClr>
                <a:schemeClr val="lt1"/>
              </a:buClr>
              <a:buSzPts val="907"/>
              <a:buFont typeface="Arial"/>
              <a:buNone/>
              <a:defRPr sz="907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spcBef>
                <a:spcPts val="272"/>
              </a:spcBef>
              <a:spcAft>
                <a:spcPts val="0"/>
              </a:spcAft>
              <a:buClr>
                <a:schemeClr val="lt1"/>
              </a:buClr>
              <a:buSzPts val="907"/>
              <a:buNone/>
              <a:defRPr>
                <a:solidFill>
                  <a:schemeClr val="lt1"/>
                </a:solidFill>
              </a:defRPr>
            </a:lvl3pPr>
            <a:lvl4pPr marL="1828800" lvl="3" indent="-286194" algn="l">
              <a:spcBef>
                <a:spcPts val="363"/>
              </a:spcBef>
              <a:spcAft>
                <a:spcPts val="0"/>
              </a:spcAft>
              <a:buSzPts val="907"/>
              <a:buChar char="▪"/>
              <a:defRPr>
                <a:solidFill>
                  <a:schemeClr val="lt1"/>
                </a:solidFill>
              </a:defRPr>
            </a:lvl4pPr>
            <a:lvl5pPr marL="2286000" lvl="4" indent="-286194" algn="l">
              <a:spcBef>
                <a:spcPts val="272"/>
              </a:spcBef>
              <a:spcAft>
                <a:spcPts val="0"/>
              </a:spcAft>
              <a:buSzPts val="907"/>
              <a:buChar char="–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9"/>
          </p:nvPr>
        </p:nvSpPr>
        <p:spPr>
          <a:xfrm>
            <a:off x="615102" y="5876356"/>
            <a:ext cx="2270605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70"/>
              <a:buFont typeface="Arial"/>
              <a:buNone/>
              <a:defRPr sz="127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181"/>
              </a:spcBef>
              <a:spcAft>
                <a:spcPts val="0"/>
              </a:spcAft>
              <a:buClr>
                <a:schemeClr val="lt1"/>
              </a:buClr>
              <a:buSzPts val="907"/>
              <a:buFont typeface="Arial"/>
              <a:buNone/>
              <a:defRPr sz="907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spcBef>
                <a:spcPts val="272"/>
              </a:spcBef>
              <a:spcAft>
                <a:spcPts val="0"/>
              </a:spcAft>
              <a:buClr>
                <a:schemeClr val="lt1"/>
              </a:buClr>
              <a:buSzPts val="907"/>
              <a:buNone/>
              <a:defRPr>
                <a:solidFill>
                  <a:schemeClr val="lt1"/>
                </a:solidFill>
              </a:defRPr>
            </a:lvl3pPr>
            <a:lvl4pPr marL="1828800" lvl="3" indent="-286194" algn="l">
              <a:spcBef>
                <a:spcPts val="363"/>
              </a:spcBef>
              <a:spcAft>
                <a:spcPts val="0"/>
              </a:spcAft>
              <a:buSzPts val="907"/>
              <a:buChar char="▪"/>
              <a:defRPr>
                <a:solidFill>
                  <a:schemeClr val="lt1"/>
                </a:solidFill>
              </a:defRPr>
            </a:lvl4pPr>
            <a:lvl5pPr marL="2286000" lvl="4" indent="-286194" algn="l">
              <a:spcBef>
                <a:spcPts val="272"/>
              </a:spcBef>
              <a:spcAft>
                <a:spcPts val="0"/>
              </a:spcAft>
              <a:buSzPts val="907"/>
              <a:buChar char="–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3"/>
          </p:nvPr>
        </p:nvSpPr>
        <p:spPr>
          <a:xfrm>
            <a:off x="615102" y="2762806"/>
            <a:ext cx="2270605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70"/>
              <a:buFont typeface="Arial"/>
              <a:buNone/>
              <a:defRPr sz="127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spcBef>
                <a:spcPts val="181"/>
              </a:spcBef>
              <a:spcAft>
                <a:spcPts val="0"/>
              </a:spcAft>
              <a:buClr>
                <a:schemeClr val="lt1"/>
              </a:buClr>
              <a:buSzPts val="907"/>
              <a:buFont typeface="Arial"/>
              <a:buNone/>
              <a:defRPr sz="907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spcBef>
                <a:spcPts val="272"/>
              </a:spcBef>
              <a:spcAft>
                <a:spcPts val="0"/>
              </a:spcAft>
              <a:buClr>
                <a:schemeClr val="lt1"/>
              </a:buClr>
              <a:buSzPts val="907"/>
              <a:buNone/>
              <a:defRPr>
                <a:solidFill>
                  <a:schemeClr val="lt1"/>
                </a:solidFill>
              </a:defRPr>
            </a:lvl3pPr>
            <a:lvl4pPr marL="1828800" lvl="3" indent="-286194" algn="l">
              <a:spcBef>
                <a:spcPts val="363"/>
              </a:spcBef>
              <a:spcAft>
                <a:spcPts val="0"/>
              </a:spcAft>
              <a:buSzPts val="907"/>
              <a:buChar char="▪"/>
              <a:defRPr>
                <a:solidFill>
                  <a:schemeClr val="lt1"/>
                </a:solidFill>
              </a:defRPr>
            </a:lvl4pPr>
            <a:lvl5pPr marL="2286000" lvl="4" indent="-286194" algn="l">
              <a:spcBef>
                <a:spcPts val="272"/>
              </a:spcBef>
              <a:spcAft>
                <a:spcPts val="0"/>
              </a:spcAft>
              <a:buSzPts val="907"/>
              <a:buChar char="–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5896495" y="6478793"/>
            <a:ext cx="410094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3434176" y="970343"/>
            <a:ext cx="8180442" cy="1"/>
            <a:chOff x="3012058" y="1544262"/>
            <a:chExt cx="7174929" cy="1"/>
          </a:xfrm>
        </p:grpSpPr>
        <p:cxnSp>
          <p:nvCxnSpPr>
            <p:cNvPr id="127" name="Google Shape;127;p18"/>
            <p:cNvCxnSpPr/>
            <p:nvPr/>
          </p:nvCxnSpPr>
          <p:spPr>
            <a:xfrm>
              <a:off x="3346987" y="1544262"/>
              <a:ext cx="6840000" cy="0"/>
            </a:xfrm>
            <a:prstGeom prst="straightConnector1">
              <a:avLst/>
            </a:prstGeom>
            <a:noFill/>
            <a:ln w="50800" cap="flat" cmpd="sng">
              <a:solidFill>
                <a:srgbClr val="5E8AB4">
                  <a:alpha val="2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" name="Google Shape;128;p18"/>
            <p:cNvCxnSpPr/>
            <p:nvPr/>
          </p:nvCxnSpPr>
          <p:spPr>
            <a:xfrm>
              <a:off x="3012058" y="1544263"/>
              <a:ext cx="2408870" cy="0"/>
            </a:xfrm>
            <a:prstGeom prst="straightConnector1">
              <a:avLst/>
            </a:prstGeom>
            <a:noFill/>
            <a:ln w="50800" cap="flat" cmpd="sng">
              <a:solidFill>
                <a:srgbClr val="5E8AB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9" name="Google Shape;129;p18"/>
          <p:cNvCxnSpPr/>
          <p:nvPr/>
        </p:nvCxnSpPr>
        <p:spPr>
          <a:xfrm rot="10800000">
            <a:off x="3461254" y="3495381"/>
            <a:ext cx="0" cy="522665"/>
          </a:xfrm>
          <a:prstGeom prst="straightConnector1">
            <a:avLst/>
          </a:prstGeom>
          <a:noFill/>
          <a:ln w="50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18"/>
          <p:cNvCxnSpPr/>
          <p:nvPr/>
        </p:nvCxnSpPr>
        <p:spPr>
          <a:xfrm rot="10800000">
            <a:off x="3461254" y="5075639"/>
            <a:ext cx="0" cy="522665"/>
          </a:xfrm>
          <a:prstGeom prst="straightConnector1">
            <a:avLst/>
          </a:prstGeom>
          <a:noFill/>
          <a:ln w="508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w/ highlight box)">
  <p:cSld name="Title and Content (w/ highlight box)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615102" y="149284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3211042" y="1041508"/>
            <a:ext cx="8382072" cy="521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ftr" idx="11"/>
          </p:nvPr>
        </p:nvSpPr>
        <p:spPr>
          <a:xfrm>
            <a:off x="615102" y="6478793"/>
            <a:ext cx="4699462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5896495" y="6478793"/>
            <a:ext cx="410094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615102" y="1041508"/>
            <a:ext cx="2396698" cy="5211812"/>
          </a:xfrm>
          <a:prstGeom prst="rect">
            <a:avLst/>
          </a:prstGeom>
          <a:solidFill>
            <a:srgbClr val="DEE7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773">
          <p15:clr>
            <a:srgbClr val="FBAE40"/>
          </p15:clr>
        </p15:guide>
        <p15:guide id="2" pos="166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w/ highlight box)">
  <p:cSld name="Title (w/ highlight box)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615102" y="149284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ftr" idx="11"/>
          </p:nvPr>
        </p:nvSpPr>
        <p:spPr>
          <a:xfrm>
            <a:off x="615102" y="6478793"/>
            <a:ext cx="4699462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5896495" y="6478793"/>
            <a:ext cx="410094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615102" y="1041508"/>
            <a:ext cx="2396698" cy="5211812"/>
          </a:xfrm>
          <a:prstGeom prst="rect">
            <a:avLst/>
          </a:prstGeom>
          <a:solidFill>
            <a:srgbClr val="DEE7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773">
          <p15:clr>
            <a:srgbClr val="FBAE40"/>
          </p15:clr>
        </p15:guide>
        <p15:guide id="2" pos="16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oters">
  <p:cSld name="Blank with Footer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ftr" idx="11"/>
          </p:nvPr>
        </p:nvSpPr>
        <p:spPr>
          <a:xfrm>
            <a:off x="615102" y="6478793"/>
            <a:ext cx="4699462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5896495" y="6478793"/>
            <a:ext cx="410094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9359516" y="6342530"/>
            <a:ext cx="2309091" cy="5154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1450" tIns="41450" rIns="41450" bIns="41450" anchor="ctr" anchorCtr="0">
            <a:noAutofit/>
          </a:bodyPr>
          <a:lstStyle/>
          <a:p>
            <a:pPr marL="144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ue Image">
  <p:cSld name="Divider Blu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9359516" y="6342530"/>
            <a:ext cx="2309091" cy="5154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1450" tIns="41450" rIns="41450" bIns="41450" anchor="ctr" anchorCtr="0">
            <a:noAutofit/>
          </a:bodyPr>
          <a:lstStyle/>
          <a:p>
            <a:pPr marL="144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21093" y="6465620"/>
            <a:ext cx="2205648" cy="31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ar Blue">
  <p:cSld name="Divider Bar Blu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ar Image">
  <p:cSld name="Divider Bar Imag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21093" y="6465620"/>
            <a:ext cx="2205648" cy="31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 Cover">
  <p:cSld name="Back Cov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9093321" y="6437227"/>
            <a:ext cx="2497053" cy="3824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1450" tIns="41450" rIns="41450" bIns="41450" anchor="ctr" anchorCtr="0">
            <a:noAutofit/>
          </a:bodyPr>
          <a:lstStyle/>
          <a:p>
            <a:pPr marL="144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(DO NOT DELETE)">
  <p:cSld name="Table of Contents (DO NOT DELETE)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615102" y="149284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77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ftr" idx="11"/>
          </p:nvPr>
        </p:nvSpPr>
        <p:spPr>
          <a:xfrm>
            <a:off x="615102" y="6478793"/>
            <a:ext cx="4699462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ldNum" idx="12"/>
          </p:nvPr>
        </p:nvSpPr>
        <p:spPr>
          <a:xfrm>
            <a:off x="5896495" y="6478793"/>
            <a:ext cx="410094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 Divider (DO NOT DELETE)">
  <p:cSld name="Appendix Divider (DO NOT DELETE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8975" tIns="48975" rIns="48975" bIns="48975" anchor="ctr" anchorCtr="0">
            <a:noAutofit/>
          </a:bodyPr>
          <a:lstStyle/>
          <a:p>
            <a:pPr marL="144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615102" y="1792225"/>
            <a:ext cx="3753146" cy="50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5">
                <a:solidFill>
                  <a:srgbClr val="C1E9FE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ne column">
  <p:cSld name="1_One 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615102" y="149284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615102" y="1041508"/>
            <a:ext cx="10978013" cy="24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270"/>
              <a:buNone/>
              <a:defRPr sz="127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2"/>
          </p:nvPr>
        </p:nvSpPr>
        <p:spPr>
          <a:xfrm>
            <a:off x="615102" y="1476247"/>
            <a:ext cx="10978013" cy="477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ftr" idx="11"/>
          </p:nvPr>
        </p:nvSpPr>
        <p:spPr>
          <a:xfrm>
            <a:off x="615102" y="6478793"/>
            <a:ext cx="4699462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12"/>
          </p:nvPr>
        </p:nvSpPr>
        <p:spPr>
          <a:xfrm>
            <a:off x="5896495" y="6478793"/>
            <a:ext cx="410094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74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 descr="Project Management Theme with a Man on City Background Stock Photo - Image  of financial, management: 230782622"/>
          <p:cNvPicPr preferRelativeResize="0"/>
          <p:nvPr/>
        </p:nvPicPr>
        <p:blipFill rotWithShape="1">
          <a:blip r:embed="rId3">
            <a:alphaModFix amt="19000"/>
          </a:blip>
          <a:srcRect l="10540"/>
          <a:stretch/>
        </p:blipFill>
        <p:spPr>
          <a:xfrm>
            <a:off x="1" y="5043"/>
            <a:ext cx="12191999" cy="684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" y="585190"/>
            <a:ext cx="12191999" cy="6274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4"/>
          <p:cNvCxnSpPr/>
          <p:nvPr/>
        </p:nvCxnSpPr>
        <p:spPr>
          <a:xfrm>
            <a:off x="1177344" y="2388638"/>
            <a:ext cx="0" cy="4069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" name="Google Shape;3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3802" y="6492720"/>
            <a:ext cx="2138354" cy="1908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4"/>
          <p:cNvCxnSpPr/>
          <p:nvPr/>
        </p:nvCxnSpPr>
        <p:spPr>
          <a:xfrm>
            <a:off x="1177344" y="5044"/>
            <a:ext cx="0" cy="160915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4"/>
          <p:cNvCxnSpPr/>
          <p:nvPr/>
        </p:nvCxnSpPr>
        <p:spPr>
          <a:xfrm>
            <a:off x="1177344" y="6715278"/>
            <a:ext cx="0" cy="14272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 type="obj">
  <p:cSld name="OBJEC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176" name="Google Shape;176;p35"/>
          <p:cNvPicPr preferRelativeResize="0"/>
          <p:nvPr/>
        </p:nvPicPr>
        <p:blipFill rotWithShape="1">
          <a:blip r:embed="rId2">
            <a:alphaModFix/>
          </a:blip>
          <a:srcRect t="97096"/>
          <a:stretch/>
        </p:blipFill>
        <p:spPr>
          <a:xfrm>
            <a:off x="0" y="6658812"/>
            <a:ext cx="12192000" cy="19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078" algn="l" rtl="0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2228"/>
              <a:buFont typeface="Arial"/>
              <a:buChar char="•"/>
              <a:defRPr sz="22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821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909"/>
              <a:buFont typeface="Arial"/>
              <a:buChar char="•"/>
              <a:defRPr sz="19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9628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591"/>
              <a:buFont typeface="Arial"/>
              <a:buChar char="•"/>
              <a:defRPr sz="1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74"/>
              <a:buFont typeface="Calibri"/>
              <a:buNone/>
              <a:defRPr sz="47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1909"/>
              <a:buFont typeface="Arial"/>
              <a:buNone/>
              <a:defRPr sz="19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591"/>
              <a:buFont typeface="Arial"/>
              <a:buNone/>
              <a:defRPr sz="1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None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273"/>
              <a:buFont typeface="Arial"/>
              <a:buNone/>
              <a:defRPr sz="12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273"/>
              <a:buFont typeface="Arial"/>
              <a:buNone/>
              <a:defRPr sz="12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273"/>
              <a:buFont typeface="Arial"/>
              <a:buNone/>
              <a:defRPr sz="12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273"/>
              <a:buFont typeface="Arial"/>
              <a:buNone/>
              <a:defRPr sz="12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273"/>
              <a:buFont typeface="Arial"/>
              <a:buNone/>
              <a:defRPr sz="12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273"/>
              <a:buFont typeface="Arial"/>
              <a:buNone/>
              <a:defRPr sz="12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 type="obj">
  <p:cSld name="OBJEC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4" name="Google Shape;194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078" algn="l" rtl="0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2228"/>
              <a:buFont typeface="Arial"/>
              <a:buChar char="•"/>
              <a:defRPr sz="22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821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909"/>
              <a:buFont typeface="Arial"/>
              <a:buChar char="•"/>
              <a:defRPr sz="19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9628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591"/>
              <a:buFont typeface="Arial"/>
              <a:buChar char="•"/>
              <a:defRPr sz="1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74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0" descr="A screenshot of a video game&#10;&#10;Description automatically generated with medium confidence"/>
          <p:cNvPicPr preferRelativeResize="0"/>
          <p:nvPr/>
        </p:nvPicPr>
        <p:blipFill rotWithShape="1">
          <a:blip r:embed="rId3">
            <a:alphaModFix amt="23000"/>
          </a:blip>
          <a:srcRect l="3128"/>
          <a:stretch/>
        </p:blipFill>
        <p:spPr>
          <a:xfrm>
            <a:off x="2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40"/>
          <p:cNvGrpSpPr/>
          <p:nvPr/>
        </p:nvGrpSpPr>
        <p:grpSpPr>
          <a:xfrm>
            <a:off x="3" y="489269"/>
            <a:ext cx="7029514" cy="5879459"/>
            <a:chOff x="1" y="262797"/>
            <a:chExt cx="7571061" cy="6332406"/>
          </a:xfrm>
        </p:grpSpPr>
        <p:sp>
          <p:nvSpPr>
            <p:cNvPr id="199" name="Google Shape;199;p40"/>
            <p:cNvSpPr/>
            <p:nvPr/>
          </p:nvSpPr>
          <p:spPr>
            <a:xfrm rot="10800000" flipH="1">
              <a:off x="1" y="274309"/>
              <a:ext cx="5643243" cy="6320894"/>
            </a:xfrm>
            <a:custGeom>
              <a:avLst/>
              <a:gdLst/>
              <a:ahLst/>
              <a:cxnLst/>
              <a:rect l="l" t="t" r="r" b="b"/>
              <a:pathLst>
                <a:path w="5643243" h="6320894" extrusionOk="0">
                  <a:moveTo>
                    <a:pt x="0" y="6320894"/>
                  </a:moveTo>
                  <a:lnTo>
                    <a:pt x="1825708" y="6320894"/>
                  </a:lnTo>
                  <a:lnTo>
                    <a:pt x="56432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0"/>
            <p:cNvSpPr/>
            <p:nvPr/>
          </p:nvSpPr>
          <p:spPr>
            <a:xfrm rot="10800000" flipH="1">
              <a:off x="3207427" y="274309"/>
              <a:ext cx="4096935" cy="6320894"/>
            </a:xfrm>
            <a:custGeom>
              <a:avLst/>
              <a:gdLst/>
              <a:ahLst/>
              <a:cxnLst/>
              <a:rect l="l" t="t" r="r" b="b"/>
              <a:pathLst>
                <a:path w="4096935" h="6320894" extrusionOk="0">
                  <a:moveTo>
                    <a:pt x="0" y="6320894"/>
                  </a:moveTo>
                  <a:lnTo>
                    <a:pt x="279400" y="6320894"/>
                  </a:lnTo>
                  <a:lnTo>
                    <a:pt x="4096935" y="0"/>
                  </a:lnTo>
                  <a:lnTo>
                    <a:pt x="3817535" y="0"/>
                  </a:lnTo>
                  <a:lnTo>
                    <a:pt x="0" y="6320894"/>
                  </a:lnTo>
                  <a:close/>
                </a:path>
              </a:pathLst>
            </a:custGeom>
            <a:solidFill>
              <a:schemeClr val="lt1">
                <a:alpha val="6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0"/>
            <p:cNvSpPr/>
            <p:nvPr/>
          </p:nvSpPr>
          <p:spPr>
            <a:xfrm rot="10800000" flipH="1">
              <a:off x="2096223" y="262797"/>
              <a:ext cx="4452535" cy="6320894"/>
            </a:xfrm>
            <a:custGeom>
              <a:avLst/>
              <a:gdLst/>
              <a:ahLst/>
              <a:cxnLst/>
              <a:rect l="l" t="t" r="r" b="b"/>
              <a:pathLst>
                <a:path w="4452535" h="6320894" extrusionOk="0">
                  <a:moveTo>
                    <a:pt x="0" y="6320894"/>
                  </a:moveTo>
                  <a:lnTo>
                    <a:pt x="635000" y="6320894"/>
                  </a:lnTo>
                  <a:lnTo>
                    <a:pt x="4452535" y="0"/>
                  </a:lnTo>
                  <a:lnTo>
                    <a:pt x="3817535" y="0"/>
                  </a:lnTo>
                  <a:lnTo>
                    <a:pt x="0" y="6320894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0"/>
            <p:cNvSpPr/>
            <p:nvPr/>
          </p:nvSpPr>
          <p:spPr>
            <a:xfrm rot="10800000" flipH="1">
              <a:off x="3690027" y="274309"/>
              <a:ext cx="3881035" cy="6320894"/>
            </a:xfrm>
            <a:custGeom>
              <a:avLst/>
              <a:gdLst/>
              <a:ahLst/>
              <a:cxnLst/>
              <a:rect l="l" t="t" r="r" b="b"/>
              <a:pathLst>
                <a:path w="3881035" h="6320894" extrusionOk="0">
                  <a:moveTo>
                    <a:pt x="0" y="6320894"/>
                  </a:moveTo>
                  <a:lnTo>
                    <a:pt x="63500" y="6320894"/>
                  </a:lnTo>
                  <a:lnTo>
                    <a:pt x="3881035" y="0"/>
                  </a:lnTo>
                  <a:lnTo>
                    <a:pt x="3817535" y="0"/>
                  </a:lnTo>
                  <a:close/>
                </a:path>
              </a:pathLst>
            </a:custGeom>
            <a:solidFill>
              <a:schemeClr val="lt1">
                <a:alpha val="6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 type="blank">
  <p:cSld name="BLANK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74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1" descr="Project Management Theme with a Man on City Background Stock Photo - Image  of financial, management: 230782622"/>
          <p:cNvPicPr preferRelativeResize="0"/>
          <p:nvPr/>
        </p:nvPicPr>
        <p:blipFill rotWithShape="1">
          <a:blip r:embed="rId3">
            <a:alphaModFix amt="19000"/>
          </a:blip>
          <a:srcRect l="10540"/>
          <a:stretch/>
        </p:blipFill>
        <p:spPr>
          <a:xfrm>
            <a:off x="1" y="5043"/>
            <a:ext cx="12191999" cy="684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" y="585190"/>
            <a:ext cx="12191999" cy="6274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41"/>
          <p:cNvCxnSpPr/>
          <p:nvPr/>
        </p:nvCxnSpPr>
        <p:spPr>
          <a:xfrm>
            <a:off x="1177344" y="2388638"/>
            <a:ext cx="0" cy="4069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8" name="Google Shape;208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3802" y="6492720"/>
            <a:ext cx="2138354" cy="1908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41"/>
          <p:cNvCxnSpPr/>
          <p:nvPr/>
        </p:nvCxnSpPr>
        <p:spPr>
          <a:xfrm>
            <a:off x="1177344" y="5044"/>
            <a:ext cx="0" cy="160915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" name="Google Shape;210;p41"/>
          <p:cNvCxnSpPr/>
          <p:nvPr/>
        </p:nvCxnSpPr>
        <p:spPr>
          <a:xfrm>
            <a:off x="1177344" y="6715278"/>
            <a:ext cx="0" cy="14272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102" y="149284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102" y="1041508"/>
            <a:ext cx="10978013" cy="24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270"/>
              <a:buNone/>
              <a:defRPr sz="127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5102" y="1476247"/>
            <a:ext cx="10978013" cy="477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15102" y="6478793"/>
            <a:ext cx="4699462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5896495" y="6478793"/>
            <a:ext cx="410094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title"/>
          </p:nvPr>
        </p:nvSpPr>
        <p:spPr>
          <a:xfrm>
            <a:off x="838020" y="365722"/>
            <a:ext cx="10515962" cy="1324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078" algn="l" rtl="0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2228"/>
              <a:buFont typeface="Arial"/>
              <a:buChar char="•"/>
              <a:defRPr sz="22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821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909"/>
              <a:buFont typeface="Arial"/>
              <a:buChar char="•"/>
              <a:defRPr sz="19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9628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591"/>
              <a:buFont typeface="Arial"/>
              <a:buChar char="•"/>
              <a:defRPr sz="1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74"/>
              <a:buFont typeface="Calibri"/>
              <a:buNone/>
              <a:defRPr sz="47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7" name="Google Shape;227;p4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1909"/>
              <a:buFont typeface="Arial"/>
              <a:buNone/>
              <a:defRPr sz="19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591"/>
              <a:buFont typeface="Arial"/>
              <a:buNone/>
              <a:defRPr sz="1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None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273"/>
              <a:buFont typeface="Arial"/>
              <a:buNone/>
              <a:defRPr sz="12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273"/>
              <a:buFont typeface="Arial"/>
              <a:buNone/>
              <a:defRPr sz="12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273"/>
              <a:buFont typeface="Arial"/>
              <a:buNone/>
              <a:defRPr sz="12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273"/>
              <a:buFont typeface="Arial"/>
              <a:buNone/>
              <a:defRPr sz="12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273"/>
              <a:buFont typeface="Arial"/>
              <a:buNone/>
              <a:defRPr sz="12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273"/>
              <a:buFont typeface="Arial"/>
              <a:buNone/>
              <a:defRPr sz="12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 type="obj">
  <p:cSld name="OBJEC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078" algn="l" rtl="0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2228"/>
              <a:buFont typeface="Arial"/>
              <a:buChar char="•"/>
              <a:defRPr sz="22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821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909"/>
              <a:buFont typeface="Arial"/>
              <a:buChar char="•"/>
              <a:defRPr sz="19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9628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591"/>
              <a:buFont typeface="Arial"/>
              <a:buChar char="•"/>
              <a:defRPr sz="15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9532" algn="l" rtl="0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chemeClr val="dk1"/>
              </a:buClr>
              <a:buSzPts val="1432"/>
              <a:buFont typeface="Arial"/>
              <a:buChar char="•"/>
              <a:defRPr sz="14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74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7" descr="A screenshot of a video game&#10;&#10;Description automatically generated with medium confidence"/>
          <p:cNvPicPr preferRelativeResize="0"/>
          <p:nvPr/>
        </p:nvPicPr>
        <p:blipFill rotWithShape="1">
          <a:blip r:embed="rId3">
            <a:alphaModFix amt="23000"/>
          </a:blip>
          <a:srcRect l="3128"/>
          <a:stretch/>
        </p:blipFill>
        <p:spPr>
          <a:xfrm>
            <a:off x="2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47"/>
          <p:cNvGrpSpPr/>
          <p:nvPr/>
        </p:nvGrpSpPr>
        <p:grpSpPr>
          <a:xfrm>
            <a:off x="3" y="489269"/>
            <a:ext cx="7029514" cy="5879459"/>
            <a:chOff x="1" y="262797"/>
            <a:chExt cx="7571061" cy="6332406"/>
          </a:xfrm>
        </p:grpSpPr>
        <p:sp>
          <p:nvSpPr>
            <p:cNvPr id="235" name="Google Shape;235;p47"/>
            <p:cNvSpPr/>
            <p:nvPr/>
          </p:nvSpPr>
          <p:spPr>
            <a:xfrm rot="10800000" flipH="1">
              <a:off x="1" y="274309"/>
              <a:ext cx="5643243" cy="6320894"/>
            </a:xfrm>
            <a:custGeom>
              <a:avLst/>
              <a:gdLst/>
              <a:ahLst/>
              <a:cxnLst/>
              <a:rect l="l" t="t" r="r" b="b"/>
              <a:pathLst>
                <a:path w="5643243" h="6320894" extrusionOk="0">
                  <a:moveTo>
                    <a:pt x="0" y="6320894"/>
                  </a:moveTo>
                  <a:lnTo>
                    <a:pt x="1825708" y="6320894"/>
                  </a:lnTo>
                  <a:lnTo>
                    <a:pt x="56432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7"/>
            <p:cNvSpPr/>
            <p:nvPr/>
          </p:nvSpPr>
          <p:spPr>
            <a:xfrm rot="10800000" flipH="1">
              <a:off x="3207427" y="274309"/>
              <a:ext cx="4096935" cy="6320894"/>
            </a:xfrm>
            <a:custGeom>
              <a:avLst/>
              <a:gdLst/>
              <a:ahLst/>
              <a:cxnLst/>
              <a:rect l="l" t="t" r="r" b="b"/>
              <a:pathLst>
                <a:path w="4096935" h="6320894" extrusionOk="0">
                  <a:moveTo>
                    <a:pt x="0" y="6320894"/>
                  </a:moveTo>
                  <a:lnTo>
                    <a:pt x="279400" y="6320894"/>
                  </a:lnTo>
                  <a:lnTo>
                    <a:pt x="4096935" y="0"/>
                  </a:lnTo>
                  <a:lnTo>
                    <a:pt x="3817535" y="0"/>
                  </a:lnTo>
                  <a:lnTo>
                    <a:pt x="0" y="6320894"/>
                  </a:lnTo>
                  <a:close/>
                </a:path>
              </a:pathLst>
            </a:custGeom>
            <a:solidFill>
              <a:schemeClr val="lt1">
                <a:alpha val="6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7"/>
            <p:cNvSpPr/>
            <p:nvPr/>
          </p:nvSpPr>
          <p:spPr>
            <a:xfrm rot="10800000" flipH="1">
              <a:off x="2096223" y="262797"/>
              <a:ext cx="4452535" cy="6320894"/>
            </a:xfrm>
            <a:custGeom>
              <a:avLst/>
              <a:gdLst/>
              <a:ahLst/>
              <a:cxnLst/>
              <a:rect l="l" t="t" r="r" b="b"/>
              <a:pathLst>
                <a:path w="4452535" h="6320894" extrusionOk="0">
                  <a:moveTo>
                    <a:pt x="0" y="6320894"/>
                  </a:moveTo>
                  <a:lnTo>
                    <a:pt x="635000" y="6320894"/>
                  </a:lnTo>
                  <a:lnTo>
                    <a:pt x="4452535" y="0"/>
                  </a:lnTo>
                  <a:lnTo>
                    <a:pt x="3817535" y="0"/>
                  </a:lnTo>
                  <a:lnTo>
                    <a:pt x="0" y="6320894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47"/>
            <p:cNvSpPr/>
            <p:nvPr/>
          </p:nvSpPr>
          <p:spPr>
            <a:xfrm rot="10800000" flipH="1">
              <a:off x="3690027" y="274309"/>
              <a:ext cx="3881035" cy="6320894"/>
            </a:xfrm>
            <a:custGeom>
              <a:avLst/>
              <a:gdLst/>
              <a:ahLst/>
              <a:cxnLst/>
              <a:rect l="l" t="t" r="r" b="b"/>
              <a:pathLst>
                <a:path w="3881035" h="6320894" extrusionOk="0">
                  <a:moveTo>
                    <a:pt x="0" y="6320894"/>
                  </a:moveTo>
                  <a:lnTo>
                    <a:pt x="63500" y="6320894"/>
                  </a:lnTo>
                  <a:lnTo>
                    <a:pt x="3881035" y="0"/>
                  </a:lnTo>
                  <a:lnTo>
                    <a:pt x="3817535" y="0"/>
                  </a:lnTo>
                  <a:close/>
                </a:path>
              </a:pathLst>
            </a:custGeom>
            <a:solidFill>
              <a:schemeClr val="lt1">
                <a:alpha val="6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 type="blank">
  <p:cSld name="BLANK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74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8" descr="Project Management Theme with a Man on City Background Stock Photo - Image  of financial, management: 230782622"/>
          <p:cNvPicPr preferRelativeResize="0"/>
          <p:nvPr/>
        </p:nvPicPr>
        <p:blipFill rotWithShape="1">
          <a:blip r:embed="rId3">
            <a:alphaModFix amt="19000"/>
          </a:blip>
          <a:srcRect l="10540"/>
          <a:stretch/>
        </p:blipFill>
        <p:spPr>
          <a:xfrm>
            <a:off x="1" y="5043"/>
            <a:ext cx="12191999" cy="684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" y="585190"/>
            <a:ext cx="12191999" cy="6274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48"/>
          <p:cNvCxnSpPr/>
          <p:nvPr/>
        </p:nvCxnSpPr>
        <p:spPr>
          <a:xfrm>
            <a:off x="1177344" y="2388638"/>
            <a:ext cx="0" cy="4069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4" name="Google Shape;244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3802" y="6492720"/>
            <a:ext cx="2138354" cy="1908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48"/>
          <p:cNvCxnSpPr/>
          <p:nvPr/>
        </p:nvCxnSpPr>
        <p:spPr>
          <a:xfrm>
            <a:off x="1177344" y="5044"/>
            <a:ext cx="0" cy="160915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246;p48"/>
          <p:cNvCxnSpPr/>
          <p:nvPr/>
        </p:nvCxnSpPr>
        <p:spPr>
          <a:xfrm>
            <a:off x="1177344" y="6715278"/>
            <a:ext cx="0" cy="14272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>
            <a:spLocks noGrp="1"/>
          </p:cNvSpPr>
          <p:nvPr>
            <p:ph type="title"/>
          </p:nvPr>
        </p:nvSpPr>
        <p:spPr>
          <a:xfrm>
            <a:off x="838020" y="365722"/>
            <a:ext cx="10515962" cy="1324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15102" y="149284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15102" y="1476248"/>
            <a:ext cx="5345716" cy="477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907"/>
              <a:buNone/>
              <a:defRPr/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86194" algn="l">
              <a:spcBef>
                <a:spcPts val="272"/>
              </a:spcBef>
              <a:spcAft>
                <a:spcPts val="0"/>
              </a:spcAft>
              <a:buSzPts val="907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247321" y="1476248"/>
            <a:ext cx="5347932" cy="477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615102" y="1041508"/>
            <a:ext cx="10978013" cy="24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270"/>
              <a:buNone/>
              <a:defRPr sz="127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615102" y="6478793"/>
            <a:ext cx="4699462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5896495" y="6478793"/>
            <a:ext cx="410094" cy="1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15102" y="149284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15102" y="1041508"/>
            <a:ext cx="10978013" cy="24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270"/>
              <a:buNone/>
              <a:defRPr sz="127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15102" y="149284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615102" y="1041508"/>
            <a:ext cx="10978013" cy="24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270"/>
              <a:buNone/>
              <a:defRPr sz="127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15102" y="149284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quote">
  <p:cSld name="Text with quot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15102" y="149284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615102" y="1041508"/>
            <a:ext cx="10978013" cy="24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1270"/>
              <a:buNone/>
              <a:defRPr sz="127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spcBef>
                <a:spcPts val="272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272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algn="l">
              <a:spcBef>
                <a:spcPts val="272"/>
              </a:spcBef>
              <a:spcAft>
                <a:spcPts val="0"/>
              </a:spcAft>
              <a:buSzPts val="1800"/>
              <a:buAutoNum type="alphaLcPeriod"/>
              <a:defRPr/>
            </a:lvl7pPr>
            <a:lvl8pPr marL="3657600" lvl="7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272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615102" y="1476248"/>
            <a:ext cx="10978013" cy="192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72"/>
              </a:spcBef>
              <a:spcAft>
                <a:spcPts val="0"/>
              </a:spcAft>
              <a:buClr>
                <a:schemeClr val="accent3"/>
              </a:buClr>
              <a:buSzPts val="907"/>
              <a:buFont typeface="Arial"/>
              <a:buNone/>
              <a:defRPr sz="907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907"/>
              <a:buFont typeface="Arial"/>
              <a:buNone/>
              <a:defRPr sz="90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907"/>
              <a:buFont typeface="Arial"/>
              <a:buNone/>
              <a:defRPr sz="90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6194" algn="l" rtl="0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907"/>
              <a:buFont typeface="Noto Sans Symbols"/>
              <a:buChar char="▪"/>
              <a:defRPr sz="90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6194" algn="l" rtl="0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907"/>
              <a:buFont typeface="Quattrocento Sans"/>
              <a:buChar char="–"/>
              <a:defRPr sz="90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6194" algn="l" rtl="0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907"/>
              <a:buFont typeface="Arial"/>
              <a:buAutoNum type="arabicPeriod"/>
              <a:defRPr sz="90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6194" algn="l" rtl="0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907"/>
              <a:buFont typeface="Arial"/>
              <a:buAutoNum type="alphaLcPeriod"/>
              <a:defRPr sz="90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6194" algn="l" rtl="0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907"/>
              <a:buFont typeface="Quattrocento Sans"/>
              <a:buChar char="–"/>
              <a:defRPr sz="90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6194" algn="l" rtl="0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ts val="907"/>
              <a:buFont typeface="Quattrocento Sans"/>
              <a:buChar char="–"/>
              <a:defRPr sz="90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15102" y="149284"/>
            <a:ext cx="10978013" cy="72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77"/>
              <a:buFont typeface="Arial"/>
              <a:buNone/>
              <a:defRPr sz="217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615679" y="970343"/>
            <a:ext cx="10978128" cy="1"/>
            <a:chOff x="534549" y="1544262"/>
            <a:chExt cx="9628733" cy="1"/>
          </a:xfrm>
        </p:grpSpPr>
        <p:cxnSp>
          <p:nvCxnSpPr>
            <p:cNvPr id="9" name="Google Shape;9;p1"/>
            <p:cNvCxnSpPr/>
            <p:nvPr/>
          </p:nvCxnSpPr>
          <p:spPr>
            <a:xfrm>
              <a:off x="534549" y="1544262"/>
              <a:ext cx="9628733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>
                  <a:alpha val="2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534549" y="1544263"/>
              <a:ext cx="2503238" cy="0"/>
            </a:xfrm>
            <a:prstGeom prst="straightConnector1">
              <a:avLst/>
            </a:prstGeom>
            <a:noFill/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" name="Google Shape;11;p1"/>
          <p:cNvSpPr/>
          <p:nvPr/>
        </p:nvSpPr>
        <p:spPr>
          <a:xfrm flipH="1">
            <a:off x="-2" y="1003517"/>
            <a:ext cx="177233" cy="4644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1675" tIns="15825" rIns="31675" bIns="158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50" b="1" i="0" u="none" strike="noStrike" cap="none">
              <a:solidFill>
                <a:srgbClr val="2C939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442978" y="6328811"/>
            <a:ext cx="11306045" cy="526327"/>
            <a:chOff x="442977" y="6328811"/>
            <a:chExt cx="11306045" cy="526327"/>
          </a:xfrm>
        </p:grpSpPr>
        <p:sp>
          <p:nvSpPr>
            <p:cNvPr id="13" name="Google Shape;13;p1"/>
            <p:cNvSpPr/>
            <p:nvPr/>
          </p:nvSpPr>
          <p:spPr>
            <a:xfrm>
              <a:off x="442977" y="6328811"/>
              <a:ext cx="767967" cy="525899"/>
            </a:xfrm>
            <a:custGeom>
              <a:avLst/>
              <a:gdLst/>
              <a:ahLst/>
              <a:cxnLst/>
              <a:rect l="l" t="t" r="r" b="b"/>
              <a:pathLst>
                <a:path w="767967" h="525899" extrusionOk="0">
                  <a:moveTo>
                    <a:pt x="317442" y="0"/>
                  </a:moveTo>
                  <a:lnTo>
                    <a:pt x="0" y="525899"/>
                  </a:lnTo>
                  <a:lnTo>
                    <a:pt x="450526" y="525899"/>
                  </a:lnTo>
                  <a:lnTo>
                    <a:pt x="767967" y="0"/>
                  </a:lnTo>
                  <a:lnTo>
                    <a:pt x="317442" y="0"/>
                  </a:lnTo>
                  <a:close/>
                </a:path>
              </a:pathLst>
            </a:custGeom>
            <a:solidFill>
              <a:srgbClr val="EAE8E9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514488" y="6411979"/>
              <a:ext cx="309289" cy="443159"/>
            </a:xfrm>
            <a:custGeom>
              <a:avLst/>
              <a:gdLst/>
              <a:ahLst/>
              <a:cxnLst/>
              <a:rect l="l" t="t" r="r" b="b"/>
              <a:pathLst>
                <a:path w="309289" h="443159" extrusionOk="0">
                  <a:moveTo>
                    <a:pt x="267455" y="0"/>
                  </a:moveTo>
                  <a:lnTo>
                    <a:pt x="0" y="443160"/>
                  </a:lnTo>
                  <a:lnTo>
                    <a:pt x="41763" y="443160"/>
                  </a:lnTo>
                  <a:lnTo>
                    <a:pt x="309289" y="0"/>
                  </a:lnTo>
                  <a:lnTo>
                    <a:pt x="267455" y="0"/>
                  </a:lnTo>
                  <a:close/>
                </a:path>
              </a:pathLst>
            </a:custGeom>
            <a:gradFill>
              <a:gsLst>
                <a:gs pos="0">
                  <a:srgbClr val="19649F"/>
                </a:gs>
                <a:gs pos="50000">
                  <a:srgbClr val="2F84B9"/>
                </a:gs>
                <a:gs pos="100000">
                  <a:srgbClr val="46A4D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986468" y="6729349"/>
              <a:ext cx="10762554" cy="7151"/>
            </a:xfrm>
            <a:custGeom>
              <a:avLst/>
              <a:gdLst/>
              <a:ahLst/>
              <a:cxnLst/>
              <a:rect l="l" t="t" r="r" b="b"/>
              <a:pathLst>
                <a:path w="10762554" h="7151" extrusionOk="0">
                  <a:moveTo>
                    <a:pt x="1076255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299C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9">
          <p15:clr>
            <a:srgbClr val="F26B43"/>
          </p15:clr>
        </p15:guide>
        <p15:guide id="2" pos="339">
          <p15:clr>
            <a:srgbClr val="F26B43"/>
          </p15:clr>
        </p15:guide>
        <p15:guide id="3" pos="6406">
          <p15:clr>
            <a:srgbClr val="F26B43"/>
          </p15:clr>
        </p15:guide>
        <p15:guide id="4" pos="3291">
          <p15:clr>
            <a:srgbClr val="F26B43"/>
          </p15:clr>
        </p15:guide>
        <p15:guide id="5" pos="3448">
          <p15:clr>
            <a:srgbClr val="F26B43"/>
          </p15:clr>
        </p15:guide>
        <p15:guide id="6" orient="horz" pos="1024">
          <p15:clr>
            <a:srgbClr val="F26B43"/>
          </p15:clr>
        </p15:guide>
        <p15:guide id="7" orient="horz" pos="4588">
          <p15:clr>
            <a:srgbClr val="F26B43"/>
          </p15:clr>
        </p15:guide>
        <p15:guide id="8" orient="horz" pos="435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6"/>
          <p:cNvGrpSpPr/>
          <p:nvPr/>
        </p:nvGrpSpPr>
        <p:grpSpPr>
          <a:xfrm>
            <a:off x="442978" y="6328811"/>
            <a:ext cx="11306045" cy="526327"/>
            <a:chOff x="442977" y="6328811"/>
            <a:chExt cx="11306045" cy="526327"/>
          </a:xfrm>
        </p:grpSpPr>
        <p:sp>
          <p:nvSpPr>
            <p:cNvPr id="179" name="Google Shape;179;p36"/>
            <p:cNvSpPr/>
            <p:nvPr/>
          </p:nvSpPr>
          <p:spPr>
            <a:xfrm>
              <a:off x="442977" y="6328811"/>
              <a:ext cx="767967" cy="525899"/>
            </a:xfrm>
            <a:custGeom>
              <a:avLst/>
              <a:gdLst/>
              <a:ahLst/>
              <a:cxnLst/>
              <a:rect l="l" t="t" r="r" b="b"/>
              <a:pathLst>
                <a:path w="767967" h="525899" extrusionOk="0">
                  <a:moveTo>
                    <a:pt x="317442" y="0"/>
                  </a:moveTo>
                  <a:lnTo>
                    <a:pt x="0" y="525899"/>
                  </a:lnTo>
                  <a:lnTo>
                    <a:pt x="450526" y="525899"/>
                  </a:lnTo>
                  <a:lnTo>
                    <a:pt x="767967" y="0"/>
                  </a:lnTo>
                  <a:lnTo>
                    <a:pt x="317442" y="0"/>
                  </a:lnTo>
                  <a:close/>
                </a:path>
              </a:pathLst>
            </a:custGeom>
            <a:solidFill>
              <a:srgbClr val="EAE8E9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6"/>
            <p:cNvSpPr/>
            <p:nvPr/>
          </p:nvSpPr>
          <p:spPr>
            <a:xfrm>
              <a:off x="514488" y="6411979"/>
              <a:ext cx="309289" cy="443159"/>
            </a:xfrm>
            <a:custGeom>
              <a:avLst/>
              <a:gdLst/>
              <a:ahLst/>
              <a:cxnLst/>
              <a:rect l="l" t="t" r="r" b="b"/>
              <a:pathLst>
                <a:path w="309289" h="443159" extrusionOk="0">
                  <a:moveTo>
                    <a:pt x="267455" y="0"/>
                  </a:moveTo>
                  <a:lnTo>
                    <a:pt x="0" y="443160"/>
                  </a:lnTo>
                  <a:lnTo>
                    <a:pt x="41763" y="443160"/>
                  </a:lnTo>
                  <a:lnTo>
                    <a:pt x="309289" y="0"/>
                  </a:lnTo>
                  <a:lnTo>
                    <a:pt x="267455" y="0"/>
                  </a:lnTo>
                  <a:close/>
                </a:path>
              </a:pathLst>
            </a:custGeom>
            <a:gradFill>
              <a:gsLst>
                <a:gs pos="0">
                  <a:srgbClr val="19649F"/>
                </a:gs>
                <a:gs pos="50000">
                  <a:srgbClr val="2F84B9"/>
                </a:gs>
                <a:gs pos="100000">
                  <a:srgbClr val="46A4D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6"/>
            <p:cNvSpPr/>
            <p:nvPr/>
          </p:nvSpPr>
          <p:spPr>
            <a:xfrm>
              <a:off x="986468" y="6729349"/>
              <a:ext cx="10762554" cy="7151"/>
            </a:xfrm>
            <a:custGeom>
              <a:avLst/>
              <a:gdLst/>
              <a:ahLst/>
              <a:cxnLst/>
              <a:rect l="l" t="t" r="r" b="b"/>
              <a:pathLst>
                <a:path w="10762554" h="7151" extrusionOk="0">
                  <a:moveTo>
                    <a:pt x="1076255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299C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36"/>
          <p:cNvGrpSpPr/>
          <p:nvPr/>
        </p:nvGrpSpPr>
        <p:grpSpPr>
          <a:xfrm>
            <a:off x="442978" y="0"/>
            <a:ext cx="10536003" cy="755166"/>
            <a:chOff x="442977" y="0"/>
            <a:chExt cx="10536003" cy="755166"/>
          </a:xfrm>
        </p:grpSpPr>
        <p:sp>
          <p:nvSpPr>
            <p:cNvPr id="183" name="Google Shape;183;p36"/>
            <p:cNvSpPr/>
            <p:nvPr/>
          </p:nvSpPr>
          <p:spPr>
            <a:xfrm>
              <a:off x="5391606" y="0"/>
              <a:ext cx="5370550" cy="156325"/>
            </a:xfrm>
            <a:custGeom>
              <a:avLst/>
              <a:gdLst/>
              <a:ahLst/>
              <a:cxnLst/>
              <a:rect l="l" t="t" r="r" b="b"/>
              <a:pathLst>
                <a:path w="5370550" h="156325" extrusionOk="0">
                  <a:moveTo>
                    <a:pt x="94324" y="0"/>
                  </a:moveTo>
                  <a:lnTo>
                    <a:pt x="0" y="156325"/>
                  </a:lnTo>
                  <a:lnTo>
                    <a:pt x="5276227" y="156325"/>
                  </a:lnTo>
                  <a:lnTo>
                    <a:pt x="5370551" y="0"/>
                  </a:lnTo>
                  <a:lnTo>
                    <a:pt x="94324" y="0"/>
                  </a:lnTo>
                  <a:close/>
                </a:path>
              </a:pathLst>
            </a:custGeom>
            <a:gradFill>
              <a:gsLst>
                <a:gs pos="0">
                  <a:srgbClr val="19649F"/>
                </a:gs>
                <a:gs pos="50000">
                  <a:srgbClr val="2F84B9"/>
                </a:gs>
                <a:gs pos="100000">
                  <a:srgbClr val="46A4D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6"/>
            <p:cNvSpPr/>
            <p:nvPr/>
          </p:nvSpPr>
          <p:spPr>
            <a:xfrm>
              <a:off x="764780" y="200233"/>
              <a:ext cx="5552119" cy="525899"/>
            </a:xfrm>
            <a:custGeom>
              <a:avLst/>
              <a:gdLst/>
              <a:ahLst/>
              <a:cxnLst/>
              <a:rect l="l" t="t" r="r" b="b"/>
              <a:pathLst>
                <a:path w="5552119" h="525899" extrusionOk="0">
                  <a:moveTo>
                    <a:pt x="317442" y="0"/>
                  </a:moveTo>
                  <a:lnTo>
                    <a:pt x="0" y="525899"/>
                  </a:lnTo>
                  <a:lnTo>
                    <a:pt x="5234678" y="525899"/>
                  </a:lnTo>
                  <a:lnTo>
                    <a:pt x="5552120" y="0"/>
                  </a:lnTo>
                  <a:lnTo>
                    <a:pt x="317442" y="0"/>
                  </a:lnTo>
                  <a:close/>
                </a:path>
              </a:pathLst>
            </a:custGeom>
            <a:solidFill>
              <a:srgbClr val="EAE8E9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442977" y="137660"/>
              <a:ext cx="607851" cy="617506"/>
            </a:xfrm>
            <a:custGeom>
              <a:avLst/>
              <a:gdLst/>
              <a:ahLst/>
              <a:cxnLst/>
              <a:rect l="l" t="t" r="r" b="b"/>
              <a:pathLst>
                <a:path w="607851" h="617506" extrusionOk="0">
                  <a:moveTo>
                    <a:pt x="372721" y="0"/>
                  </a:moveTo>
                  <a:lnTo>
                    <a:pt x="0" y="617506"/>
                  </a:lnTo>
                  <a:lnTo>
                    <a:pt x="235131" y="617506"/>
                  </a:lnTo>
                  <a:lnTo>
                    <a:pt x="607852" y="0"/>
                  </a:lnTo>
                  <a:lnTo>
                    <a:pt x="372721" y="0"/>
                  </a:lnTo>
                  <a:close/>
                </a:path>
              </a:pathLst>
            </a:custGeom>
            <a:gradFill>
              <a:gsLst>
                <a:gs pos="0">
                  <a:srgbClr val="19649F"/>
                </a:gs>
                <a:gs pos="50000">
                  <a:srgbClr val="2F84B9"/>
                </a:gs>
                <a:gs pos="100000">
                  <a:srgbClr val="46A4D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10704947" y="0"/>
              <a:ext cx="274033" cy="145884"/>
            </a:xfrm>
            <a:custGeom>
              <a:avLst/>
              <a:gdLst/>
              <a:ahLst/>
              <a:cxnLst/>
              <a:rect l="l" t="t" r="r" b="b"/>
              <a:pathLst>
                <a:path w="274033" h="145884" extrusionOk="0">
                  <a:moveTo>
                    <a:pt x="88102" y="0"/>
                  </a:moveTo>
                  <a:lnTo>
                    <a:pt x="0" y="145884"/>
                  </a:lnTo>
                  <a:lnTo>
                    <a:pt x="185931" y="145884"/>
                  </a:lnTo>
                  <a:lnTo>
                    <a:pt x="274034" y="0"/>
                  </a:lnTo>
                  <a:lnTo>
                    <a:pt x="88102" y="0"/>
                  </a:lnTo>
                  <a:close/>
                </a:path>
              </a:pathLst>
            </a:custGeom>
            <a:solidFill>
              <a:srgbClr val="EAE8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3"/>
          <p:cNvGrpSpPr/>
          <p:nvPr/>
        </p:nvGrpSpPr>
        <p:grpSpPr>
          <a:xfrm>
            <a:off x="442978" y="6328811"/>
            <a:ext cx="11306045" cy="526327"/>
            <a:chOff x="442977" y="6328811"/>
            <a:chExt cx="11306045" cy="526327"/>
          </a:xfrm>
        </p:grpSpPr>
        <p:sp>
          <p:nvSpPr>
            <p:cNvPr id="215" name="Google Shape;215;p43"/>
            <p:cNvSpPr/>
            <p:nvPr/>
          </p:nvSpPr>
          <p:spPr>
            <a:xfrm>
              <a:off x="442977" y="6328811"/>
              <a:ext cx="767967" cy="525899"/>
            </a:xfrm>
            <a:custGeom>
              <a:avLst/>
              <a:gdLst/>
              <a:ahLst/>
              <a:cxnLst/>
              <a:rect l="l" t="t" r="r" b="b"/>
              <a:pathLst>
                <a:path w="767967" h="525899" extrusionOk="0">
                  <a:moveTo>
                    <a:pt x="317442" y="0"/>
                  </a:moveTo>
                  <a:lnTo>
                    <a:pt x="0" y="525899"/>
                  </a:lnTo>
                  <a:lnTo>
                    <a:pt x="450526" y="525899"/>
                  </a:lnTo>
                  <a:lnTo>
                    <a:pt x="767967" y="0"/>
                  </a:lnTo>
                  <a:lnTo>
                    <a:pt x="317442" y="0"/>
                  </a:lnTo>
                  <a:close/>
                </a:path>
              </a:pathLst>
            </a:custGeom>
            <a:solidFill>
              <a:srgbClr val="EAE8E9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3"/>
            <p:cNvSpPr/>
            <p:nvPr/>
          </p:nvSpPr>
          <p:spPr>
            <a:xfrm>
              <a:off x="514488" y="6411979"/>
              <a:ext cx="309289" cy="443159"/>
            </a:xfrm>
            <a:custGeom>
              <a:avLst/>
              <a:gdLst/>
              <a:ahLst/>
              <a:cxnLst/>
              <a:rect l="l" t="t" r="r" b="b"/>
              <a:pathLst>
                <a:path w="309289" h="443159" extrusionOk="0">
                  <a:moveTo>
                    <a:pt x="267455" y="0"/>
                  </a:moveTo>
                  <a:lnTo>
                    <a:pt x="0" y="443160"/>
                  </a:lnTo>
                  <a:lnTo>
                    <a:pt x="41763" y="443160"/>
                  </a:lnTo>
                  <a:lnTo>
                    <a:pt x="309289" y="0"/>
                  </a:lnTo>
                  <a:lnTo>
                    <a:pt x="267455" y="0"/>
                  </a:lnTo>
                  <a:close/>
                </a:path>
              </a:pathLst>
            </a:custGeom>
            <a:gradFill>
              <a:gsLst>
                <a:gs pos="0">
                  <a:srgbClr val="19649F"/>
                </a:gs>
                <a:gs pos="50000">
                  <a:srgbClr val="2F84B9"/>
                </a:gs>
                <a:gs pos="100000">
                  <a:srgbClr val="46A4D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3"/>
            <p:cNvSpPr/>
            <p:nvPr/>
          </p:nvSpPr>
          <p:spPr>
            <a:xfrm>
              <a:off x="986468" y="6729349"/>
              <a:ext cx="10762554" cy="7151"/>
            </a:xfrm>
            <a:custGeom>
              <a:avLst/>
              <a:gdLst/>
              <a:ahLst/>
              <a:cxnLst/>
              <a:rect l="l" t="t" r="r" b="b"/>
              <a:pathLst>
                <a:path w="10762554" h="7151" extrusionOk="0">
                  <a:moveTo>
                    <a:pt x="1076255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3299C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43"/>
          <p:cNvGrpSpPr/>
          <p:nvPr/>
        </p:nvGrpSpPr>
        <p:grpSpPr>
          <a:xfrm>
            <a:off x="442978" y="0"/>
            <a:ext cx="10536003" cy="755166"/>
            <a:chOff x="442977" y="0"/>
            <a:chExt cx="10536003" cy="755166"/>
          </a:xfrm>
        </p:grpSpPr>
        <p:sp>
          <p:nvSpPr>
            <p:cNvPr id="219" name="Google Shape;219;p43"/>
            <p:cNvSpPr/>
            <p:nvPr/>
          </p:nvSpPr>
          <p:spPr>
            <a:xfrm>
              <a:off x="5391606" y="0"/>
              <a:ext cx="5370550" cy="156325"/>
            </a:xfrm>
            <a:custGeom>
              <a:avLst/>
              <a:gdLst/>
              <a:ahLst/>
              <a:cxnLst/>
              <a:rect l="l" t="t" r="r" b="b"/>
              <a:pathLst>
                <a:path w="5370550" h="156325" extrusionOk="0">
                  <a:moveTo>
                    <a:pt x="94324" y="0"/>
                  </a:moveTo>
                  <a:lnTo>
                    <a:pt x="0" y="156325"/>
                  </a:lnTo>
                  <a:lnTo>
                    <a:pt x="5276227" y="156325"/>
                  </a:lnTo>
                  <a:lnTo>
                    <a:pt x="5370551" y="0"/>
                  </a:lnTo>
                  <a:lnTo>
                    <a:pt x="94324" y="0"/>
                  </a:lnTo>
                  <a:close/>
                </a:path>
              </a:pathLst>
            </a:custGeom>
            <a:gradFill>
              <a:gsLst>
                <a:gs pos="0">
                  <a:srgbClr val="19649F"/>
                </a:gs>
                <a:gs pos="50000">
                  <a:srgbClr val="2F84B9"/>
                </a:gs>
                <a:gs pos="100000">
                  <a:srgbClr val="46A4D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3"/>
            <p:cNvSpPr/>
            <p:nvPr/>
          </p:nvSpPr>
          <p:spPr>
            <a:xfrm>
              <a:off x="764780" y="200233"/>
              <a:ext cx="5552119" cy="525899"/>
            </a:xfrm>
            <a:custGeom>
              <a:avLst/>
              <a:gdLst/>
              <a:ahLst/>
              <a:cxnLst/>
              <a:rect l="l" t="t" r="r" b="b"/>
              <a:pathLst>
                <a:path w="5552119" h="525899" extrusionOk="0">
                  <a:moveTo>
                    <a:pt x="317442" y="0"/>
                  </a:moveTo>
                  <a:lnTo>
                    <a:pt x="0" y="525899"/>
                  </a:lnTo>
                  <a:lnTo>
                    <a:pt x="5234678" y="525899"/>
                  </a:lnTo>
                  <a:lnTo>
                    <a:pt x="5552120" y="0"/>
                  </a:lnTo>
                  <a:lnTo>
                    <a:pt x="317442" y="0"/>
                  </a:lnTo>
                  <a:close/>
                </a:path>
              </a:pathLst>
            </a:custGeom>
            <a:solidFill>
              <a:srgbClr val="EAE8E9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3"/>
            <p:cNvSpPr/>
            <p:nvPr/>
          </p:nvSpPr>
          <p:spPr>
            <a:xfrm>
              <a:off x="442977" y="137660"/>
              <a:ext cx="607851" cy="617506"/>
            </a:xfrm>
            <a:custGeom>
              <a:avLst/>
              <a:gdLst/>
              <a:ahLst/>
              <a:cxnLst/>
              <a:rect l="l" t="t" r="r" b="b"/>
              <a:pathLst>
                <a:path w="607851" h="617506" extrusionOk="0">
                  <a:moveTo>
                    <a:pt x="372721" y="0"/>
                  </a:moveTo>
                  <a:lnTo>
                    <a:pt x="0" y="617506"/>
                  </a:lnTo>
                  <a:lnTo>
                    <a:pt x="235131" y="617506"/>
                  </a:lnTo>
                  <a:lnTo>
                    <a:pt x="607852" y="0"/>
                  </a:lnTo>
                  <a:lnTo>
                    <a:pt x="372721" y="0"/>
                  </a:lnTo>
                  <a:close/>
                </a:path>
              </a:pathLst>
            </a:custGeom>
            <a:gradFill>
              <a:gsLst>
                <a:gs pos="0">
                  <a:srgbClr val="19649F"/>
                </a:gs>
                <a:gs pos="50000">
                  <a:srgbClr val="2F84B9"/>
                </a:gs>
                <a:gs pos="100000">
                  <a:srgbClr val="46A4D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3"/>
            <p:cNvSpPr/>
            <p:nvPr/>
          </p:nvSpPr>
          <p:spPr>
            <a:xfrm>
              <a:off x="10704947" y="0"/>
              <a:ext cx="274033" cy="145884"/>
            </a:xfrm>
            <a:custGeom>
              <a:avLst/>
              <a:gdLst/>
              <a:ahLst/>
              <a:cxnLst/>
              <a:rect l="l" t="t" r="r" b="b"/>
              <a:pathLst>
                <a:path w="274033" h="145884" extrusionOk="0">
                  <a:moveTo>
                    <a:pt x="88102" y="0"/>
                  </a:moveTo>
                  <a:lnTo>
                    <a:pt x="0" y="145884"/>
                  </a:lnTo>
                  <a:lnTo>
                    <a:pt x="185931" y="145884"/>
                  </a:lnTo>
                  <a:lnTo>
                    <a:pt x="274034" y="0"/>
                  </a:lnTo>
                  <a:lnTo>
                    <a:pt x="88102" y="0"/>
                  </a:lnTo>
                  <a:close/>
                </a:path>
              </a:pathLst>
            </a:custGeom>
            <a:solidFill>
              <a:srgbClr val="EAE8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/>
        </p:nvSpPr>
        <p:spPr>
          <a:xfrm>
            <a:off x="82296" y="2839212"/>
            <a:ext cx="2907792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Usability Testing Report Insights</a:t>
            </a:r>
            <a:endParaRPr/>
          </a:p>
        </p:txBody>
      </p:sp>
      <p:sp>
        <p:nvSpPr>
          <p:cNvPr id="254" name="Google Shape;254;p50"/>
          <p:cNvSpPr txBox="1"/>
          <p:nvPr/>
        </p:nvSpPr>
        <p:spPr>
          <a:xfrm>
            <a:off x="82296" y="5577840"/>
            <a:ext cx="198424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Prepared by: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Ismail Abdul Maroof</a:t>
            </a:r>
            <a:endParaRPr/>
          </a:p>
        </p:txBody>
      </p:sp>
    </p:spTree>
  </p:cSld>
  <p:clrMapOvr>
    <a:masterClrMapping/>
  </p:clrMapOvr>
  <p:transition spd="med" advTm="2582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 txBox="1"/>
          <p:nvPr/>
        </p:nvSpPr>
        <p:spPr>
          <a:xfrm>
            <a:off x="657483" y="479225"/>
            <a:ext cx="9628632" cy="45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77"/>
              <a:buFont typeface="Arial"/>
              <a:buNone/>
            </a:pPr>
            <a:r>
              <a:rPr lang="en-US" sz="2177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Report |  Table of Contents</a:t>
            </a:r>
            <a:endParaRPr/>
          </a:p>
        </p:txBody>
      </p:sp>
      <p:pic>
        <p:nvPicPr>
          <p:cNvPr id="260" name="Google Shape;260;p51" descr="Badge 1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066" y="1477302"/>
            <a:ext cx="387404" cy="38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51" descr="Badg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066" y="2179678"/>
            <a:ext cx="387404" cy="38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1" descr="Badge 3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063" y="2891697"/>
            <a:ext cx="387405" cy="38740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1333551" y="1493849"/>
            <a:ext cx="6468784" cy="3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4">
                <a:solidFill>
                  <a:srgbClr val="41678C"/>
                </a:solidFill>
                <a:latin typeface="Poppins"/>
                <a:ea typeface="Poppins"/>
                <a:cs typeface="Poppins"/>
                <a:sym typeface="Poppins"/>
              </a:rPr>
              <a:t>Dataset Overview</a:t>
            </a:r>
            <a:endParaRPr/>
          </a:p>
        </p:txBody>
      </p:sp>
      <p:sp>
        <p:nvSpPr>
          <p:cNvPr id="264" name="Google Shape;264;p51"/>
          <p:cNvSpPr txBox="1"/>
          <p:nvPr/>
        </p:nvSpPr>
        <p:spPr>
          <a:xfrm>
            <a:off x="1333551" y="2179678"/>
            <a:ext cx="6468784" cy="3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4">
                <a:solidFill>
                  <a:srgbClr val="41678C"/>
                </a:solidFill>
                <a:latin typeface="Poppins"/>
                <a:ea typeface="Poppins"/>
                <a:cs typeface="Poppins"/>
                <a:sym typeface="Poppins"/>
              </a:rPr>
              <a:t>Data, Charts &amp; Interpretation</a:t>
            </a:r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1333551" y="2907590"/>
            <a:ext cx="6468784" cy="3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4">
                <a:solidFill>
                  <a:srgbClr val="41678C"/>
                </a:solidFill>
                <a:latin typeface="Poppins"/>
                <a:ea typeface="Poppins"/>
                <a:cs typeface="Poppins"/>
                <a:sym typeface="Poppins"/>
              </a:rPr>
              <a:t>Problem identification &amp; 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/>
          <p:nvPr/>
        </p:nvSpPr>
        <p:spPr>
          <a:xfrm>
            <a:off x="1132971" y="226197"/>
            <a:ext cx="9628632" cy="45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77"/>
              <a:buFont typeface="Calibri"/>
              <a:buNone/>
            </a:pPr>
            <a:r>
              <a:rPr lang="en-US" sz="2177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/>
          </a:p>
        </p:txBody>
      </p:sp>
      <p:sp>
        <p:nvSpPr>
          <p:cNvPr id="271" name="Google Shape;271;p52"/>
          <p:cNvSpPr txBox="1">
            <a:spLocks noGrp="1"/>
          </p:cNvSpPr>
          <p:nvPr>
            <p:ph type="body" idx="1"/>
          </p:nvPr>
        </p:nvSpPr>
        <p:spPr>
          <a:xfrm>
            <a:off x="6161383" y="1762550"/>
            <a:ext cx="4710834" cy="205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Data Characteristics</a:t>
            </a:r>
            <a:endParaRPr/>
          </a:p>
          <a:p>
            <a:pPr marL="181858" lvl="0" indent="-181858" algn="l" rtl="0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Total rows = 150</a:t>
            </a:r>
            <a:endParaRPr/>
          </a:p>
          <a:p>
            <a:pPr marL="181858" lvl="0" indent="-181858" algn="l" rtl="0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Total Columns = 9</a:t>
            </a:r>
            <a:endParaRPr/>
          </a:p>
          <a:p>
            <a:pPr marL="181858" lvl="0" indent="-181858" algn="l" rtl="0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Total data without Heading = 1,350</a:t>
            </a:r>
            <a:endParaRPr/>
          </a:p>
          <a:p>
            <a:pPr marL="181858" lvl="0" indent="-181858" algn="l" rtl="0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Total “Number” columns = 6</a:t>
            </a:r>
            <a:endParaRPr/>
          </a:p>
          <a:p>
            <a:pPr marL="181858" lvl="0" indent="-181858" algn="l" rtl="0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Total “Text” columns = 3</a:t>
            </a:r>
            <a:endParaRPr sz="1000"/>
          </a:p>
          <a:p>
            <a:pPr marL="181858" lvl="0" indent="-124708" algn="l" rtl="0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900"/>
          </a:p>
          <a:p>
            <a:pPr marL="0" lvl="0" indent="0" algn="l" rtl="0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/>
              <a:t>Basic Statistical operations on number columns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Clr>
                <a:schemeClr val="dk1"/>
              </a:buClr>
              <a:buSzPts val="2228"/>
              <a:buNone/>
            </a:pPr>
            <a:endParaRPr/>
          </a:p>
        </p:txBody>
      </p:sp>
      <p:cxnSp>
        <p:nvCxnSpPr>
          <p:cNvPr id="272" name="Google Shape;272;p52"/>
          <p:cNvCxnSpPr/>
          <p:nvPr/>
        </p:nvCxnSpPr>
        <p:spPr>
          <a:xfrm>
            <a:off x="5815220" y="681037"/>
            <a:ext cx="0" cy="593273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3" name="Google Shape;273;p52"/>
          <p:cNvSpPr/>
          <p:nvPr/>
        </p:nvSpPr>
        <p:spPr>
          <a:xfrm>
            <a:off x="2119829" y="824076"/>
            <a:ext cx="1689773" cy="3165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Snapshot</a:t>
            </a:r>
            <a:endParaRPr/>
          </a:p>
        </p:txBody>
      </p:sp>
      <p:pic>
        <p:nvPicPr>
          <p:cNvPr id="274" name="Google Shape;27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5091" y="4099033"/>
            <a:ext cx="3780952" cy="7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742" y="1247132"/>
            <a:ext cx="5207949" cy="515012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2"/>
          <p:cNvSpPr/>
          <p:nvPr/>
        </p:nvSpPr>
        <p:spPr>
          <a:xfrm>
            <a:off x="6255100" y="681025"/>
            <a:ext cx="4749900" cy="93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52"/>
          <p:cNvSpPr txBox="1"/>
          <p:nvPr/>
        </p:nvSpPr>
        <p:spPr>
          <a:xfrm>
            <a:off x="6255100" y="697675"/>
            <a:ext cx="1391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Tool Used:</a:t>
            </a: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52"/>
          <p:cNvSpPr txBox="1"/>
          <p:nvPr/>
        </p:nvSpPr>
        <p:spPr>
          <a:xfrm>
            <a:off x="6161375" y="993650"/>
            <a:ext cx="6045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PowerPoint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/>
        </p:nvSpPr>
        <p:spPr>
          <a:xfrm>
            <a:off x="1132971" y="226197"/>
            <a:ext cx="9628632" cy="45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77"/>
              <a:buFont typeface="Calibri"/>
              <a:buNone/>
            </a:pPr>
            <a:r>
              <a:rPr lang="en-US" sz="2177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Data, Charts &amp; Interpretation </a:t>
            </a:r>
            <a:endParaRPr/>
          </a:p>
        </p:txBody>
      </p:sp>
      <p:cxnSp>
        <p:nvCxnSpPr>
          <p:cNvPr id="284" name="Google Shape;284;p53"/>
          <p:cNvCxnSpPr/>
          <p:nvPr/>
        </p:nvCxnSpPr>
        <p:spPr>
          <a:xfrm>
            <a:off x="5756997" y="781688"/>
            <a:ext cx="0" cy="593273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5" name="Google Shape;28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280" y="4057385"/>
            <a:ext cx="3264408" cy="195184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 txBox="1"/>
          <p:nvPr/>
        </p:nvSpPr>
        <p:spPr>
          <a:xfrm>
            <a:off x="4399243" y="3101500"/>
            <a:ext cx="1262648" cy="11079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low  correlation between average completion time and average satisfaction rating.</a:t>
            </a:r>
            <a:endParaRPr/>
          </a:p>
        </p:txBody>
      </p:sp>
      <p:sp>
        <p:nvSpPr>
          <p:cNvPr id="287" name="Google Shape;287;p53"/>
          <p:cNvSpPr/>
          <p:nvPr/>
        </p:nvSpPr>
        <p:spPr>
          <a:xfrm>
            <a:off x="720752" y="3338357"/>
            <a:ext cx="1810325" cy="3024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= 0.027</a:t>
            </a:r>
            <a:endParaRPr/>
          </a:p>
        </p:txBody>
      </p:sp>
      <p:sp>
        <p:nvSpPr>
          <p:cNvPr id="288" name="Google Shape;288;p53"/>
          <p:cNvSpPr/>
          <p:nvPr/>
        </p:nvSpPr>
        <p:spPr>
          <a:xfrm>
            <a:off x="4031340" y="1062182"/>
            <a:ext cx="263567" cy="518663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53"/>
          <p:cNvPicPr preferRelativeResize="0"/>
          <p:nvPr/>
        </p:nvPicPr>
        <p:blipFill rotWithShape="1">
          <a:blip r:embed="rId4">
            <a:alphaModFix/>
          </a:blip>
          <a:srcRect l="13354" r="9653" b="5023"/>
          <a:stretch/>
        </p:blipFill>
        <p:spPr>
          <a:xfrm>
            <a:off x="6096000" y="681037"/>
            <a:ext cx="1921164" cy="207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83698" y="3302482"/>
            <a:ext cx="5108309" cy="150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2280" y="848770"/>
            <a:ext cx="3264408" cy="240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5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74850" y="717804"/>
            <a:ext cx="3567099" cy="20346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53"/>
          <p:cNvCxnSpPr/>
          <p:nvPr/>
        </p:nvCxnSpPr>
        <p:spPr>
          <a:xfrm>
            <a:off x="8189847" y="781688"/>
            <a:ext cx="0" cy="20502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94" name="Google Shape;294;p53"/>
          <p:cNvSpPr/>
          <p:nvPr/>
        </p:nvSpPr>
        <p:spPr>
          <a:xfrm rot="-5400000">
            <a:off x="8877994" y="2244603"/>
            <a:ext cx="336500" cy="592205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53"/>
          <p:cNvSpPr txBox="1"/>
          <p:nvPr/>
        </p:nvSpPr>
        <p:spPr>
          <a:xfrm>
            <a:off x="8027855" y="5578342"/>
            <a:ext cx="2169083" cy="6001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and Gender have no significant effect on the performance of tasks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16720" y="1129636"/>
            <a:ext cx="3677865" cy="207506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4"/>
          <p:cNvSpPr txBox="1"/>
          <p:nvPr/>
        </p:nvSpPr>
        <p:spPr>
          <a:xfrm>
            <a:off x="1132971" y="226197"/>
            <a:ext cx="9628632" cy="45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77"/>
              <a:buFont typeface="Calibri"/>
              <a:buNone/>
            </a:pPr>
            <a:r>
              <a:rPr lang="en-US" sz="2177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Problem identification &amp; Conclusion</a:t>
            </a:r>
            <a:endParaRPr/>
          </a:p>
        </p:txBody>
      </p:sp>
      <p:sp>
        <p:nvSpPr>
          <p:cNvPr id="302" name="Google Shape;302;p54"/>
          <p:cNvSpPr/>
          <p:nvPr/>
        </p:nvSpPr>
        <p:spPr>
          <a:xfrm>
            <a:off x="6431745" y="1282845"/>
            <a:ext cx="188511" cy="74378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54"/>
          <p:cNvSpPr txBox="1"/>
          <p:nvPr/>
        </p:nvSpPr>
        <p:spPr>
          <a:xfrm>
            <a:off x="6748272" y="1472630"/>
            <a:ext cx="1298448" cy="50783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with lowest satisfactory rating than average </a:t>
            </a:r>
            <a:endParaRPr/>
          </a:p>
        </p:txBody>
      </p:sp>
      <p:cxnSp>
        <p:nvCxnSpPr>
          <p:cNvPr id="304" name="Google Shape;304;p54"/>
          <p:cNvCxnSpPr/>
          <p:nvPr/>
        </p:nvCxnSpPr>
        <p:spPr>
          <a:xfrm>
            <a:off x="3294492" y="2017484"/>
            <a:ext cx="2990949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05" name="Google Shape;305;p54"/>
          <p:cNvSpPr txBox="1"/>
          <p:nvPr/>
        </p:nvSpPr>
        <p:spPr>
          <a:xfrm>
            <a:off x="1639113" y="4220114"/>
            <a:ext cx="6301706" cy="1399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“Upload Photo” and “Download Report” have one of the lowest satisfactory rating and task success ratio.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such as “Login”, “Add to Cart”, and “Contact Support” have one of the highest satisfactory rating but one of the lowest success ratio. Therefore, this need to be investigated. </a:t>
            </a:r>
            <a:endParaRPr/>
          </a:p>
        </p:txBody>
      </p:sp>
      <p:sp>
        <p:nvSpPr>
          <p:cNvPr id="306" name="Google Shape;306;p54"/>
          <p:cNvSpPr/>
          <p:nvPr/>
        </p:nvSpPr>
        <p:spPr>
          <a:xfrm>
            <a:off x="1766328" y="3743437"/>
            <a:ext cx="1296912" cy="34747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cxnSp>
        <p:nvCxnSpPr>
          <p:cNvPr id="307" name="Google Shape;307;p54"/>
          <p:cNvCxnSpPr/>
          <p:nvPr/>
        </p:nvCxnSpPr>
        <p:spPr>
          <a:xfrm>
            <a:off x="1639113" y="5619280"/>
            <a:ext cx="63017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8" name="Google Shape;308;p54"/>
          <p:cNvCxnSpPr/>
          <p:nvPr/>
        </p:nvCxnSpPr>
        <p:spPr>
          <a:xfrm>
            <a:off x="1639113" y="4240218"/>
            <a:ext cx="63017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/>
          <p:nvPr/>
        </p:nvSpPr>
        <p:spPr>
          <a:xfrm>
            <a:off x="843346" y="1559159"/>
            <a:ext cx="309866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M Report A4">
  <a:themeElements>
    <a:clrScheme name="A&amp;M">
      <a:dk1>
        <a:srgbClr val="646464"/>
      </a:dk1>
      <a:lt1>
        <a:srgbClr val="FFFFFF"/>
      </a:lt1>
      <a:dk2>
        <a:srgbClr val="969696"/>
      </a:dk2>
      <a:lt2>
        <a:srgbClr val="CF7F00"/>
      </a:lt2>
      <a:accent1>
        <a:srgbClr val="002B49"/>
      </a:accent1>
      <a:accent2>
        <a:srgbClr val="0085CA"/>
      </a:accent2>
      <a:accent3>
        <a:srgbClr val="5E8AB4"/>
      </a:accent3>
      <a:accent4>
        <a:srgbClr val="29702A"/>
      </a:accent4>
      <a:accent5>
        <a:srgbClr val="00677F"/>
      </a:accent5>
      <a:accent6>
        <a:srgbClr val="470858"/>
      </a:accent6>
      <a:hlink>
        <a:srgbClr val="5E8AB4"/>
      </a:hlink>
      <a:folHlink>
        <a:srgbClr val="4708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180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Noto Sans Symbols</vt:lpstr>
      <vt:lpstr>Poppins</vt:lpstr>
      <vt:lpstr>Impact</vt:lpstr>
      <vt:lpstr>AM Report A4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Ismail Abdul Maroof</cp:lastModifiedBy>
  <cp:revision>2</cp:revision>
  <dcterms:modified xsi:type="dcterms:W3CDTF">2024-07-24T12:55:28Z</dcterms:modified>
</cp:coreProperties>
</file>