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9750-9FF6-46A4-B62C-69E0F28E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4C197-B973-4E74-8240-652FBCACF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C419-9E1A-4713-B629-F92168F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F000-B790-402F-9140-40168DC3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5280-6759-42DD-972A-54379496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3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B999-2AE5-427F-9F32-7944A38A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A66FE-BA4F-47C7-B4E0-1779BE97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72F1-3EC3-41B5-ADB5-A2AB8E79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8519-C2F0-4F20-B699-A464FA53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9592-FC3E-4401-8D8A-4D579FC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D324-B1A4-43AE-820B-DEC5B69E9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EDBC-0638-42CE-8DBA-950F4B34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D902-B20D-431A-AED6-6B1F12B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A5AC-E9DE-491D-8DF2-26E2580E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41A5-3150-4ACE-A623-00CC8D75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D386-3F67-49F6-B989-DF6A2E3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63A7-5CC8-44D9-B208-C4AB8545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C000-2C61-4EEF-88BF-257905F8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22-2345-4292-B421-6367627D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7A8-C5B8-4180-8D02-44B55F3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3982-CA72-4958-B841-26482B39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2DCE-2767-40C9-9FC6-7FEBBBBB6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C390-CD59-4F3D-A381-CAB27229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8649-4F36-4A60-A6AE-A6404C9F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0C3D-6089-4EC2-B7BE-3FB9C6C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8D82-5A97-4C75-83C6-DC2089D8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CB01-0707-4C70-95DB-C9E4664F6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4D65-6E11-4BB0-9860-68D3B1B2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2624-5D02-4937-9B79-90D9B36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DBBC-6D41-4E5E-A873-18375C20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4394-D879-4947-84D2-5B6CA7DB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156-92E1-43B7-B9DE-203362C4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1E7A7-30E5-4F5C-9063-E1E1B295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6FE0-AFFE-4719-9B2E-BE9D28B53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78CD1-A47A-4C1F-AD3B-2C9F6FFBA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08529-374D-4E0A-A259-E537D38B7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1B4C3-61F0-45D3-9203-62916F01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27D2C-B66F-4E12-87AF-C56E6D9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1675F-56FA-435C-AEDF-23243E93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86B2-9BFA-421D-82BF-D9000D79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1703C-F666-4523-AAD8-542FB129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CC5E-BA2C-48C4-B1B5-616F552B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E13B0-FB72-4B2D-8F60-57D15E33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3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8DD5-A829-43B0-A1E6-50A60891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21E4-962B-45E7-BC02-D03C7017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7A39C-4B76-4D9E-A7AD-52391D95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71D4-BDEA-439A-A005-0E4FA8A0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A1B0-A8FC-407E-BBB7-C7899570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0A381-0D21-4088-8677-6C032257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2425-430C-4FA4-B00D-E9E777D6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D7A6C-D1B7-4B32-AD2E-9F5A354F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BC9D-4CF1-4BA3-892B-02747125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45D6-5C0F-4F92-B4D3-8885BFE8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75529-D26D-45F0-B0D9-B42DEF537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BC74-E8EF-42AD-B61B-3058C248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2F31-69A2-4657-A691-BCAEADAB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2262-074E-430E-B1C4-4D2EA94B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A8FD-4280-43A3-B547-71C79CB4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3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66ED-4AF6-489F-AAEE-EDD7223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E068-3399-4B6D-BDCB-07C0C3CF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4345-6D70-4596-A213-63D0ED44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39BC-9CAD-4D40-8EFC-81B6E571F2CC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99E8-CE53-44E4-878E-6072108B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F43C-41C3-4400-AB37-7748B144F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3B2F-B447-429C-A22A-259B313A1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05AE-DD68-4410-979D-A00561C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68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1D Convolution</a:t>
            </a:r>
          </a:p>
        </p:txBody>
      </p:sp>
    </p:spTree>
    <p:extLst>
      <p:ext uri="{BB962C8B-B14F-4D97-AF65-F5344CB8AC3E}">
        <p14:creationId xmlns:p14="http://schemas.microsoft.com/office/powerpoint/2010/main" val="320523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F8BF89-FD29-41C9-AE9C-5836124A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63" y="694078"/>
            <a:ext cx="4086225" cy="2962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C657E-C38E-4FF5-BDDA-3E76778B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11" y="413619"/>
            <a:ext cx="4293757" cy="31157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ED86854-13D4-4654-8FF2-6C208CE41C1B}"/>
              </a:ext>
            </a:extLst>
          </p:cNvPr>
          <p:cNvGrpSpPr/>
          <p:nvPr/>
        </p:nvGrpSpPr>
        <p:grpSpPr>
          <a:xfrm>
            <a:off x="584447" y="723015"/>
            <a:ext cx="1989564" cy="4886596"/>
            <a:chOff x="584447" y="723015"/>
            <a:chExt cx="1989564" cy="4886596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3582A6E-B1D5-4BC9-9E75-FC227F0DDC02}"/>
                </a:ext>
              </a:extLst>
            </p:cNvPr>
            <p:cNvSpPr/>
            <p:nvPr/>
          </p:nvSpPr>
          <p:spPr>
            <a:xfrm>
              <a:off x="584447" y="4646649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754458CD-8A29-4463-85F6-C769EFFEB964}"/>
                </a:ext>
              </a:extLst>
            </p:cNvPr>
            <p:cNvSpPr/>
            <p:nvPr/>
          </p:nvSpPr>
          <p:spPr>
            <a:xfrm>
              <a:off x="584447" y="4026392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06F6EF68-9054-405A-B631-B24753291868}"/>
                </a:ext>
              </a:extLst>
            </p:cNvPr>
            <p:cNvSpPr/>
            <p:nvPr/>
          </p:nvSpPr>
          <p:spPr>
            <a:xfrm>
              <a:off x="584447" y="3406135"/>
              <a:ext cx="1989564" cy="4261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26624B49-CAE2-4684-8963-52BF52FD6ADF}"/>
                </a:ext>
              </a:extLst>
            </p:cNvPr>
            <p:cNvSpPr/>
            <p:nvPr/>
          </p:nvSpPr>
          <p:spPr>
            <a:xfrm>
              <a:off x="584447" y="1545364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91DE3E6C-9A88-4A71-8320-7744C182DE4F}"/>
                </a:ext>
              </a:extLst>
            </p:cNvPr>
            <p:cNvSpPr/>
            <p:nvPr/>
          </p:nvSpPr>
          <p:spPr>
            <a:xfrm>
              <a:off x="584447" y="2165621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727048BF-779E-4A42-A40E-423DFB49E769}"/>
                </a:ext>
              </a:extLst>
            </p:cNvPr>
            <p:cNvSpPr/>
            <p:nvPr/>
          </p:nvSpPr>
          <p:spPr>
            <a:xfrm>
              <a:off x="584447" y="2785878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567DC23A-810C-40C9-AA14-D0CC35DACA69}"/>
                </a:ext>
              </a:extLst>
            </p:cNvPr>
            <p:cNvSpPr/>
            <p:nvPr/>
          </p:nvSpPr>
          <p:spPr>
            <a:xfrm>
              <a:off x="584447" y="925107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297A75-0B92-4E97-A0DE-CC312E76FE3F}"/>
                </a:ext>
              </a:extLst>
            </p:cNvPr>
            <p:cNvSpPr txBox="1"/>
            <p:nvPr/>
          </p:nvSpPr>
          <p:spPr>
            <a:xfrm>
              <a:off x="700339" y="2779984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141467-F57A-448E-BFC6-248A2FFCF146}"/>
                </a:ext>
              </a:extLst>
            </p:cNvPr>
            <p:cNvSpPr txBox="1"/>
            <p:nvPr/>
          </p:nvSpPr>
          <p:spPr>
            <a:xfrm>
              <a:off x="757560" y="4646649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400 X 1,  64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(50,1)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1D9F95-E3C7-41A5-A466-A53811E34E63}"/>
                </a:ext>
              </a:extLst>
            </p:cNvPr>
            <p:cNvSpPr txBox="1"/>
            <p:nvPr/>
          </p:nvSpPr>
          <p:spPr>
            <a:xfrm>
              <a:off x="700338" y="2175216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1765E-A25A-4C10-BB08-AAA48134A91A}"/>
                </a:ext>
              </a:extLst>
            </p:cNvPr>
            <p:cNvSpPr txBox="1"/>
            <p:nvPr/>
          </p:nvSpPr>
          <p:spPr>
            <a:xfrm>
              <a:off x="757560" y="1539470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EC68E7-52A7-4DC0-A90D-434D34AB8ECB}"/>
                </a:ext>
              </a:extLst>
            </p:cNvPr>
            <p:cNvSpPr txBox="1"/>
            <p:nvPr/>
          </p:nvSpPr>
          <p:spPr>
            <a:xfrm>
              <a:off x="757560" y="3993234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 X 1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(4,1)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F9BA5E-0394-4049-BD69-E184A187BE06}"/>
                </a:ext>
              </a:extLst>
            </p:cNvPr>
            <p:cNvSpPr txBox="1"/>
            <p:nvPr/>
          </p:nvSpPr>
          <p:spPr>
            <a:xfrm>
              <a:off x="700338" y="3448930"/>
              <a:ext cx="17577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883D8B-3340-4EDF-8E74-8032348C22C6}"/>
                </a:ext>
              </a:extLst>
            </p:cNvPr>
            <p:cNvSpPr txBox="1"/>
            <p:nvPr/>
          </p:nvSpPr>
          <p:spPr>
            <a:xfrm>
              <a:off x="700337" y="913319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 X 1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(2,1)</a:t>
              </a:r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10C35368-4DF2-4346-9FB6-2EE3C8ECD6BB}"/>
                </a:ext>
              </a:extLst>
            </p:cNvPr>
            <p:cNvSpPr/>
            <p:nvPr/>
          </p:nvSpPr>
          <p:spPr>
            <a:xfrm>
              <a:off x="1446061" y="5117168"/>
              <a:ext cx="285085" cy="4924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B67EB-3D74-4DD9-A2BA-A9F0E315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938" y="4485677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F5356AC-E6C7-4843-B74B-7752A66A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541" y="3856846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65DF04-6331-4273-ACCF-87A2CC90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415" y="3235401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6E9FAE-578E-4D31-922D-BD8359323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3" y="2622839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AEE37FF-E630-4748-AD74-853A4817E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417" y="1983653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48113EB-DD6C-4A5F-8B8F-EC614F2DF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5" y="137996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7D4B30-1C08-4AB3-952C-49F525379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3" y="72301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0935B2-1678-44E8-A59D-809312661F0B}"/>
              </a:ext>
            </a:extLst>
          </p:cNvPr>
          <p:cNvSpPr txBox="1"/>
          <p:nvPr/>
        </p:nvSpPr>
        <p:spPr>
          <a:xfrm>
            <a:off x="399426" y="5654001"/>
            <a:ext cx="266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 Type-1 Architecture (Freq)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8BB8F9-F93C-46B3-BE0C-98D470B2310A}"/>
              </a:ext>
            </a:extLst>
          </p:cNvPr>
          <p:cNvSpPr txBox="1"/>
          <p:nvPr/>
        </p:nvSpPr>
        <p:spPr>
          <a:xfrm>
            <a:off x="3160450" y="248575"/>
            <a:ext cx="501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Type-1 CNN Architecture</a:t>
            </a:r>
          </a:p>
        </p:txBody>
      </p:sp>
      <p:sp>
        <p:nvSpPr>
          <p:cNvPr id="5" name="AutoShape 6" descr="C:\Users\APR\AppData\Local\Microsoft\Windows\INetCache\Content.MSO\ppt7EB7.tmp">
            <a:extLst>
              <a:ext uri="{FF2B5EF4-FFF2-40B4-BE49-F238E27FC236}">
                <a16:creationId xmlns:a16="http://schemas.microsoft.com/office/drawing/2014/main" id="{E4B70470-F7A8-45B3-B382-EEB7BA945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60124"/>
            <a:ext cx="1921276" cy="19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C:\Users\APR\AppData\Local\Microsoft\Windows\INetCache\Content.MSO\ppt9500.tmp">
            <a:extLst>
              <a:ext uri="{FF2B5EF4-FFF2-40B4-BE49-F238E27FC236}">
                <a16:creationId xmlns:a16="http://schemas.microsoft.com/office/drawing/2014/main" id="{F6F794AB-97BE-42DD-B9A0-1ECAE4417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351236"/>
            <a:ext cx="2230164" cy="22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8E42E-1172-470D-A27A-FF737CEA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050" y="3595124"/>
            <a:ext cx="4431556" cy="3160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E356B-16B9-421B-8CBC-B4D8F7420A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11" t="7570"/>
          <a:stretch/>
        </p:blipFill>
        <p:spPr>
          <a:xfrm>
            <a:off x="2966994" y="3581400"/>
            <a:ext cx="4341266" cy="28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F540E1B-9AFC-4FBE-A5FD-FDED67322D75}"/>
              </a:ext>
            </a:extLst>
          </p:cNvPr>
          <p:cNvGrpSpPr/>
          <p:nvPr/>
        </p:nvGrpSpPr>
        <p:grpSpPr>
          <a:xfrm>
            <a:off x="584447" y="723015"/>
            <a:ext cx="1989564" cy="4886596"/>
            <a:chOff x="584447" y="723015"/>
            <a:chExt cx="1989564" cy="4886596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53ED8942-D086-4720-A9D3-85B05041EB9B}"/>
                </a:ext>
              </a:extLst>
            </p:cNvPr>
            <p:cNvSpPr/>
            <p:nvPr/>
          </p:nvSpPr>
          <p:spPr>
            <a:xfrm>
              <a:off x="584447" y="4646649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2D353C1-1028-4BE7-9882-4103D70DAD8A}"/>
                </a:ext>
              </a:extLst>
            </p:cNvPr>
            <p:cNvSpPr/>
            <p:nvPr/>
          </p:nvSpPr>
          <p:spPr>
            <a:xfrm>
              <a:off x="584447" y="4026392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22D438FE-2177-49D5-908A-D7768F3FA0DD}"/>
                </a:ext>
              </a:extLst>
            </p:cNvPr>
            <p:cNvSpPr/>
            <p:nvPr/>
          </p:nvSpPr>
          <p:spPr>
            <a:xfrm>
              <a:off x="584447" y="3406135"/>
              <a:ext cx="1989564" cy="4261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63550C07-8BD0-4BCF-9FDF-B0330645B9F4}"/>
                </a:ext>
              </a:extLst>
            </p:cNvPr>
            <p:cNvSpPr/>
            <p:nvPr/>
          </p:nvSpPr>
          <p:spPr>
            <a:xfrm>
              <a:off x="584447" y="1545364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A3D2436-84F4-4576-9CCE-5EC0BB8A3E93}"/>
                </a:ext>
              </a:extLst>
            </p:cNvPr>
            <p:cNvSpPr/>
            <p:nvPr/>
          </p:nvSpPr>
          <p:spPr>
            <a:xfrm>
              <a:off x="584447" y="2165621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82A05619-F615-4723-9EAB-E9C7459C3213}"/>
                </a:ext>
              </a:extLst>
            </p:cNvPr>
            <p:cNvSpPr/>
            <p:nvPr/>
          </p:nvSpPr>
          <p:spPr>
            <a:xfrm>
              <a:off x="584447" y="2785878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A688EBC-D38B-4920-8940-789698F14465}"/>
                </a:ext>
              </a:extLst>
            </p:cNvPr>
            <p:cNvSpPr/>
            <p:nvPr/>
          </p:nvSpPr>
          <p:spPr>
            <a:xfrm>
              <a:off x="584447" y="925107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2CB61A-ED78-4B3C-818F-A60294B95080}"/>
                </a:ext>
              </a:extLst>
            </p:cNvPr>
            <p:cNvSpPr txBox="1"/>
            <p:nvPr/>
          </p:nvSpPr>
          <p:spPr>
            <a:xfrm>
              <a:off x="700339" y="2779984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588183-DB2B-48C4-9EAF-530AA7D83D43}"/>
                </a:ext>
              </a:extLst>
            </p:cNvPr>
            <p:cNvSpPr txBox="1"/>
            <p:nvPr/>
          </p:nvSpPr>
          <p:spPr>
            <a:xfrm>
              <a:off x="757560" y="4646649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50 X 1,  64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(6,1)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6A66CF-C584-4592-BD4E-439DF2B8014F}"/>
                </a:ext>
              </a:extLst>
            </p:cNvPr>
            <p:cNvSpPr txBox="1"/>
            <p:nvPr/>
          </p:nvSpPr>
          <p:spPr>
            <a:xfrm>
              <a:off x="700338" y="2175216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A99ECF-9EE4-4960-AD90-8FF7489F61A3}"/>
                </a:ext>
              </a:extLst>
            </p:cNvPr>
            <p:cNvSpPr txBox="1"/>
            <p:nvPr/>
          </p:nvSpPr>
          <p:spPr>
            <a:xfrm>
              <a:off x="757560" y="1539470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AAE35-88BE-465A-9218-780163807A57}"/>
                </a:ext>
              </a:extLst>
            </p:cNvPr>
            <p:cNvSpPr txBox="1"/>
            <p:nvPr/>
          </p:nvSpPr>
          <p:spPr>
            <a:xfrm>
              <a:off x="757560" y="3993234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 X 1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(8,1)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B960A0-3AAF-49BB-BC34-724E979AEE4D}"/>
                </a:ext>
              </a:extLst>
            </p:cNvPr>
            <p:cNvSpPr txBox="1"/>
            <p:nvPr/>
          </p:nvSpPr>
          <p:spPr>
            <a:xfrm>
              <a:off x="700338" y="3448930"/>
              <a:ext cx="17577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0.5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BB4BA-5820-4EAB-AB0F-15062483FF4D}"/>
                </a:ext>
              </a:extLst>
            </p:cNvPr>
            <p:cNvSpPr txBox="1"/>
            <p:nvPr/>
          </p:nvSpPr>
          <p:spPr>
            <a:xfrm>
              <a:off x="700337" y="913319"/>
              <a:ext cx="17577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 X 1</a:t>
              </a:r>
            </a:p>
            <a:p>
              <a:pPr algn="ctr"/>
              <a:r>
                <a: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(4,1)</a:t>
              </a: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A483D109-BE0F-4377-AEBF-FA0B0B49A4E4}"/>
                </a:ext>
              </a:extLst>
            </p:cNvPr>
            <p:cNvSpPr/>
            <p:nvPr/>
          </p:nvSpPr>
          <p:spPr>
            <a:xfrm>
              <a:off x="1446061" y="5117168"/>
              <a:ext cx="285085" cy="4924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24886E-F7BD-431F-B5F7-DE724445F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938" y="4485677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4C3ED9-6796-4046-8DFF-73E594889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541" y="3856846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AC91CD-496C-47E5-9853-01C072882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415" y="3235401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11A98E-4ECE-48C1-AA25-7F83C42B1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3" y="2622839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F3827A-23BC-4FE5-AD98-38ED7459D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417" y="1983653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643773-C6F7-4D3C-9AF5-15BACFA4D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5" y="137996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06E92A-1B3B-496D-9985-F32D38293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293" y="72301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5A0DEB7-300E-445B-A863-9EEDC520066F}"/>
              </a:ext>
            </a:extLst>
          </p:cNvPr>
          <p:cNvSpPr/>
          <p:nvPr/>
        </p:nvSpPr>
        <p:spPr>
          <a:xfrm>
            <a:off x="221674" y="5748227"/>
            <a:ext cx="3162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CNN Type-2 Architecture (Time)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21A6A-C497-4941-A93F-61A727D51E1B}"/>
              </a:ext>
            </a:extLst>
          </p:cNvPr>
          <p:cNvSpPr txBox="1"/>
          <p:nvPr/>
        </p:nvSpPr>
        <p:spPr>
          <a:xfrm>
            <a:off x="3160450" y="248575"/>
            <a:ext cx="501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Type-2 CNN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035C6-1D21-4856-987E-95FB4BD7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47" y="3856846"/>
            <a:ext cx="4015666" cy="28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97624-38F6-484B-8F59-0CBBF3BCC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0"/>
          <a:stretch/>
        </p:blipFill>
        <p:spPr>
          <a:xfrm>
            <a:off x="3500482" y="3682976"/>
            <a:ext cx="4165591" cy="2952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6A1F99-E094-4B12-B9BC-E6F0E0DA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084" y="879036"/>
            <a:ext cx="4165592" cy="29027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2145D8-7A74-44C3-B684-3121CFDCD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569" y="829917"/>
            <a:ext cx="4210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2594576-C0F5-4D14-82F0-F40A792D664A}"/>
              </a:ext>
            </a:extLst>
          </p:cNvPr>
          <p:cNvGrpSpPr/>
          <p:nvPr/>
        </p:nvGrpSpPr>
        <p:grpSpPr>
          <a:xfrm>
            <a:off x="201227" y="1127464"/>
            <a:ext cx="3838113" cy="4990020"/>
            <a:chOff x="7473538" y="445702"/>
            <a:chExt cx="4368777" cy="5838608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1618E83F-67FE-45CA-84A1-1EBD26E9C5A2}"/>
                </a:ext>
              </a:extLst>
            </p:cNvPr>
            <p:cNvSpPr/>
            <p:nvPr/>
          </p:nvSpPr>
          <p:spPr>
            <a:xfrm>
              <a:off x="7473538" y="5312476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4BE3CF81-52B0-473D-B450-48BC31A289E8}"/>
                </a:ext>
              </a:extLst>
            </p:cNvPr>
            <p:cNvSpPr/>
            <p:nvPr/>
          </p:nvSpPr>
          <p:spPr>
            <a:xfrm>
              <a:off x="7473538" y="4692219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B7198521-97B7-492E-8837-C8F163B6AA5D}"/>
                </a:ext>
              </a:extLst>
            </p:cNvPr>
            <p:cNvSpPr/>
            <p:nvPr/>
          </p:nvSpPr>
          <p:spPr>
            <a:xfrm>
              <a:off x="7473538" y="4071962"/>
              <a:ext cx="1989564" cy="4261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14AD614E-8239-485B-A43F-1BB046CF47AA}"/>
                </a:ext>
              </a:extLst>
            </p:cNvPr>
            <p:cNvSpPr/>
            <p:nvPr/>
          </p:nvSpPr>
          <p:spPr>
            <a:xfrm>
              <a:off x="7473538" y="2211191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F3491E52-123C-42B3-95F7-B6F4B34E795B}"/>
                </a:ext>
              </a:extLst>
            </p:cNvPr>
            <p:cNvSpPr/>
            <p:nvPr/>
          </p:nvSpPr>
          <p:spPr>
            <a:xfrm>
              <a:off x="7473538" y="2831448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BA736C60-5355-448B-984B-8F6E751B549D}"/>
                </a:ext>
              </a:extLst>
            </p:cNvPr>
            <p:cNvSpPr/>
            <p:nvPr/>
          </p:nvSpPr>
          <p:spPr>
            <a:xfrm>
              <a:off x="7473538" y="3451705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4AD9C808-E380-4B4D-AAD9-324F112EBD78}"/>
                </a:ext>
              </a:extLst>
            </p:cNvPr>
            <p:cNvSpPr/>
            <p:nvPr/>
          </p:nvSpPr>
          <p:spPr>
            <a:xfrm>
              <a:off x="7473538" y="1590934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8A406-BDA9-448E-9DAB-034FB263D25E}"/>
                </a:ext>
              </a:extLst>
            </p:cNvPr>
            <p:cNvSpPr txBox="1"/>
            <p:nvPr/>
          </p:nvSpPr>
          <p:spPr>
            <a:xfrm>
              <a:off x="7589430" y="3445811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F17EDE-0BC3-472B-A69B-1EDB9651199E}"/>
                </a:ext>
              </a:extLst>
            </p:cNvPr>
            <p:cNvSpPr txBox="1"/>
            <p:nvPr/>
          </p:nvSpPr>
          <p:spPr>
            <a:xfrm>
              <a:off x="7646651" y="5282044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400 X 1,  64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(50,1)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D9610C-0D83-48BE-9172-BF23778FCA8A}"/>
                </a:ext>
              </a:extLst>
            </p:cNvPr>
            <p:cNvSpPr txBox="1"/>
            <p:nvPr/>
          </p:nvSpPr>
          <p:spPr>
            <a:xfrm>
              <a:off x="7589429" y="2841043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A25498-D6BB-4893-B9F6-71068BFB8D29}"/>
                </a:ext>
              </a:extLst>
            </p:cNvPr>
            <p:cNvSpPr txBox="1"/>
            <p:nvPr/>
          </p:nvSpPr>
          <p:spPr>
            <a:xfrm>
              <a:off x="7646651" y="2205297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6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21A48-6E16-4049-BF64-9E71A078E948}"/>
                </a:ext>
              </a:extLst>
            </p:cNvPr>
            <p:cNvSpPr txBox="1"/>
            <p:nvPr/>
          </p:nvSpPr>
          <p:spPr>
            <a:xfrm>
              <a:off x="7646651" y="4659061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 X 1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(4,1)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74BBB-CA5E-423A-9870-0759DE41ACCD}"/>
                </a:ext>
              </a:extLst>
            </p:cNvPr>
            <p:cNvSpPr txBox="1"/>
            <p:nvPr/>
          </p:nvSpPr>
          <p:spPr>
            <a:xfrm>
              <a:off x="7589429" y="4114757"/>
              <a:ext cx="1757779" cy="3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3C0D12-735D-476B-BD18-DDEF2419B499}"/>
                </a:ext>
              </a:extLst>
            </p:cNvPr>
            <p:cNvSpPr txBox="1"/>
            <p:nvPr/>
          </p:nvSpPr>
          <p:spPr>
            <a:xfrm>
              <a:off x="7589428" y="1579146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 X 1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(2,1)</a:t>
              </a:r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97EB3F85-BC11-4C54-94FA-35B612FBC503}"/>
                </a:ext>
              </a:extLst>
            </p:cNvPr>
            <p:cNvSpPr/>
            <p:nvPr/>
          </p:nvSpPr>
          <p:spPr>
            <a:xfrm>
              <a:off x="8335152" y="5782995"/>
              <a:ext cx="285085" cy="4924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0DBB43-5A43-4F9F-B28E-9385FC837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029" y="5151504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4CA07E-F161-4B40-A3A4-AC4276734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2632" y="4522673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D3AB99-847B-4EBC-853F-379C4F61B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506" y="3901228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DD563B-C4A4-4D0D-9D6E-6539E72B9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0384" y="3288666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A81540-CFCC-40DB-803E-B052EC200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508" y="2649480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B84BE4-6C9A-4408-8B1F-5FDB07E10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0386" y="2045792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BC0F8B-14C6-451F-B0F1-1CC875540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0384" y="1388842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E3E2EF97-0D55-4F79-8AC4-5ED4DAB307EC}"/>
                </a:ext>
              </a:extLst>
            </p:cNvPr>
            <p:cNvSpPr/>
            <p:nvPr/>
          </p:nvSpPr>
          <p:spPr>
            <a:xfrm>
              <a:off x="9852751" y="5321348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ABD1000A-1BD1-42A3-8946-5C8CA32B8221}"/>
                </a:ext>
              </a:extLst>
            </p:cNvPr>
            <p:cNvSpPr/>
            <p:nvPr/>
          </p:nvSpPr>
          <p:spPr>
            <a:xfrm>
              <a:off x="9852751" y="4701091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0641C8BA-90F1-468E-B9D5-158A2113E3F9}"/>
                </a:ext>
              </a:extLst>
            </p:cNvPr>
            <p:cNvSpPr/>
            <p:nvPr/>
          </p:nvSpPr>
          <p:spPr>
            <a:xfrm>
              <a:off x="9852751" y="4080834"/>
              <a:ext cx="1989564" cy="4261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117E219C-D2EA-4005-A21D-4A7F87790AF0}"/>
                </a:ext>
              </a:extLst>
            </p:cNvPr>
            <p:cNvSpPr/>
            <p:nvPr/>
          </p:nvSpPr>
          <p:spPr>
            <a:xfrm>
              <a:off x="9852751" y="2220063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E994DBF1-4FFD-4065-AAA1-505A4BB6C53B}"/>
                </a:ext>
              </a:extLst>
            </p:cNvPr>
            <p:cNvSpPr/>
            <p:nvPr/>
          </p:nvSpPr>
          <p:spPr>
            <a:xfrm>
              <a:off x="9852751" y="2840320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4DC00BCC-2182-40BE-AA13-299560ABD84F}"/>
                </a:ext>
              </a:extLst>
            </p:cNvPr>
            <p:cNvSpPr/>
            <p:nvPr/>
          </p:nvSpPr>
          <p:spPr>
            <a:xfrm>
              <a:off x="9852751" y="3460577"/>
              <a:ext cx="1989564" cy="42612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Process 54">
              <a:extLst>
                <a:ext uri="{FF2B5EF4-FFF2-40B4-BE49-F238E27FC236}">
                  <a16:creationId xmlns:a16="http://schemas.microsoft.com/office/drawing/2014/main" id="{D7D127E2-29F3-4854-B68E-D82081031529}"/>
                </a:ext>
              </a:extLst>
            </p:cNvPr>
            <p:cNvSpPr/>
            <p:nvPr/>
          </p:nvSpPr>
          <p:spPr>
            <a:xfrm>
              <a:off x="9852751" y="1599806"/>
              <a:ext cx="1989564" cy="42612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2F0405-0C24-489C-9311-76D4280F6898}"/>
                </a:ext>
              </a:extLst>
            </p:cNvPr>
            <p:cNvSpPr txBox="1"/>
            <p:nvPr/>
          </p:nvSpPr>
          <p:spPr>
            <a:xfrm>
              <a:off x="9968643" y="3454683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3A2B4D-9B02-4F12-A39E-7DC44068F52F}"/>
                </a:ext>
              </a:extLst>
            </p:cNvPr>
            <p:cNvSpPr txBox="1"/>
            <p:nvPr/>
          </p:nvSpPr>
          <p:spPr>
            <a:xfrm>
              <a:off x="10025864" y="5299695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50 X 1,  64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(6,1)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67BF52-EB54-4E85-90E1-73B84E907C77}"/>
                </a:ext>
              </a:extLst>
            </p:cNvPr>
            <p:cNvSpPr txBox="1"/>
            <p:nvPr/>
          </p:nvSpPr>
          <p:spPr>
            <a:xfrm>
              <a:off x="9968642" y="2849915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1E7E7B-AF94-4435-BE37-9DD964AF1D0D}"/>
                </a:ext>
              </a:extLst>
            </p:cNvPr>
            <p:cNvSpPr txBox="1"/>
            <p:nvPr/>
          </p:nvSpPr>
          <p:spPr>
            <a:xfrm>
              <a:off x="10025864" y="2214169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Conv1d 8 X 1,  128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(1,1)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DA6740-B64A-4124-9B47-BA549CE9E797}"/>
                </a:ext>
              </a:extLst>
            </p:cNvPr>
            <p:cNvSpPr txBox="1"/>
            <p:nvPr/>
          </p:nvSpPr>
          <p:spPr>
            <a:xfrm>
              <a:off x="10025864" y="4667934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 X 1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(8,1)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B85E26-F759-451F-8495-36AFA0C37248}"/>
                </a:ext>
              </a:extLst>
            </p:cNvPr>
            <p:cNvSpPr txBox="1"/>
            <p:nvPr/>
          </p:nvSpPr>
          <p:spPr>
            <a:xfrm>
              <a:off x="9968642" y="4123629"/>
              <a:ext cx="1757779" cy="3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0.5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F513FA-0B82-4EA0-8919-08B9EC082600}"/>
                </a:ext>
              </a:extLst>
            </p:cNvPr>
            <p:cNvSpPr txBox="1"/>
            <p:nvPr/>
          </p:nvSpPr>
          <p:spPr>
            <a:xfrm>
              <a:off x="9968641" y="1588018"/>
              <a:ext cx="1757779" cy="50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 X 1</a:t>
              </a:r>
            </a:p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 (4,1)</a:t>
              </a:r>
            </a:p>
          </p:txBody>
        </p:sp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4340060A-1818-40B3-ACA0-AB204476E2C3}"/>
                </a:ext>
              </a:extLst>
            </p:cNvPr>
            <p:cNvSpPr/>
            <p:nvPr/>
          </p:nvSpPr>
          <p:spPr>
            <a:xfrm>
              <a:off x="10714365" y="5791867"/>
              <a:ext cx="285085" cy="4924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7D0AD01-C4A6-4F0B-8168-4B361F8FE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242" y="5160376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8AF9-F2BF-4CC4-BF69-D475BAA98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1845" y="453154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F5C93F-7270-47C8-8F89-344EB7884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0719" y="3910100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0550E3A-4A71-4379-83EA-665B1D266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9597" y="3297538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4BFB29A-F160-47ED-815D-AA48E2764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0721" y="2658352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3C14AB4-01EC-4458-AD3D-CA025719D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9599" y="2054664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0880658-EC63-44BC-B4DB-4BFB7D3D3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9597" y="1397714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C5A2C26-0C5D-4DD9-8BE9-714FFAA345DB}"/>
                </a:ext>
              </a:extLst>
            </p:cNvPr>
            <p:cNvSpPr/>
            <p:nvPr/>
          </p:nvSpPr>
          <p:spPr>
            <a:xfrm>
              <a:off x="8042186" y="1022642"/>
              <a:ext cx="3275853" cy="3504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CC9AF320-82C9-47D5-89FB-B2C61EEBE1F5}"/>
                </a:ext>
              </a:extLst>
            </p:cNvPr>
            <p:cNvSpPr/>
            <p:nvPr/>
          </p:nvSpPr>
          <p:spPr>
            <a:xfrm>
              <a:off x="8685330" y="445702"/>
              <a:ext cx="1989564" cy="426129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C4DEE1-6D81-4D73-9C93-7F09CA2B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5962" y="857665"/>
              <a:ext cx="0" cy="16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73F019F-F8F3-43F6-A22E-D62E197FD38B}"/>
                </a:ext>
              </a:extLst>
            </p:cNvPr>
            <p:cNvSpPr txBox="1"/>
            <p:nvPr/>
          </p:nvSpPr>
          <p:spPr>
            <a:xfrm>
              <a:off x="8789394" y="511898"/>
              <a:ext cx="1757779" cy="3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0.5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6A1481-66A7-4D9B-BABE-DA7FFAF5DDF3}"/>
                </a:ext>
              </a:extLst>
            </p:cNvPr>
            <p:cNvSpPr txBox="1"/>
            <p:nvPr/>
          </p:nvSpPr>
          <p:spPr>
            <a:xfrm>
              <a:off x="8781996" y="1046043"/>
              <a:ext cx="1757779" cy="3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CB68243-9FF6-4199-A108-45056CAAF03F}"/>
              </a:ext>
            </a:extLst>
          </p:cNvPr>
          <p:cNvSpPr/>
          <p:nvPr/>
        </p:nvSpPr>
        <p:spPr>
          <a:xfrm>
            <a:off x="375953" y="616187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CNN Type-1 + Type-2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A070A-12EF-41FB-B386-B7B08752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28" y="3470193"/>
            <a:ext cx="3891172" cy="2804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184C9-8F63-42E5-BEC4-0D3B8508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57" y="3708267"/>
            <a:ext cx="3698503" cy="2598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646E5-ACF2-4691-BECE-4DE07C55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26" y="801692"/>
            <a:ext cx="3789355" cy="273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80E7A-A4A4-46E6-A2BE-7C4C578E4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717" y="1076817"/>
            <a:ext cx="3752123" cy="259894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0B1BF41-4FF5-4C86-9073-9237E0F8F866}"/>
              </a:ext>
            </a:extLst>
          </p:cNvPr>
          <p:cNvSpPr txBox="1"/>
          <p:nvPr/>
        </p:nvSpPr>
        <p:spPr>
          <a:xfrm>
            <a:off x="3160449" y="248575"/>
            <a:ext cx="5646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Concatenated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3228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263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1D Convolution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#RAKARADDI APPAN#</dc:creator>
  <cp:lastModifiedBy>#RAKARADDI APPAN#</cp:lastModifiedBy>
  <cp:revision>16</cp:revision>
  <dcterms:created xsi:type="dcterms:W3CDTF">2019-11-10T05:16:11Z</dcterms:created>
  <dcterms:modified xsi:type="dcterms:W3CDTF">2019-11-12T19:27:34Z</dcterms:modified>
</cp:coreProperties>
</file>