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1" r:id="rId5"/>
    <p:sldId id="262" r:id="rId6"/>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04BD1-E5C6-4B26-9BDE-C63BA4D33A39}"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F7F0A-BBD3-40B3-A0E6-CAFD4DAA7FF9}" type="slidenum">
              <a:rPr lang="en-US" smtClean="0"/>
              <a:t>‹#›</a:t>
            </a:fld>
            <a:endParaRPr lang="en-US"/>
          </a:p>
        </p:txBody>
      </p:sp>
    </p:spTree>
    <p:extLst>
      <p:ext uri="{BB962C8B-B14F-4D97-AF65-F5344CB8AC3E}">
        <p14:creationId xmlns:p14="http://schemas.microsoft.com/office/powerpoint/2010/main" val="278008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F7F0A-BBD3-40B3-A0E6-CAFD4DAA7FF9}" type="slidenum">
              <a:rPr lang="en-US" smtClean="0"/>
              <a:t>5</a:t>
            </a:fld>
            <a:endParaRPr lang="en-US"/>
          </a:p>
        </p:txBody>
      </p:sp>
    </p:spTree>
    <p:extLst>
      <p:ext uri="{BB962C8B-B14F-4D97-AF65-F5344CB8AC3E}">
        <p14:creationId xmlns:p14="http://schemas.microsoft.com/office/powerpoint/2010/main" val="306891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DF4B-33EF-DA8A-DEDF-0EBD7D6DA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81E91-166E-1BC5-0D38-8991C475D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5BB676-109D-3FA2-FA58-A48EE9BC4C8D}"/>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F0B9E098-37E6-3C25-2124-8757B53F8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7A8E9-13B8-6762-D39B-E591E0C6EFD7}"/>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170626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3FC1-4B4C-4BDB-6EC4-C9F4BFFE1D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E733C3-CA7D-47FE-A397-A7A608176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41752-0D4A-C729-7354-E0164368023E}"/>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C337B26C-E6F7-FC10-2D42-917C6C5CF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D5C32-DD6B-9C66-68CF-B940290F00A5}"/>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13584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A1F9D-75F2-C002-FE31-67107ACB1F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2D2B9F-5946-5045-98D1-1CA9B9185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2D1B7-E58F-AAAB-F4F5-4A56C4DBB81F}"/>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4C825C6C-5410-90F4-C4C0-857E1227A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2DD0F-5925-3900-1552-86196E3086E3}"/>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236769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59D3-38BA-FA20-2953-8A743F0ED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9A29B-4502-3845-189C-0A000C7A4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22D30-682B-B3DC-CB16-72107603662A}"/>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765291C8-C015-E287-877B-4C7416414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DEA91-DC3E-49CC-4DBD-B0714C7EC47A}"/>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330290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92E3-B550-ADC6-385F-6B85E9499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EA363-A7EC-F6E2-8BE8-1D6B176BB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6866F-3914-F0F6-A261-16F7FC50341F}"/>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9508F705-08EA-B4BF-51B2-47E7D7A33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13B89-4786-E427-FA67-F27BA37D09C1}"/>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23207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D86B-6C27-C6F1-209D-C37030975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0973E-43B1-A3CD-D0DE-9986C85A54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ABBEF-5B19-CADE-AB15-313CDABBF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56B376-29C8-78E0-B2AC-8A819BE09E5A}"/>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6" name="Footer Placeholder 5">
            <a:extLst>
              <a:ext uri="{FF2B5EF4-FFF2-40B4-BE49-F238E27FC236}">
                <a16:creationId xmlns:a16="http://schemas.microsoft.com/office/drawing/2014/main" id="{3605E4E2-7F70-EA93-DA74-73F7E83A7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DF664-0177-223F-D973-BEB92EAC80BA}"/>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43646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16AE-87A1-738E-190B-643841C50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8DAAD-2810-AB57-F93A-4B4A44D3E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D132F-9C46-1DAA-A12A-827CE0E52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20A72-74BA-EF7F-9F0E-785BE6996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77B85-9D29-31B5-6E68-7637B4C47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55D7E-9152-19C2-7293-14B04259C084}"/>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8" name="Footer Placeholder 7">
            <a:extLst>
              <a:ext uri="{FF2B5EF4-FFF2-40B4-BE49-F238E27FC236}">
                <a16:creationId xmlns:a16="http://schemas.microsoft.com/office/drawing/2014/main" id="{555D1AAB-E82C-9000-1114-E07B60ED7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5E4A6E-D188-5DDF-9EC2-AF22225ED3F1}"/>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177932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E779-B55F-BF37-330C-D1DD1D4A1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B8EA59-8F1F-E9C6-CBA1-417E0FCF6CAC}"/>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4" name="Footer Placeholder 3">
            <a:extLst>
              <a:ext uri="{FF2B5EF4-FFF2-40B4-BE49-F238E27FC236}">
                <a16:creationId xmlns:a16="http://schemas.microsoft.com/office/drawing/2014/main" id="{618675A0-7B37-5781-B523-50D42A0B5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57485-AB17-8217-E9AD-8E2DB1E99D0C}"/>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317519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8E48F-43BA-43C3-18F7-B907B1E71699}"/>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3" name="Footer Placeholder 2">
            <a:extLst>
              <a:ext uri="{FF2B5EF4-FFF2-40B4-BE49-F238E27FC236}">
                <a16:creationId xmlns:a16="http://schemas.microsoft.com/office/drawing/2014/main" id="{F31FED21-3E58-2DCC-9F2F-19E483C9CC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929BA9-A3E7-0528-A4C0-01F28B4E34C8}"/>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306325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63F3-CBA5-A16D-8C35-585BA23C2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33A50B-DF2C-1224-6763-5D5BEBC0A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57A7B3-6BB1-9055-4BA5-1D29BA31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2D1B8-1A64-FEE3-F44F-4E43DA9349D2}"/>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6" name="Footer Placeholder 5">
            <a:extLst>
              <a:ext uri="{FF2B5EF4-FFF2-40B4-BE49-F238E27FC236}">
                <a16:creationId xmlns:a16="http://schemas.microsoft.com/office/drawing/2014/main" id="{4FF00A36-269F-9A56-2DE8-7365F0DC2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AA09-B3A1-8B41-3D06-0DCE1B3F7A90}"/>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316913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851C-A62B-60C0-5B6D-F442D19C6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A842BF-5F32-5864-329D-72931FBF1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141EE-6E8D-4ADE-653C-957420ABF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BF95D-D3A4-B6E8-1626-72C55A549A61}"/>
              </a:ext>
            </a:extLst>
          </p:cNvPr>
          <p:cNvSpPr>
            <a:spLocks noGrp="1"/>
          </p:cNvSpPr>
          <p:nvPr>
            <p:ph type="dt" sz="half" idx="10"/>
          </p:nvPr>
        </p:nvSpPr>
        <p:spPr/>
        <p:txBody>
          <a:bodyPr/>
          <a:lstStyle/>
          <a:p>
            <a:fld id="{336771CD-AACA-432A-B459-16576564BDFD}" type="datetimeFigureOut">
              <a:rPr lang="en-US" smtClean="0"/>
              <a:t>2/21/2023</a:t>
            </a:fld>
            <a:endParaRPr lang="en-US"/>
          </a:p>
        </p:txBody>
      </p:sp>
      <p:sp>
        <p:nvSpPr>
          <p:cNvPr id="6" name="Footer Placeholder 5">
            <a:extLst>
              <a:ext uri="{FF2B5EF4-FFF2-40B4-BE49-F238E27FC236}">
                <a16:creationId xmlns:a16="http://schemas.microsoft.com/office/drawing/2014/main" id="{4D04ED4C-934A-F61F-3906-278707A8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99526-0A06-1BFE-1DDB-14281142A4F3}"/>
              </a:ext>
            </a:extLst>
          </p:cNvPr>
          <p:cNvSpPr>
            <a:spLocks noGrp="1"/>
          </p:cNvSpPr>
          <p:nvPr>
            <p:ph type="sldNum" sz="quarter" idx="12"/>
          </p:nvPr>
        </p:nvSpPr>
        <p:spPr/>
        <p:txBody>
          <a:bodyPr/>
          <a:lstStyle/>
          <a:p>
            <a:fld id="{C76FC3CA-A214-47E8-B54E-35DB20AB209B}" type="slidenum">
              <a:rPr lang="en-US" smtClean="0"/>
              <a:t>‹#›</a:t>
            </a:fld>
            <a:endParaRPr lang="en-US"/>
          </a:p>
        </p:txBody>
      </p:sp>
    </p:spTree>
    <p:extLst>
      <p:ext uri="{BB962C8B-B14F-4D97-AF65-F5344CB8AC3E}">
        <p14:creationId xmlns:p14="http://schemas.microsoft.com/office/powerpoint/2010/main" val="2411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2127C-659F-02E3-A6BF-CF48B3EB4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499216-1C83-5D55-99CA-2566C3C13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93A71-39F5-059F-9FA0-B7A97DB6A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71CD-AACA-432A-B459-16576564BDFD}" type="datetimeFigureOut">
              <a:rPr lang="en-US" smtClean="0"/>
              <a:t>2/21/2023</a:t>
            </a:fld>
            <a:endParaRPr lang="en-US"/>
          </a:p>
        </p:txBody>
      </p:sp>
      <p:sp>
        <p:nvSpPr>
          <p:cNvPr id="5" name="Footer Placeholder 4">
            <a:extLst>
              <a:ext uri="{FF2B5EF4-FFF2-40B4-BE49-F238E27FC236}">
                <a16:creationId xmlns:a16="http://schemas.microsoft.com/office/drawing/2014/main" id="{D45B1D76-2D56-34CB-C733-666F7FEA3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2BC9E-6F22-2C5D-0B90-A4822BDCA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FC3CA-A214-47E8-B54E-35DB20AB209B}" type="slidenum">
              <a:rPr lang="en-US" smtClean="0"/>
              <a:t>‹#›</a:t>
            </a:fld>
            <a:endParaRPr lang="en-US"/>
          </a:p>
        </p:txBody>
      </p:sp>
    </p:spTree>
    <p:extLst>
      <p:ext uri="{BB962C8B-B14F-4D97-AF65-F5344CB8AC3E}">
        <p14:creationId xmlns:p14="http://schemas.microsoft.com/office/powerpoint/2010/main" val="227669988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566B-74CA-953F-9E93-8D9AD23A05B0}"/>
              </a:ext>
            </a:extLst>
          </p:cNvPr>
          <p:cNvSpPr>
            <a:spLocks noGrp="1"/>
          </p:cNvSpPr>
          <p:nvPr>
            <p:ph type="ctrTitle"/>
          </p:nvPr>
        </p:nvSpPr>
        <p:spPr/>
        <p:txBody>
          <a:bodyPr/>
          <a:lstStyle/>
          <a:p>
            <a:r>
              <a:rPr lang="en-US" dirty="0"/>
              <a:t>PWM Drawer</a:t>
            </a:r>
          </a:p>
        </p:txBody>
      </p:sp>
      <p:sp>
        <p:nvSpPr>
          <p:cNvPr id="3" name="Subtitle 2">
            <a:extLst>
              <a:ext uri="{FF2B5EF4-FFF2-40B4-BE49-F238E27FC236}">
                <a16:creationId xmlns:a16="http://schemas.microsoft.com/office/drawing/2014/main" id="{913FFBE1-B4AA-2EF4-FB95-329580F1FBBC}"/>
              </a:ext>
            </a:extLst>
          </p:cNvPr>
          <p:cNvSpPr>
            <a:spLocks noGrp="1"/>
          </p:cNvSpPr>
          <p:nvPr>
            <p:ph type="subTitle" idx="1"/>
          </p:nvPr>
        </p:nvSpPr>
        <p:spPr/>
        <p:txBody>
          <a:bodyPr/>
          <a:lstStyle/>
          <a:p>
            <a:r>
              <a:rPr lang="en-US" dirty="0"/>
              <a:t>by ismail_iprahim</a:t>
            </a:r>
          </a:p>
        </p:txBody>
      </p:sp>
    </p:spTree>
    <p:extLst>
      <p:ext uri="{BB962C8B-B14F-4D97-AF65-F5344CB8AC3E}">
        <p14:creationId xmlns:p14="http://schemas.microsoft.com/office/powerpoint/2010/main" val="219420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AA3C2-5691-77B1-D1A3-CA735FBDAC02}"/>
              </a:ext>
            </a:extLst>
          </p:cNvPr>
          <p:cNvSpPr>
            <a:spLocks noGrp="1"/>
          </p:cNvSpPr>
          <p:nvPr>
            <p:ph type="title"/>
          </p:nvPr>
        </p:nvSpPr>
        <p:spPr>
          <a:xfrm>
            <a:off x="630935" y="639520"/>
            <a:ext cx="4125999" cy="1719072"/>
          </a:xfrm>
        </p:spPr>
        <p:txBody>
          <a:bodyPr anchor="b">
            <a:normAutofit/>
          </a:bodyPr>
          <a:lstStyle/>
          <a:p>
            <a:r>
              <a:rPr lang="en-US" sz="5400" dirty="0"/>
              <a:t>PWM drawer </a:t>
            </a:r>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C8E0786-11EF-396A-C8F8-1F6C4C3491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6934" y="658882"/>
            <a:ext cx="6903720" cy="554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0264-1DF0-A205-8AC1-1CA40C50CC05}"/>
              </a:ext>
            </a:extLst>
          </p:cNvPr>
          <p:cNvSpPr>
            <a:spLocks noGrp="1"/>
          </p:cNvSpPr>
          <p:nvPr>
            <p:ph type="title"/>
          </p:nvPr>
        </p:nvSpPr>
        <p:spPr/>
        <p:txBody>
          <a:bodyPr/>
          <a:lstStyle/>
          <a:p>
            <a:r>
              <a:rPr lang="en-US" b="1" i="0" dirty="0">
                <a:solidFill>
                  <a:srgbClr val="FF0000"/>
                </a:solidFill>
                <a:effectLst/>
                <a:latin typeface="Roboto" panose="020B0604020202020204" pitchFamily="2" charset="0"/>
              </a:rPr>
              <a:t>Introduction to PWM:</a:t>
            </a:r>
            <a:br>
              <a:rPr lang="en-US" b="0" i="0" dirty="0">
                <a:solidFill>
                  <a:srgbClr val="FF0000"/>
                </a:solidFill>
                <a:effectLst/>
                <a:latin typeface="Roboto" panose="020B0604020202020204" pitchFamily="2" charset="0"/>
              </a:rPr>
            </a:br>
            <a:endParaRPr lang="en-US" dirty="0">
              <a:solidFill>
                <a:srgbClr val="FF0000"/>
              </a:solidFill>
            </a:endParaRPr>
          </a:p>
        </p:txBody>
      </p:sp>
      <p:sp>
        <p:nvSpPr>
          <p:cNvPr id="3" name="Content Placeholder 2">
            <a:extLst>
              <a:ext uri="{FF2B5EF4-FFF2-40B4-BE49-F238E27FC236}">
                <a16:creationId xmlns:a16="http://schemas.microsoft.com/office/drawing/2014/main" id="{05F486D8-566C-BD01-0370-F7692C478F96}"/>
              </a:ext>
            </a:extLst>
          </p:cNvPr>
          <p:cNvSpPr>
            <a:spLocks noGrp="1"/>
          </p:cNvSpPr>
          <p:nvPr>
            <p:ph idx="1"/>
          </p:nvPr>
        </p:nvSpPr>
        <p:spPr>
          <a:xfrm>
            <a:off x="838200" y="1407560"/>
            <a:ext cx="10515600" cy="4769403"/>
          </a:xfrm>
        </p:spPr>
        <p:txBody>
          <a:bodyPr>
            <a:normAutofit/>
          </a:bodyPr>
          <a:lstStyle/>
          <a:p>
            <a:pPr>
              <a:lnSpc>
                <a:spcPct val="100000"/>
              </a:lnSpc>
            </a:pPr>
            <a:r>
              <a:rPr lang="en-US" dirty="0"/>
              <a:t>Pulse Width Modulation (PWM) is a technique by which the width of a pulse is varied while keeping the frequency constant.</a:t>
            </a:r>
          </a:p>
          <a:p>
            <a:pPr>
              <a:lnSpc>
                <a:spcPct val="100000"/>
              </a:lnSpc>
            </a:pPr>
            <a:r>
              <a:rPr lang="en-US" dirty="0"/>
              <a:t>Why do we need to do this? Let’s take an example of controlling DC motor speed, more the Pulse width more the speed. Also, there are applications like controlling light intensity by PWM.</a:t>
            </a:r>
          </a:p>
          <a:p>
            <a:pPr>
              <a:lnSpc>
                <a:spcPct val="100000"/>
              </a:lnSpc>
            </a:pPr>
            <a:r>
              <a:rPr lang="en-US" dirty="0"/>
              <a:t>A period of a pulse consists of an ON cycle (5V) and an OFF cycle (0V). The fraction for which the signal is ON over a period is known as the duty cycle.</a:t>
            </a:r>
          </a:p>
          <a:p>
            <a:pPr>
              <a:lnSpc>
                <a:spcPct val="100000"/>
              </a:lnSpc>
            </a:pPr>
            <a:r>
              <a:rPr lang="en-US" dirty="0"/>
              <a:t>Duty Cycle (In %) =</a:t>
            </a:r>
          </a:p>
          <a:p>
            <a:pPr>
              <a:lnSpc>
                <a:spcPct val="100000"/>
              </a:lnSpc>
            </a:pPr>
            <a:endParaRPr lang="en-US" dirty="0"/>
          </a:p>
        </p:txBody>
      </p:sp>
      <p:pic>
        <p:nvPicPr>
          <p:cNvPr id="5" name="Picture 4">
            <a:extLst>
              <a:ext uri="{FF2B5EF4-FFF2-40B4-BE49-F238E27FC236}">
                <a16:creationId xmlns:a16="http://schemas.microsoft.com/office/drawing/2014/main" id="{5B89868B-C78E-63EA-4AD9-A5E50733308F}"/>
              </a:ext>
            </a:extLst>
          </p:cNvPr>
          <p:cNvPicPr>
            <a:picLocks noChangeAspect="1"/>
          </p:cNvPicPr>
          <p:nvPr/>
        </p:nvPicPr>
        <p:blipFill>
          <a:blip r:embed="rId2"/>
          <a:stretch>
            <a:fillRect/>
          </a:stretch>
        </p:blipFill>
        <p:spPr>
          <a:xfrm>
            <a:off x="3932491" y="4994530"/>
            <a:ext cx="2621507" cy="1060796"/>
          </a:xfrm>
          <a:prstGeom prst="rect">
            <a:avLst/>
          </a:prstGeom>
        </p:spPr>
      </p:pic>
    </p:spTree>
    <p:extLst>
      <p:ext uri="{BB962C8B-B14F-4D97-AF65-F5344CB8AC3E}">
        <p14:creationId xmlns:p14="http://schemas.microsoft.com/office/powerpoint/2010/main" val="97142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42E4-288C-0610-E56E-7D47489910A3}"/>
              </a:ext>
            </a:extLst>
          </p:cNvPr>
          <p:cNvSpPr>
            <a:spLocks noGrp="1"/>
          </p:cNvSpPr>
          <p:nvPr>
            <p:ph type="title"/>
          </p:nvPr>
        </p:nvSpPr>
        <p:spPr/>
        <p:txBody>
          <a:bodyPr/>
          <a:lstStyle/>
          <a:p>
            <a:r>
              <a:rPr lang="en-US" dirty="0">
                <a:solidFill>
                  <a:srgbClr val="FF0000"/>
                </a:solidFill>
              </a:rPr>
              <a:t>Components:</a:t>
            </a:r>
            <a:endParaRPr lang="en-US" dirty="0"/>
          </a:p>
        </p:txBody>
      </p:sp>
      <p:sp>
        <p:nvSpPr>
          <p:cNvPr id="3" name="Content Placeholder 2">
            <a:extLst>
              <a:ext uri="{FF2B5EF4-FFF2-40B4-BE49-F238E27FC236}">
                <a16:creationId xmlns:a16="http://schemas.microsoft.com/office/drawing/2014/main" id="{9FF2916B-6C2F-8E19-5DE3-F13040CB5207}"/>
              </a:ext>
            </a:extLst>
          </p:cNvPr>
          <p:cNvSpPr>
            <a:spLocks noGrp="1"/>
          </p:cNvSpPr>
          <p:nvPr>
            <p:ph idx="1"/>
          </p:nvPr>
        </p:nvSpPr>
        <p:spPr/>
        <p:txBody>
          <a:bodyPr>
            <a:normAutofit/>
          </a:bodyPr>
          <a:lstStyle/>
          <a:p>
            <a:r>
              <a:rPr lang="en-US" sz="3600" dirty="0"/>
              <a:t>1- microcontroller ATMEGA 32</a:t>
            </a:r>
          </a:p>
          <a:p>
            <a:r>
              <a:rPr lang="en-US" sz="3600" dirty="0"/>
              <a:t>2- graphical LCD </a:t>
            </a:r>
          </a:p>
        </p:txBody>
      </p:sp>
    </p:spTree>
    <p:extLst>
      <p:ext uri="{BB962C8B-B14F-4D97-AF65-F5344CB8AC3E}">
        <p14:creationId xmlns:p14="http://schemas.microsoft.com/office/powerpoint/2010/main" val="238623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A10E-8849-263D-99FB-6864D926EEF3}"/>
              </a:ext>
            </a:extLst>
          </p:cNvPr>
          <p:cNvSpPr>
            <a:spLocks noGrp="1"/>
          </p:cNvSpPr>
          <p:nvPr>
            <p:ph type="title"/>
          </p:nvPr>
        </p:nvSpPr>
        <p:spPr/>
        <p:txBody>
          <a:bodyPr>
            <a:normAutofit fontScale="90000"/>
          </a:bodyPr>
          <a:lstStyle/>
          <a:p>
            <a:br>
              <a:rPr lang="ar-EG" dirty="0">
                <a:solidFill>
                  <a:srgbClr val="FF0000"/>
                </a:solidFill>
              </a:rPr>
            </a:br>
            <a:br>
              <a:rPr lang="ar-EG" dirty="0">
                <a:solidFill>
                  <a:srgbClr val="FF0000"/>
                </a:solidFill>
              </a:rPr>
            </a:br>
            <a:r>
              <a:rPr lang="en-US" dirty="0">
                <a:solidFill>
                  <a:srgbClr val="FF0000"/>
                </a:solidFill>
              </a:rPr>
              <a:t>how to generate PWM using timer?</a:t>
            </a:r>
            <a:br>
              <a:rPr lang="en-US" dirty="0">
                <a:solidFill>
                  <a:srgbClr val="FF0000"/>
                </a:solidFill>
              </a:rPr>
            </a:b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71CC96FB-C2FD-D118-7311-CD45FE9B6B9E}"/>
              </a:ext>
            </a:extLst>
          </p:cNvPr>
          <p:cNvSpPr>
            <a:spLocks noGrp="1"/>
          </p:cNvSpPr>
          <p:nvPr>
            <p:ph idx="1"/>
          </p:nvPr>
        </p:nvSpPr>
        <p:spPr>
          <a:xfrm>
            <a:off x="838199" y="1825624"/>
            <a:ext cx="11110645" cy="5499849"/>
          </a:xfrm>
        </p:spPr>
        <p:txBody>
          <a:bodyPr>
            <a:normAutofit fontScale="70000" lnSpcReduction="20000"/>
          </a:bodyPr>
          <a:lstStyle/>
          <a:p>
            <a:pPr marL="514350" indent="-514350">
              <a:buFont typeface="+mj-lt"/>
              <a:buAutoNum type="arabicPeriod"/>
            </a:pPr>
            <a:r>
              <a:rPr lang="en-US" sz="4500" dirty="0"/>
              <a:t>2 timers. 1st timer is for TON and 2nd timer is for TOFF. Configure (Values of TON and TOFF are depends on value of duty cycle and frequency of PWM , as described in above sections)</a:t>
            </a:r>
          </a:p>
          <a:p>
            <a:pPr algn="l" fontAlgn="base">
              <a:buFont typeface="+mj-lt"/>
              <a:buAutoNum type="arabicPeriod"/>
            </a:pPr>
            <a:r>
              <a:rPr lang="en-US" sz="4500" i="0" u="none" strike="noStrike" dirty="0">
                <a:effectLst/>
                <a:latin typeface="Open Sans" panose="020B0606030504020204" pitchFamily="34" charset="0"/>
              </a:rPr>
              <a:t>Start TON timer (with TON time of pulse) once timer reaches to certain time value, stop 1st timer and start 2nd timer (with TOFF time of pulse). This can be done by using ISR of timers. Once timer 1 ISR executed, start Timer 2 and in timer 2 ISR start timer 1</a:t>
            </a:r>
            <a:endParaRPr lang="ar-EG" sz="4500" i="0" u="none" strike="noStrike" dirty="0">
              <a:effectLst/>
              <a:latin typeface="Open Sans" panose="020B0606030504020204" pitchFamily="34" charset="0"/>
            </a:endParaRPr>
          </a:p>
          <a:p>
            <a:pPr algn="l" fontAlgn="base">
              <a:buFont typeface="+mj-lt"/>
              <a:buAutoNum type="arabicPeriod"/>
            </a:pPr>
            <a:r>
              <a:rPr lang="en-US" sz="4500" i="0" u="none" strike="noStrike" dirty="0">
                <a:effectLst/>
                <a:latin typeface="Open Sans" panose="020B0606030504020204" pitchFamily="34" charset="0"/>
              </a:rPr>
              <a:t>When 1st timer is started. set digital out pin to High (logic 1) and when 2nd timer started set same digital out pin to Low (logic 0).</a:t>
            </a:r>
          </a:p>
          <a:p>
            <a:pPr marL="0" indent="0" algn="l" fontAlgn="base">
              <a:buNone/>
            </a:pPr>
            <a:endParaRPr lang="en-US" sz="4500" b="0" i="0" u="none" strike="noStrike" dirty="0">
              <a:effectLst/>
              <a:latin typeface="Open Sans" panose="020B0606030504020204" pitchFamily="34" charset="0"/>
            </a:endParaRPr>
          </a:p>
          <a:p>
            <a:br>
              <a:rPr lang="en-US" dirty="0"/>
            </a:br>
            <a:endParaRPr lang="en-US" dirty="0"/>
          </a:p>
        </p:txBody>
      </p:sp>
    </p:spTree>
    <p:extLst>
      <p:ext uri="{BB962C8B-B14F-4D97-AF65-F5344CB8AC3E}">
        <p14:creationId xmlns:p14="http://schemas.microsoft.com/office/powerpoint/2010/main" val="282641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272</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Roboto</vt:lpstr>
      <vt:lpstr>Office Theme</vt:lpstr>
      <vt:lpstr>PWM Drawer</vt:lpstr>
      <vt:lpstr>PWM drawer </vt:lpstr>
      <vt:lpstr>Introduction to PWM: </vt:lpstr>
      <vt:lpstr>Components:</vt:lpstr>
      <vt:lpstr>  how to generate PWM using timer?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dc:title>
  <dc:creator>menna_684b</dc:creator>
  <cp:lastModifiedBy>menna_684b</cp:lastModifiedBy>
  <cp:revision>3</cp:revision>
  <dcterms:created xsi:type="dcterms:W3CDTF">2023-02-21T11:57:55Z</dcterms:created>
  <dcterms:modified xsi:type="dcterms:W3CDTF">2023-02-21T19:08:59Z</dcterms:modified>
</cp:coreProperties>
</file>