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1"/>
  </p:notes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62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76" r:id="rId3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4" autoAdjust="0"/>
    <p:restoredTop sz="94660"/>
  </p:normalViewPr>
  <p:slideViewPr>
    <p:cSldViewPr>
      <p:cViewPr varScale="1">
        <p:scale>
          <a:sx n="68" d="100"/>
          <a:sy n="68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9FB234-2C07-48E7-9AF2-94C2E71D1763}" type="doc">
      <dgm:prSet loTypeId="urn:microsoft.com/office/officeart/2005/8/layout/chevron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6566666-F13D-42C9-91C1-F72D52AA1875}">
      <dgm:prSet phldrT="[Texte]" phldr="1"/>
      <dgm:spPr/>
      <dgm:t>
        <a:bodyPr/>
        <a:lstStyle/>
        <a:p>
          <a:endParaRPr lang="fr-FR" dirty="0"/>
        </a:p>
      </dgm:t>
    </dgm:pt>
    <dgm:pt modelId="{812E63F3-5D14-4D43-8A3B-522DA5417676}">
      <dgm:prSet phldrT="[Texte]" phldr="1"/>
      <dgm:spPr/>
      <dgm:t>
        <a:bodyPr/>
        <a:lstStyle/>
        <a:p>
          <a:endParaRPr lang="fr-FR" dirty="0"/>
        </a:p>
      </dgm:t>
    </dgm:pt>
    <dgm:pt modelId="{7A86BE26-1A42-4845-82C7-20D3D15B0B2C}">
      <dgm:prSet phldrT="[Texte]"/>
      <dgm:spPr/>
      <dgm:t>
        <a:bodyPr/>
        <a:lstStyle/>
        <a:p>
          <a:r>
            <a:rPr lang="fr-FR" dirty="0" smtClean="0">
              <a:solidFill>
                <a:schemeClr val="bg1"/>
              </a:solidFill>
              <a:latin typeface="Cooper Black" pitchFamily="18" charset="0"/>
            </a:rPr>
            <a:t>3</a:t>
          </a:r>
          <a:endParaRPr lang="fr-FR" dirty="0">
            <a:solidFill>
              <a:schemeClr val="bg1"/>
            </a:solidFill>
            <a:latin typeface="Cooper Black" pitchFamily="18" charset="0"/>
          </a:endParaRPr>
        </a:p>
      </dgm:t>
    </dgm:pt>
    <dgm:pt modelId="{EF95B9BF-36E7-4E49-88EF-77B4E8C79479}" type="sibTrans" cxnId="{6B69DA18-8AA3-4992-972F-2CBD61DD1167}">
      <dgm:prSet/>
      <dgm:spPr/>
      <dgm:t>
        <a:bodyPr/>
        <a:lstStyle/>
        <a:p>
          <a:endParaRPr lang="fr-FR"/>
        </a:p>
      </dgm:t>
    </dgm:pt>
    <dgm:pt modelId="{619DA18E-AE99-4C66-AA30-D681C5FEA8A0}" type="parTrans" cxnId="{6B69DA18-8AA3-4992-972F-2CBD61DD1167}">
      <dgm:prSet/>
      <dgm:spPr/>
      <dgm:t>
        <a:bodyPr/>
        <a:lstStyle/>
        <a:p>
          <a:endParaRPr lang="fr-FR"/>
        </a:p>
      </dgm:t>
    </dgm:pt>
    <dgm:pt modelId="{DA7CA537-B45D-43DE-8E23-34B99B302630}" type="sibTrans" cxnId="{D7D05CE0-A7AE-4C45-8AC4-7B834444185B}">
      <dgm:prSet/>
      <dgm:spPr/>
      <dgm:t>
        <a:bodyPr/>
        <a:lstStyle/>
        <a:p>
          <a:endParaRPr lang="fr-FR"/>
        </a:p>
      </dgm:t>
    </dgm:pt>
    <dgm:pt modelId="{94999C88-77C5-4994-9F75-C68B2F41680E}" type="parTrans" cxnId="{D7D05CE0-A7AE-4C45-8AC4-7B834444185B}">
      <dgm:prSet/>
      <dgm:spPr/>
      <dgm:t>
        <a:bodyPr/>
        <a:lstStyle/>
        <a:p>
          <a:endParaRPr lang="fr-FR"/>
        </a:p>
      </dgm:t>
    </dgm:pt>
    <dgm:pt modelId="{7E068301-F97A-42AE-8CE2-4C643EA17842}" type="sibTrans" cxnId="{AC4684D8-D67A-4233-A868-726E5E3713F3}">
      <dgm:prSet/>
      <dgm:spPr/>
      <dgm:t>
        <a:bodyPr/>
        <a:lstStyle/>
        <a:p>
          <a:endParaRPr lang="fr-FR"/>
        </a:p>
      </dgm:t>
    </dgm:pt>
    <dgm:pt modelId="{D8C75F74-1943-49BD-A033-2E75EEADBC69}" type="parTrans" cxnId="{AC4684D8-D67A-4233-A868-726E5E3713F3}">
      <dgm:prSet/>
      <dgm:spPr/>
      <dgm:t>
        <a:bodyPr/>
        <a:lstStyle/>
        <a:p>
          <a:endParaRPr lang="fr-FR"/>
        </a:p>
      </dgm:t>
    </dgm:pt>
    <dgm:pt modelId="{946BC38F-69DF-46D0-9CB6-43AC4CC4A9A9}">
      <dgm:prSet phldrT="[Texte]" phldr="1"/>
      <dgm:spPr/>
      <dgm:t>
        <a:bodyPr/>
        <a:lstStyle/>
        <a:p>
          <a:endParaRPr lang="fr-FR" dirty="0"/>
        </a:p>
      </dgm:t>
    </dgm:pt>
    <dgm:pt modelId="{B2E79496-1CCD-4B94-89A7-31DAC3A60910}">
      <dgm:prSet phldrT="[Texte]" phldr="1"/>
      <dgm:spPr/>
      <dgm:t>
        <a:bodyPr/>
        <a:lstStyle/>
        <a:p>
          <a:endParaRPr lang="fr-FR" dirty="0"/>
        </a:p>
      </dgm:t>
    </dgm:pt>
    <dgm:pt modelId="{C7B66A9A-A98A-413D-8365-1676346E71E8}">
      <dgm:prSet phldrT="[Texte]"/>
      <dgm:spPr/>
      <dgm:t>
        <a:bodyPr/>
        <a:lstStyle/>
        <a:p>
          <a:r>
            <a:rPr lang="fr-FR" dirty="0" smtClean="0">
              <a:solidFill>
                <a:schemeClr val="bg1"/>
              </a:solidFill>
              <a:latin typeface="Cooper Black" pitchFamily="18" charset="0"/>
            </a:rPr>
            <a:t>2</a:t>
          </a:r>
          <a:endParaRPr lang="fr-FR" dirty="0">
            <a:solidFill>
              <a:schemeClr val="bg1"/>
            </a:solidFill>
            <a:latin typeface="Cooper Black" pitchFamily="18" charset="0"/>
          </a:endParaRPr>
        </a:p>
      </dgm:t>
    </dgm:pt>
    <dgm:pt modelId="{6AFE7ED0-A748-4E90-86B1-C957904B623D}" type="sibTrans" cxnId="{9CF1B899-C7F5-4BB9-AB73-5FBDDB709E80}">
      <dgm:prSet/>
      <dgm:spPr/>
      <dgm:t>
        <a:bodyPr/>
        <a:lstStyle/>
        <a:p>
          <a:endParaRPr lang="fr-FR"/>
        </a:p>
      </dgm:t>
    </dgm:pt>
    <dgm:pt modelId="{89864EA3-797B-4D1E-9FD3-0D10768D63E3}" type="parTrans" cxnId="{9CF1B899-C7F5-4BB9-AB73-5FBDDB709E80}">
      <dgm:prSet/>
      <dgm:spPr/>
      <dgm:t>
        <a:bodyPr/>
        <a:lstStyle/>
        <a:p>
          <a:endParaRPr lang="fr-FR"/>
        </a:p>
      </dgm:t>
    </dgm:pt>
    <dgm:pt modelId="{284EA340-DFE7-4289-AE72-038E45C31A23}" type="sibTrans" cxnId="{4DEAC4D1-9E52-4767-918A-B9F9B80C1CDD}">
      <dgm:prSet/>
      <dgm:spPr/>
      <dgm:t>
        <a:bodyPr/>
        <a:lstStyle/>
        <a:p>
          <a:endParaRPr lang="fr-FR"/>
        </a:p>
      </dgm:t>
    </dgm:pt>
    <dgm:pt modelId="{A2F0CFE3-9543-4019-847F-1F5A0FC995B0}" type="parTrans" cxnId="{4DEAC4D1-9E52-4767-918A-B9F9B80C1CDD}">
      <dgm:prSet/>
      <dgm:spPr/>
      <dgm:t>
        <a:bodyPr/>
        <a:lstStyle/>
        <a:p>
          <a:endParaRPr lang="fr-FR"/>
        </a:p>
      </dgm:t>
    </dgm:pt>
    <dgm:pt modelId="{5F7AAB41-358D-44E8-986A-EC412A336923}" type="sibTrans" cxnId="{A4C74462-23AD-4D44-B40C-A2F8DCF436C3}">
      <dgm:prSet/>
      <dgm:spPr/>
      <dgm:t>
        <a:bodyPr/>
        <a:lstStyle/>
        <a:p>
          <a:endParaRPr lang="fr-FR"/>
        </a:p>
      </dgm:t>
    </dgm:pt>
    <dgm:pt modelId="{FC93137D-6DCE-4851-9B0A-CAB1D4CEDC60}" type="parTrans" cxnId="{A4C74462-23AD-4D44-B40C-A2F8DCF436C3}">
      <dgm:prSet/>
      <dgm:spPr/>
      <dgm:t>
        <a:bodyPr/>
        <a:lstStyle/>
        <a:p>
          <a:endParaRPr lang="fr-FR"/>
        </a:p>
      </dgm:t>
    </dgm:pt>
    <dgm:pt modelId="{9265EE35-D8E3-4900-9DCB-ABA67F6C2740}">
      <dgm:prSet phldrT="[Texte]"/>
      <dgm:spPr/>
      <dgm:t>
        <a:bodyPr/>
        <a:lstStyle/>
        <a:p>
          <a:r>
            <a:rPr lang="fr-FR" dirty="0" smtClean="0">
              <a:solidFill>
                <a:schemeClr val="bg1"/>
              </a:solidFill>
              <a:latin typeface="Cooper Black" pitchFamily="18" charset="0"/>
            </a:rPr>
            <a:t>1</a:t>
          </a:r>
          <a:endParaRPr lang="fr-FR" dirty="0">
            <a:solidFill>
              <a:schemeClr val="bg1"/>
            </a:solidFill>
            <a:latin typeface="Cooper Black" pitchFamily="18" charset="0"/>
          </a:endParaRPr>
        </a:p>
      </dgm:t>
    </dgm:pt>
    <dgm:pt modelId="{63465CB2-A4B1-4303-8235-7CDF5639F365}" type="sibTrans" cxnId="{AA8C2CBA-6C7B-4273-ADA9-B3D88AC83D3B}">
      <dgm:prSet/>
      <dgm:spPr/>
      <dgm:t>
        <a:bodyPr/>
        <a:lstStyle/>
        <a:p>
          <a:endParaRPr lang="fr-FR"/>
        </a:p>
      </dgm:t>
    </dgm:pt>
    <dgm:pt modelId="{71AD4BB3-AE1A-43DE-A1B4-CB11B4999216}" type="parTrans" cxnId="{AA8C2CBA-6C7B-4273-ADA9-B3D88AC83D3B}">
      <dgm:prSet/>
      <dgm:spPr/>
      <dgm:t>
        <a:bodyPr/>
        <a:lstStyle/>
        <a:p>
          <a:endParaRPr lang="fr-FR"/>
        </a:p>
      </dgm:t>
    </dgm:pt>
    <dgm:pt modelId="{76095E65-83B4-4ECC-B255-3E3649C2E5DB}" type="pres">
      <dgm:prSet presAssocID="{179FB234-2C07-48E7-9AF2-94C2E71D176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C2E0860-DB8E-487F-95C9-DB072DFC2E0C}" type="pres">
      <dgm:prSet presAssocID="{9265EE35-D8E3-4900-9DCB-ABA67F6C2740}" presName="composite" presStyleCnt="0"/>
      <dgm:spPr/>
    </dgm:pt>
    <dgm:pt modelId="{D39F6AD7-E35A-42DE-B971-EA8AA3904EA6}" type="pres">
      <dgm:prSet presAssocID="{9265EE35-D8E3-4900-9DCB-ABA67F6C2740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E00B02F-ABA1-495A-8975-7EF3C9C119D5}" type="pres">
      <dgm:prSet presAssocID="{9265EE35-D8E3-4900-9DCB-ABA67F6C2740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FFDC390-0D15-4D0C-9D34-ACB36D80F9C1}" type="pres">
      <dgm:prSet presAssocID="{63465CB2-A4B1-4303-8235-7CDF5639F365}" presName="sp" presStyleCnt="0"/>
      <dgm:spPr/>
    </dgm:pt>
    <dgm:pt modelId="{2B7B2306-09F6-4030-8974-E7961BEC8551}" type="pres">
      <dgm:prSet presAssocID="{C7B66A9A-A98A-413D-8365-1676346E71E8}" presName="composite" presStyleCnt="0"/>
      <dgm:spPr/>
    </dgm:pt>
    <dgm:pt modelId="{FCC841AD-F39F-42D9-90B4-2C90AF5F5446}" type="pres">
      <dgm:prSet presAssocID="{C7B66A9A-A98A-413D-8365-1676346E71E8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956D5E2-6E66-43CB-845A-3C0C57BB3DFD}" type="pres">
      <dgm:prSet presAssocID="{C7B66A9A-A98A-413D-8365-1676346E71E8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FCDE661-A560-4C95-A46C-E300985A1920}" type="pres">
      <dgm:prSet presAssocID="{6AFE7ED0-A748-4E90-86B1-C957904B623D}" presName="sp" presStyleCnt="0"/>
      <dgm:spPr/>
    </dgm:pt>
    <dgm:pt modelId="{15A7836E-7C1A-4F8B-AD7D-F7EAD826AF87}" type="pres">
      <dgm:prSet presAssocID="{7A86BE26-1A42-4845-82C7-20D3D15B0B2C}" presName="composite" presStyleCnt="0"/>
      <dgm:spPr/>
    </dgm:pt>
    <dgm:pt modelId="{B2D44411-89DB-4AE2-8E73-E73653FE8B24}" type="pres">
      <dgm:prSet presAssocID="{7A86BE26-1A42-4845-82C7-20D3D15B0B2C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13E97F-3C74-4E2F-9184-0B0E882458A7}" type="pres">
      <dgm:prSet presAssocID="{7A86BE26-1A42-4845-82C7-20D3D15B0B2C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EBFBDBF-A156-4994-A3EF-3DB88740C0DE}" type="presOf" srcId="{179FB234-2C07-48E7-9AF2-94C2E71D1763}" destId="{76095E65-83B4-4ECC-B255-3E3649C2E5DB}" srcOrd="0" destOrd="0" presId="urn:microsoft.com/office/officeart/2005/8/layout/chevron2"/>
    <dgm:cxn modelId="{AA8C2CBA-6C7B-4273-ADA9-B3D88AC83D3B}" srcId="{179FB234-2C07-48E7-9AF2-94C2E71D1763}" destId="{9265EE35-D8E3-4900-9DCB-ABA67F6C2740}" srcOrd="0" destOrd="0" parTransId="{71AD4BB3-AE1A-43DE-A1B4-CB11B4999216}" sibTransId="{63465CB2-A4B1-4303-8235-7CDF5639F365}"/>
    <dgm:cxn modelId="{34356CFD-2F1D-4CC9-BFD4-D8B5E8D2B3C7}" type="presOf" srcId="{B2E79496-1CCD-4B94-89A7-31DAC3A60910}" destId="{B956D5E2-6E66-43CB-845A-3C0C57BB3DFD}" srcOrd="0" destOrd="0" presId="urn:microsoft.com/office/officeart/2005/8/layout/chevron2"/>
    <dgm:cxn modelId="{D7E9CB62-1794-47D8-9C91-5C7236A79AF8}" type="presOf" srcId="{D6566666-F13D-42C9-91C1-F72D52AA1875}" destId="{A613E97F-3C74-4E2F-9184-0B0E882458A7}" srcOrd="0" destOrd="1" presId="urn:microsoft.com/office/officeart/2005/8/layout/chevron2"/>
    <dgm:cxn modelId="{CACC736D-A6E4-461D-80F3-6CE672706844}" type="presOf" srcId="{946BC38F-69DF-46D0-9CB6-43AC4CC4A9A9}" destId="{B956D5E2-6E66-43CB-845A-3C0C57BB3DFD}" srcOrd="0" destOrd="1" presId="urn:microsoft.com/office/officeart/2005/8/layout/chevron2"/>
    <dgm:cxn modelId="{D7D05CE0-A7AE-4C45-8AC4-7B834444185B}" srcId="{7A86BE26-1A42-4845-82C7-20D3D15B0B2C}" destId="{D6566666-F13D-42C9-91C1-F72D52AA1875}" srcOrd="1" destOrd="0" parTransId="{94999C88-77C5-4994-9F75-C68B2F41680E}" sibTransId="{DA7CA537-B45D-43DE-8E23-34B99B302630}"/>
    <dgm:cxn modelId="{9CF1B899-C7F5-4BB9-AB73-5FBDDB709E80}" srcId="{179FB234-2C07-48E7-9AF2-94C2E71D1763}" destId="{C7B66A9A-A98A-413D-8365-1676346E71E8}" srcOrd="1" destOrd="0" parTransId="{89864EA3-797B-4D1E-9FD3-0D10768D63E3}" sibTransId="{6AFE7ED0-A748-4E90-86B1-C957904B623D}"/>
    <dgm:cxn modelId="{6EA82169-CCAF-4456-8816-B1270C5E100D}" type="presOf" srcId="{C7B66A9A-A98A-413D-8365-1676346E71E8}" destId="{FCC841AD-F39F-42D9-90B4-2C90AF5F5446}" srcOrd="0" destOrd="0" presId="urn:microsoft.com/office/officeart/2005/8/layout/chevron2"/>
    <dgm:cxn modelId="{0AFC779A-9598-4410-B386-BB776669F382}" type="presOf" srcId="{9265EE35-D8E3-4900-9DCB-ABA67F6C2740}" destId="{D39F6AD7-E35A-42DE-B971-EA8AA3904EA6}" srcOrd="0" destOrd="0" presId="urn:microsoft.com/office/officeart/2005/8/layout/chevron2"/>
    <dgm:cxn modelId="{AC4684D8-D67A-4233-A868-726E5E3713F3}" srcId="{7A86BE26-1A42-4845-82C7-20D3D15B0B2C}" destId="{812E63F3-5D14-4D43-8A3B-522DA5417676}" srcOrd="0" destOrd="0" parTransId="{D8C75F74-1943-49BD-A033-2E75EEADBC69}" sibTransId="{7E068301-F97A-42AE-8CE2-4C643EA17842}"/>
    <dgm:cxn modelId="{A4C74462-23AD-4D44-B40C-A2F8DCF436C3}" srcId="{C7B66A9A-A98A-413D-8365-1676346E71E8}" destId="{B2E79496-1CCD-4B94-89A7-31DAC3A60910}" srcOrd="0" destOrd="0" parTransId="{FC93137D-6DCE-4851-9B0A-CAB1D4CEDC60}" sibTransId="{5F7AAB41-358D-44E8-986A-EC412A336923}"/>
    <dgm:cxn modelId="{2EBCFEFA-36CF-460B-B70A-76527C7426EF}" type="presOf" srcId="{7A86BE26-1A42-4845-82C7-20D3D15B0B2C}" destId="{B2D44411-89DB-4AE2-8E73-E73653FE8B24}" srcOrd="0" destOrd="0" presId="urn:microsoft.com/office/officeart/2005/8/layout/chevron2"/>
    <dgm:cxn modelId="{6B69DA18-8AA3-4992-972F-2CBD61DD1167}" srcId="{179FB234-2C07-48E7-9AF2-94C2E71D1763}" destId="{7A86BE26-1A42-4845-82C7-20D3D15B0B2C}" srcOrd="2" destOrd="0" parTransId="{619DA18E-AE99-4C66-AA30-D681C5FEA8A0}" sibTransId="{EF95B9BF-36E7-4E49-88EF-77B4E8C79479}"/>
    <dgm:cxn modelId="{4DEAC4D1-9E52-4767-918A-B9F9B80C1CDD}" srcId="{C7B66A9A-A98A-413D-8365-1676346E71E8}" destId="{946BC38F-69DF-46D0-9CB6-43AC4CC4A9A9}" srcOrd="1" destOrd="0" parTransId="{A2F0CFE3-9543-4019-847F-1F5A0FC995B0}" sibTransId="{284EA340-DFE7-4289-AE72-038E45C31A23}"/>
    <dgm:cxn modelId="{326DC22A-6AD6-48DD-B5CB-76A2AE09DE78}" type="presOf" srcId="{812E63F3-5D14-4D43-8A3B-522DA5417676}" destId="{A613E97F-3C74-4E2F-9184-0B0E882458A7}" srcOrd="0" destOrd="0" presId="urn:microsoft.com/office/officeart/2005/8/layout/chevron2"/>
    <dgm:cxn modelId="{803CE727-BC54-4871-991B-511896C26BB8}" type="presParOf" srcId="{76095E65-83B4-4ECC-B255-3E3649C2E5DB}" destId="{9C2E0860-DB8E-487F-95C9-DB072DFC2E0C}" srcOrd="0" destOrd="0" presId="urn:microsoft.com/office/officeart/2005/8/layout/chevron2"/>
    <dgm:cxn modelId="{44A131B5-48FC-4517-8B32-C348E688EC1D}" type="presParOf" srcId="{9C2E0860-DB8E-487F-95C9-DB072DFC2E0C}" destId="{D39F6AD7-E35A-42DE-B971-EA8AA3904EA6}" srcOrd="0" destOrd="0" presId="urn:microsoft.com/office/officeart/2005/8/layout/chevron2"/>
    <dgm:cxn modelId="{662782B7-DDAD-4CE4-BDD6-5C53F51999A7}" type="presParOf" srcId="{9C2E0860-DB8E-487F-95C9-DB072DFC2E0C}" destId="{BE00B02F-ABA1-495A-8975-7EF3C9C119D5}" srcOrd="1" destOrd="0" presId="urn:microsoft.com/office/officeart/2005/8/layout/chevron2"/>
    <dgm:cxn modelId="{60C04A4F-7131-40FE-9DDF-EDB685C504A3}" type="presParOf" srcId="{76095E65-83B4-4ECC-B255-3E3649C2E5DB}" destId="{2FFDC390-0D15-4D0C-9D34-ACB36D80F9C1}" srcOrd="1" destOrd="0" presId="urn:microsoft.com/office/officeart/2005/8/layout/chevron2"/>
    <dgm:cxn modelId="{A067FC5E-BFA7-4F71-AAC4-34255FC35C98}" type="presParOf" srcId="{76095E65-83B4-4ECC-B255-3E3649C2E5DB}" destId="{2B7B2306-09F6-4030-8974-E7961BEC8551}" srcOrd="2" destOrd="0" presId="urn:microsoft.com/office/officeart/2005/8/layout/chevron2"/>
    <dgm:cxn modelId="{47BDD98C-4CE1-4337-98CC-26B237368D09}" type="presParOf" srcId="{2B7B2306-09F6-4030-8974-E7961BEC8551}" destId="{FCC841AD-F39F-42D9-90B4-2C90AF5F5446}" srcOrd="0" destOrd="0" presId="urn:microsoft.com/office/officeart/2005/8/layout/chevron2"/>
    <dgm:cxn modelId="{9DFDD3D5-8CC5-4BFC-8BA7-0985D6ED8FBA}" type="presParOf" srcId="{2B7B2306-09F6-4030-8974-E7961BEC8551}" destId="{B956D5E2-6E66-43CB-845A-3C0C57BB3DFD}" srcOrd="1" destOrd="0" presId="urn:microsoft.com/office/officeart/2005/8/layout/chevron2"/>
    <dgm:cxn modelId="{67892A40-B726-4704-B644-48D7D9C6FE25}" type="presParOf" srcId="{76095E65-83B4-4ECC-B255-3E3649C2E5DB}" destId="{FFCDE661-A560-4C95-A46C-E300985A1920}" srcOrd="3" destOrd="0" presId="urn:microsoft.com/office/officeart/2005/8/layout/chevron2"/>
    <dgm:cxn modelId="{350401E7-B078-4FDA-9AA1-E6B16153B47C}" type="presParOf" srcId="{76095E65-83B4-4ECC-B255-3E3649C2E5DB}" destId="{15A7836E-7C1A-4F8B-AD7D-F7EAD826AF87}" srcOrd="4" destOrd="0" presId="urn:microsoft.com/office/officeart/2005/8/layout/chevron2"/>
    <dgm:cxn modelId="{4BB417E9-CECF-4FCC-A379-4827AD72FCCE}" type="presParOf" srcId="{15A7836E-7C1A-4F8B-AD7D-F7EAD826AF87}" destId="{B2D44411-89DB-4AE2-8E73-E73653FE8B24}" srcOrd="0" destOrd="0" presId="urn:microsoft.com/office/officeart/2005/8/layout/chevron2"/>
    <dgm:cxn modelId="{F10EF8AD-7B15-4DC8-9AB2-7357A9BEF017}" type="presParOf" srcId="{15A7836E-7C1A-4F8B-AD7D-F7EAD826AF87}" destId="{A613E97F-3C74-4E2F-9184-0B0E882458A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39F6AD7-E35A-42DE-B971-EA8AA3904EA6}">
      <dsp:nvSpPr>
        <dsp:cNvPr id="0" name=""/>
        <dsp:cNvSpPr/>
      </dsp:nvSpPr>
      <dsp:spPr>
        <a:xfrm rot="5400000">
          <a:off x="-276137" y="278245"/>
          <a:ext cx="1840915" cy="128864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5000"/>
                <a:satMod val="26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tint val="38000"/>
                <a:satMod val="260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tint val="55000"/>
                <a:satMod val="2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800" kern="1200" dirty="0" smtClean="0">
              <a:solidFill>
                <a:schemeClr val="bg1"/>
              </a:solidFill>
              <a:latin typeface="Cooper Black" pitchFamily="18" charset="0"/>
            </a:rPr>
            <a:t>1</a:t>
          </a:r>
          <a:endParaRPr lang="fr-FR" sz="3800" kern="1200" dirty="0">
            <a:solidFill>
              <a:schemeClr val="bg1"/>
            </a:solidFill>
            <a:latin typeface="Cooper Black" pitchFamily="18" charset="0"/>
          </a:endParaRPr>
        </a:p>
      </dsp:txBody>
      <dsp:txXfrm rot="5400000">
        <a:off x="-276137" y="278245"/>
        <a:ext cx="1840915" cy="1288640"/>
      </dsp:txXfrm>
    </dsp:sp>
    <dsp:sp modelId="{BE00B02F-ABA1-495A-8975-7EF3C9C119D5}">
      <dsp:nvSpPr>
        <dsp:cNvPr id="0" name=""/>
        <dsp:cNvSpPr/>
      </dsp:nvSpPr>
      <dsp:spPr>
        <a:xfrm rot="5400000">
          <a:off x="5318132" y="-4027383"/>
          <a:ext cx="1196594" cy="92555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C841AD-F39F-42D9-90B4-2C90AF5F5446}">
      <dsp:nvSpPr>
        <dsp:cNvPr id="0" name=""/>
        <dsp:cNvSpPr/>
      </dsp:nvSpPr>
      <dsp:spPr>
        <a:xfrm rot="5400000">
          <a:off x="-276137" y="1927435"/>
          <a:ext cx="1840915" cy="128864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5000"/>
                <a:satMod val="26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tint val="38000"/>
                <a:satMod val="260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tint val="55000"/>
                <a:satMod val="2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800" kern="1200" dirty="0" smtClean="0">
              <a:solidFill>
                <a:schemeClr val="bg1"/>
              </a:solidFill>
              <a:latin typeface="Cooper Black" pitchFamily="18" charset="0"/>
            </a:rPr>
            <a:t>2</a:t>
          </a:r>
          <a:endParaRPr lang="fr-FR" sz="3800" kern="1200" dirty="0">
            <a:solidFill>
              <a:schemeClr val="bg1"/>
            </a:solidFill>
            <a:latin typeface="Cooper Black" pitchFamily="18" charset="0"/>
          </a:endParaRPr>
        </a:p>
      </dsp:txBody>
      <dsp:txXfrm rot="5400000">
        <a:off x="-276137" y="1927435"/>
        <a:ext cx="1840915" cy="1288640"/>
      </dsp:txXfrm>
    </dsp:sp>
    <dsp:sp modelId="{B956D5E2-6E66-43CB-845A-3C0C57BB3DFD}">
      <dsp:nvSpPr>
        <dsp:cNvPr id="0" name=""/>
        <dsp:cNvSpPr/>
      </dsp:nvSpPr>
      <dsp:spPr>
        <a:xfrm rot="5400000">
          <a:off x="5318132" y="-2378193"/>
          <a:ext cx="1196594" cy="92555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3400" kern="1200" dirty="0"/>
        </a:p>
      </dsp:txBody>
      <dsp:txXfrm rot="5400000">
        <a:off x="5318132" y="-2378193"/>
        <a:ext cx="1196594" cy="9255579"/>
      </dsp:txXfrm>
    </dsp:sp>
    <dsp:sp modelId="{B2D44411-89DB-4AE2-8E73-E73653FE8B24}">
      <dsp:nvSpPr>
        <dsp:cNvPr id="0" name=""/>
        <dsp:cNvSpPr/>
      </dsp:nvSpPr>
      <dsp:spPr>
        <a:xfrm rot="5400000">
          <a:off x="-276137" y="3576625"/>
          <a:ext cx="1840915" cy="128864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5000"/>
                <a:satMod val="26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tint val="38000"/>
                <a:satMod val="260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tint val="55000"/>
                <a:satMod val="2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800" kern="1200" dirty="0" smtClean="0">
              <a:solidFill>
                <a:schemeClr val="bg1"/>
              </a:solidFill>
              <a:latin typeface="Cooper Black" pitchFamily="18" charset="0"/>
            </a:rPr>
            <a:t>3</a:t>
          </a:r>
          <a:endParaRPr lang="fr-FR" sz="3800" kern="1200" dirty="0">
            <a:solidFill>
              <a:schemeClr val="bg1"/>
            </a:solidFill>
            <a:latin typeface="Cooper Black" pitchFamily="18" charset="0"/>
          </a:endParaRPr>
        </a:p>
      </dsp:txBody>
      <dsp:txXfrm rot="5400000">
        <a:off x="-276137" y="3576625"/>
        <a:ext cx="1840915" cy="1288640"/>
      </dsp:txXfrm>
    </dsp:sp>
    <dsp:sp modelId="{A613E97F-3C74-4E2F-9184-0B0E882458A7}">
      <dsp:nvSpPr>
        <dsp:cNvPr id="0" name=""/>
        <dsp:cNvSpPr/>
      </dsp:nvSpPr>
      <dsp:spPr>
        <a:xfrm rot="5400000">
          <a:off x="5318132" y="-729003"/>
          <a:ext cx="1196594" cy="92555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3400" kern="1200" dirty="0"/>
        </a:p>
      </dsp:txBody>
      <dsp:txXfrm rot="5400000">
        <a:off x="5318132" y="-729003"/>
        <a:ext cx="1196594" cy="92555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2D77A-E46E-4C94-B46A-41EDF20E7CA3}" type="datetimeFigureOut">
              <a:rPr lang="fr-FR" smtClean="0"/>
              <a:t>28/03/2021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EABAE-9D1A-48E2-B7B7-D7B39485A979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4D25BCF-9E30-4223-A788-6A4200606418}" type="datetime1">
              <a:rPr lang="fr-FR" smtClean="0"/>
              <a:t>28/03/2021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BE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CC7A6-B702-4E98-8F28-8A6053DF3E92}" type="datetime1">
              <a:rPr lang="fr-FR" smtClean="0"/>
              <a:t>28/03/2021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00C4E-6587-4E06-8F33-ADB61A084355}" type="datetime1">
              <a:rPr lang="fr-FR" smtClean="0"/>
              <a:t>28/03/2021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2A15973-1731-42CB-944A-EA13FB15E0EA}" type="datetime1">
              <a:rPr lang="fr-FR" smtClean="0"/>
              <a:t>28/03/2021</a:t>
            </a:fld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F6DFA75-FD0A-4A04-AEF9-8E0F702F81C9}" type="datetime1">
              <a:rPr lang="fr-FR" smtClean="0"/>
              <a:t>28/03/2021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BE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6D9DC-854E-4C86-902B-1853F27D33E1}" type="datetime1">
              <a:rPr lang="fr-FR" smtClean="0"/>
              <a:t>28/03/2021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B97E-819C-48C6-BDC1-FDA1EFAD185A}" type="datetime1">
              <a:rPr lang="fr-FR" smtClean="0"/>
              <a:t>28/03/2021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ADE01E2-7442-4185-B186-4CF3180D07F9}" type="datetime1">
              <a:rPr lang="fr-FR" smtClean="0"/>
              <a:t>28/03/2021</a:t>
            </a:fld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61FCC-3A7A-4368-B6DA-26A7F9199DB0}" type="datetime1">
              <a:rPr lang="fr-FR" smtClean="0"/>
              <a:t>28/03/2021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582C6D4-7CB0-4722-B6BA-5DF724026FC6}" type="datetime1">
              <a:rPr lang="fr-FR" smtClean="0"/>
              <a:t>28/03/2021</a:t>
            </a:fld>
            <a:endParaRPr lang="fr-BE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D0A12C9-A5F0-4B76-B134-31686C210A54}" type="datetime1">
              <a:rPr lang="fr-FR" smtClean="0"/>
              <a:t>28/03/2021</a:t>
            </a:fld>
            <a:endParaRPr lang="fr-B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446E795-33D6-47CC-AFCD-3C7371A54A55}" type="datetime1">
              <a:rPr lang="fr-FR" smtClean="0"/>
              <a:t>28/03/2021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bulma.io/documentation/customize/variab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e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jpe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gthms/bulma/blob/master/css/bulma.css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14348" y="5429264"/>
            <a:ext cx="2786082" cy="1000132"/>
          </a:xfrm>
          <a:ln>
            <a:noFill/>
          </a:ln>
        </p:spPr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1026" name="Picture 2" descr="C:\Users\hp\Desktop\Thomas, Jeremy - Creating interfaces with Bulma-Bleeding Edge Press (2018)-pages-1_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</p:spPr>
      </p:pic>
      <p:sp>
        <p:nvSpPr>
          <p:cNvPr id="5" name="Rectangle à coins arrondis 4"/>
          <p:cNvSpPr/>
          <p:nvPr/>
        </p:nvSpPr>
        <p:spPr>
          <a:xfrm>
            <a:off x="571472" y="-142900"/>
            <a:ext cx="7977254" cy="785818"/>
          </a:xfrm>
          <a:prstGeom prst="roundRect">
            <a:avLst/>
          </a:prstGeom>
          <a:ln/>
          <a:effectLst>
            <a:softEdge rad="3175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tabLst>
                <a:tab pos="2636838" algn="ctr"/>
                <a:tab pos="5273675" algn="r"/>
              </a:tabLst>
            </a:pPr>
            <a:r>
              <a:rPr lang="fr-FR" sz="1600" b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                      UNIVERSITÉ MOHAMMED V de Rabat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tabLst>
                <a:tab pos="2636838" algn="ctr"/>
                <a:tab pos="5273675" algn="r"/>
              </a:tabLst>
            </a:pPr>
            <a:r>
              <a:rPr lang="fr-FR" sz="1600" b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                    Faculté des Sciences</a:t>
            </a:r>
            <a:endParaRPr lang="fr-FR" sz="1600" b="1" dirty="0" smtClean="0">
              <a:latin typeface="Constantia" pitchFamily="18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6" name="image1.jpe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85851" y="0"/>
            <a:ext cx="2286017" cy="571481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500034" y="6072206"/>
            <a:ext cx="2500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err="1" smtClean="0">
                <a:solidFill>
                  <a:schemeClr val="bg1"/>
                </a:solidFill>
                <a:latin typeface="Edwardian Script ITC" pitchFamily="66" charset="0"/>
              </a:rPr>
              <a:t>Yakkane</a:t>
            </a:r>
            <a:r>
              <a:rPr lang="fr-FR" sz="3200" b="1" dirty="0" smtClean="0">
                <a:solidFill>
                  <a:schemeClr val="bg1"/>
                </a:solidFill>
                <a:latin typeface="Edwardian Script ITC" pitchFamily="66" charset="0"/>
              </a:rPr>
              <a:t> </a:t>
            </a:r>
            <a:r>
              <a:rPr lang="fr-FR" sz="3200" b="1" dirty="0" err="1" smtClean="0">
                <a:solidFill>
                  <a:schemeClr val="bg1"/>
                </a:solidFill>
                <a:latin typeface="Edwardian Script ITC" pitchFamily="66" charset="0"/>
              </a:rPr>
              <a:t>anass</a:t>
            </a:r>
            <a:r>
              <a:rPr lang="fr-FR" sz="3200" b="1" dirty="0" smtClean="0">
                <a:solidFill>
                  <a:schemeClr val="bg1"/>
                </a:solidFill>
                <a:latin typeface="Edwardian Script ITC" pitchFamily="66" charset="0"/>
              </a:rPr>
              <a:t> </a:t>
            </a:r>
            <a:endParaRPr lang="fr-FR" sz="3200" b="1" dirty="0">
              <a:solidFill>
                <a:schemeClr val="bg1"/>
              </a:solidFill>
              <a:latin typeface="Edwardian Script ITC" pitchFamily="66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858016" y="6072206"/>
            <a:ext cx="1928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bg1"/>
                </a:solidFill>
                <a:latin typeface="Edwardian Script ITC" pitchFamily="66" charset="0"/>
              </a:rPr>
              <a:t>Ismail </a:t>
            </a:r>
            <a:r>
              <a:rPr lang="fr-FR" sz="3200" b="1" dirty="0" err="1" smtClean="0">
                <a:solidFill>
                  <a:schemeClr val="bg1"/>
                </a:solidFill>
                <a:latin typeface="Edwardian Script ITC" pitchFamily="66" charset="0"/>
              </a:rPr>
              <a:t>akouz</a:t>
            </a:r>
            <a:endParaRPr lang="fr-FR" sz="3200" b="1" dirty="0">
              <a:solidFill>
                <a:schemeClr val="bg1"/>
              </a:solidFill>
              <a:latin typeface="Edwardian Script ITC" pitchFamily="66" charset="0"/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857232"/>
          </a:xfrm>
        </p:spPr>
        <p:txBody>
          <a:bodyPr/>
          <a:lstStyle/>
          <a:p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oper Black" pitchFamily="18" charset="0"/>
              </a:rPr>
              <a:t>Comment </a:t>
            </a:r>
            <a:r>
              <a:rPr lang="fr-FR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oper Black" pitchFamily="18" charset="0"/>
              </a:rPr>
              <a:t>bulma</a:t>
            </a:r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oper Black" pitchFamily="18" charset="0"/>
              </a:rPr>
              <a:t> fonctionne?</a:t>
            </a:r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  <a:latin typeface="Cooper Black" pitchFamily="18" charset="0"/>
            </a:endParaRPr>
          </a:p>
        </p:txBody>
      </p:sp>
      <p:pic>
        <p:nvPicPr>
          <p:cNvPr id="8194" name="Picture 2" descr="C:\Users\hp\Desktop\b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357298"/>
            <a:ext cx="5357834" cy="285752"/>
          </a:xfrm>
          <a:prstGeom prst="rect">
            <a:avLst/>
          </a:prstGeom>
          <a:noFill/>
        </p:spPr>
      </p:pic>
      <p:pic>
        <p:nvPicPr>
          <p:cNvPr id="8195" name="Picture 3" descr="C:\Users\hp\Desktop\b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15140" y="1214422"/>
            <a:ext cx="1066800" cy="581025"/>
          </a:xfrm>
          <a:prstGeom prst="rect">
            <a:avLst/>
          </a:prstGeom>
          <a:noFill/>
        </p:spPr>
      </p:pic>
      <p:pic>
        <p:nvPicPr>
          <p:cNvPr id="8196" name="Picture 4" descr="C:\Users\hp\Desktop\cc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58" y="2000240"/>
            <a:ext cx="8358246" cy="4643470"/>
          </a:xfrm>
          <a:prstGeom prst="rect">
            <a:avLst/>
          </a:prstGeom>
          <a:noFill/>
        </p:spPr>
      </p:pic>
      <p:sp>
        <p:nvSpPr>
          <p:cNvPr id="10" name="Flèche vers le bas 9"/>
          <p:cNvSpPr/>
          <p:nvPr/>
        </p:nvSpPr>
        <p:spPr>
          <a:xfrm>
            <a:off x="2428860" y="1785926"/>
            <a:ext cx="785818" cy="19288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courbée vers la droite 11"/>
          <p:cNvSpPr/>
          <p:nvPr/>
        </p:nvSpPr>
        <p:spPr>
          <a:xfrm rot="13523640">
            <a:off x="5361804" y="1304872"/>
            <a:ext cx="1876012" cy="5210839"/>
          </a:xfrm>
          <a:prstGeom prst="curvedRightArrow">
            <a:avLst>
              <a:gd name="adj1" fmla="val 12682"/>
              <a:gd name="adj2" fmla="val 34616"/>
              <a:gd name="adj3" fmla="val 234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13" name="Picture 2" descr="C:\Users\hp\Downloads\OIP.jf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0091604">
            <a:off x="6121460" y="241701"/>
            <a:ext cx="1256756" cy="533170"/>
          </a:xfrm>
          <a:prstGeom prst="rect">
            <a:avLst/>
          </a:prstGeom>
          <a:noFill/>
        </p:spPr>
      </p:pic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785794"/>
          </a:xfrm>
        </p:spPr>
        <p:txBody>
          <a:bodyPr>
            <a:normAutofit/>
          </a:bodyPr>
          <a:lstStyle/>
          <a:p>
            <a:r>
              <a:rPr lang="fr-FR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oper Black" pitchFamily="18" charset="0"/>
              </a:rPr>
              <a:t>Bulma</a:t>
            </a:r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oper Black" pitchFamily="18" charset="0"/>
              </a:rPr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oper Black" pitchFamily="18" charset="0"/>
              </a:rPr>
              <a:t>responsive!!</a:t>
            </a:r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  <a:latin typeface="Cooper Black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42" name="Picture 2" descr="C:\Users\hp\Desktop\res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000108"/>
            <a:ext cx="5543551" cy="5537213"/>
          </a:xfrm>
          <a:prstGeom prst="rect">
            <a:avLst/>
          </a:prstGeom>
          <a:noFill/>
        </p:spPr>
      </p:pic>
      <p:pic>
        <p:nvPicPr>
          <p:cNvPr id="10243" name="Picture 3" descr="C:\Users\hp\Desktop\res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43570" y="1142984"/>
            <a:ext cx="3100387" cy="2143140"/>
          </a:xfrm>
          <a:prstGeom prst="rect">
            <a:avLst/>
          </a:prstGeom>
          <a:noFill/>
        </p:spPr>
      </p:pic>
      <p:sp>
        <p:nvSpPr>
          <p:cNvPr id="6" name="ZoneTexte 5"/>
          <p:cNvSpPr txBox="1"/>
          <p:nvPr/>
        </p:nvSpPr>
        <p:spPr>
          <a:xfrm rot="2771916">
            <a:off x="-273149" y="3468343"/>
            <a:ext cx="7027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https://github.com/jgthms/bulma/blob/master/sass/utilities/mixins.sass</a:t>
            </a:r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646006" y="3357561"/>
            <a:ext cx="3140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https://github.com/jgthms/bulma/blob/master/sass/utilities/initial-variables.sass</a:t>
            </a:r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Picture 2" descr="C:\Users\hp\Downloads\OIP.jf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091604">
            <a:off x="6121460" y="241678"/>
            <a:ext cx="1256756" cy="533170"/>
          </a:xfrm>
          <a:prstGeom prst="rect">
            <a:avLst/>
          </a:prstGeom>
          <a:noFill/>
        </p:spPr>
      </p:pic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oper Black" pitchFamily="18" charset="0"/>
              </a:rPr>
              <a:t>Personnaliser </a:t>
            </a:r>
            <a:r>
              <a:rPr lang="fr-FR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oper Black" pitchFamily="18" charset="0"/>
              </a:rPr>
              <a:t>bulma</a:t>
            </a:r>
            <a:r>
              <a:rPr lang="fr-FR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oper Black" pitchFamily="18" charset="0"/>
              </a:rPr>
              <a:t>(1)</a:t>
            </a:r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  <a:latin typeface="Cooper Black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543428" cy="4873752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Les variables de </a:t>
            </a:r>
            <a:r>
              <a:rPr lang="fr-FR" dirty="0" err="1" smtClean="0">
                <a:solidFill>
                  <a:schemeClr val="accent1">
                    <a:lumMod val="50000"/>
                  </a:schemeClr>
                </a:solidFill>
              </a:rPr>
              <a:t>bulma</a:t>
            </a:r>
            <a:endParaRPr lang="fr-FR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FR" sz="1200" dirty="0" err="1" smtClean="0"/>
              <a:t>Bulma</a:t>
            </a:r>
            <a:r>
              <a:rPr lang="fr-FR" sz="1200" dirty="0" smtClean="0"/>
              <a:t> est hautement personnalisable grâce </a:t>
            </a:r>
            <a:r>
              <a:rPr lang="fr-FR" sz="1200" b="1" dirty="0" smtClean="0"/>
              <a:t>à 419 variables </a:t>
            </a:r>
            <a:r>
              <a:rPr lang="fr-FR" sz="1200" b="1" dirty="0" err="1" smtClean="0"/>
              <a:t>Sass</a:t>
            </a:r>
            <a:r>
              <a:rPr lang="fr-FR" sz="1200" dirty="0" smtClean="0"/>
              <a:t> vivant sur </a:t>
            </a:r>
            <a:r>
              <a:rPr lang="fr-FR" sz="1200" b="1" dirty="0" smtClean="0"/>
              <a:t>28 fichiers.</a:t>
            </a:r>
          </a:p>
          <a:p>
            <a:pPr>
              <a:buNone/>
            </a:pPr>
            <a:r>
              <a:rPr lang="fr-FR" sz="1200" b="1" dirty="0" smtClean="0"/>
              <a:t>       </a:t>
            </a:r>
            <a:r>
              <a:rPr lang="fr-FR" sz="1200" dirty="0" smtClean="0"/>
              <a:t>Ces variables existent à 4 niveaux :</a:t>
            </a:r>
          </a:p>
          <a:p>
            <a:r>
              <a:rPr lang="fr-FR" sz="1200" b="1" dirty="0" smtClean="0">
                <a:hlinkClick r:id="rId2"/>
              </a:rPr>
              <a:t>variables initiales</a:t>
            </a:r>
            <a:r>
              <a:rPr lang="fr-FR" sz="1200" dirty="0" smtClean="0"/>
              <a:t>: variables globales avec </a:t>
            </a:r>
            <a:r>
              <a:rPr lang="fr-FR" sz="1200" b="1" dirty="0" smtClean="0"/>
              <a:t>des valeurs littérales</a:t>
            </a:r>
            <a:endParaRPr lang="fr-FR" sz="1200" dirty="0" smtClean="0"/>
          </a:p>
          <a:p>
            <a:r>
              <a:rPr lang="fr-FR" sz="1200" b="1" dirty="0" smtClean="0">
                <a:hlinkClick r:id="rId2"/>
              </a:rPr>
              <a:t>variables dérivées</a:t>
            </a:r>
            <a:r>
              <a:rPr lang="fr-FR" sz="1200" dirty="0" smtClean="0"/>
              <a:t>: variables globales avec des valeurs qui font référence à d’autres variables, ou sont calculées</a:t>
            </a:r>
          </a:p>
          <a:p>
            <a:r>
              <a:rPr lang="fr-FR" sz="1200" b="1" dirty="0" smtClean="0">
                <a:hlinkClick r:id="rId2"/>
              </a:rPr>
              <a:t>variables génériques</a:t>
            </a:r>
            <a:r>
              <a:rPr lang="fr-FR" sz="1200" dirty="0" smtClean="0"/>
              <a:t>: pour les éléments HTML qui ne comportent pas de classe CSS</a:t>
            </a:r>
          </a:p>
          <a:p>
            <a:r>
              <a:rPr lang="fr-FR" sz="1200" b="1" dirty="0" smtClean="0"/>
              <a:t>variables élément/composant</a:t>
            </a:r>
            <a:r>
              <a:rPr lang="fr-FR" sz="1200" dirty="0" smtClean="0"/>
              <a:t>: variables spécifiques à un élément/composant </a:t>
            </a:r>
            <a:r>
              <a:rPr lang="fr-FR" sz="1200" dirty="0" err="1" smtClean="0"/>
              <a:t>Bulma</a:t>
            </a:r>
            <a:endParaRPr lang="fr-FR" sz="1200" dirty="0" smtClean="0"/>
          </a:p>
          <a:p>
            <a:pPr>
              <a:buNone/>
            </a:pP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1266" name="Picture 2" descr="C:\Users\hp\Desktop\va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9059" y="1571612"/>
            <a:ext cx="3130593" cy="4143404"/>
          </a:xfrm>
          <a:prstGeom prst="rect">
            <a:avLst/>
          </a:prstGeom>
          <a:noFill/>
        </p:spPr>
      </p:pic>
      <p:pic>
        <p:nvPicPr>
          <p:cNvPr id="5" name="Picture 2" descr="C:\Users\hp\Downloads\OIP.jf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091604">
            <a:off x="6121460" y="241701"/>
            <a:ext cx="1256756" cy="533170"/>
          </a:xfrm>
          <a:prstGeom prst="rect">
            <a:avLst/>
          </a:prstGeom>
          <a:noFill/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hp\Downloads\OIP.jf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091604">
            <a:off x="6121460" y="241701"/>
            <a:ext cx="1256756" cy="533170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714356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oper Black" pitchFamily="18" charset="0"/>
              </a:rPr>
              <a:t>Personnaliser </a:t>
            </a:r>
            <a:r>
              <a:rPr lang="fr-FR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oper Black" pitchFamily="18" charset="0"/>
              </a:rPr>
              <a:t>bulma</a:t>
            </a:r>
            <a:r>
              <a:rPr lang="fr-FR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oper Black" pitchFamily="18" charset="0"/>
              </a:rPr>
              <a:t>(2)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2290" name="Picture 2" descr="C:\Users\hp\Desktop\s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5" y="714356"/>
            <a:ext cx="6429419" cy="6143644"/>
          </a:xfrm>
          <a:prstGeom prst="rect">
            <a:avLst/>
          </a:prstGeom>
          <a:noFill/>
        </p:spPr>
      </p:pic>
      <p:pic>
        <p:nvPicPr>
          <p:cNvPr id="12291" name="Picture 3" descr="C:\Users\hp\Desktop\s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7620" y="1785926"/>
            <a:ext cx="4800600" cy="1800225"/>
          </a:xfrm>
          <a:prstGeom prst="rect">
            <a:avLst/>
          </a:prstGeom>
          <a:noFill/>
        </p:spPr>
      </p:pic>
      <p:sp>
        <p:nvSpPr>
          <p:cNvPr id="6" name="Flèche droite 5"/>
          <p:cNvSpPr/>
          <p:nvPr/>
        </p:nvSpPr>
        <p:spPr>
          <a:xfrm>
            <a:off x="3071802" y="2500306"/>
            <a:ext cx="714380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571480"/>
          </a:xfrm>
        </p:spPr>
        <p:txBody>
          <a:bodyPr/>
          <a:lstStyle/>
          <a:p>
            <a:r>
              <a:rPr lang="fr-FR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oper Black" pitchFamily="18" charset="0"/>
              </a:rPr>
              <a:t>Personnaliser </a:t>
            </a:r>
            <a:r>
              <a:rPr lang="fr-FR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oper Black" pitchFamily="18" charset="0"/>
              </a:rPr>
              <a:t>bulma</a:t>
            </a:r>
            <a:r>
              <a:rPr lang="fr-FR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oper Black" pitchFamily="18" charset="0"/>
              </a:rPr>
              <a:t>(2)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714356"/>
            <a:ext cx="7467600" cy="5759596"/>
          </a:xfrm>
        </p:spPr>
        <p:txBody>
          <a:bodyPr/>
          <a:lstStyle/>
          <a:p>
            <a:r>
              <a:rPr lang="fr-FR" dirty="0" smtClean="0"/>
              <a:t>On ajoute autres variable en fichier bulma.css</a:t>
            </a:r>
          </a:p>
          <a:p>
            <a:pPr>
              <a:buNone/>
            </a:pPr>
            <a:endParaRPr lang="fr-FR" dirty="0"/>
          </a:p>
        </p:txBody>
      </p:sp>
      <p:pic>
        <p:nvPicPr>
          <p:cNvPr id="13314" name="Picture 2" descr="C:\Users\hp\Desktop\s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214422"/>
            <a:ext cx="6858048" cy="5857916"/>
          </a:xfrm>
          <a:prstGeom prst="rect">
            <a:avLst/>
          </a:prstGeom>
          <a:noFill/>
        </p:spPr>
      </p:pic>
      <p:pic>
        <p:nvPicPr>
          <p:cNvPr id="13315" name="Picture 3" descr="C:\Users\hp\Desktop\s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43306" y="2143116"/>
            <a:ext cx="5114925" cy="1819275"/>
          </a:xfrm>
          <a:prstGeom prst="rect">
            <a:avLst/>
          </a:prstGeom>
          <a:noFill/>
        </p:spPr>
      </p:pic>
      <p:sp>
        <p:nvSpPr>
          <p:cNvPr id="7" name="Flèche droite 6"/>
          <p:cNvSpPr/>
          <p:nvPr/>
        </p:nvSpPr>
        <p:spPr>
          <a:xfrm>
            <a:off x="2857488" y="2786058"/>
            <a:ext cx="714380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oper Black" pitchFamily="18" charset="0"/>
              </a:rPr>
              <a:t>Les classes les plus </a:t>
            </a:r>
            <a:r>
              <a:rPr lang="fr-FR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oper Black" pitchFamily="18" charset="0"/>
              </a:rPr>
              <a:t>utliser</a:t>
            </a:r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oper Black" pitchFamily="18" charset="0"/>
              </a:rPr>
              <a:t> dans notre </a:t>
            </a:r>
            <a:r>
              <a:rPr lang="fr-FR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oper Black" pitchFamily="18" charset="0"/>
              </a:rPr>
              <a:t>project</a:t>
            </a:r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  <a:latin typeface="Cooper Black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 Container </a:t>
            </a:r>
          </a:p>
          <a:p>
            <a:r>
              <a:rPr lang="fr-FR" dirty="0" smtClean="0"/>
              <a:t> section</a:t>
            </a:r>
          </a:p>
          <a:p>
            <a:r>
              <a:rPr lang="fr-FR" dirty="0" smtClean="0"/>
              <a:t> Tabs</a:t>
            </a:r>
          </a:p>
          <a:p>
            <a:r>
              <a:rPr lang="fr-FR" dirty="0" smtClean="0"/>
              <a:t> tags</a:t>
            </a:r>
          </a:p>
          <a:p>
            <a:r>
              <a:rPr lang="fr-FR" dirty="0" smtClean="0"/>
              <a:t> </a:t>
            </a:r>
            <a:r>
              <a:rPr lang="fr-FR" dirty="0" err="1" smtClean="0"/>
              <a:t>breadcrumb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oper Black" pitchFamily="18" charset="0"/>
              </a:rPr>
              <a:t>clase container</a:t>
            </a:r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  <a:latin typeface="Cooper Black" pitchFamily="18" charset="0"/>
            </a:endParaRPr>
          </a:p>
        </p:txBody>
      </p:sp>
      <p:pic>
        <p:nvPicPr>
          <p:cNvPr id="14338" name="Picture 2" descr="C:\Users\hp\Desktop\c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1643050"/>
            <a:ext cx="5295900" cy="1009650"/>
          </a:xfrm>
          <a:prstGeom prst="rect">
            <a:avLst/>
          </a:prstGeom>
          <a:noFill/>
        </p:spPr>
      </p:pic>
      <p:pic>
        <p:nvPicPr>
          <p:cNvPr id="14339" name="Picture 3" descr="C:\Users\hp\Desktop\c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3643314"/>
            <a:ext cx="8286840" cy="752475"/>
          </a:xfrm>
          <a:prstGeom prst="rect">
            <a:avLst/>
          </a:prstGeom>
          <a:noFill/>
        </p:spPr>
      </p:pic>
      <p:sp>
        <p:nvSpPr>
          <p:cNvPr id="7" name="Flèche vers le bas 6"/>
          <p:cNvSpPr/>
          <p:nvPr/>
        </p:nvSpPr>
        <p:spPr>
          <a:xfrm>
            <a:off x="3929058" y="2714620"/>
            <a:ext cx="71438" cy="7858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Picture 2" descr="C:\Users\hp\Downloads\OIP.jf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091604">
            <a:off x="6121460" y="241701"/>
            <a:ext cx="1256756" cy="533170"/>
          </a:xfrm>
          <a:prstGeom prst="rect">
            <a:avLst/>
          </a:prstGeom>
          <a:noFill/>
        </p:spPr>
      </p:pic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16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oper Black" pitchFamily="18" charset="0"/>
              </a:rPr>
              <a:t>Classe section</a:t>
            </a:r>
            <a:endParaRPr lang="fr-FR" dirty="0"/>
          </a:p>
        </p:txBody>
      </p:sp>
      <p:pic>
        <p:nvPicPr>
          <p:cNvPr id="15362" name="Picture 2" descr="C:\Users\hp\Desktop\sc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928802"/>
            <a:ext cx="8040688" cy="1019175"/>
          </a:xfrm>
          <a:prstGeom prst="rect">
            <a:avLst/>
          </a:prstGeom>
          <a:noFill/>
        </p:spPr>
      </p:pic>
      <p:pic>
        <p:nvPicPr>
          <p:cNvPr id="15363" name="Picture 3" descr="C:\Users\hp\Desktop\sc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14" y="4000504"/>
            <a:ext cx="6754813" cy="914400"/>
          </a:xfrm>
          <a:prstGeom prst="rect">
            <a:avLst/>
          </a:prstGeom>
          <a:noFill/>
        </p:spPr>
      </p:pic>
      <p:sp>
        <p:nvSpPr>
          <p:cNvPr id="6" name="Flèche vers le bas 5"/>
          <p:cNvSpPr/>
          <p:nvPr/>
        </p:nvSpPr>
        <p:spPr>
          <a:xfrm>
            <a:off x="4214810" y="3071810"/>
            <a:ext cx="142876" cy="7858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Picture 2" descr="C:\Users\hp\Downloads\OIP.jf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091604">
            <a:off x="6121460" y="241701"/>
            <a:ext cx="1256756" cy="533170"/>
          </a:xfrm>
          <a:prstGeom prst="rect">
            <a:avLst/>
          </a:prstGeom>
          <a:noFill/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17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oper Black" pitchFamily="18" charset="0"/>
              </a:rPr>
              <a:t>classe </a:t>
            </a:r>
            <a:r>
              <a:rPr lang="fr-FR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oper Black" pitchFamily="18" charset="0"/>
              </a:rPr>
              <a:t>tabs</a:t>
            </a:r>
            <a:endParaRPr lang="fr-FR" dirty="0"/>
          </a:p>
        </p:txBody>
      </p:sp>
      <p:pic>
        <p:nvPicPr>
          <p:cNvPr id="16386" name="Picture 2" descr="C:\Users\hp\Desktop\tab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3174" y="1785926"/>
            <a:ext cx="3750495" cy="1500198"/>
          </a:xfrm>
          <a:prstGeom prst="rect">
            <a:avLst/>
          </a:prstGeom>
          <a:noFill/>
        </p:spPr>
      </p:pic>
      <p:pic>
        <p:nvPicPr>
          <p:cNvPr id="16387" name="Picture 3" descr="C:\Users\hp\Desktop\tabs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4714884"/>
            <a:ext cx="6869113" cy="495300"/>
          </a:xfrm>
          <a:prstGeom prst="rect">
            <a:avLst/>
          </a:prstGeom>
          <a:noFill/>
        </p:spPr>
      </p:pic>
      <p:sp>
        <p:nvSpPr>
          <p:cNvPr id="6" name="Flèche vers le bas 5"/>
          <p:cNvSpPr/>
          <p:nvPr/>
        </p:nvSpPr>
        <p:spPr>
          <a:xfrm>
            <a:off x="4429124" y="3286124"/>
            <a:ext cx="142876" cy="10715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Picture 2" descr="C:\Users\hp\Downloads\OIP.jf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091604">
            <a:off x="6121460" y="241701"/>
            <a:ext cx="1256756" cy="533170"/>
          </a:xfrm>
          <a:prstGeom prst="rect">
            <a:avLst/>
          </a:prstGeom>
          <a:noFill/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18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txBody>
          <a:bodyPr/>
          <a:lstStyle/>
          <a:p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oper Black" pitchFamily="18" charset="0"/>
              </a:rPr>
              <a:t>Classe tags</a:t>
            </a:r>
            <a:endParaRPr lang="fr-FR" dirty="0"/>
          </a:p>
        </p:txBody>
      </p:sp>
      <p:pic>
        <p:nvPicPr>
          <p:cNvPr id="17410" name="Picture 2" descr="C:\Users\hp\Desktop\tags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000108"/>
            <a:ext cx="2428875" cy="3609975"/>
          </a:xfrm>
          <a:prstGeom prst="rect">
            <a:avLst/>
          </a:prstGeom>
          <a:noFill/>
        </p:spPr>
      </p:pic>
      <p:pic>
        <p:nvPicPr>
          <p:cNvPr id="17411" name="Picture 3" descr="C:\Users\hp\Desktop\tags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4744" y="1857364"/>
            <a:ext cx="4914900" cy="962025"/>
          </a:xfrm>
          <a:prstGeom prst="rect">
            <a:avLst/>
          </a:prstGeom>
          <a:noFill/>
        </p:spPr>
      </p:pic>
      <p:pic>
        <p:nvPicPr>
          <p:cNvPr id="17413" name="Picture 5" descr="C:\Users\hp\Desktop\tag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44" y="5214950"/>
            <a:ext cx="3238500" cy="866775"/>
          </a:xfrm>
          <a:prstGeom prst="rect">
            <a:avLst/>
          </a:prstGeom>
          <a:noFill/>
        </p:spPr>
      </p:pic>
      <p:pic>
        <p:nvPicPr>
          <p:cNvPr id="17414" name="Picture 6" descr="C:\Users\hp\Desktop\tag4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24513" y="5484813"/>
            <a:ext cx="981075" cy="333375"/>
          </a:xfrm>
          <a:prstGeom prst="rect">
            <a:avLst/>
          </a:prstGeom>
          <a:noFill/>
        </p:spPr>
      </p:pic>
      <p:sp>
        <p:nvSpPr>
          <p:cNvPr id="8" name="Flèche droite 7"/>
          <p:cNvSpPr/>
          <p:nvPr/>
        </p:nvSpPr>
        <p:spPr>
          <a:xfrm>
            <a:off x="3143240" y="2357430"/>
            <a:ext cx="571504" cy="71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8"/>
          <p:cNvSpPr/>
          <p:nvPr/>
        </p:nvSpPr>
        <p:spPr>
          <a:xfrm>
            <a:off x="3857620" y="5643578"/>
            <a:ext cx="1500198" cy="71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Picture 2" descr="C:\Users\hp\Downloads\OIP.jf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20091604">
            <a:off x="6121460" y="241701"/>
            <a:ext cx="1256756" cy="533170"/>
          </a:xfrm>
          <a:prstGeom prst="rect">
            <a:avLst/>
          </a:prstGeom>
          <a:noFill/>
        </p:spPr>
      </p:pic>
      <p:sp>
        <p:nvSpPr>
          <p:cNvPr id="11" name="Espace réservé du numéro de diapositive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19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fr-FR" sz="4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oper Black" pitchFamily="18" charset="0"/>
              </a:rPr>
              <a:t>plan:  partie1</a:t>
            </a:r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  <a:latin typeface="Cooper Black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err="1" smtClean="0"/>
              <a:t>Defention</a:t>
            </a:r>
            <a:r>
              <a:rPr lang="fr-FR" dirty="0" smtClean="0"/>
              <a:t> de </a:t>
            </a:r>
            <a:r>
              <a:rPr lang="fr-FR" dirty="0" err="1" smtClean="0"/>
              <a:t>css</a:t>
            </a:r>
            <a:r>
              <a:rPr lang="fr-FR" dirty="0" smtClean="0"/>
              <a:t> </a:t>
            </a:r>
            <a:r>
              <a:rPr lang="fr-FR" dirty="0" err="1" smtClean="0"/>
              <a:t>frameworks</a:t>
            </a:r>
            <a:endParaRPr lang="fr-FR" dirty="0" smtClean="0"/>
          </a:p>
          <a:p>
            <a:r>
              <a:rPr lang="fr-FR" dirty="0" smtClean="0"/>
              <a:t>le </a:t>
            </a:r>
            <a:r>
              <a:rPr lang="fr-FR" dirty="0" err="1" smtClean="0"/>
              <a:t>flexbox</a:t>
            </a:r>
            <a:endParaRPr lang="fr-FR" dirty="0" smtClean="0"/>
          </a:p>
          <a:p>
            <a:r>
              <a:rPr lang="fr-FR" dirty="0" err="1" smtClean="0"/>
              <a:t>Bulma</a:t>
            </a:r>
            <a:r>
              <a:rPr lang="fr-FR" dirty="0" smtClean="0"/>
              <a:t> : </a:t>
            </a:r>
            <a:r>
              <a:rPr lang="fr-FR" dirty="0" err="1" smtClean="0"/>
              <a:t>overview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     -syntaxe</a:t>
            </a:r>
          </a:p>
          <a:p>
            <a:pPr>
              <a:buNone/>
            </a:pPr>
            <a:r>
              <a:rPr lang="fr-FR" dirty="0" smtClean="0"/>
              <a:t>     -les variables</a:t>
            </a:r>
          </a:p>
          <a:p>
            <a:pPr>
              <a:buNone/>
            </a:pPr>
            <a:r>
              <a:rPr lang="fr-FR" dirty="0" smtClean="0"/>
              <a:t>     - responsive</a:t>
            </a:r>
          </a:p>
          <a:p>
            <a:pPr>
              <a:buNone/>
            </a:pPr>
            <a:r>
              <a:rPr lang="fr-FR" dirty="0" smtClean="0"/>
              <a:t>     -les classes</a:t>
            </a:r>
          </a:p>
          <a:p>
            <a:endParaRPr lang="fr-FR" dirty="0"/>
          </a:p>
        </p:txBody>
      </p:sp>
      <p:pic>
        <p:nvPicPr>
          <p:cNvPr id="4" name="Picture 2" descr="C:\Users\hp\Downloads\OIP.jf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091604">
            <a:off x="5970320" y="261767"/>
            <a:ext cx="1361085" cy="577430"/>
          </a:xfrm>
          <a:prstGeom prst="rect">
            <a:avLst/>
          </a:prstGeom>
          <a:noFill/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oper Black" pitchFamily="18" charset="0"/>
              </a:rPr>
              <a:t>Classe </a:t>
            </a:r>
            <a:r>
              <a:rPr lang="fr-FR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oper Black" pitchFamily="18" charset="0"/>
              </a:rPr>
              <a:t>breadcrumb</a:t>
            </a:r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  <a:latin typeface="Cooper Black" pitchFamily="18" charset="0"/>
            </a:endParaRPr>
          </a:p>
        </p:txBody>
      </p:sp>
      <p:pic>
        <p:nvPicPr>
          <p:cNvPr id="18434" name="Picture 2" descr="C:\Users\hp\Desktop\br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1785926"/>
            <a:ext cx="5773737" cy="1495425"/>
          </a:xfrm>
          <a:prstGeom prst="rect">
            <a:avLst/>
          </a:prstGeom>
          <a:noFill/>
        </p:spPr>
      </p:pic>
      <p:pic>
        <p:nvPicPr>
          <p:cNvPr id="18435" name="Picture 3" descr="C:\Users\hp\Desktop\br 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4546" y="4357694"/>
            <a:ext cx="4248150" cy="295275"/>
          </a:xfrm>
          <a:prstGeom prst="rect">
            <a:avLst/>
          </a:prstGeom>
          <a:noFill/>
        </p:spPr>
      </p:pic>
      <p:sp>
        <p:nvSpPr>
          <p:cNvPr id="5" name="Flèche vers le bas 4"/>
          <p:cNvSpPr/>
          <p:nvPr/>
        </p:nvSpPr>
        <p:spPr>
          <a:xfrm>
            <a:off x="4214810" y="3357562"/>
            <a:ext cx="142876" cy="857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2" descr="C:\Users\hp\Downloads\OIP.jf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091604">
            <a:off x="6121460" y="241701"/>
            <a:ext cx="1256756" cy="533170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20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oper Black" pitchFamily="18" charset="0"/>
              </a:rPr>
              <a:t>partie2 :  Réalisation de la page web</a:t>
            </a:r>
            <a:endParaRPr lang="fr-FR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fr-FR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Header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fr-FR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Body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fr-FR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Footer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2" descr="C:\Users\hp\Downloads\OIP.jf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091604">
            <a:off x="7362033" y="241701"/>
            <a:ext cx="1256756" cy="533170"/>
          </a:xfrm>
          <a:prstGeom prst="rect">
            <a:avLst/>
          </a:prstGeom>
          <a:noFill/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21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0"/>
            <a:ext cx="8596668" cy="13208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0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Header</a:t>
            </a:r>
            <a:endParaRPr kumimoji="0" lang="fr-FR" sz="30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Image 3" descr="Capture d’écran (7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2204864"/>
            <a:ext cx="5544616" cy="590632"/>
          </a:xfrm>
          <a:prstGeom prst="rect">
            <a:avLst/>
          </a:prstGeom>
        </p:spPr>
      </p:pic>
      <p:cxnSp>
        <p:nvCxnSpPr>
          <p:cNvPr id="5" name="Connecteur droit avec flèche 4"/>
          <p:cNvCxnSpPr/>
          <p:nvPr/>
        </p:nvCxnSpPr>
        <p:spPr>
          <a:xfrm flipH="1">
            <a:off x="7092280" y="1700808"/>
            <a:ext cx="57606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6660232" y="134076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Navbar</a:t>
            </a:r>
            <a:r>
              <a:rPr lang="en-US" dirty="0" smtClean="0"/>
              <a:t>-burger</a:t>
            </a:r>
            <a:endParaRPr lang="en-US" dirty="0"/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1187624" y="1772816"/>
            <a:ext cx="100811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 flipH="1">
            <a:off x="611560" y="14127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Logo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843808" y="2924944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2">
                    <a:lumMod val="75000"/>
                  </a:schemeClr>
                </a:solidFill>
              </a:rPr>
              <a:t>Mobile version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Image 9" descr="Capture d’écran (72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4293096"/>
            <a:ext cx="7848872" cy="1047896"/>
          </a:xfrm>
          <a:prstGeom prst="rect">
            <a:avLst/>
          </a:prstGeom>
        </p:spPr>
      </p:pic>
      <p:cxnSp>
        <p:nvCxnSpPr>
          <p:cNvPr id="11" name="Connecteur droit avec flèche 10"/>
          <p:cNvCxnSpPr/>
          <p:nvPr/>
        </p:nvCxnSpPr>
        <p:spPr>
          <a:xfrm>
            <a:off x="6660232" y="3933056"/>
            <a:ext cx="1008112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6156176" y="357301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Navbar</a:t>
            </a:r>
            <a:r>
              <a:rPr lang="fr-FR" dirty="0" smtClean="0"/>
              <a:t>-menu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3131840" y="5301208"/>
            <a:ext cx="1906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2">
                    <a:lumMod val="75000"/>
                  </a:schemeClr>
                </a:solidFill>
              </a:rPr>
              <a:t>Desktop version</a:t>
            </a:r>
          </a:p>
          <a:p>
            <a:endParaRPr lang="fr-FR" dirty="0"/>
          </a:p>
        </p:txBody>
      </p:sp>
      <p:pic>
        <p:nvPicPr>
          <p:cNvPr id="14" name="Picture 2" descr="C:\Users\hp\Downloads\OIP.jf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091604">
            <a:off x="6641953" y="241702"/>
            <a:ext cx="1256756" cy="533170"/>
          </a:xfrm>
          <a:prstGeom prst="rect">
            <a:avLst/>
          </a:prstGeom>
          <a:noFill/>
        </p:spPr>
      </p:pic>
      <p:sp>
        <p:nvSpPr>
          <p:cNvPr id="15" name="Espace réservé du numéro de diapositive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22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 descr="Capture d’écran (74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988840"/>
            <a:ext cx="7416824" cy="60968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419872" y="27809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tag</a:t>
            </a:r>
            <a:endParaRPr lang="fr-FR" b="1" dirty="0"/>
          </a:p>
        </p:txBody>
      </p:sp>
      <p:pic>
        <p:nvPicPr>
          <p:cNvPr id="6" name="Image 5" descr="Capture d’écran (73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3933056"/>
            <a:ext cx="7632848" cy="733527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2987824" y="4941168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/>
              <a:t>breadcrumb</a:t>
            </a:r>
            <a:endParaRPr lang="fr-FR" b="1" dirty="0"/>
          </a:p>
        </p:txBody>
      </p:sp>
      <p:pic>
        <p:nvPicPr>
          <p:cNvPr id="8" name="Picture 2" descr="C:\Users\hp\Downloads\OIP.jf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091604">
            <a:off x="6641953" y="241702"/>
            <a:ext cx="1256756" cy="533170"/>
          </a:xfrm>
          <a:prstGeom prst="rect">
            <a:avLst/>
          </a:prstGeom>
          <a:noFill/>
        </p:spPr>
      </p:pic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23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 descr="Capture d’écran (75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916832"/>
            <a:ext cx="8256240" cy="276263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347864" y="4869160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1"/>
                </a:solidFill>
              </a:rPr>
              <a:t>Sur le desktop</a:t>
            </a:r>
            <a:endParaRPr lang="fr-FR" b="1" dirty="0">
              <a:solidFill>
                <a:schemeClr val="accent1"/>
              </a:solidFill>
            </a:endParaRPr>
          </a:p>
        </p:txBody>
      </p:sp>
      <p:pic>
        <p:nvPicPr>
          <p:cNvPr id="6" name="Picture 2" descr="C:\Users\hp\Downloads\OIP.jf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091604">
            <a:off x="6641953" y="241702"/>
            <a:ext cx="1256756" cy="533170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24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 5" descr="Capture d’écran (76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79712" y="1700808"/>
            <a:ext cx="4296375" cy="4032448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2915816" y="602128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1"/>
                </a:solidFill>
              </a:rPr>
              <a:t>Sur le mobile</a:t>
            </a:r>
            <a:endParaRPr lang="fr-FR" b="1" dirty="0">
              <a:solidFill>
                <a:schemeClr val="accent1"/>
              </a:solidFill>
            </a:endParaRPr>
          </a:p>
        </p:txBody>
      </p:sp>
      <p:pic>
        <p:nvPicPr>
          <p:cNvPr id="8" name="Picture 2" descr="C:\Users\hp\Downloads\OIP.jf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091604">
            <a:off x="6641953" y="241702"/>
            <a:ext cx="1256756" cy="533170"/>
          </a:xfrm>
          <a:prstGeom prst="rect">
            <a:avLst/>
          </a:prstGeom>
          <a:noFill/>
        </p:spPr>
      </p:pic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25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 descr="Capture d’écran (77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988840"/>
            <a:ext cx="8460432" cy="1267002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691680" y="3356992"/>
            <a:ext cx="475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1"/>
                </a:solidFill>
              </a:rPr>
              <a:t>Conteneur horizontale avec la classe </a:t>
            </a:r>
            <a:r>
              <a:rPr lang="fr-FR" b="1" dirty="0" err="1" smtClean="0">
                <a:solidFill>
                  <a:schemeClr val="accent1"/>
                </a:solidFill>
              </a:rPr>
              <a:t>level</a:t>
            </a:r>
            <a:endParaRPr lang="fr-FR" b="1" dirty="0">
              <a:solidFill>
                <a:schemeClr val="accent1"/>
              </a:solidFill>
            </a:endParaRPr>
          </a:p>
        </p:txBody>
      </p:sp>
      <p:pic>
        <p:nvPicPr>
          <p:cNvPr id="6" name="Picture 2" descr="C:\Users\hp\Downloads\OIP.jf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091604">
            <a:off x="6641953" y="241702"/>
            <a:ext cx="1256756" cy="533170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26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 descr="Capture d’écran (78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412776"/>
            <a:ext cx="8460432" cy="430618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979712" y="5949280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1"/>
                </a:solidFill>
              </a:rPr>
              <a:t>Tableau avec la classe table</a:t>
            </a:r>
            <a:endParaRPr lang="fr-FR" b="1" dirty="0">
              <a:solidFill>
                <a:schemeClr val="accent1"/>
              </a:solidFill>
            </a:endParaRPr>
          </a:p>
        </p:txBody>
      </p:sp>
      <p:pic>
        <p:nvPicPr>
          <p:cNvPr id="6" name="Picture 2" descr="C:\Users\hp\Downloads\OIP.jf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091604">
            <a:off x="6641953" y="241702"/>
            <a:ext cx="1256756" cy="533170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27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pPr algn="ctr"/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Footer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 descr="Capture d’écran (79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772816"/>
            <a:ext cx="8604448" cy="2195631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339752" y="443711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1"/>
                </a:solidFill>
              </a:rPr>
              <a:t>La classe </a:t>
            </a:r>
            <a:r>
              <a:rPr lang="fr-FR" b="1" dirty="0" err="1" smtClean="0">
                <a:solidFill>
                  <a:schemeClr val="accent1"/>
                </a:solidFill>
              </a:rPr>
              <a:t>footer</a:t>
            </a:r>
            <a:endParaRPr lang="fr-FR" b="1" dirty="0">
              <a:solidFill>
                <a:schemeClr val="accent1"/>
              </a:solidFill>
            </a:endParaRPr>
          </a:p>
        </p:txBody>
      </p:sp>
      <p:pic>
        <p:nvPicPr>
          <p:cNvPr id="6" name="Picture 2" descr="C:\Users\hp\Downloads\OIP.jf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091604">
            <a:off x="6641953" y="241702"/>
            <a:ext cx="1256756" cy="533170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28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Merci pour voter attention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Ismail </a:t>
            </a:r>
            <a:r>
              <a:rPr lang="fr-FR" dirty="0" err="1" smtClean="0"/>
              <a:t>akouz</a:t>
            </a:r>
            <a:endParaRPr lang="fr-FR" dirty="0" smtClean="0"/>
          </a:p>
          <a:p>
            <a:r>
              <a:rPr lang="fr-FR" dirty="0" err="1" smtClean="0"/>
              <a:t>Yakkane</a:t>
            </a:r>
            <a:r>
              <a:rPr lang="fr-FR" dirty="0" smtClean="0"/>
              <a:t> </a:t>
            </a:r>
            <a:r>
              <a:rPr lang="fr-FR" dirty="0" err="1" smtClean="0"/>
              <a:t>anass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29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oper Black" pitchFamily="18" charset="0"/>
              </a:rPr>
              <a:t>Css</a:t>
            </a:r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oper Black" pitchFamily="18" charset="0"/>
              </a:rPr>
              <a:t> </a:t>
            </a:r>
            <a:r>
              <a:rPr lang="fr-FR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oper Black" pitchFamily="18" charset="0"/>
              </a:rPr>
              <a:t>frameworks</a:t>
            </a:r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oper Black" pitchFamily="18" charset="0"/>
              </a:rPr>
              <a:t>:</a:t>
            </a:r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  <a:latin typeface="Cooper Black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 gérer la compatibilité sur les différents navigateurs (reset CSS)</a:t>
            </a:r>
          </a:p>
          <a:p>
            <a:r>
              <a:rPr lang="fr-FR" dirty="0" smtClean="0"/>
              <a:t>faciliter le positionnement CSS (« grille » CSS)</a:t>
            </a:r>
          </a:p>
          <a:p>
            <a:r>
              <a:rPr lang="fr-FR" dirty="0" smtClean="0"/>
              <a:t>faciliter la gestion des résolution d’écrans multiples à l’heure de la mobilité (responsive design)</a:t>
            </a:r>
            <a:endParaRPr lang="fr-FR" dirty="0"/>
          </a:p>
        </p:txBody>
      </p:sp>
      <p:pic>
        <p:nvPicPr>
          <p:cNvPr id="2050" name="Picture 2" descr="C:\Users\hp\Downloads\css-framewor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4071942"/>
            <a:ext cx="8501122" cy="5857916"/>
          </a:xfrm>
          <a:prstGeom prst="rect">
            <a:avLst/>
          </a:prstGeom>
          <a:noFill/>
        </p:spPr>
      </p:pic>
      <p:pic>
        <p:nvPicPr>
          <p:cNvPr id="5" name="Picture 2" descr="C:\Users\hp\Downloads\OIP.jf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091604">
            <a:off x="5970320" y="261767"/>
            <a:ext cx="1361085" cy="577430"/>
          </a:xfrm>
          <a:prstGeom prst="rect">
            <a:avLst/>
          </a:prstGeom>
          <a:noFill/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oper Black" pitchFamily="18" charset="0"/>
              </a:rPr>
              <a:t>Bulma</a:t>
            </a:r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oper Black" pitchFamily="18" charset="0"/>
              </a:rPr>
              <a:t> est </a:t>
            </a:r>
            <a:r>
              <a:rPr lang="fr-FR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oper Black" pitchFamily="18" charset="0"/>
              </a:rPr>
              <a:t>basee</a:t>
            </a:r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oper Black" pitchFamily="18" charset="0"/>
              </a:rPr>
              <a:t> sur </a:t>
            </a:r>
            <a:r>
              <a:rPr lang="fr-FR" dirty="0" smtClean="0">
                <a:solidFill>
                  <a:srgbClr val="FFC000"/>
                </a:solidFill>
                <a:latin typeface="Cooper Black" pitchFamily="18" charset="0"/>
              </a:rPr>
              <a:t>le </a:t>
            </a:r>
            <a:r>
              <a:rPr lang="fr-FR" dirty="0" err="1" smtClean="0">
                <a:solidFill>
                  <a:srgbClr val="FFC000"/>
                </a:solidFill>
                <a:latin typeface="Cooper Black" pitchFamily="18" charset="0"/>
              </a:rPr>
              <a:t>flex</a:t>
            </a:r>
            <a:r>
              <a:rPr lang="fr-FR" dirty="0" smtClean="0">
                <a:solidFill>
                  <a:srgbClr val="FFC000"/>
                </a:solidFill>
                <a:latin typeface="Cooper Black" pitchFamily="18" charset="0"/>
              </a:rPr>
              <a:t> box</a:t>
            </a:r>
            <a:endParaRPr lang="fr-FR" dirty="0">
              <a:solidFill>
                <a:srgbClr val="FFC000"/>
              </a:solidFill>
              <a:latin typeface="Cooper Black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3074" name="Picture 2" descr="C:\Users\hp\Downloads\flexbo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643050"/>
            <a:ext cx="8501122" cy="5214950"/>
          </a:xfrm>
          <a:prstGeom prst="rect">
            <a:avLst/>
          </a:prstGeom>
          <a:noFill/>
        </p:spPr>
      </p:pic>
      <p:pic>
        <p:nvPicPr>
          <p:cNvPr id="6" name="Picture 2" descr="C:\Users\hp\Downloads\OIP.jf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091604">
            <a:off x="6052276" y="243493"/>
            <a:ext cx="1266065" cy="537118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oper Black" pitchFamily="18" charset="0"/>
              </a:rPr>
              <a:t>Pourqui</a:t>
            </a:r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oper Black" pitchFamily="18" charset="0"/>
              </a:rPr>
              <a:t> </a:t>
            </a:r>
            <a:r>
              <a:rPr lang="fr-FR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oper Black" pitchFamily="18" charset="0"/>
              </a:rPr>
              <a:t>bulma</a:t>
            </a:r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oper Black" pitchFamily="18" charset="0"/>
              </a:rPr>
              <a:t>?</a:t>
            </a:r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  <a:latin typeface="Cooper Black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Modern</a:t>
            </a:r>
            <a:r>
              <a:rPr lang="en-US" dirty="0" smtClean="0"/>
              <a:t>: All of </a:t>
            </a:r>
            <a:r>
              <a:rPr lang="en-US" dirty="0" err="1" smtClean="0"/>
              <a:t>Bulma</a:t>
            </a:r>
            <a:r>
              <a:rPr lang="en-US" dirty="0" smtClean="0"/>
              <a:t> is based on CSS </a:t>
            </a:r>
            <a:r>
              <a:rPr lang="en-US" dirty="0" err="1" smtClean="0"/>
              <a:t>Flexbox</a:t>
            </a:r>
            <a:endParaRPr lang="en-US" dirty="0" smtClean="0"/>
          </a:p>
          <a:p>
            <a:r>
              <a:rPr lang="en-US" b="1" dirty="0" smtClean="0"/>
              <a:t>100% responsive</a:t>
            </a:r>
            <a:r>
              <a:rPr lang="en-US" dirty="0" smtClean="0"/>
              <a:t>: </a:t>
            </a:r>
            <a:r>
              <a:rPr lang="en-US" dirty="0" err="1" smtClean="0"/>
              <a:t>Bulma</a:t>
            </a:r>
            <a:r>
              <a:rPr lang="en-US" dirty="0" smtClean="0"/>
              <a:t> is designed to be both mobile and desktop friendly</a:t>
            </a:r>
          </a:p>
          <a:p>
            <a:r>
              <a:rPr lang="en-US" b="1" dirty="0" smtClean="0"/>
              <a:t>Easy to learn</a:t>
            </a:r>
            <a:r>
              <a:rPr lang="en-US" dirty="0" smtClean="0"/>
              <a:t>: Most users get started within minutes</a:t>
            </a:r>
          </a:p>
          <a:p>
            <a:r>
              <a:rPr lang="en-US" b="1" dirty="0" smtClean="0"/>
              <a:t>Simple syntax</a:t>
            </a:r>
            <a:r>
              <a:rPr lang="en-US" dirty="0" smtClean="0"/>
              <a:t>: </a:t>
            </a:r>
            <a:r>
              <a:rPr lang="en-US" dirty="0" err="1" smtClean="0"/>
              <a:t>Bulma</a:t>
            </a:r>
            <a:r>
              <a:rPr lang="en-US" dirty="0" smtClean="0"/>
              <a:t> makes sure to use the minimal HTML required, so your code is easy to read and write</a:t>
            </a:r>
          </a:p>
          <a:p>
            <a:r>
              <a:rPr lang="en-US" b="1" dirty="0" smtClean="0"/>
              <a:t>Customizable</a:t>
            </a:r>
            <a:r>
              <a:rPr lang="en-US" dirty="0" smtClean="0"/>
              <a:t>: With over 300 SASS variables, you can apply your own branding to </a:t>
            </a:r>
            <a:r>
              <a:rPr lang="en-US" dirty="0" err="1" smtClean="0"/>
              <a:t>Bulma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No </a:t>
            </a:r>
            <a:r>
              <a:rPr lang="en-US" b="1" dirty="0" err="1" smtClean="0"/>
              <a:t>javaScript</a:t>
            </a:r>
            <a:r>
              <a:rPr lang="en-US" dirty="0" smtClean="0"/>
              <a:t>: Because </a:t>
            </a:r>
            <a:r>
              <a:rPr lang="en-US" dirty="0" err="1" smtClean="0"/>
              <a:t>Bulma</a:t>
            </a:r>
            <a:r>
              <a:rPr lang="en-US" dirty="0" smtClean="0"/>
              <a:t> is CSS-only, it integrates gracefully with any </a:t>
            </a:r>
            <a:r>
              <a:rPr lang="en-US" dirty="0" err="1" smtClean="0"/>
              <a:t>JavaScript</a:t>
            </a:r>
            <a:r>
              <a:rPr lang="en-US" dirty="0" smtClean="0"/>
              <a:t> framework (Angular, </a:t>
            </a:r>
            <a:r>
              <a:rPr lang="en-US" dirty="0" err="1" smtClean="0"/>
              <a:t>VueJS</a:t>
            </a:r>
            <a:r>
              <a:rPr lang="en-US" dirty="0" smtClean="0"/>
              <a:t>, React, or just plain Vanilla JavaScript) </a:t>
            </a:r>
            <a:endParaRPr lang="fr-FR" dirty="0"/>
          </a:p>
        </p:txBody>
      </p:sp>
      <p:pic>
        <p:nvPicPr>
          <p:cNvPr id="4098" name="Picture 2" descr="C:\Users\hp\Downloads\OIP.jf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091604">
            <a:off x="9796530" y="2221714"/>
            <a:ext cx="1894487" cy="803722"/>
          </a:xfrm>
          <a:prstGeom prst="rect">
            <a:avLst/>
          </a:prstGeom>
          <a:noFill/>
        </p:spPr>
      </p:pic>
      <p:pic>
        <p:nvPicPr>
          <p:cNvPr id="5" name="Picture 2" descr="C:\Users\hp\Downloads\OIP.jf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091604">
            <a:off x="6121460" y="241701"/>
            <a:ext cx="1256756" cy="533170"/>
          </a:xfrm>
          <a:prstGeom prst="rect">
            <a:avLst/>
          </a:prstGeom>
          <a:noFill/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oper Black" pitchFamily="18" charset="0"/>
              </a:rPr>
              <a:t>Comment IMPORTER BULMA?</a:t>
            </a:r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  <a:latin typeface="Cooper Black" pitchFamily="18" charset="0"/>
            </a:endParaRPr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sz="quarter" idx="1"/>
          </p:nvPr>
        </p:nvGraphicFramePr>
        <p:xfrm>
          <a:off x="457200" y="1714488"/>
          <a:ext cx="10544220" cy="5143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122" name="Picture 2" descr="C:\Users\hp\Desktop\1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57356" y="5072074"/>
            <a:ext cx="7286644" cy="1071570"/>
          </a:xfrm>
          <a:prstGeom prst="rect">
            <a:avLst/>
          </a:prstGeom>
          <a:noFill/>
        </p:spPr>
      </p:pic>
      <p:pic>
        <p:nvPicPr>
          <p:cNvPr id="5123" name="Picture 3" descr="C:\Users\hp\Desktop\2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857356" y="3429000"/>
            <a:ext cx="7286644" cy="1071569"/>
          </a:xfrm>
          <a:prstGeom prst="rect">
            <a:avLst/>
          </a:prstGeom>
          <a:noFill/>
        </p:spPr>
      </p:pic>
      <p:pic>
        <p:nvPicPr>
          <p:cNvPr id="5124" name="Picture 4" descr="C:\Users\hp\Desktop\3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214547" y="2214554"/>
            <a:ext cx="6643734" cy="428628"/>
          </a:xfrm>
          <a:prstGeom prst="rect">
            <a:avLst/>
          </a:prstGeom>
          <a:noFill/>
        </p:spPr>
      </p:pic>
      <p:pic>
        <p:nvPicPr>
          <p:cNvPr id="9" name="Picture 2" descr="C:\Users\hp\Downloads\OIP.jfif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20091604">
            <a:off x="6078453" y="237656"/>
            <a:ext cx="1235716" cy="524243"/>
          </a:xfrm>
          <a:prstGeom prst="rect">
            <a:avLst/>
          </a:prstGeom>
          <a:noFill/>
        </p:spPr>
      </p:pic>
      <p:sp>
        <p:nvSpPr>
          <p:cNvPr id="10" name="Espace réservé du numéro de diapositive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oper Black" pitchFamily="18" charset="0"/>
              </a:rPr>
              <a:t>Exemple de </a:t>
            </a:r>
            <a:r>
              <a:rPr lang="fr-FR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oper Black" pitchFamily="18" charset="0"/>
              </a:rPr>
              <a:t>bulma</a:t>
            </a:r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  <a:latin typeface="Cooper Black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fr-FR" dirty="0"/>
          </a:p>
        </p:txBody>
      </p:sp>
      <p:pic>
        <p:nvPicPr>
          <p:cNvPr id="6146" name="Picture 2" descr="C:\Users\hp\Desktop\aa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2000240"/>
            <a:ext cx="914400" cy="533400"/>
          </a:xfrm>
          <a:prstGeom prst="rect">
            <a:avLst/>
          </a:prstGeom>
          <a:noFill/>
        </p:spPr>
      </p:pic>
      <p:pic>
        <p:nvPicPr>
          <p:cNvPr id="6147" name="Picture 3" descr="C:\Users\hp\Desktop\a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1714488"/>
            <a:ext cx="4572032" cy="1104900"/>
          </a:xfrm>
          <a:prstGeom prst="rect">
            <a:avLst/>
          </a:prstGeom>
          <a:noFill/>
        </p:spPr>
      </p:pic>
      <p:pic>
        <p:nvPicPr>
          <p:cNvPr id="6148" name="Picture 4" descr="C:\Users\hp\Desktop\a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911" y="2928934"/>
            <a:ext cx="4572031" cy="1476375"/>
          </a:xfrm>
          <a:prstGeom prst="rect">
            <a:avLst/>
          </a:prstGeom>
          <a:noFill/>
        </p:spPr>
      </p:pic>
      <p:pic>
        <p:nvPicPr>
          <p:cNvPr id="6149" name="Picture 5" descr="C:\Users\hp\Desktop\aa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43570" y="3000372"/>
            <a:ext cx="3071834" cy="1214446"/>
          </a:xfrm>
          <a:prstGeom prst="rect">
            <a:avLst/>
          </a:prstGeom>
          <a:noFill/>
        </p:spPr>
      </p:pic>
      <p:pic>
        <p:nvPicPr>
          <p:cNvPr id="6150" name="Picture 6" descr="C:\Users\hp\Desktop\aa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5787" y="4286256"/>
            <a:ext cx="4143404" cy="2193919"/>
          </a:xfrm>
          <a:prstGeom prst="rect">
            <a:avLst/>
          </a:prstGeom>
          <a:noFill/>
        </p:spPr>
      </p:pic>
      <p:pic>
        <p:nvPicPr>
          <p:cNvPr id="6151" name="Picture 7" descr="C:\Users\hp\Desktop\aa1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43504" y="4643446"/>
            <a:ext cx="3505200" cy="1038225"/>
          </a:xfrm>
          <a:prstGeom prst="rect">
            <a:avLst/>
          </a:prstGeom>
          <a:noFill/>
        </p:spPr>
      </p:pic>
      <p:pic>
        <p:nvPicPr>
          <p:cNvPr id="10" name="Picture 2" descr="C:\Users\hp\Downloads\OIP.jfi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20091604">
            <a:off x="6121460" y="241701"/>
            <a:ext cx="1256756" cy="533170"/>
          </a:xfrm>
          <a:prstGeom prst="rect">
            <a:avLst/>
          </a:prstGeom>
          <a:noFill/>
        </p:spPr>
      </p:pic>
      <p:sp>
        <p:nvSpPr>
          <p:cNvPr id="11" name="Espace réservé du numéro de diapositive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hp\Downloads\OIP.jf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091604">
            <a:off x="6121460" y="241701"/>
            <a:ext cx="1256756" cy="533170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oper Black" pitchFamily="18" charset="0"/>
              </a:rPr>
              <a:t>What</a:t>
            </a:r>
            <a:r>
              <a:rPr lang="fr-FR" sz="4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oper Black" pitchFamily="18" charset="0"/>
              </a:rPr>
              <a:t> </a:t>
            </a:r>
            <a:r>
              <a:rPr lang="fr-FR" sz="40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oper Black" pitchFamily="18" charset="0"/>
              </a:rPr>
              <a:t>is</a:t>
            </a:r>
            <a:r>
              <a:rPr lang="fr-FR" sz="4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oper Black" pitchFamily="18" charset="0"/>
              </a:rPr>
              <a:t> </a:t>
            </a:r>
            <a:r>
              <a:rPr lang="fr-FR" sz="40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oper Black" pitchFamily="18" charset="0"/>
              </a:rPr>
              <a:t>bulma</a:t>
            </a:r>
            <a:r>
              <a:rPr lang="fr-FR" sz="4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oper Black" pitchFamily="18" charset="0"/>
              </a:rPr>
              <a:t>?</a:t>
            </a:r>
            <a:r>
              <a:rPr lang="fr-FR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oper Black" pitchFamily="18" charset="0"/>
              </a:rPr>
              <a:t/>
            </a:r>
            <a:br>
              <a:rPr lang="fr-FR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oper Black" pitchFamily="18" charset="0"/>
              </a:rPr>
            </a:br>
            <a:r>
              <a:rPr lang="fr-FR" sz="2000" dirty="0" smtClean="0"/>
              <a:t> </a:t>
            </a:r>
            <a:r>
              <a:rPr lang="fr-FR" sz="2000" dirty="0" err="1" smtClean="0"/>
              <a:t>Bulma</a:t>
            </a:r>
            <a:r>
              <a:rPr lang="fr-FR" sz="2000" dirty="0" smtClean="0"/>
              <a:t> est simplement une </a:t>
            </a:r>
            <a:r>
              <a:rPr lang="fr-FR" sz="2000" b="1" dirty="0" smtClean="0"/>
              <a:t>collection de</a:t>
            </a:r>
            <a:r>
              <a:rPr lang="fr-FR" sz="2000" dirty="0" smtClean="0"/>
              <a:t> classes de CSS. </a:t>
            </a:r>
            <a:r>
              <a:rPr lang="fr-FR" b="1" dirty="0" smtClean="0"/>
              <a:t/>
            </a:r>
            <a:br>
              <a:rPr lang="fr-FR" b="1" dirty="0" smtClean="0"/>
            </a:br>
            <a:endParaRPr lang="fr-FR" sz="1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sz="1600" dirty="0" err="1" smtClean="0"/>
              <a:t>Bulma</a:t>
            </a:r>
            <a:r>
              <a:rPr lang="fr-FR" sz="1600" dirty="0" smtClean="0"/>
              <a:t> est un </a:t>
            </a:r>
            <a:r>
              <a:rPr lang="fr-FR" sz="1600" b="1" dirty="0" smtClean="0"/>
              <a:t>cadre CSS,</a:t>
            </a:r>
            <a:r>
              <a:rPr lang="fr-FR" sz="1600" dirty="0" smtClean="0"/>
              <a:t> ce qui signifie</a:t>
            </a:r>
            <a:br>
              <a:rPr lang="fr-FR" sz="1600" dirty="0" smtClean="0"/>
            </a:br>
            <a:r>
              <a:rPr lang="fr-FR" sz="1600" dirty="0" smtClean="0"/>
              <a:t>que le résultat final est tout simplement </a:t>
            </a:r>
            <a:r>
              <a:rPr lang="fr-FR" sz="1600" b="1" dirty="0" smtClean="0"/>
              <a:t>un</a:t>
            </a:r>
            <a:r>
              <a:rPr lang="fr-FR" sz="1600" dirty="0" smtClean="0"/>
              <a:t> seul fichier: </a:t>
            </a:r>
            <a:r>
              <a:rPr lang="fr-FR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hlinkClick r:id="rId3"/>
              </a:rPr>
              <a:t>https://github.com/jgthms/bulma /blob/master/css/bulma.css </a:t>
            </a:r>
            <a:r>
              <a:rPr lang="fr-FR" sz="1800" dirty="0" smtClean="0"/>
              <a:t/>
            </a:r>
            <a:br>
              <a:rPr lang="fr-FR" sz="1800" dirty="0" smtClean="0"/>
            </a:br>
            <a:endParaRPr lang="fr-FR" dirty="0"/>
          </a:p>
        </p:txBody>
      </p:sp>
      <p:pic>
        <p:nvPicPr>
          <p:cNvPr id="7171" name="Picture 3" descr="C:\Users\hp\Desktop\tempsni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44" y="2571744"/>
            <a:ext cx="8572560" cy="5378456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oper Black" pitchFamily="18" charset="0"/>
              </a:rPr>
              <a:t>Bulma</a:t>
            </a:r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oper Black" pitchFamily="18" charset="0"/>
              </a:rPr>
              <a:t> syntaxe</a:t>
            </a:r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  <a:latin typeface="Cooper Black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La plupart des éléments </a:t>
            </a:r>
            <a:r>
              <a:rPr lang="fr-FR" dirty="0" err="1" smtClean="0"/>
              <a:t>Bulma</a:t>
            </a:r>
            <a:r>
              <a:rPr lang="fr-FR" dirty="0" smtClean="0"/>
              <a:t> ont </a:t>
            </a:r>
            <a:r>
              <a:rPr lang="fr-FR" b="1" dirty="0" smtClean="0"/>
              <a:t>des</a:t>
            </a:r>
            <a:r>
              <a:rPr lang="fr-FR" dirty="0" smtClean="0"/>
              <a:t> styles alternatifs. Pour les appliquer, vous n’avez qu’à annexer l’une des </a:t>
            </a:r>
            <a:r>
              <a:rPr lang="fr-FR" b="1" dirty="0" smtClean="0"/>
              <a:t>classes modificateurs.</a:t>
            </a:r>
            <a:r>
              <a:rPr lang="fr-FR" dirty="0" smtClean="0"/>
              <a:t> Ils commencent tous par ou .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is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- , has-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endParaRPr lang="fr-FR" dirty="0"/>
          </a:p>
        </p:txBody>
      </p:sp>
      <p:pic>
        <p:nvPicPr>
          <p:cNvPr id="9218" name="Picture 2" descr="C:\Users\hp\Desktop\a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3429000"/>
            <a:ext cx="4905375" cy="2124075"/>
          </a:xfrm>
          <a:prstGeom prst="rect">
            <a:avLst/>
          </a:prstGeom>
          <a:noFill/>
        </p:spPr>
      </p:pic>
      <p:pic>
        <p:nvPicPr>
          <p:cNvPr id="9219" name="Picture 3" descr="C:\Users\hp\Desktop\a2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6512" y="3643314"/>
            <a:ext cx="1714500" cy="1657350"/>
          </a:xfrm>
          <a:prstGeom prst="rect">
            <a:avLst/>
          </a:prstGeom>
          <a:noFill/>
        </p:spPr>
      </p:pic>
      <p:cxnSp>
        <p:nvCxnSpPr>
          <p:cNvPr id="11" name="Connecteur droit 10"/>
          <p:cNvCxnSpPr/>
          <p:nvPr/>
        </p:nvCxnSpPr>
        <p:spPr>
          <a:xfrm>
            <a:off x="1214414" y="5000636"/>
            <a:ext cx="2571768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C:\Users\hp\Downloads\OIP.jf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091604">
            <a:off x="6121460" y="241701"/>
            <a:ext cx="1256756" cy="533170"/>
          </a:xfrm>
          <a:prstGeom prst="rect">
            <a:avLst/>
          </a:prstGeom>
          <a:noFill/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Personnalisé 6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02F4C6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851</TotalTime>
  <Words>329</Words>
  <Application>Microsoft Office PowerPoint</Application>
  <PresentationFormat>Affichage à l'écran (4:3)</PresentationFormat>
  <Paragraphs>114</Paragraphs>
  <Slides>29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0" baseType="lpstr">
      <vt:lpstr>Oriel</vt:lpstr>
      <vt:lpstr>Diapositive 1</vt:lpstr>
      <vt:lpstr>  plan:  partie1</vt:lpstr>
      <vt:lpstr>Css frameworks:</vt:lpstr>
      <vt:lpstr>Bulma est basee sur le flex box</vt:lpstr>
      <vt:lpstr>Pourqui bulma?</vt:lpstr>
      <vt:lpstr>Comment IMPORTER BULMA?</vt:lpstr>
      <vt:lpstr>Exemple de bulma</vt:lpstr>
      <vt:lpstr>What is bulma?  Bulma est simplement une collection de classes de CSS.  </vt:lpstr>
      <vt:lpstr>Bulma syntaxe</vt:lpstr>
      <vt:lpstr>Comment bulma fonctionne?</vt:lpstr>
      <vt:lpstr>Bulma responsive!!</vt:lpstr>
      <vt:lpstr>Personnaliser bulma(1)</vt:lpstr>
      <vt:lpstr>Personnaliser bulma(2)</vt:lpstr>
      <vt:lpstr>Personnaliser bulma(2)</vt:lpstr>
      <vt:lpstr>Les classes les plus utliser dans notre project</vt:lpstr>
      <vt:lpstr>clase container</vt:lpstr>
      <vt:lpstr>Classe section</vt:lpstr>
      <vt:lpstr>classe tabs</vt:lpstr>
      <vt:lpstr>Classe tags</vt:lpstr>
      <vt:lpstr>Classe breadcrumb</vt:lpstr>
      <vt:lpstr>partie2 :  Réalisation de la page web</vt:lpstr>
      <vt:lpstr>Diapositive 22</vt:lpstr>
      <vt:lpstr>Body</vt:lpstr>
      <vt:lpstr>Body</vt:lpstr>
      <vt:lpstr>Body</vt:lpstr>
      <vt:lpstr>Body</vt:lpstr>
      <vt:lpstr>Body</vt:lpstr>
      <vt:lpstr>Footer</vt:lpstr>
      <vt:lpstr>Merci pour voter attention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Bulma </dc:title>
  <dc:creator>hp</dc:creator>
  <cp:lastModifiedBy>Utilisateur Windows</cp:lastModifiedBy>
  <cp:revision>61</cp:revision>
  <dcterms:created xsi:type="dcterms:W3CDTF">2021-03-24T19:41:01Z</dcterms:created>
  <dcterms:modified xsi:type="dcterms:W3CDTF">2021-03-28T11:25:34Z</dcterms:modified>
</cp:coreProperties>
</file>