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4338" autoAdjust="0"/>
    <p:restoredTop sz="94660"/>
  </p:normalViewPr>
  <p:slideViewPr>
    <p:cSldViewPr>
      <p:cViewPr>
        <p:scale>
          <a:sx n="75" d="100"/>
          <a:sy n="75" d="100"/>
        </p:scale>
        <p:origin x="-16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4800" y="2286000"/>
            <a:ext cx="4828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Its logo space</a:t>
            </a:r>
          </a:p>
          <a:p>
            <a:pPr marL="342900" indent="-342900">
              <a:buAutoNum type="arabicPeriod"/>
            </a:pPr>
            <a:r>
              <a:rPr lang="en-US" dirty="0" smtClean="0"/>
              <a:t>Remove HOME icon</a:t>
            </a:r>
          </a:p>
          <a:p>
            <a:pPr marL="342900" indent="-342900">
              <a:buAutoNum type="arabicPeriod"/>
            </a:pPr>
            <a:r>
              <a:rPr lang="en-US" dirty="0" smtClean="0"/>
              <a:t>Move Hajj, Umrah and other icon to right side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152400"/>
            <a:ext cx="8839200" cy="1600200"/>
            <a:chOff x="0" y="152400"/>
            <a:chExt cx="8839200" cy="1600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838200"/>
              <a:ext cx="88392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0" y="685800"/>
              <a:ext cx="17526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1600200" y="304800"/>
              <a:ext cx="68580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86000" y="152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Logo</a:t>
              </a:r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990600"/>
              <a:ext cx="381000" cy="3048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09800" y="914400"/>
              <a:ext cx="2438400" cy="3810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24600" y="914400"/>
              <a:ext cx="24860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48200" y="1143000"/>
              <a:ext cx="16764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0" y="0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- 1- 1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20000" cy="192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981200" y="685800"/>
            <a:ext cx="41910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562600" y="762000"/>
            <a:ext cx="121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352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above red box icon. Its just repeating from below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- 2- 1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"/>
            <a:ext cx="9144000" cy="5568011"/>
            <a:chOff x="0" y="0"/>
            <a:chExt cx="9144000" cy="556801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3800" y="2590800"/>
              <a:ext cx="5410200" cy="2977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/>
            <p:cNvGrpSpPr/>
            <p:nvPr/>
          </p:nvGrpSpPr>
          <p:grpSpPr>
            <a:xfrm>
              <a:off x="0" y="0"/>
              <a:ext cx="7148124" cy="2438400"/>
              <a:chOff x="0" y="0"/>
              <a:chExt cx="7148124" cy="243840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5483241" cy="243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638800" y="533400"/>
                <a:ext cx="1509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Your template</a:t>
                </a:r>
                <a:endParaRPr lang="en-IN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533400"/>
                <a:ext cx="1295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rot="10800000">
                <a:off x="5334000" y="762000"/>
                <a:ext cx="381000" cy="1588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676400" y="3657600"/>
              <a:ext cx="1323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Our website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2600" y="365760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048000" y="3886200"/>
              <a:ext cx="685800" cy="1588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04800" y="6172200"/>
            <a:ext cx="835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PAGE 2, Maintain as per our website including </a:t>
            </a:r>
            <a:r>
              <a:rPr lang="en-US" b="1" dirty="0" smtClean="0"/>
              <a:t>sort by </a:t>
            </a:r>
            <a:r>
              <a:rPr lang="en-US" dirty="0" smtClean="0"/>
              <a:t>and </a:t>
            </a:r>
            <a:r>
              <a:rPr lang="en-US" b="1" dirty="0" smtClean="0"/>
              <a:t>all filters </a:t>
            </a:r>
            <a:r>
              <a:rPr lang="en-US" dirty="0" smtClean="0"/>
              <a:t>as shown above.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- 2- 2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- 3- 1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57" y="304800"/>
            <a:ext cx="912594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287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2362200" y="5562600"/>
            <a:ext cx="6781800" cy="990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430453" cy="46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rved Left Arrow 4"/>
          <p:cNvSpPr/>
          <p:nvPr/>
        </p:nvSpPr>
        <p:spPr>
          <a:xfrm flipV="1">
            <a:off x="8229600" y="3048000"/>
            <a:ext cx="731520" cy="13746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0" y="3276600"/>
            <a:ext cx="731520" cy="121615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-3- 2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685800"/>
            <a:ext cx="582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package and facilities detail up and hotel details down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2006-08-16T00:00:00Z</dcterms:created>
  <dcterms:modified xsi:type="dcterms:W3CDTF">2018-04-27T17:05:54Z</dcterms:modified>
</cp:coreProperties>
</file>