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47EC90-078D-2323-04D6-A8ECE54E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15C11B8-CFB8-9251-9445-AE57C505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480954-3C8F-84EC-4819-2C87D9F6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20ABEC-6D9A-650A-1D27-5D8A1353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C5D4BF-035A-4CA5-5C39-77464F4A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86E455-6644-AD05-FD7C-B82AA39F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65CEA11-B993-F464-CB95-5DA443544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7DE5FC-2EA8-3D76-F4A7-C1F9F186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75E065-9167-1FA9-9B83-C19DE147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B644FE-E6FC-30E7-8E5F-174770A8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54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88561A6-7843-CB91-16FC-E6CE8C825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8D421E-A315-2A6D-BCBB-293808B44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66738D-8593-E472-9314-C391E830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F599F0-2450-6125-BAF0-1C07E074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B1CC98-FCD4-E699-176F-78659574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38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CBF2A3-0812-D8D9-771E-78B12221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79A2AA-A004-16BC-2D2F-4596FD7D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5F10B0-5213-B6C2-D7B0-E87AD5BB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7375C8-CE7E-AA4C-EECC-E4080A8B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50399D-612E-CE76-F11A-6D0947C3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95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485FC2-2C98-E05B-7EB0-088E373A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3EDD4B-14BE-0ED4-0B7B-BF7D6BC5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0D9368-528D-1FEC-390F-B98E1BD6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8C0EE8-A486-DBFF-C2D8-1C4B8D4E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7E3A90-07C5-72B4-4087-5C8E6226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02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1EB367-29D5-04A5-2BF5-45DAC61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FBB03-802D-9E0D-BBE7-84743C6E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3F1DBA6-7105-92D7-B614-17EB41DB2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BCF4470-C43C-B1D7-E515-10027732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BC35A31-D7FF-543B-C324-4E63F7D1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ECFA17-1472-9A4D-16D7-624ADC53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27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A1340A-6C3E-CD37-8339-99F25B31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CBC4EA-0193-6A7D-3F63-8526F60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D3F9C27-3A3A-22C8-D6CE-0255E462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EC33DC7-8E82-E5BC-968C-FE05E395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7D727A1-3AA5-345D-3D67-20FCA30A8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2BA84A2-F6EB-DA53-6FC6-3943BB67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7943003-721C-C9B4-1571-6F01EA10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9C61EBF-1983-0DB5-94BA-8B71C596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1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12E1FE-E59E-C6B9-28E6-D63A43DD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7A37B89-E656-4E08-1EF4-99622A86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BE335AB-83B8-503B-107D-F186B889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455955E-6F9C-6751-AF53-54872077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8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8378E6-656D-D044-E5F8-E3BF6590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DB42547-3502-1742-8F66-DC27AB30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472BAE-2E83-3BA3-B6A5-AD507A0B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4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444860-625B-60F4-2E7A-1CB7201B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0317A2-D56F-9057-DB26-A77729B0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0C8F093-DB62-1B05-3A99-C2BC10D22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EAF64E-E7E0-FFE0-B062-08B164C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A1BDA0-809C-ACEB-8327-45EC3D6E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6121C2D-2341-875D-3743-4B89BA85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222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3F4FA5-BCCA-C6C8-EE64-6788FE26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14C12B9-B498-A23D-5AA5-B7DB1820F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CD7ED7-C0FF-A31F-27D0-3182D950E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F5B078A-E1F7-558B-45CA-57AB9894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572FC3A-478E-AD96-9F91-1A4099F5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82AD84C-CB6E-0C72-7BA2-9E7F7BC7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659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81B0590-F044-E922-F904-0F4CFF2D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A95B09-BC68-2F05-B6AC-6EE40B83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64D3F0-4EA4-978E-7FBE-68500F022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5021-0C02-4C1D-9D76-8814727A393C}" type="datetimeFigureOut">
              <a:rPr lang="tr-TR" smtClean="0"/>
              <a:t>10.08.2023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A1FC07-E196-0A11-BC22-CC397D335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309E8F-9FE4-A7EB-2548-2C7381918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4956-F2A0-44F6-A54A-B06EB78D3E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65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 descr="yemek, gıda, alkolsüz içki, tatlı, dondurma içeren bir resim&#10;&#10;Açıklama otomatik olarak oluşturuldu">
            <a:extLst>
              <a:ext uri="{FF2B5EF4-FFF2-40B4-BE49-F238E27FC236}">
                <a16:creationId xmlns:a16="http://schemas.microsoft.com/office/drawing/2014/main" id="{A743EDD0-8CB3-A5FF-B0D9-BD1EF33DB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" b="39098"/>
          <a:stretch/>
        </p:blipFill>
        <p:spPr>
          <a:xfrm>
            <a:off x="4732912" y="504092"/>
            <a:ext cx="7394177" cy="584981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BACD41-864C-23F8-913B-05399CF4C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-76767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Project-</a:t>
            </a:r>
            <a:r>
              <a:rPr lang="en-US" sz="4800" dirty="0" err="1">
                <a:solidFill>
                  <a:schemeClr val="bg1"/>
                </a:solidFill>
              </a:rPr>
              <a:t>CaffeineHavoc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522461-A606-9742-D9EA-93B481EAD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740728"/>
            <a:ext cx="4023359" cy="2340336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Zeynep </a:t>
            </a:r>
            <a:r>
              <a:rPr lang="en-US" dirty="0" err="1">
                <a:solidFill>
                  <a:schemeClr val="bg1"/>
                </a:solidFill>
              </a:rPr>
              <a:t>Meriç</a:t>
            </a:r>
            <a:r>
              <a:rPr lang="en-US" dirty="0">
                <a:solidFill>
                  <a:schemeClr val="bg1"/>
                </a:solidFill>
              </a:rPr>
              <a:t> AŞIK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Emre BELİKIRIK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İsmail </a:t>
            </a:r>
            <a:r>
              <a:rPr lang="en-US" dirty="0" err="1">
                <a:solidFill>
                  <a:schemeClr val="bg1"/>
                </a:solidFill>
              </a:rPr>
              <a:t>Buğra</a:t>
            </a:r>
            <a:r>
              <a:rPr lang="en-US" dirty="0">
                <a:solidFill>
                  <a:schemeClr val="bg1"/>
                </a:solidFill>
              </a:rPr>
              <a:t> ÖZ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Meriç</a:t>
            </a:r>
            <a:r>
              <a:rPr lang="en-US" dirty="0">
                <a:solidFill>
                  <a:schemeClr val="bg1"/>
                </a:solidFill>
              </a:rPr>
              <a:t> DEMİRÖRS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8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 descr="duvar, vazo, iç mekan, sofra takımı içeren bir resim&#10;&#10;Açıklama otomatik olarak oluşturuldu">
            <a:extLst>
              <a:ext uri="{FF2B5EF4-FFF2-40B4-BE49-F238E27FC236}">
                <a16:creationId xmlns:a16="http://schemas.microsoft.com/office/drawing/2014/main" id="{A9C36565-D626-14A4-91C8-933AC1F11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3" r="18618" b="-1"/>
          <a:stretch/>
        </p:blipFill>
        <p:spPr>
          <a:xfrm rot="20838029">
            <a:off x="-703555" y="-18987"/>
            <a:ext cx="8450317" cy="6857990"/>
          </a:xfrm>
          <a:prstGeom prst="rect">
            <a:avLst/>
          </a:prstGeom>
        </p:spPr>
      </p:pic>
      <p:pic>
        <p:nvPicPr>
          <p:cNvPr id="6" name="Resim 5" descr="bina, ekran görüntüsü, zemin, dış mekan içeren bir resim&#10;&#10;Açıklama otomatik olarak oluşturuldu">
            <a:extLst>
              <a:ext uri="{FF2B5EF4-FFF2-40B4-BE49-F238E27FC236}">
                <a16:creationId xmlns:a16="http://schemas.microsoft.com/office/drawing/2014/main" id="{7CE069EE-4DB5-2AA7-5B31-806B3F948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r="29258" b="1"/>
          <a:stretch/>
        </p:blipFill>
        <p:spPr>
          <a:xfrm rot="1306902">
            <a:off x="6143934" y="443019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6AAB8671-D4B7-5445-7086-5CA4A51DA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11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giyim, kumaş, doku, kalıp, desen, düzen, ambalaj kağıdı içeren bir resim&#10;&#10;Açıklama otomatik olarak oluşturuldu">
            <a:extLst>
              <a:ext uri="{FF2B5EF4-FFF2-40B4-BE49-F238E27FC236}">
                <a16:creationId xmlns:a16="http://schemas.microsoft.com/office/drawing/2014/main" id="{1534B736-7156-A801-75C1-2B0E045E3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35185"/>
            <a:ext cx="12263503" cy="9181905"/>
          </a:xfrm>
          <a:prstGeom prst="rect">
            <a:avLst/>
          </a:prstGeom>
        </p:spPr>
      </p:pic>
      <p:pic>
        <p:nvPicPr>
          <p:cNvPr id="5" name="Resim 4" descr="metin, ekran görüntüsü, yazı tipi, daire içeren bir resim&#10;&#10;Açıklama otomatik olarak oluşturuldu">
            <a:extLst>
              <a:ext uri="{FF2B5EF4-FFF2-40B4-BE49-F238E27FC236}">
                <a16:creationId xmlns:a16="http://schemas.microsoft.com/office/drawing/2014/main" id="{E6B8F17B-D03F-6814-B9CD-E2E650A2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77" y="6989"/>
            <a:ext cx="8566585" cy="68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9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6C16D06-65F6-3AE1-DB54-AF5BDC7F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1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CA522461-A606-9742-D9EA-93B481EAD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tr-T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800" dirty="0"/>
              <a:t>1-basit kontroller, kahveler ve tarifler, puanlama sistemi, sipariş alma sistemi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800" dirty="0"/>
              <a:t>2-Oyun malzemeleri, makineleri, kahve tarifleri, </a:t>
            </a:r>
            <a:r>
              <a:rPr lang="tr-TR" sz="2800" dirty="0" err="1"/>
              <a:t>Asset</a:t>
            </a:r>
            <a:r>
              <a:rPr lang="tr-TR" sz="2800" dirty="0"/>
              <a:t> seçimleri, malzemeler üzerinden mekanikler, </a:t>
            </a:r>
            <a:r>
              <a:rPr lang="tr-TR" sz="2800" dirty="0" err="1"/>
              <a:t>environment</a:t>
            </a:r>
            <a:r>
              <a:rPr lang="tr-TR" sz="2800" dirty="0"/>
              <a:t> tasarımı, müşteri davranışları tasarımı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800" dirty="0"/>
              <a:t>3-game </a:t>
            </a:r>
            <a:r>
              <a:rPr lang="tr-TR" sz="2800" dirty="0" err="1"/>
              <a:t>logic</a:t>
            </a:r>
            <a:r>
              <a:rPr lang="tr-TR" sz="2800" dirty="0"/>
              <a:t> (kahveler, malzemeler, makineler) (şema grafiği), </a:t>
            </a:r>
            <a:r>
              <a:rPr lang="tr-TR" sz="2800" dirty="0" err="1"/>
              <a:t>game</a:t>
            </a:r>
            <a:r>
              <a:rPr lang="tr-TR" sz="2800" dirty="0"/>
              <a:t> </a:t>
            </a:r>
            <a:r>
              <a:rPr lang="tr-TR" sz="2800" dirty="0" err="1"/>
              <a:t>logic</a:t>
            </a:r>
            <a:r>
              <a:rPr lang="tr-TR" sz="2800" dirty="0"/>
              <a:t> </a:t>
            </a:r>
            <a:r>
              <a:rPr lang="tr-TR" sz="2800" dirty="0" err="1"/>
              <a:t>coding</a:t>
            </a:r>
            <a:r>
              <a:rPr lang="tr-TR" sz="2800" dirty="0"/>
              <a:t> (kod gösterimi), </a:t>
            </a:r>
            <a:r>
              <a:rPr lang="tr-TR" sz="2800" dirty="0" err="1"/>
              <a:t>asset</a:t>
            </a:r>
            <a:r>
              <a:rPr lang="tr-TR" sz="2800" dirty="0"/>
              <a:t> </a:t>
            </a:r>
            <a:r>
              <a:rPr lang="tr-TR" sz="2800" dirty="0" err="1"/>
              <a:t>research</a:t>
            </a:r>
            <a:r>
              <a:rPr lang="tr-TR" sz="2800" dirty="0"/>
              <a:t>, </a:t>
            </a:r>
            <a:r>
              <a:rPr lang="tr-TR" sz="2800" dirty="0" err="1"/>
              <a:t>environment</a:t>
            </a:r>
            <a:r>
              <a:rPr lang="tr-TR" sz="2800" dirty="0"/>
              <a:t> </a:t>
            </a:r>
            <a:r>
              <a:rPr lang="tr-TR" sz="2800" dirty="0" err="1"/>
              <a:t>design</a:t>
            </a:r>
            <a:endParaRPr lang="tr-T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800" dirty="0"/>
              <a:t>4-HUD, </a:t>
            </a:r>
            <a:r>
              <a:rPr lang="tr-TR" sz="2800" dirty="0" err="1"/>
              <a:t>assetler</a:t>
            </a:r>
            <a:r>
              <a:rPr lang="tr-TR" sz="2800" dirty="0"/>
              <a:t> düzenlenecek, </a:t>
            </a:r>
            <a:r>
              <a:rPr lang="tr-TR" sz="2800" dirty="0" err="1"/>
              <a:t>assetleri</a:t>
            </a:r>
            <a:r>
              <a:rPr lang="tr-TR" sz="2800" dirty="0"/>
              <a:t> </a:t>
            </a:r>
            <a:r>
              <a:rPr lang="tr-TR" sz="2800" dirty="0" err="1"/>
              <a:t>spawn</a:t>
            </a:r>
            <a:r>
              <a:rPr lang="tr-TR" sz="2800" dirty="0"/>
              <a:t> etme kodlanacak, müşteri </a:t>
            </a:r>
            <a:r>
              <a:rPr lang="tr-TR" sz="2800" dirty="0" err="1"/>
              <a:t>logic’i</a:t>
            </a:r>
            <a:endParaRPr lang="tr-T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800" dirty="0"/>
              <a:t>5-kapı mekaniği, müşteri </a:t>
            </a:r>
            <a:r>
              <a:rPr lang="tr-TR" sz="2800" dirty="0" err="1"/>
              <a:t>spawnı</a:t>
            </a:r>
            <a:r>
              <a:rPr lang="tr-TR" sz="2800" dirty="0"/>
              <a:t> ve hareketleri, Dükkan düzenlenecek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800" dirty="0"/>
              <a:t>6-HUD(elimizdeki kahvenin içeriği ve adı yazacak, puan), </a:t>
            </a:r>
            <a:r>
              <a:rPr lang="tr-TR" sz="2800" dirty="0" err="1"/>
              <a:t>random</a:t>
            </a:r>
            <a:r>
              <a:rPr lang="tr-TR" sz="2800" dirty="0"/>
              <a:t> kahve siparişi alıp ekranda gösterme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800" dirty="0"/>
              <a:t>7-assetleri düzenleyip oyunu oynanabilir şekilde birleştirmek, sesler oyuna eklenecek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800" dirty="0"/>
              <a:t>8-prefab ayarlama, main menü, oyun ambiyans sesleri, dükkan düzenleme, karakter hareket alanları, </a:t>
            </a:r>
            <a:r>
              <a:rPr lang="tr-TR" sz="2800" dirty="0" err="1"/>
              <a:t>environment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463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Resim 20" descr="bronz cilt, kahverengi, Bej, kalıp, desen, düzen içeren bir resim&#10;&#10;Açıklama otomatik olarak oluşturuldu">
            <a:extLst>
              <a:ext uri="{FF2B5EF4-FFF2-40B4-BE49-F238E27FC236}">
                <a16:creationId xmlns:a16="http://schemas.microsoft.com/office/drawing/2014/main" id="{9EE0D814-7F3F-7C31-5547-4AFBDA41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4663" y="-459585"/>
            <a:ext cx="14441325" cy="8123246"/>
          </a:xfrm>
          <a:prstGeom prst="rect">
            <a:avLst/>
          </a:prstGeom>
        </p:spPr>
      </p:pic>
      <p:pic>
        <p:nvPicPr>
          <p:cNvPr id="15" name="Resim 14" descr="kahve fincanı, sofra takımı, fincan, kupa, seramik içeren bir resim&#10;&#10;Açıklama otomatik olarak oluşturuldu">
            <a:extLst>
              <a:ext uri="{FF2B5EF4-FFF2-40B4-BE49-F238E27FC236}">
                <a16:creationId xmlns:a16="http://schemas.microsoft.com/office/drawing/2014/main" id="{64AF6A79-14BE-E72F-FD16-9B640A42A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4566">
            <a:off x="9718917" y="-165495"/>
            <a:ext cx="3162706" cy="3191199"/>
          </a:xfrm>
          <a:prstGeom prst="rect">
            <a:avLst/>
          </a:prstGeom>
        </p:spPr>
      </p:pic>
      <p:pic>
        <p:nvPicPr>
          <p:cNvPr id="9" name="Resim 8" descr="giyim, kişi, şahıs, ayakkabı, dans içeren bir resim&#10;&#10;Açıklama otomatik olarak oluşturuldu">
            <a:extLst>
              <a:ext uri="{FF2B5EF4-FFF2-40B4-BE49-F238E27FC236}">
                <a16:creationId xmlns:a16="http://schemas.microsoft.com/office/drawing/2014/main" id="{ADE9C3CF-8542-55A7-DB31-CEE1CB970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165">
            <a:off x="6556929" y="-402864"/>
            <a:ext cx="3520745" cy="4099915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CA522461-A606-9742-D9EA-93B481EAD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9" name="Resim 18" descr="kahve fincanı, kupa, sofra takımı, seramik içeren bir resim&#10;&#10;Açıklama otomatik olarak oluşturuldu">
            <a:extLst>
              <a:ext uri="{FF2B5EF4-FFF2-40B4-BE49-F238E27FC236}">
                <a16:creationId xmlns:a16="http://schemas.microsoft.com/office/drawing/2014/main" id="{C07CD625-8B3E-407D-1406-C6ED886EB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6144">
            <a:off x="-818436" y="-1037370"/>
            <a:ext cx="7721069" cy="7221415"/>
          </a:xfrm>
          <a:prstGeom prst="rect">
            <a:avLst/>
          </a:prstGeom>
        </p:spPr>
      </p:pic>
      <p:pic>
        <p:nvPicPr>
          <p:cNvPr id="7" name="Resim 6" descr="metin, ekran görüntüsü, bilgisayar oyunu, çizgi film içeren bir resim&#10;&#10;Açıklama otomatik olarak oluşturuldu">
            <a:extLst>
              <a:ext uri="{FF2B5EF4-FFF2-40B4-BE49-F238E27FC236}">
                <a16:creationId xmlns:a16="http://schemas.microsoft.com/office/drawing/2014/main" id="{5A19638F-9E1D-04B7-AE43-E20858061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3117689"/>
            <a:ext cx="8979769" cy="37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06B59BC-712C-AA79-5578-562E533EE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5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3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9D9D4F-D6A0-7363-0E47-D066742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Asset</a:t>
            </a:r>
            <a:r>
              <a:rPr lang="tr-TR" dirty="0"/>
              <a:t> Kaynak </a:t>
            </a:r>
            <a:r>
              <a:rPr lang="tr-TR" dirty="0" err="1"/>
              <a:t>Link’leri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B64507-6E30-F787-0860-E540B7AF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https://assetstore.unity.com/packages/3d/environments/coffee-house-kit-121498</a:t>
            </a:r>
          </a:p>
          <a:p>
            <a:r>
              <a:rPr lang="tr-TR" dirty="0"/>
              <a:t>https://www.mixamo.com/#/?page=2&amp;query=&amp;type=Characte</a:t>
            </a:r>
          </a:p>
        </p:txBody>
      </p:sp>
    </p:spTree>
    <p:extLst>
      <p:ext uri="{BB962C8B-B14F-4D97-AF65-F5344CB8AC3E}">
        <p14:creationId xmlns:p14="http://schemas.microsoft.com/office/powerpoint/2010/main" val="256022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</Words>
  <Application>Microsoft Office PowerPoint</Application>
  <PresentationFormat>Geniş ekran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Teması</vt:lpstr>
      <vt:lpstr>Project-CaffeineHavoc</vt:lpstr>
      <vt:lpstr>PowerPoint Sunusu</vt:lpstr>
      <vt:lpstr>PowerPoint Sunusu</vt:lpstr>
      <vt:lpstr>PowerPoint Sunusu</vt:lpstr>
      <vt:lpstr>PowerPoint Sunusu</vt:lpstr>
      <vt:lpstr>PowerPoint Sunusu</vt:lpstr>
      <vt:lpstr>Asset Kaynak Link’leri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Project-CaffeineHavoc</dc:title>
  <dc:creator>meric demirors</dc:creator>
  <cp:lastModifiedBy>meric demirors</cp:lastModifiedBy>
  <cp:revision>6</cp:revision>
  <dcterms:created xsi:type="dcterms:W3CDTF">2023-08-10T15:20:34Z</dcterms:created>
  <dcterms:modified xsi:type="dcterms:W3CDTF">2023-08-10T15:52:50Z</dcterms:modified>
</cp:coreProperties>
</file>