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40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E77ED-8B31-4AB4-B721-E8E6AF0B5823}" type="datetimeFigureOut">
              <a:rPr lang="en-US" smtClean="0"/>
              <a:pPr/>
              <a:t>03-Sep-21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678A-FC08-4AE8-A021-D9DF3D4753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E77ED-8B31-4AB4-B721-E8E6AF0B5823}" type="datetimeFigureOut">
              <a:rPr lang="en-US" smtClean="0"/>
              <a:pPr/>
              <a:t>03-Sep-21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678A-FC08-4AE8-A021-D9DF3D4753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E77ED-8B31-4AB4-B721-E8E6AF0B5823}" type="datetimeFigureOut">
              <a:rPr lang="en-US" smtClean="0"/>
              <a:pPr/>
              <a:t>03-Sep-21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678A-FC08-4AE8-A021-D9DF3D4753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E77ED-8B31-4AB4-B721-E8E6AF0B5823}" type="datetimeFigureOut">
              <a:rPr lang="en-US" smtClean="0"/>
              <a:pPr/>
              <a:t>03-Sep-21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678A-FC08-4AE8-A021-D9DF3D4753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E77ED-8B31-4AB4-B721-E8E6AF0B5823}" type="datetimeFigureOut">
              <a:rPr lang="en-US" smtClean="0"/>
              <a:pPr/>
              <a:t>03-Sep-21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678A-FC08-4AE8-A021-D9DF3D4753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E77ED-8B31-4AB4-B721-E8E6AF0B5823}" type="datetimeFigureOut">
              <a:rPr lang="en-US" smtClean="0"/>
              <a:pPr/>
              <a:t>03-Sep-21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678A-FC08-4AE8-A021-D9DF3D4753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E77ED-8B31-4AB4-B721-E8E6AF0B5823}" type="datetimeFigureOut">
              <a:rPr lang="en-US" smtClean="0"/>
              <a:pPr/>
              <a:t>03-Sep-21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678A-FC08-4AE8-A021-D9DF3D4753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E77ED-8B31-4AB4-B721-E8E6AF0B5823}" type="datetimeFigureOut">
              <a:rPr lang="en-US" smtClean="0"/>
              <a:pPr/>
              <a:t>03-Sep-21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678A-FC08-4AE8-A021-D9DF3D4753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E77ED-8B31-4AB4-B721-E8E6AF0B5823}" type="datetimeFigureOut">
              <a:rPr lang="en-US" smtClean="0"/>
              <a:pPr/>
              <a:t>03-Sep-21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678A-FC08-4AE8-A021-D9DF3D4753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E77ED-8B31-4AB4-B721-E8E6AF0B5823}" type="datetimeFigureOut">
              <a:rPr lang="en-US" smtClean="0"/>
              <a:pPr/>
              <a:t>03-Sep-21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678A-FC08-4AE8-A021-D9DF3D4753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E77ED-8B31-4AB4-B721-E8E6AF0B5823}" type="datetimeFigureOut">
              <a:rPr lang="en-US" smtClean="0"/>
              <a:pPr/>
              <a:t>03-Sep-21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678A-FC08-4AE8-A021-D9DF3D4753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E77ED-8B31-4AB4-B721-E8E6AF0B5823}" type="datetimeFigureOut">
              <a:rPr lang="en-US" smtClean="0"/>
              <a:pPr/>
              <a:t>03-Sep-21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6678A-FC08-4AE8-A021-D9DF3D4753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1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 of 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371600"/>
            <a:ext cx="7543800" cy="50292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#include &lt;</a:t>
            </a:r>
            <a:r>
              <a:rPr lang="en-US" dirty="0" err="1">
                <a:solidFill>
                  <a:schemeClr val="tx1"/>
                </a:solidFill>
              </a:rPr>
              <a:t>graphics.h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#include &lt;</a:t>
            </a:r>
            <a:r>
              <a:rPr lang="en-US" dirty="0" err="1">
                <a:solidFill>
                  <a:schemeClr val="tx1"/>
                </a:solidFill>
              </a:rPr>
              <a:t>conio.h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main()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{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  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gd</a:t>
            </a:r>
            <a:r>
              <a:rPr lang="en-US" dirty="0">
                <a:solidFill>
                  <a:schemeClr val="tx1"/>
                </a:solidFill>
              </a:rPr>
              <a:t> = DETECT, gm;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   </a:t>
            </a:r>
            <a:r>
              <a:rPr lang="en-US" dirty="0" err="1">
                <a:solidFill>
                  <a:schemeClr val="tx1"/>
                </a:solidFill>
              </a:rPr>
              <a:t>initgraph</a:t>
            </a:r>
            <a:r>
              <a:rPr lang="en-US" dirty="0">
                <a:solidFill>
                  <a:schemeClr val="tx1"/>
                </a:solidFill>
              </a:rPr>
              <a:t>(&amp;</a:t>
            </a:r>
            <a:r>
              <a:rPr lang="en-US" dirty="0" err="1">
                <a:solidFill>
                  <a:schemeClr val="tx1"/>
                </a:solidFill>
              </a:rPr>
              <a:t>gd</a:t>
            </a:r>
            <a:r>
              <a:rPr lang="en-US" dirty="0">
                <a:solidFill>
                  <a:schemeClr val="tx1"/>
                </a:solidFill>
              </a:rPr>
              <a:t>, &amp;gm, "C:\\TURBOC3\\BGI");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   line(100, 100, 200, 200);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   </a:t>
            </a:r>
            <a:r>
              <a:rPr lang="en-US" dirty="0" err="1">
                <a:solidFill>
                  <a:schemeClr val="tx1"/>
                </a:solidFill>
              </a:rPr>
              <a:t>getch</a:t>
            </a:r>
            <a:r>
              <a:rPr lang="en-US" dirty="0">
                <a:solidFill>
                  <a:schemeClr val="tx1"/>
                </a:solidFill>
              </a:rPr>
              <a:t>();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  </a:t>
            </a:r>
            <a:r>
              <a:rPr lang="en-US" dirty="0" err="1">
                <a:solidFill>
                  <a:schemeClr val="tx1"/>
                </a:solidFill>
              </a:rPr>
              <a:t>closegraph</a:t>
            </a:r>
            <a:r>
              <a:rPr lang="en-US" dirty="0">
                <a:solidFill>
                  <a:schemeClr val="tx1"/>
                </a:solidFill>
              </a:rPr>
              <a:t>();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  return 0;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7078CB-2899-42AF-9FF2-6810FA4B901A}"/>
              </a:ext>
            </a:extLst>
          </p:cNvPr>
          <p:cNvCxnSpPr/>
          <p:nvPr/>
        </p:nvCxnSpPr>
        <p:spPr>
          <a:xfrm flipV="1">
            <a:off x="-2971800" y="152400"/>
            <a:ext cx="2438400" cy="13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of flying kite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/>
              <a:t>#include &lt;</a:t>
            </a:r>
            <a:r>
              <a:rPr lang="en-US" dirty="0" err="1"/>
              <a:t>graphics.h</a:t>
            </a:r>
            <a:r>
              <a:rPr lang="en-US" dirty="0"/>
              <a:t>&gt; </a:t>
            </a:r>
          </a:p>
          <a:p>
            <a:pPr fontAlgn="base"/>
            <a:r>
              <a:rPr lang="en-US" dirty="0"/>
              <a:t>#include &lt;</a:t>
            </a:r>
            <a:r>
              <a:rPr lang="en-US" dirty="0" err="1"/>
              <a:t>conio.h</a:t>
            </a:r>
            <a:r>
              <a:rPr lang="en-US" dirty="0"/>
              <a:t>&gt; </a:t>
            </a:r>
          </a:p>
          <a:p>
            <a:pPr fontAlgn="base"/>
            <a:r>
              <a:rPr lang="en-US" dirty="0"/>
              <a:t>#include&lt;</a:t>
            </a:r>
            <a:r>
              <a:rPr lang="en-US" dirty="0" err="1"/>
              <a:t>dos.h</a:t>
            </a:r>
            <a:r>
              <a:rPr lang="en-US" dirty="0"/>
              <a:t>&gt;</a:t>
            </a:r>
          </a:p>
          <a:p>
            <a:pPr fontAlgn="base"/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fontAlgn="base"/>
            <a:r>
              <a:rPr lang="en-US" dirty="0"/>
              <a:t> { </a:t>
            </a:r>
          </a:p>
          <a:p>
            <a:pPr fontAlgn="base"/>
            <a:r>
              <a:rPr lang="en-US" dirty="0"/>
              <a:t>   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gd</a:t>
            </a:r>
            <a:r>
              <a:rPr lang="en-US" dirty="0"/>
              <a:t> = DETECT, gm;</a:t>
            </a:r>
          </a:p>
          <a:p>
            <a:pPr fontAlgn="base"/>
            <a:r>
              <a:rPr lang="en-US" dirty="0"/>
              <a:t>    </a:t>
            </a:r>
            <a:r>
              <a:rPr lang="en-US" dirty="0" err="1"/>
              <a:t>initgraph</a:t>
            </a:r>
            <a:r>
              <a:rPr lang="en-US" dirty="0"/>
              <a:t>(&amp;</a:t>
            </a:r>
            <a:r>
              <a:rPr lang="en-US" dirty="0" err="1"/>
              <a:t>gd</a:t>
            </a:r>
            <a:r>
              <a:rPr lang="en-US" dirty="0"/>
              <a:t>, &amp;gm, ""); </a:t>
            </a:r>
          </a:p>
          <a:p>
            <a:pPr fontAlgn="base"/>
            <a:r>
              <a:rPr lang="en-US" dirty="0"/>
              <a:t>  </a:t>
            </a:r>
          </a:p>
          <a:p>
            <a:pPr fontAlgn="base"/>
            <a:r>
              <a:rPr lang="en-US" dirty="0"/>
              <a:t>    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&lt;= 420; </a:t>
            </a:r>
            <a:r>
              <a:rPr lang="en-US" dirty="0" err="1"/>
              <a:t>i</a:t>
            </a:r>
            <a:r>
              <a:rPr lang="en-US" dirty="0"/>
              <a:t> ++)</a:t>
            </a:r>
          </a:p>
          <a:p>
            <a:pPr fontAlgn="base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  line(200+ </a:t>
            </a:r>
            <a:r>
              <a:rPr lang="en-US" dirty="0" err="1"/>
              <a:t>i</a:t>
            </a:r>
            <a:r>
              <a:rPr lang="en-US" dirty="0"/>
              <a:t>, 240-i, 200 + </a:t>
            </a:r>
            <a:r>
              <a:rPr lang="en-US" dirty="0" err="1"/>
              <a:t>i</a:t>
            </a:r>
            <a:r>
              <a:rPr lang="en-US" dirty="0"/>
              <a:t>, 300-i); </a:t>
            </a:r>
          </a:p>
          <a:p>
            <a:pPr fontAlgn="base"/>
            <a:r>
              <a:rPr lang="en-US" dirty="0"/>
              <a:t>        line(170 + </a:t>
            </a:r>
            <a:r>
              <a:rPr lang="en-US" dirty="0" err="1"/>
              <a:t>i</a:t>
            </a:r>
            <a:r>
              <a:rPr lang="en-US" dirty="0"/>
              <a:t>, 270-i, 230+ </a:t>
            </a:r>
            <a:r>
              <a:rPr lang="en-US" dirty="0" err="1"/>
              <a:t>i</a:t>
            </a:r>
            <a:r>
              <a:rPr lang="en-US" dirty="0"/>
              <a:t>, 270-i); </a:t>
            </a:r>
          </a:p>
          <a:p>
            <a:pPr fontAlgn="base"/>
            <a:r>
              <a:rPr lang="en-US" dirty="0"/>
              <a:t>        line(170 + </a:t>
            </a:r>
            <a:r>
              <a:rPr lang="en-US" dirty="0" err="1"/>
              <a:t>i</a:t>
            </a:r>
            <a:r>
              <a:rPr lang="en-US" dirty="0"/>
              <a:t>, 270-i, 200 + </a:t>
            </a:r>
            <a:r>
              <a:rPr lang="en-US" dirty="0" err="1"/>
              <a:t>i</a:t>
            </a:r>
            <a:r>
              <a:rPr lang="en-US" dirty="0"/>
              <a:t>, 240-i); </a:t>
            </a:r>
          </a:p>
          <a:p>
            <a:pPr fontAlgn="base"/>
            <a:r>
              <a:rPr lang="en-US" dirty="0"/>
              <a:t>        line(200+ </a:t>
            </a:r>
            <a:r>
              <a:rPr lang="en-US" dirty="0" err="1"/>
              <a:t>i</a:t>
            </a:r>
            <a:r>
              <a:rPr lang="en-US" dirty="0"/>
              <a:t>, 240-i, 230+ </a:t>
            </a:r>
            <a:r>
              <a:rPr lang="en-US" dirty="0" err="1"/>
              <a:t>i</a:t>
            </a:r>
            <a:r>
              <a:rPr lang="en-US" dirty="0"/>
              <a:t>, 270-i); </a:t>
            </a:r>
          </a:p>
          <a:p>
            <a:pPr fontAlgn="base"/>
            <a:r>
              <a:rPr lang="en-US" dirty="0"/>
              <a:t>        line(230 + </a:t>
            </a:r>
            <a:r>
              <a:rPr lang="en-US" dirty="0" err="1"/>
              <a:t>i</a:t>
            </a:r>
            <a:r>
              <a:rPr lang="en-US" dirty="0"/>
              <a:t>, 270-i, 200 + </a:t>
            </a:r>
            <a:r>
              <a:rPr lang="en-US" dirty="0" err="1"/>
              <a:t>i</a:t>
            </a:r>
            <a:r>
              <a:rPr lang="en-US" dirty="0"/>
              <a:t>, 300-i); </a:t>
            </a:r>
          </a:p>
          <a:p>
            <a:pPr fontAlgn="base"/>
            <a:r>
              <a:rPr lang="en-US" dirty="0"/>
              <a:t>        line(200+ </a:t>
            </a:r>
            <a:r>
              <a:rPr lang="en-US" dirty="0" err="1"/>
              <a:t>i</a:t>
            </a:r>
            <a:r>
              <a:rPr lang="en-US" dirty="0"/>
              <a:t>, 300-i, 170+ </a:t>
            </a:r>
            <a:r>
              <a:rPr lang="en-US" dirty="0" err="1"/>
              <a:t>i</a:t>
            </a:r>
            <a:r>
              <a:rPr lang="en-US" dirty="0"/>
              <a:t>, 270-i</a:t>
            </a:r>
            <a:r>
              <a:rPr lang="en-US"/>
              <a:t>);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rmAutofit fontScale="47500" lnSpcReduction="20000"/>
          </a:bodyPr>
          <a:lstStyle/>
          <a:p>
            <a:pPr fontAlgn="base"/>
            <a:r>
              <a:rPr lang="en-US" sz="5900" dirty="0"/>
              <a:t>DDA LINE PROGRAM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#include &lt;</a:t>
            </a:r>
            <a:r>
              <a:rPr lang="en-US" dirty="0" err="1"/>
              <a:t>graphics.h</a:t>
            </a:r>
            <a:r>
              <a:rPr lang="en-US" dirty="0"/>
              <a:t>&gt;</a:t>
            </a:r>
          </a:p>
          <a:p>
            <a:pPr fontAlgn="base"/>
            <a:r>
              <a:rPr lang="en-US" dirty="0"/>
              <a:t>#include &lt;</a:t>
            </a:r>
            <a:r>
              <a:rPr lang="en-US" dirty="0" err="1"/>
              <a:t>iostream.h</a:t>
            </a:r>
            <a:r>
              <a:rPr lang="en-US" dirty="0"/>
              <a:t>&gt;</a:t>
            </a:r>
          </a:p>
          <a:p>
            <a:pPr fontAlgn="base"/>
            <a:r>
              <a:rPr lang="en-US" dirty="0"/>
              <a:t>#include &lt;</a:t>
            </a:r>
            <a:r>
              <a:rPr lang="en-US" dirty="0" err="1"/>
              <a:t>math.h</a:t>
            </a:r>
            <a:r>
              <a:rPr lang="en-US" dirty="0"/>
              <a:t>&gt;</a:t>
            </a:r>
          </a:p>
          <a:p>
            <a:pPr fontAlgn="base"/>
            <a:r>
              <a:rPr lang="en-US" dirty="0"/>
              <a:t>#include &lt;</a:t>
            </a:r>
            <a:r>
              <a:rPr lang="en-US" dirty="0" err="1"/>
              <a:t>dos.h</a:t>
            </a:r>
            <a:r>
              <a:rPr lang="en-US" dirty="0"/>
              <a:t>&gt;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b="1" dirty="0"/>
              <a:t>void</a:t>
            </a:r>
            <a:r>
              <a:rPr lang="en-US" dirty="0"/>
              <a:t> main( )</a:t>
            </a:r>
          </a:p>
          <a:p>
            <a:pPr fontAlgn="base"/>
            <a:r>
              <a:rPr lang="en-US" dirty="0"/>
              <a:t>{</a:t>
            </a:r>
          </a:p>
          <a:p>
            <a:pPr fontAlgn="base"/>
            <a:r>
              <a:rPr lang="en-US" b="1" dirty="0"/>
              <a:t>float</a:t>
            </a:r>
            <a:r>
              <a:rPr lang="en-US" dirty="0"/>
              <a:t> x,y,x1,y1,x2,y2,dx,dy,step;</a:t>
            </a:r>
          </a:p>
          <a:p>
            <a:pPr fontAlgn="base"/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i,gd</a:t>
            </a:r>
            <a:r>
              <a:rPr lang="en-US" dirty="0"/>
              <a:t>=</a:t>
            </a:r>
            <a:r>
              <a:rPr lang="en-US" dirty="0" err="1"/>
              <a:t>DETECT,gm</a:t>
            </a:r>
            <a:r>
              <a:rPr lang="en-US" dirty="0"/>
              <a:t>;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 err="1"/>
              <a:t>initgraph</a:t>
            </a:r>
            <a:r>
              <a:rPr lang="en-US" dirty="0"/>
              <a:t>(&amp;</a:t>
            </a:r>
            <a:r>
              <a:rPr lang="en-US" dirty="0" err="1"/>
              <a:t>gd,&amp;gm,"c</a:t>
            </a:r>
            <a:r>
              <a:rPr lang="en-US" dirty="0"/>
              <a:t>:\\turboc3\\</a:t>
            </a:r>
            <a:r>
              <a:rPr lang="en-US" dirty="0" err="1"/>
              <a:t>bgi</a:t>
            </a:r>
            <a:r>
              <a:rPr lang="en-US" dirty="0"/>
              <a:t>");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b="1" dirty="0" err="1"/>
              <a:t>cout</a:t>
            </a:r>
            <a:r>
              <a:rPr lang="en-US" dirty="0"/>
              <a:t>&lt;&lt;"Enter the value of x1 and y1 : ";</a:t>
            </a:r>
          </a:p>
          <a:p>
            <a:pPr fontAlgn="base"/>
            <a:r>
              <a:rPr lang="en-US" dirty="0" err="1"/>
              <a:t>cin</a:t>
            </a:r>
            <a:r>
              <a:rPr lang="en-US" dirty="0"/>
              <a:t>&gt;&gt;x1&gt;&gt;y1;</a:t>
            </a:r>
          </a:p>
          <a:p>
            <a:pPr fontAlgn="base"/>
            <a:r>
              <a:rPr lang="en-US" b="1" dirty="0" err="1"/>
              <a:t>cout</a:t>
            </a:r>
            <a:r>
              <a:rPr lang="en-US" dirty="0"/>
              <a:t>&lt;&lt;"Enter the value of x2 and y2: ";</a:t>
            </a:r>
          </a:p>
          <a:p>
            <a:pPr fontAlgn="base"/>
            <a:r>
              <a:rPr lang="en-US" dirty="0" err="1"/>
              <a:t>cin</a:t>
            </a:r>
            <a:r>
              <a:rPr lang="en-US" dirty="0"/>
              <a:t>&gt;&gt;x2&gt;&gt;y2;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 err="1"/>
              <a:t>dx</a:t>
            </a:r>
            <a:r>
              <a:rPr lang="en-US" dirty="0"/>
              <a:t>=abs(x2-x1);</a:t>
            </a:r>
          </a:p>
          <a:p>
            <a:pPr fontAlgn="base"/>
            <a:r>
              <a:rPr lang="en-US" dirty="0" err="1"/>
              <a:t>dy</a:t>
            </a:r>
            <a:r>
              <a:rPr lang="en-US" dirty="0"/>
              <a:t>=abs(y2-y1);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b="1" dirty="0"/>
              <a:t>if</a:t>
            </a:r>
            <a:r>
              <a:rPr lang="en-US" dirty="0"/>
              <a:t>(</a:t>
            </a:r>
            <a:r>
              <a:rPr lang="en-US" dirty="0" err="1"/>
              <a:t>dx</a:t>
            </a:r>
            <a:r>
              <a:rPr lang="en-US" dirty="0"/>
              <a:t>&gt;=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  <a:p>
            <a:pPr fontAlgn="base"/>
            <a:r>
              <a:rPr lang="en-US" dirty="0"/>
              <a:t>step=</a:t>
            </a:r>
            <a:r>
              <a:rPr lang="en-US" dirty="0" err="1"/>
              <a:t>dx</a:t>
            </a:r>
            <a:r>
              <a:rPr lang="en-US" dirty="0"/>
              <a:t>;</a:t>
            </a:r>
          </a:p>
          <a:p>
            <a:pPr fontAlgn="base"/>
            <a:r>
              <a:rPr lang="en-US" b="1" dirty="0"/>
              <a:t>else</a:t>
            </a:r>
            <a:endParaRPr lang="en-US" dirty="0"/>
          </a:p>
          <a:p>
            <a:pPr fontAlgn="base"/>
            <a:r>
              <a:rPr lang="en-US" dirty="0"/>
              <a:t>step=</a:t>
            </a:r>
            <a:r>
              <a:rPr lang="en-US" dirty="0" err="1"/>
              <a:t>dy</a:t>
            </a:r>
            <a:r>
              <a:rPr lang="en-US" dirty="0"/>
              <a:t>;</a:t>
            </a:r>
          </a:p>
          <a:p>
            <a:pPr fontAlgn="base"/>
            <a:r>
              <a:rPr lang="en-US" dirty="0"/>
              <a:t> 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fontAlgn="base"/>
            <a:r>
              <a:rPr lang="en-US" dirty="0" err="1"/>
              <a:t>dx</a:t>
            </a:r>
            <a:r>
              <a:rPr lang="en-US" dirty="0"/>
              <a:t>=</a:t>
            </a:r>
            <a:r>
              <a:rPr lang="en-US" dirty="0" err="1"/>
              <a:t>dx</a:t>
            </a:r>
            <a:r>
              <a:rPr lang="en-US" dirty="0"/>
              <a:t>/step;</a:t>
            </a:r>
          </a:p>
          <a:p>
            <a:pPr fontAlgn="base"/>
            <a:r>
              <a:rPr lang="en-US" dirty="0" err="1"/>
              <a:t>dy</a:t>
            </a:r>
            <a:r>
              <a:rPr lang="en-US" dirty="0"/>
              <a:t>=</a:t>
            </a:r>
            <a:r>
              <a:rPr lang="en-US" dirty="0" err="1"/>
              <a:t>dy</a:t>
            </a:r>
            <a:r>
              <a:rPr lang="en-US" dirty="0"/>
              <a:t>/step;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/>
              <a:t>x=x1;</a:t>
            </a:r>
          </a:p>
          <a:p>
            <a:pPr fontAlgn="base"/>
            <a:r>
              <a:rPr lang="en-US" dirty="0"/>
              <a:t>y=y1;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 err="1"/>
              <a:t>i</a:t>
            </a:r>
            <a:r>
              <a:rPr lang="en-US" dirty="0"/>
              <a:t>=1;</a:t>
            </a:r>
          </a:p>
          <a:p>
            <a:pPr fontAlgn="base"/>
            <a:r>
              <a:rPr lang="en-US" b="1" dirty="0"/>
              <a:t>while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&lt;=step)</a:t>
            </a:r>
          </a:p>
          <a:p>
            <a:pPr fontAlgn="base"/>
            <a:r>
              <a:rPr lang="en-US" dirty="0"/>
              <a:t>{</a:t>
            </a:r>
          </a:p>
          <a:p>
            <a:pPr fontAlgn="base"/>
            <a:r>
              <a:rPr lang="en-US" dirty="0" err="1"/>
              <a:t>putpixel</a:t>
            </a:r>
            <a:r>
              <a:rPr lang="en-US" dirty="0"/>
              <a:t>(x,y,5);</a:t>
            </a:r>
          </a:p>
          <a:p>
            <a:pPr fontAlgn="base"/>
            <a:r>
              <a:rPr lang="en-US" dirty="0"/>
              <a:t>x=</a:t>
            </a:r>
            <a:r>
              <a:rPr lang="en-US" dirty="0" err="1"/>
              <a:t>x+dx</a:t>
            </a:r>
            <a:r>
              <a:rPr lang="en-US" dirty="0"/>
              <a:t>;</a:t>
            </a:r>
          </a:p>
          <a:p>
            <a:pPr fontAlgn="base"/>
            <a:r>
              <a:rPr lang="en-US" dirty="0"/>
              <a:t>y=</a:t>
            </a:r>
            <a:r>
              <a:rPr lang="en-US" dirty="0" err="1"/>
              <a:t>y+dy</a:t>
            </a:r>
            <a:r>
              <a:rPr lang="en-US" dirty="0"/>
              <a:t>;</a:t>
            </a:r>
          </a:p>
          <a:p>
            <a:pPr fontAlgn="base"/>
            <a:r>
              <a:rPr lang="en-US" dirty="0" err="1"/>
              <a:t>i</a:t>
            </a:r>
            <a:r>
              <a:rPr lang="en-US" dirty="0"/>
              <a:t>=i+1;</a:t>
            </a:r>
          </a:p>
          <a:p>
            <a:pPr fontAlgn="base"/>
            <a:r>
              <a:rPr lang="en-US" dirty="0"/>
              <a:t>delay(100);</a:t>
            </a:r>
          </a:p>
          <a:p>
            <a:pPr fontAlgn="base"/>
            <a:r>
              <a:rPr lang="en-US" dirty="0"/>
              <a:t>}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 err="1"/>
              <a:t>closegraph</a:t>
            </a:r>
            <a:r>
              <a:rPr lang="en-US" dirty="0"/>
              <a:t>();</a:t>
            </a:r>
          </a:p>
          <a:p>
            <a:pPr fontAlgn="base"/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32500" lnSpcReduction="20000"/>
          </a:bodyPr>
          <a:lstStyle/>
          <a:p>
            <a:pPr fontAlgn="base">
              <a:buNone/>
            </a:pPr>
            <a:r>
              <a:rPr lang="en-US" sz="8400" dirty="0"/>
              <a:t>MIDPOINT CIRCLE  PROGRAME</a:t>
            </a:r>
          </a:p>
          <a:p>
            <a:pPr fontAlgn="base">
              <a:buNone/>
            </a:pPr>
            <a:endParaRPr lang="en-US" dirty="0"/>
          </a:p>
          <a:p>
            <a:pPr fontAlgn="base">
              <a:buNone/>
            </a:pPr>
            <a:r>
              <a:rPr lang="en-US" sz="5000" dirty="0"/>
              <a:t>#include&lt;</a:t>
            </a:r>
            <a:r>
              <a:rPr lang="en-US" sz="5000" dirty="0" err="1"/>
              <a:t>iostream.h</a:t>
            </a:r>
            <a:r>
              <a:rPr lang="en-US" sz="5000" dirty="0"/>
              <a:t>&gt;</a:t>
            </a:r>
          </a:p>
          <a:p>
            <a:pPr fontAlgn="base"/>
            <a:r>
              <a:rPr lang="en-US" sz="5000" dirty="0"/>
              <a:t>#include&lt;</a:t>
            </a:r>
            <a:r>
              <a:rPr lang="en-US" sz="5000" dirty="0" err="1"/>
              <a:t>graphics.h</a:t>
            </a:r>
            <a:r>
              <a:rPr lang="en-US" sz="5000" dirty="0"/>
              <a:t>&gt;</a:t>
            </a:r>
          </a:p>
          <a:p>
            <a:pPr fontAlgn="base"/>
            <a:r>
              <a:rPr lang="en-US" sz="5000" dirty="0"/>
              <a:t> </a:t>
            </a:r>
          </a:p>
          <a:p>
            <a:pPr fontAlgn="base"/>
            <a:r>
              <a:rPr lang="en-US" sz="5000" b="1" dirty="0"/>
              <a:t>void</a:t>
            </a:r>
            <a:r>
              <a:rPr lang="en-US" sz="5000" dirty="0"/>
              <a:t> </a:t>
            </a:r>
            <a:r>
              <a:rPr lang="en-US" sz="5000" dirty="0" err="1"/>
              <a:t>drawcircle</a:t>
            </a:r>
            <a:r>
              <a:rPr lang="en-US" sz="5000" dirty="0"/>
              <a:t>(</a:t>
            </a:r>
            <a:r>
              <a:rPr lang="en-US" sz="5000" b="1" dirty="0" err="1"/>
              <a:t>int</a:t>
            </a:r>
            <a:r>
              <a:rPr lang="en-US" sz="5000" dirty="0"/>
              <a:t> x0, </a:t>
            </a:r>
            <a:r>
              <a:rPr lang="en-US" sz="5000" b="1" dirty="0" err="1"/>
              <a:t>int</a:t>
            </a:r>
            <a:r>
              <a:rPr lang="en-US" sz="5000" dirty="0"/>
              <a:t> y0, </a:t>
            </a:r>
            <a:r>
              <a:rPr lang="en-US" sz="5000" b="1" dirty="0" err="1"/>
              <a:t>int</a:t>
            </a:r>
            <a:r>
              <a:rPr lang="en-US" sz="5000" dirty="0"/>
              <a:t> radius)</a:t>
            </a:r>
          </a:p>
          <a:p>
            <a:pPr fontAlgn="base"/>
            <a:r>
              <a:rPr lang="en-US" sz="5000" dirty="0"/>
              <a:t>{</a:t>
            </a:r>
          </a:p>
          <a:p>
            <a:pPr fontAlgn="base"/>
            <a:r>
              <a:rPr lang="en-US" sz="5000" dirty="0"/>
              <a:t>    </a:t>
            </a:r>
            <a:r>
              <a:rPr lang="en-US" sz="5000" b="1" dirty="0" err="1"/>
              <a:t>int</a:t>
            </a:r>
            <a:r>
              <a:rPr lang="en-US" sz="5000" dirty="0"/>
              <a:t> x = radius;</a:t>
            </a:r>
          </a:p>
          <a:p>
            <a:pPr fontAlgn="base"/>
            <a:r>
              <a:rPr lang="en-US" sz="5000" dirty="0"/>
              <a:t>    </a:t>
            </a:r>
            <a:r>
              <a:rPr lang="en-US" sz="5000" b="1" dirty="0" err="1"/>
              <a:t>int</a:t>
            </a:r>
            <a:r>
              <a:rPr lang="en-US" sz="5000" dirty="0"/>
              <a:t> y = 0;</a:t>
            </a:r>
          </a:p>
          <a:p>
            <a:pPr fontAlgn="base"/>
            <a:r>
              <a:rPr lang="en-US" sz="5000" dirty="0"/>
              <a:t>    </a:t>
            </a:r>
            <a:r>
              <a:rPr lang="en-US" sz="5000" b="1" dirty="0" err="1"/>
              <a:t>int</a:t>
            </a:r>
            <a:r>
              <a:rPr lang="en-US" sz="5000" dirty="0"/>
              <a:t> err = 0;</a:t>
            </a:r>
          </a:p>
          <a:p>
            <a:pPr fontAlgn="base"/>
            <a:r>
              <a:rPr lang="en-US" sz="5000" dirty="0"/>
              <a:t> </a:t>
            </a:r>
          </a:p>
          <a:p>
            <a:pPr fontAlgn="base"/>
            <a:r>
              <a:rPr lang="en-US" sz="5000" dirty="0"/>
              <a:t>    </a:t>
            </a:r>
            <a:r>
              <a:rPr lang="en-US" sz="5000" b="1" dirty="0"/>
              <a:t>while</a:t>
            </a:r>
            <a:r>
              <a:rPr lang="en-US" sz="5000" dirty="0"/>
              <a:t> (x &gt;= y)</a:t>
            </a:r>
          </a:p>
          <a:p>
            <a:pPr fontAlgn="base"/>
            <a:r>
              <a:rPr lang="en-US" sz="5000" dirty="0"/>
              <a:t>    {</a:t>
            </a:r>
          </a:p>
          <a:p>
            <a:pPr fontAlgn="base"/>
            <a:r>
              <a:rPr lang="en-US" sz="5000" dirty="0" err="1"/>
              <a:t>putpixel</a:t>
            </a:r>
            <a:r>
              <a:rPr lang="en-US" sz="5000" dirty="0"/>
              <a:t>(x0 + x, y0 + y, 7);</a:t>
            </a:r>
          </a:p>
          <a:p>
            <a:pPr fontAlgn="base"/>
            <a:r>
              <a:rPr lang="en-US" sz="5000" dirty="0" err="1"/>
              <a:t>putpixel</a:t>
            </a:r>
            <a:r>
              <a:rPr lang="en-US" sz="5000" dirty="0"/>
              <a:t>(x0 + y, y0 + x, 7);</a:t>
            </a:r>
          </a:p>
          <a:p>
            <a:pPr fontAlgn="base"/>
            <a:r>
              <a:rPr lang="en-US" sz="5000" dirty="0" err="1"/>
              <a:t>putpixel</a:t>
            </a:r>
            <a:r>
              <a:rPr lang="en-US" sz="5000" dirty="0"/>
              <a:t>(x0 - y, y0 + x, 7);</a:t>
            </a:r>
          </a:p>
          <a:p>
            <a:pPr fontAlgn="base"/>
            <a:r>
              <a:rPr lang="en-US" sz="5000" dirty="0" err="1"/>
              <a:t>putpixel</a:t>
            </a:r>
            <a:r>
              <a:rPr lang="en-US" sz="5000" dirty="0"/>
              <a:t>(x0 - x, y0 + y, 7);</a:t>
            </a:r>
          </a:p>
          <a:p>
            <a:pPr fontAlgn="base"/>
            <a:r>
              <a:rPr lang="en-US" sz="5000" dirty="0" err="1"/>
              <a:t>putpixel</a:t>
            </a:r>
            <a:r>
              <a:rPr lang="en-US" sz="5000" dirty="0"/>
              <a:t>(x0 - x, y0 - y, 7);</a:t>
            </a:r>
          </a:p>
          <a:p>
            <a:pPr fontAlgn="base"/>
            <a:r>
              <a:rPr lang="en-US" sz="5000" dirty="0" err="1"/>
              <a:t>putpixel</a:t>
            </a:r>
            <a:r>
              <a:rPr lang="en-US" sz="5000" dirty="0"/>
              <a:t>(x0 - y, y0 - x, 7);</a:t>
            </a:r>
          </a:p>
          <a:p>
            <a:pPr fontAlgn="base"/>
            <a:r>
              <a:rPr lang="en-US" sz="5000" dirty="0" err="1"/>
              <a:t>putpixel</a:t>
            </a:r>
            <a:r>
              <a:rPr lang="en-US" sz="5000" dirty="0"/>
              <a:t>(x0 + y, y0 - x, 7);</a:t>
            </a:r>
          </a:p>
          <a:p>
            <a:pPr fontAlgn="base"/>
            <a:r>
              <a:rPr lang="en-US" sz="5000" dirty="0" err="1"/>
              <a:t>putpixel</a:t>
            </a:r>
            <a:r>
              <a:rPr lang="en-US" sz="5000" dirty="0"/>
              <a:t>(x0 + x, y0 - y, 7);</a:t>
            </a:r>
          </a:p>
          <a:p>
            <a:endParaRPr lang="en-US" sz="3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b="1" dirty="0"/>
              <a:t>if</a:t>
            </a:r>
            <a:r>
              <a:rPr lang="en-US" dirty="0"/>
              <a:t> (err &lt;= 0)</a:t>
            </a:r>
          </a:p>
          <a:p>
            <a:pPr fontAlgn="base"/>
            <a:r>
              <a:rPr lang="en-US" dirty="0"/>
              <a:t>{</a:t>
            </a:r>
          </a:p>
          <a:p>
            <a:pPr fontAlgn="base"/>
            <a:r>
              <a:rPr lang="en-US" dirty="0"/>
              <a:t>    y += 1;</a:t>
            </a:r>
          </a:p>
          <a:p>
            <a:pPr fontAlgn="base"/>
            <a:r>
              <a:rPr lang="en-US" dirty="0"/>
              <a:t>    err += 2*y + 1;</a:t>
            </a:r>
          </a:p>
          <a:p>
            <a:pPr fontAlgn="base"/>
            <a:r>
              <a:rPr lang="en-US" dirty="0"/>
              <a:t>}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b="1" dirty="0"/>
              <a:t>if</a:t>
            </a:r>
            <a:r>
              <a:rPr lang="en-US" dirty="0"/>
              <a:t> (err &gt; 0)</a:t>
            </a:r>
          </a:p>
          <a:p>
            <a:pPr fontAlgn="base"/>
            <a:r>
              <a:rPr lang="en-US" dirty="0"/>
              <a:t>{</a:t>
            </a:r>
          </a:p>
          <a:p>
            <a:pPr fontAlgn="base"/>
            <a:r>
              <a:rPr lang="en-US" dirty="0"/>
              <a:t>    x -= 1;</a:t>
            </a:r>
          </a:p>
          <a:p>
            <a:pPr fontAlgn="base"/>
            <a:r>
              <a:rPr lang="en-US" dirty="0"/>
              <a:t>    err -= 2*x + 1;</a:t>
            </a:r>
          </a:p>
          <a:p>
            <a:pPr fontAlgn="base"/>
            <a:r>
              <a:rPr lang="en-US" dirty="0"/>
              <a:t>}</a:t>
            </a:r>
          </a:p>
          <a:p>
            <a:pPr fontAlgn="base"/>
            <a:r>
              <a:rPr lang="en-US" dirty="0"/>
              <a:t>    }</a:t>
            </a:r>
          </a:p>
          <a:p>
            <a:pPr fontAlgn="base"/>
            <a:r>
              <a:rPr lang="en-US" dirty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US" b="1" dirty="0" err="1"/>
              <a:t>int</a:t>
            </a:r>
            <a:r>
              <a:rPr lang="en-US" dirty="0"/>
              <a:t> main()</a:t>
            </a:r>
          </a:p>
          <a:p>
            <a:pPr fontAlgn="base"/>
            <a:r>
              <a:rPr lang="en-US" dirty="0"/>
              <a:t>{</a:t>
            </a:r>
          </a:p>
          <a:p>
            <a:pPr fontAlgn="base"/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gdriver</a:t>
            </a:r>
            <a:r>
              <a:rPr lang="en-US" dirty="0"/>
              <a:t>=DETECT, </a:t>
            </a:r>
            <a:r>
              <a:rPr lang="en-US" dirty="0" err="1"/>
              <a:t>gmode</a:t>
            </a:r>
            <a:r>
              <a:rPr lang="en-US" dirty="0"/>
              <a:t>, error, x, y, r;</a:t>
            </a:r>
          </a:p>
          <a:p>
            <a:pPr fontAlgn="base"/>
            <a:r>
              <a:rPr lang="en-US" dirty="0" err="1"/>
              <a:t>initgraph</a:t>
            </a:r>
            <a:r>
              <a:rPr lang="en-US" dirty="0"/>
              <a:t>(&amp;</a:t>
            </a:r>
            <a:r>
              <a:rPr lang="en-US" dirty="0" err="1"/>
              <a:t>gdriver</a:t>
            </a:r>
            <a:r>
              <a:rPr lang="en-US" dirty="0"/>
              <a:t>, &amp;</a:t>
            </a:r>
            <a:r>
              <a:rPr lang="en-US" dirty="0" err="1"/>
              <a:t>gmode</a:t>
            </a:r>
            <a:r>
              <a:rPr lang="en-US" dirty="0"/>
              <a:t>, "c:\\turboc3\\</a:t>
            </a:r>
            <a:r>
              <a:rPr lang="en-US" dirty="0" err="1"/>
              <a:t>bgi</a:t>
            </a:r>
            <a:r>
              <a:rPr lang="en-US" dirty="0"/>
              <a:t>");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b="1" dirty="0" err="1"/>
              <a:t>cout</a:t>
            </a:r>
            <a:r>
              <a:rPr lang="en-US" dirty="0"/>
              <a:t>&lt;&lt;"Enter radius of circle: ";</a:t>
            </a:r>
          </a:p>
          <a:p>
            <a:pPr fontAlgn="base"/>
            <a:r>
              <a:rPr lang="en-US" dirty="0" err="1"/>
              <a:t>cin</a:t>
            </a:r>
            <a:r>
              <a:rPr lang="en-US" dirty="0"/>
              <a:t>&gt;&gt;r;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b="1" dirty="0" err="1"/>
              <a:t>cout</a:t>
            </a:r>
            <a:r>
              <a:rPr lang="en-US" dirty="0"/>
              <a:t>&lt;&lt;"Enter co-ordinates of center(x and y): ";</a:t>
            </a:r>
          </a:p>
          <a:p>
            <a:pPr fontAlgn="base"/>
            <a:r>
              <a:rPr lang="en-US" dirty="0" err="1"/>
              <a:t>cin</a:t>
            </a:r>
            <a:r>
              <a:rPr lang="en-US" dirty="0"/>
              <a:t>&gt;&gt;x&gt;&gt;y;</a:t>
            </a:r>
          </a:p>
          <a:p>
            <a:pPr fontAlgn="base"/>
            <a:r>
              <a:rPr lang="en-US" dirty="0" err="1"/>
              <a:t>drawcircle</a:t>
            </a:r>
            <a:r>
              <a:rPr lang="en-US" dirty="0"/>
              <a:t>(x, y, r);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b="1" dirty="0"/>
              <a:t>return</a:t>
            </a:r>
            <a:r>
              <a:rPr lang="en-US" dirty="0"/>
              <a:t> 0;</a:t>
            </a:r>
          </a:p>
          <a:p>
            <a:pPr fontAlgn="base"/>
            <a:r>
              <a:rPr lang="en-US" dirty="0"/>
              <a:t>}</a:t>
            </a:r>
          </a:p>
          <a:p>
            <a:pPr fontAlgn="base"/>
            <a:r>
              <a:rPr lang="en-US" dirty="0"/>
              <a:t>https://www.iare.ac.in/sites/default/files/lab1/IARE_BIGDATA_LAB_MANUAL.pdf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Line clipping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Boundary fill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Flood fill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STUDTY :</a:t>
            </a:r>
          </a:p>
          <a:p>
            <a:r>
              <a:rPr lang="en-US" dirty="0"/>
              <a:t>1. TEXT, AUDIO, VIDEO FILE FORMATE</a:t>
            </a:r>
          </a:p>
          <a:p>
            <a:r>
              <a:rPr lang="en-US" dirty="0"/>
              <a:t>2. MULTIMEDIA AND ITS ARCHITECTURE</a:t>
            </a:r>
          </a:p>
          <a:p>
            <a:r>
              <a:rPr lang="en-US" dirty="0"/>
              <a:t>3. MULTIMEDIA AUTHORING TOOLS</a:t>
            </a:r>
          </a:p>
          <a:p>
            <a:r>
              <a:rPr lang="en-US" dirty="0"/>
              <a:t>4. ANIMATION PRINCIPLES AND FORMATES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short note 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of Animation</a:t>
            </a:r>
          </a:p>
          <a:p>
            <a:r>
              <a:rPr lang="en-US" dirty="0"/>
              <a:t>Principles of Animation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of circle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#include &lt;</a:t>
            </a:r>
            <a:r>
              <a:rPr lang="en-US" dirty="0" err="1"/>
              <a:t>graphics.h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/>
              <a:t>#include &lt;</a:t>
            </a:r>
            <a:r>
              <a:rPr lang="en-US" dirty="0" err="1"/>
              <a:t>conio.h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/>
              <a:t>main()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   </a:t>
            </a:r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dirty="0" err="1"/>
              <a:t>gd</a:t>
            </a:r>
            <a:r>
              <a:rPr lang="en-US" dirty="0"/>
              <a:t> = DETECT, gm;</a:t>
            </a:r>
          </a:p>
          <a:p>
            <a:pPr>
              <a:buNone/>
            </a:pPr>
            <a:r>
              <a:rPr lang="en-US" dirty="0"/>
              <a:t>        </a:t>
            </a:r>
            <a:r>
              <a:rPr lang="en-US" dirty="0" err="1"/>
              <a:t>initgraph</a:t>
            </a:r>
            <a:r>
              <a:rPr lang="en-US" dirty="0"/>
              <a:t>(&amp;</a:t>
            </a:r>
            <a:r>
              <a:rPr lang="en-US" dirty="0" err="1"/>
              <a:t>gd</a:t>
            </a:r>
            <a:r>
              <a:rPr lang="en-US" dirty="0"/>
              <a:t>, &amp;gm, "C:</a:t>
            </a:r>
            <a:r>
              <a:rPr lang="en-US" b="1" dirty="0"/>
              <a:t>\\TURBOC3\\</a:t>
            </a:r>
            <a:r>
              <a:rPr lang="en-US" dirty="0"/>
              <a:t>BGI");       </a:t>
            </a:r>
          </a:p>
          <a:p>
            <a:pPr>
              <a:buNone/>
            </a:pPr>
            <a:r>
              <a:rPr lang="en-US" dirty="0"/>
              <a:t>circle (100, 100, 50);</a:t>
            </a:r>
          </a:p>
          <a:p>
            <a:pPr>
              <a:buNone/>
            </a:pPr>
            <a:r>
              <a:rPr lang="en-US" dirty="0"/>
              <a:t>        </a:t>
            </a:r>
            <a:r>
              <a:rPr lang="en-US" dirty="0" err="1"/>
              <a:t>getch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   </a:t>
            </a:r>
            <a:r>
              <a:rPr lang="en-US" dirty="0" err="1"/>
              <a:t>closegraph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   return 0;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5A7808-9E93-42B0-A228-F41F767BF09C}"/>
              </a:ext>
            </a:extLst>
          </p:cNvPr>
          <p:cNvSpPr/>
          <p:nvPr/>
        </p:nvSpPr>
        <p:spPr>
          <a:xfrm>
            <a:off x="-3429000" y="609600"/>
            <a:ext cx="34290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85757C-10AA-44EF-8523-BFCB8F306F44}"/>
              </a:ext>
            </a:extLst>
          </p:cNvPr>
          <p:cNvSpPr/>
          <p:nvPr/>
        </p:nvSpPr>
        <p:spPr>
          <a:xfrm>
            <a:off x="-2438400" y="1432719"/>
            <a:ext cx="1219200" cy="944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80418F-2FB6-4573-A1D4-416FE772651A}"/>
              </a:ext>
            </a:extLst>
          </p:cNvPr>
          <p:cNvSpPr/>
          <p:nvPr/>
        </p:nvSpPr>
        <p:spPr>
          <a:xfrm>
            <a:off x="-1905000" y="1828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678362"/>
          </a:xfrm>
        </p:spPr>
        <p:txBody>
          <a:bodyPr>
            <a:normAutofit/>
          </a:bodyPr>
          <a:lstStyle/>
          <a:p>
            <a:r>
              <a:rPr lang="en-US" sz="8000" dirty="0"/>
              <a:t>Internal Viva</a:t>
            </a:r>
            <a:br>
              <a:rPr lang="en-US" sz="8000" dirty="0"/>
            </a:br>
            <a:endParaRPr lang="en-US" sz="8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of rectangle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    #include &lt;</a:t>
            </a:r>
            <a:r>
              <a:rPr lang="en-US" dirty="0" err="1"/>
              <a:t>graphics.h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#include &lt;</a:t>
            </a:r>
            <a:r>
              <a:rPr lang="en-US" dirty="0" err="1"/>
              <a:t>conio.h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/>
              <a:t>    main()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   </a:t>
            </a:r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dirty="0" err="1"/>
              <a:t>gd</a:t>
            </a:r>
            <a:r>
              <a:rPr lang="en-US" dirty="0"/>
              <a:t> = DETECT, gm;</a:t>
            </a:r>
          </a:p>
          <a:p>
            <a:pPr>
              <a:buNone/>
            </a:pPr>
            <a:r>
              <a:rPr lang="en-US" dirty="0"/>
              <a:t>       </a:t>
            </a:r>
            <a:r>
              <a:rPr lang="en-US" dirty="0" err="1"/>
              <a:t>initgraph</a:t>
            </a:r>
            <a:r>
              <a:rPr lang="en-US" dirty="0"/>
              <a:t>(&amp;</a:t>
            </a:r>
            <a:r>
              <a:rPr lang="en-US" dirty="0" err="1"/>
              <a:t>gd</a:t>
            </a:r>
            <a:r>
              <a:rPr lang="en-US" dirty="0"/>
              <a:t>, &amp;gm, "C:</a:t>
            </a:r>
            <a:r>
              <a:rPr lang="en-US" b="1" dirty="0"/>
              <a:t>\\TURBOC3\\</a:t>
            </a:r>
            <a:r>
              <a:rPr lang="en-US" dirty="0"/>
              <a:t>BGI");</a:t>
            </a:r>
          </a:p>
          <a:p>
            <a:pPr>
              <a:buNone/>
            </a:pPr>
            <a:r>
              <a:rPr lang="en-US" b="1" dirty="0"/>
              <a:t>       rectangle</a:t>
            </a:r>
            <a:r>
              <a:rPr lang="en-US" dirty="0"/>
              <a:t>(100,100,200,200);</a:t>
            </a:r>
          </a:p>
          <a:p>
            <a:pPr>
              <a:buNone/>
            </a:pPr>
            <a:r>
              <a:rPr lang="en-US" dirty="0"/>
              <a:t>       </a:t>
            </a:r>
            <a:r>
              <a:rPr lang="en-US" dirty="0" err="1"/>
              <a:t>getch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   </a:t>
            </a:r>
            <a:r>
              <a:rPr lang="en-US" dirty="0" err="1"/>
              <a:t>closegraph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   return 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C33321-42E9-4E4C-ABE5-BC7BB832EC65}"/>
              </a:ext>
            </a:extLst>
          </p:cNvPr>
          <p:cNvSpPr/>
          <p:nvPr/>
        </p:nvSpPr>
        <p:spPr>
          <a:xfrm>
            <a:off x="-3505200" y="1752600"/>
            <a:ext cx="32004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D8E6335-86E8-4B86-A56C-BBFC8752DD29}"/>
              </a:ext>
            </a:extLst>
          </p:cNvPr>
          <p:cNvCxnSpPr/>
          <p:nvPr/>
        </p:nvCxnSpPr>
        <p:spPr>
          <a:xfrm flipV="1">
            <a:off x="-3505200" y="1828800"/>
            <a:ext cx="3200400" cy="13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BCE0D1A-2A35-4709-AA76-278C19401F32}"/>
              </a:ext>
            </a:extLst>
          </p:cNvPr>
          <p:cNvSpPr txBox="1"/>
          <p:nvPr/>
        </p:nvSpPr>
        <p:spPr>
          <a:xfrm>
            <a:off x="-3886200" y="3200400"/>
            <a:ext cx="179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(100,100)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2FAE79-00CD-4623-8036-1C626C3265D5}"/>
              </a:ext>
            </a:extLst>
          </p:cNvPr>
          <p:cNvSpPr txBox="1"/>
          <p:nvPr/>
        </p:nvSpPr>
        <p:spPr>
          <a:xfrm>
            <a:off x="-914400" y="1368187"/>
            <a:ext cx="163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(200,200)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OF ARC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 #include &lt;</a:t>
            </a:r>
            <a:r>
              <a:rPr lang="en-US" dirty="0" err="1"/>
              <a:t>graphics.h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#include &lt;</a:t>
            </a:r>
            <a:r>
              <a:rPr lang="en-US" dirty="0" err="1"/>
              <a:t>conio.h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/>
              <a:t>    main()</a:t>
            </a:r>
            <a:br>
              <a:rPr lang="en-US" dirty="0"/>
            </a:br>
            <a:r>
              <a:rPr lang="en-US" dirty="0"/>
              <a:t>{    </a:t>
            </a:r>
          </a:p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gd</a:t>
            </a:r>
            <a:r>
              <a:rPr lang="en-US" dirty="0"/>
              <a:t> = DETECT, gm;    </a:t>
            </a:r>
          </a:p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initgraph</a:t>
            </a:r>
            <a:r>
              <a:rPr lang="en-US" dirty="0"/>
              <a:t>(&amp;</a:t>
            </a:r>
            <a:r>
              <a:rPr lang="en-US" dirty="0" err="1"/>
              <a:t>gd</a:t>
            </a:r>
            <a:r>
              <a:rPr lang="en-US" dirty="0"/>
              <a:t>, &amp;gm, " C:</a:t>
            </a:r>
            <a:r>
              <a:rPr lang="en-US" b="1" dirty="0"/>
              <a:t>\\TURBOC3\\</a:t>
            </a:r>
            <a:r>
              <a:rPr lang="en-US" dirty="0"/>
              <a:t>BGI ");    </a:t>
            </a:r>
          </a:p>
          <a:p>
            <a:pPr>
              <a:buNone/>
            </a:pPr>
            <a:r>
              <a:rPr lang="en-US" dirty="0"/>
              <a:t>     arc(x, y, </a:t>
            </a:r>
            <a:r>
              <a:rPr lang="en-US" dirty="0" err="1"/>
              <a:t>start_angle</a:t>
            </a:r>
            <a:r>
              <a:rPr lang="en-US" dirty="0"/>
              <a:t>, </a:t>
            </a:r>
            <a:r>
              <a:rPr lang="en-US" dirty="0" err="1"/>
              <a:t>end_angle</a:t>
            </a:r>
            <a:r>
              <a:rPr lang="en-US" dirty="0"/>
              <a:t>, radius);</a:t>
            </a:r>
          </a:p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getch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 </a:t>
            </a:r>
            <a:r>
              <a:rPr lang="en-US" dirty="0" err="1"/>
              <a:t>closegraph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 return 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76AFEEF-B06B-47FD-9662-FA020911DC69}"/>
              </a:ext>
            </a:extLst>
          </p:cNvPr>
          <p:cNvSpPr/>
          <p:nvPr/>
        </p:nvSpPr>
        <p:spPr>
          <a:xfrm>
            <a:off x="-3048000" y="-53163"/>
            <a:ext cx="1569517" cy="2169042"/>
          </a:xfrm>
          <a:custGeom>
            <a:avLst/>
            <a:gdLst>
              <a:gd name="connsiteX0" fmla="*/ 0 w 1569517"/>
              <a:gd name="connsiteY0" fmla="*/ 0 h 2169042"/>
              <a:gd name="connsiteX1" fmla="*/ 1552353 w 1569517"/>
              <a:gd name="connsiteY1" fmla="*/ 956930 h 2169042"/>
              <a:gd name="connsiteX2" fmla="*/ 808074 w 1569517"/>
              <a:gd name="connsiteY2" fmla="*/ 2169042 h 2169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9517" h="2169042">
                <a:moveTo>
                  <a:pt x="0" y="0"/>
                </a:moveTo>
                <a:cubicBezTo>
                  <a:pt x="708837" y="297711"/>
                  <a:pt x="1417674" y="595423"/>
                  <a:pt x="1552353" y="956930"/>
                </a:cubicBezTo>
                <a:cubicBezTo>
                  <a:pt x="1687032" y="1318437"/>
                  <a:pt x="990599" y="1917405"/>
                  <a:pt x="808074" y="21690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87E24256-E6FE-4F51-AFF5-6B463F7B1ED3}"/>
              </a:ext>
            </a:extLst>
          </p:cNvPr>
          <p:cNvSpPr/>
          <p:nvPr/>
        </p:nvSpPr>
        <p:spPr>
          <a:xfrm>
            <a:off x="-3200400" y="2743200"/>
            <a:ext cx="2819400" cy="2286000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C28A71-FFDD-4119-8DE9-0AD6D372BCA2}"/>
              </a:ext>
            </a:extLst>
          </p:cNvPr>
          <p:cNvCxnSpPr>
            <a:cxnSpLocks/>
          </p:cNvCxnSpPr>
          <p:nvPr/>
        </p:nvCxnSpPr>
        <p:spPr>
          <a:xfrm>
            <a:off x="-1660730" y="2784845"/>
            <a:ext cx="182247" cy="1368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84C92E-C988-4981-A8F2-55387533C1AB}"/>
              </a:ext>
            </a:extLst>
          </p:cNvPr>
          <p:cNvCxnSpPr>
            <a:endCxn id="6" idx="2"/>
          </p:cNvCxnSpPr>
          <p:nvPr/>
        </p:nvCxnSpPr>
        <p:spPr>
          <a:xfrm flipV="1">
            <a:off x="-2514600" y="3886200"/>
            <a:ext cx="2133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F48853-556D-4B5A-8500-580EB62AE096}"/>
              </a:ext>
            </a:extLst>
          </p:cNvPr>
          <p:cNvCxnSpPr/>
          <p:nvPr/>
        </p:nvCxnSpPr>
        <p:spPr>
          <a:xfrm flipH="1">
            <a:off x="-3657600" y="4419600"/>
            <a:ext cx="11430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PROGRAM OF ELLIPS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#include &lt;</a:t>
            </a:r>
            <a:r>
              <a:rPr lang="en-US" dirty="0" err="1"/>
              <a:t>graphics.h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#include &lt;</a:t>
            </a:r>
            <a:r>
              <a:rPr lang="en-US" dirty="0" err="1"/>
              <a:t>conio.h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/>
              <a:t>    main()</a:t>
            </a:r>
            <a:br>
              <a:rPr lang="en-US" dirty="0"/>
            </a:br>
            <a:r>
              <a:rPr lang="en-US" dirty="0"/>
              <a:t>{    </a:t>
            </a:r>
          </a:p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gd</a:t>
            </a:r>
            <a:r>
              <a:rPr lang="en-US" dirty="0"/>
              <a:t> = DETECT, gm;    </a:t>
            </a:r>
          </a:p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initgraph</a:t>
            </a:r>
            <a:r>
              <a:rPr lang="en-US" dirty="0"/>
              <a:t>(&amp;</a:t>
            </a:r>
            <a:r>
              <a:rPr lang="en-US" dirty="0" err="1"/>
              <a:t>gd</a:t>
            </a:r>
            <a:r>
              <a:rPr lang="en-US" dirty="0"/>
              <a:t>, &amp;gm, " C:</a:t>
            </a:r>
            <a:r>
              <a:rPr lang="en-US" b="1" dirty="0"/>
              <a:t>\\TURBOC3\\</a:t>
            </a:r>
            <a:r>
              <a:rPr lang="en-US" dirty="0"/>
              <a:t>BGI ");    </a:t>
            </a:r>
          </a:p>
          <a:p>
            <a:pPr>
              <a:buNone/>
            </a:pPr>
            <a:r>
              <a:rPr lang="en-US" dirty="0"/>
              <a:t>     ellipse(100, 100, 0, 360, 50, 25);</a:t>
            </a:r>
          </a:p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getch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 </a:t>
            </a:r>
            <a:r>
              <a:rPr lang="en-US" dirty="0" err="1"/>
              <a:t>closegraph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 return 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881E197-2FAE-4373-9D77-C27FA15AD536}"/>
              </a:ext>
            </a:extLst>
          </p:cNvPr>
          <p:cNvSpPr/>
          <p:nvPr/>
        </p:nvSpPr>
        <p:spPr>
          <a:xfrm>
            <a:off x="-3505200" y="1676400"/>
            <a:ext cx="39624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A116CC0-ACA4-495B-9C18-2122C27AF491}"/>
              </a:ext>
            </a:extLst>
          </p:cNvPr>
          <p:cNvSpPr/>
          <p:nvPr/>
        </p:nvSpPr>
        <p:spPr>
          <a:xfrm>
            <a:off x="-2057400" y="3352800"/>
            <a:ext cx="685800" cy="304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165AC3-892D-458D-84F0-04D8A3AA33D2}"/>
              </a:ext>
            </a:extLst>
          </p:cNvPr>
          <p:cNvCxnSpPr>
            <a:stCxn id="4" idx="0"/>
            <a:endCxn id="4" idx="4"/>
          </p:cNvCxnSpPr>
          <p:nvPr/>
        </p:nvCxnSpPr>
        <p:spPr>
          <a:xfrm>
            <a:off x="-1524000" y="1676400"/>
            <a:ext cx="0" cy="1066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D27E3E0-C2B6-4DED-B5E7-A3979D8CA043}"/>
              </a:ext>
            </a:extLst>
          </p:cNvPr>
          <p:cNvCxnSpPr>
            <a:stCxn id="4" idx="2"/>
            <a:endCxn id="4" idx="6"/>
          </p:cNvCxnSpPr>
          <p:nvPr/>
        </p:nvCxnSpPr>
        <p:spPr>
          <a:xfrm>
            <a:off x="-3505200" y="2209800"/>
            <a:ext cx="396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55000" lnSpcReduction="20000"/>
          </a:bodyPr>
          <a:lstStyle/>
          <a:p>
            <a:pPr fontAlgn="base"/>
            <a:r>
              <a:rPr lang="en-US" dirty="0"/>
              <a:t>#include &lt;</a:t>
            </a:r>
            <a:r>
              <a:rPr lang="en-US" dirty="0" err="1"/>
              <a:t>graphics.h</a:t>
            </a:r>
            <a:r>
              <a:rPr lang="en-US" dirty="0"/>
              <a:t>&gt; </a:t>
            </a:r>
          </a:p>
          <a:p>
            <a:pPr fontAlgn="base"/>
            <a:r>
              <a:rPr lang="en-US" dirty="0"/>
              <a:t>#include &lt;</a:t>
            </a:r>
            <a:r>
              <a:rPr lang="en-US" dirty="0" err="1"/>
              <a:t>conio.h</a:t>
            </a:r>
            <a:r>
              <a:rPr lang="en-US" dirty="0"/>
              <a:t>&gt; </a:t>
            </a:r>
          </a:p>
          <a:p>
            <a:pPr fontAlgn="base"/>
            <a:r>
              <a:rPr lang="en-US" dirty="0"/>
              <a:t>#include&lt;</a:t>
            </a:r>
            <a:r>
              <a:rPr lang="en-US" dirty="0" err="1"/>
              <a:t>dos.h</a:t>
            </a:r>
            <a:r>
              <a:rPr lang="en-US" dirty="0"/>
              <a:t>&gt;</a:t>
            </a:r>
          </a:p>
          <a:p>
            <a:pPr fontAlgn="base"/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fontAlgn="base"/>
            <a:r>
              <a:rPr lang="en-US" dirty="0"/>
              <a:t> { </a:t>
            </a:r>
          </a:p>
          <a:p>
            <a:pPr fontAlgn="base"/>
            <a:r>
              <a:rPr lang="en-US" dirty="0"/>
              <a:t>   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gd</a:t>
            </a:r>
            <a:r>
              <a:rPr lang="en-US" dirty="0"/>
              <a:t> = DETECT, gm;</a:t>
            </a:r>
          </a:p>
          <a:p>
            <a:pPr fontAlgn="base"/>
            <a:r>
              <a:rPr lang="en-US" dirty="0"/>
              <a:t>    </a:t>
            </a:r>
            <a:r>
              <a:rPr lang="en-US" dirty="0" err="1"/>
              <a:t>initgraph</a:t>
            </a:r>
            <a:r>
              <a:rPr lang="en-US" dirty="0"/>
              <a:t>(&amp;</a:t>
            </a:r>
            <a:r>
              <a:rPr lang="en-US" dirty="0" err="1"/>
              <a:t>gd</a:t>
            </a:r>
            <a:r>
              <a:rPr lang="en-US" dirty="0"/>
              <a:t>, &amp;gm, ""); </a:t>
            </a:r>
          </a:p>
          <a:p>
            <a:pPr fontAlgn="base"/>
            <a:r>
              <a:rPr lang="en-US" dirty="0"/>
              <a:t>    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&lt;= 420;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+ 10) </a:t>
            </a:r>
          </a:p>
          <a:p>
            <a:pPr fontAlgn="base"/>
            <a:r>
              <a:rPr lang="en-US" dirty="0"/>
              <a:t>{ </a:t>
            </a:r>
          </a:p>
          <a:p>
            <a:pPr fontAlgn="base"/>
            <a:r>
              <a:rPr lang="en-US" dirty="0"/>
              <a:t>        </a:t>
            </a:r>
            <a:r>
              <a:rPr lang="en-US" dirty="0" err="1"/>
              <a:t>setcolor</a:t>
            </a:r>
            <a:r>
              <a:rPr lang="en-US" dirty="0"/>
              <a:t>(RED); </a:t>
            </a:r>
          </a:p>
          <a:p>
            <a:pPr fontAlgn="base"/>
            <a:r>
              <a:rPr lang="en-US" dirty="0"/>
              <a:t>        line(0 + </a:t>
            </a:r>
            <a:r>
              <a:rPr lang="en-US" dirty="0" err="1"/>
              <a:t>i</a:t>
            </a:r>
            <a:r>
              <a:rPr lang="en-US"/>
              <a:t>, 30</a:t>
            </a:r>
            <a:r>
              <a:rPr lang="en-US" dirty="0"/>
              <a:t>, 210 + </a:t>
            </a:r>
            <a:r>
              <a:rPr lang="en-US" dirty="0" err="1"/>
              <a:t>i</a:t>
            </a:r>
            <a:r>
              <a:rPr lang="en-US" dirty="0"/>
              <a:t>, 300);</a:t>
            </a:r>
          </a:p>
          <a:p>
            <a:pPr fontAlgn="base"/>
            <a:r>
              <a:rPr lang="en-US" dirty="0"/>
              <a:t>        </a:t>
            </a:r>
            <a:r>
              <a:rPr lang="en-US" dirty="0" err="1"/>
              <a:t>cleardevice</a:t>
            </a:r>
            <a:r>
              <a:rPr lang="en-US" dirty="0"/>
              <a:t>();</a:t>
            </a:r>
          </a:p>
          <a:p>
            <a:pPr fontAlgn="base"/>
            <a:r>
              <a:rPr lang="en-US" dirty="0"/>
              <a:t>        delay();</a:t>
            </a:r>
          </a:p>
          <a:p>
            <a:pPr fontAlgn="base"/>
            <a:r>
              <a:rPr lang="en-US" dirty="0"/>
              <a:t> } </a:t>
            </a:r>
          </a:p>
          <a:p>
            <a:pPr fontAlgn="base"/>
            <a:r>
              <a:rPr lang="en-US" dirty="0"/>
              <a:t>    </a:t>
            </a:r>
            <a:r>
              <a:rPr lang="en-US" dirty="0" err="1"/>
              <a:t>getch</a:t>
            </a:r>
            <a:r>
              <a:rPr lang="en-US" dirty="0"/>
              <a:t>(); </a:t>
            </a:r>
          </a:p>
          <a:p>
            <a:pPr fontAlgn="base"/>
            <a:r>
              <a:rPr lang="en-US" dirty="0"/>
              <a:t>    </a:t>
            </a:r>
            <a:r>
              <a:rPr lang="en-US" dirty="0" err="1"/>
              <a:t>closegraph</a:t>
            </a:r>
            <a:r>
              <a:rPr lang="en-US" dirty="0"/>
              <a:t>(); </a:t>
            </a:r>
          </a:p>
          <a:p>
            <a:pPr fontAlgn="base"/>
            <a:r>
              <a:rPr lang="en-US" dirty="0"/>
              <a:t>Return 0;</a:t>
            </a:r>
          </a:p>
          <a:p>
            <a:pPr fontAlgn="base"/>
            <a:r>
              <a:rPr lang="en-US" dirty="0"/>
              <a:t>}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/>
              <a:t>Moving car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>
            <a:normAutofit fontScale="47500" lnSpcReduction="20000"/>
          </a:bodyPr>
          <a:lstStyle/>
          <a:p>
            <a:pPr fontAlgn="base"/>
            <a:r>
              <a:rPr lang="en-US" dirty="0"/>
              <a:t>#include &lt;</a:t>
            </a:r>
            <a:r>
              <a:rPr lang="en-US" dirty="0" err="1"/>
              <a:t>graphics.h</a:t>
            </a:r>
            <a:r>
              <a:rPr lang="en-US" dirty="0"/>
              <a:t>&gt; </a:t>
            </a:r>
          </a:p>
          <a:p>
            <a:pPr fontAlgn="base"/>
            <a:r>
              <a:rPr lang="en-US" dirty="0"/>
              <a:t>#include &lt;</a:t>
            </a:r>
            <a:r>
              <a:rPr lang="en-US" dirty="0" err="1"/>
              <a:t>conio.h</a:t>
            </a:r>
            <a:r>
              <a:rPr lang="en-US" dirty="0"/>
              <a:t>&gt; </a:t>
            </a:r>
          </a:p>
          <a:p>
            <a:pPr fontAlgn="base"/>
            <a:r>
              <a:rPr lang="en-US" dirty="0"/>
              <a:t>#include&lt;</a:t>
            </a:r>
            <a:r>
              <a:rPr lang="en-US" dirty="0" err="1"/>
              <a:t>dos.h</a:t>
            </a:r>
            <a:r>
              <a:rPr lang="en-US" dirty="0"/>
              <a:t>&gt;</a:t>
            </a:r>
          </a:p>
          <a:p>
            <a:pPr fontAlgn="base"/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fontAlgn="base"/>
            <a:r>
              <a:rPr lang="en-US" dirty="0"/>
              <a:t> { </a:t>
            </a:r>
          </a:p>
          <a:p>
            <a:pPr fontAlgn="base"/>
            <a:r>
              <a:rPr lang="en-US" dirty="0"/>
              <a:t>   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j = 0, </a:t>
            </a:r>
            <a:r>
              <a:rPr lang="en-US" dirty="0" err="1"/>
              <a:t>gd</a:t>
            </a:r>
            <a:r>
              <a:rPr lang="en-US" dirty="0"/>
              <a:t> = DETECT, gm;</a:t>
            </a:r>
          </a:p>
          <a:p>
            <a:pPr fontAlgn="base"/>
            <a:r>
              <a:rPr lang="en-US" dirty="0"/>
              <a:t>    </a:t>
            </a:r>
            <a:r>
              <a:rPr lang="en-US" dirty="0" err="1"/>
              <a:t>initgraph</a:t>
            </a:r>
            <a:r>
              <a:rPr lang="en-US" dirty="0"/>
              <a:t>(&amp;</a:t>
            </a:r>
            <a:r>
              <a:rPr lang="en-US" dirty="0" err="1"/>
              <a:t>gd</a:t>
            </a:r>
            <a:r>
              <a:rPr lang="en-US" dirty="0"/>
              <a:t>, &amp;gm, ""); </a:t>
            </a:r>
          </a:p>
          <a:p>
            <a:pPr fontAlgn="base"/>
            <a:r>
              <a:rPr lang="en-US" dirty="0"/>
              <a:t>  </a:t>
            </a:r>
          </a:p>
          <a:p>
            <a:pPr fontAlgn="base"/>
            <a:r>
              <a:rPr lang="en-US" dirty="0"/>
              <a:t>    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&lt;= 420;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+ 10) { </a:t>
            </a:r>
          </a:p>
          <a:p>
            <a:pPr fontAlgn="base"/>
            <a:r>
              <a:rPr lang="en-US" dirty="0"/>
              <a:t>  </a:t>
            </a:r>
          </a:p>
          <a:p>
            <a:pPr fontAlgn="base"/>
            <a:r>
              <a:rPr lang="en-US" dirty="0"/>
              <a:t>        // Set color of car as red </a:t>
            </a:r>
          </a:p>
          <a:p>
            <a:pPr fontAlgn="base"/>
            <a:r>
              <a:rPr lang="en-US" dirty="0"/>
              <a:t>        </a:t>
            </a:r>
            <a:r>
              <a:rPr lang="en-US" dirty="0" err="1"/>
              <a:t>setcolor</a:t>
            </a:r>
            <a:r>
              <a:rPr lang="en-US" dirty="0"/>
              <a:t>(RED); </a:t>
            </a:r>
          </a:p>
          <a:p>
            <a:pPr fontAlgn="base"/>
            <a:r>
              <a:rPr lang="en-US" dirty="0"/>
              <a:t>  </a:t>
            </a:r>
          </a:p>
          <a:p>
            <a:pPr fontAlgn="base"/>
            <a:r>
              <a:rPr lang="en-US" dirty="0"/>
              <a:t>        // </a:t>
            </a:r>
            <a:r>
              <a:rPr lang="en-US" dirty="0" err="1"/>
              <a:t>Thease</a:t>
            </a:r>
            <a:r>
              <a:rPr lang="en-US" dirty="0"/>
              <a:t> lines for bonnet and  </a:t>
            </a:r>
          </a:p>
          <a:p>
            <a:pPr fontAlgn="base"/>
            <a:r>
              <a:rPr lang="en-US" dirty="0"/>
              <a:t>        // body of car </a:t>
            </a:r>
          </a:p>
          <a:p>
            <a:pPr fontAlgn="base"/>
            <a:r>
              <a:rPr lang="en-US" dirty="0"/>
              <a:t>        line(0 + </a:t>
            </a:r>
            <a:r>
              <a:rPr lang="en-US" dirty="0" err="1"/>
              <a:t>i</a:t>
            </a:r>
            <a:r>
              <a:rPr lang="en-US" dirty="0"/>
              <a:t>, 300, 210 + </a:t>
            </a:r>
            <a:r>
              <a:rPr lang="en-US" dirty="0" err="1"/>
              <a:t>i</a:t>
            </a:r>
            <a:r>
              <a:rPr lang="en-US" dirty="0"/>
              <a:t>, 300); </a:t>
            </a:r>
          </a:p>
          <a:p>
            <a:pPr fontAlgn="base"/>
            <a:r>
              <a:rPr lang="en-US" dirty="0"/>
              <a:t>        line(50 + </a:t>
            </a:r>
            <a:r>
              <a:rPr lang="en-US" dirty="0" err="1"/>
              <a:t>i</a:t>
            </a:r>
            <a:r>
              <a:rPr lang="en-US" dirty="0"/>
              <a:t>, 300, 75 + </a:t>
            </a:r>
            <a:r>
              <a:rPr lang="en-US" dirty="0" err="1"/>
              <a:t>i</a:t>
            </a:r>
            <a:r>
              <a:rPr lang="en-US" dirty="0"/>
              <a:t>, 270); </a:t>
            </a:r>
          </a:p>
          <a:p>
            <a:pPr fontAlgn="base"/>
            <a:r>
              <a:rPr lang="en-US" dirty="0"/>
              <a:t>        line(75 + </a:t>
            </a:r>
            <a:r>
              <a:rPr lang="en-US" dirty="0" err="1"/>
              <a:t>i</a:t>
            </a:r>
            <a:r>
              <a:rPr lang="en-US" dirty="0"/>
              <a:t>, 270, 150 + </a:t>
            </a:r>
            <a:r>
              <a:rPr lang="en-US" dirty="0" err="1"/>
              <a:t>i</a:t>
            </a:r>
            <a:r>
              <a:rPr lang="en-US" dirty="0"/>
              <a:t>, 270); </a:t>
            </a:r>
          </a:p>
          <a:p>
            <a:pPr fontAlgn="base"/>
            <a:r>
              <a:rPr lang="en-US" dirty="0"/>
              <a:t>        line(150 + </a:t>
            </a:r>
            <a:r>
              <a:rPr lang="en-US" dirty="0" err="1"/>
              <a:t>i</a:t>
            </a:r>
            <a:r>
              <a:rPr lang="en-US" dirty="0"/>
              <a:t>, 270, 165 + </a:t>
            </a:r>
            <a:r>
              <a:rPr lang="en-US" dirty="0" err="1"/>
              <a:t>i</a:t>
            </a:r>
            <a:r>
              <a:rPr lang="en-US" dirty="0"/>
              <a:t>, 300); </a:t>
            </a:r>
          </a:p>
          <a:p>
            <a:pPr fontAlgn="base"/>
            <a:r>
              <a:rPr lang="en-US" dirty="0"/>
              <a:t>        line(0 + </a:t>
            </a:r>
            <a:r>
              <a:rPr lang="en-US" dirty="0" err="1"/>
              <a:t>i</a:t>
            </a:r>
            <a:r>
              <a:rPr lang="en-US" dirty="0"/>
              <a:t>, 300, 0 + </a:t>
            </a:r>
            <a:r>
              <a:rPr lang="en-US" dirty="0" err="1"/>
              <a:t>i</a:t>
            </a:r>
            <a:r>
              <a:rPr lang="en-US" dirty="0"/>
              <a:t>, 330); </a:t>
            </a:r>
          </a:p>
          <a:p>
            <a:pPr fontAlgn="base"/>
            <a:r>
              <a:rPr lang="en-US" dirty="0"/>
              <a:t>        line(210 + </a:t>
            </a:r>
            <a:r>
              <a:rPr lang="en-US" dirty="0" err="1"/>
              <a:t>i</a:t>
            </a:r>
            <a:r>
              <a:rPr lang="en-US" dirty="0"/>
              <a:t>, 300, 210 + </a:t>
            </a:r>
            <a:r>
              <a:rPr lang="en-US" dirty="0" err="1"/>
              <a:t>i</a:t>
            </a:r>
            <a:r>
              <a:rPr lang="en-US" dirty="0"/>
              <a:t>, 330); </a:t>
            </a:r>
          </a:p>
          <a:p>
            <a:pPr fontAlgn="base"/>
            <a:r>
              <a:rPr lang="en-US" dirty="0"/>
              <a:t> 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400800"/>
          </a:xfrm>
        </p:spPr>
        <p:txBody>
          <a:bodyPr>
            <a:normAutofit fontScale="55000" lnSpcReduction="20000"/>
          </a:bodyPr>
          <a:lstStyle/>
          <a:p>
            <a:pPr fontAlgn="base"/>
            <a:r>
              <a:rPr lang="en-US" dirty="0"/>
              <a:t>// For left wheel of car </a:t>
            </a:r>
          </a:p>
          <a:p>
            <a:pPr fontAlgn="base"/>
            <a:r>
              <a:rPr lang="en-US" dirty="0"/>
              <a:t>        circle(65 + </a:t>
            </a:r>
            <a:r>
              <a:rPr lang="en-US" dirty="0" err="1"/>
              <a:t>i</a:t>
            </a:r>
            <a:r>
              <a:rPr lang="en-US" dirty="0"/>
              <a:t>, 330, 15); </a:t>
            </a:r>
          </a:p>
          <a:p>
            <a:pPr fontAlgn="base"/>
            <a:r>
              <a:rPr lang="en-US" dirty="0"/>
              <a:t>        circle(65 + </a:t>
            </a:r>
            <a:r>
              <a:rPr lang="en-US" dirty="0" err="1"/>
              <a:t>i</a:t>
            </a:r>
            <a:r>
              <a:rPr lang="en-US" dirty="0"/>
              <a:t>, 330, 2); </a:t>
            </a:r>
          </a:p>
          <a:p>
            <a:pPr fontAlgn="base"/>
            <a:r>
              <a:rPr lang="en-US" dirty="0"/>
              <a:t>  </a:t>
            </a:r>
          </a:p>
          <a:p>
            <a:pPr fontAlgn="base"/>
            <a:r>
              <a:rPr lang="en-US" dirty="0"/>
              <a:t>        // For right wheel of car </a:t>
            </a:r>
          </a:p>
          <a:p>
            <a:pPr fontAlgn="base"/>
            <a:r>
              <a:rPr lang="en-US" dirty="0"/>
              <a:t>        circle(145 + </a:t>
            </a:r>
            <a:r>
              <a:rPr lang="en-US" dirty="0" err="1"/>
              <a:t>i</a:t>
            </a:r>
            <a:r>
              <a:rPr lang="en-US" dirty="0"/>
              <a:t>, 330, 15); </a:t>
            </a:r>
          </a:p>
          <a:p>
            <a:pPr fontAlgn="base"/>
            <a:r>
              <a:rPr lang="en-US" dirty="0"/>
              <a:t>        circle(145 + </a:t>
            </a:r>
            <a:r>
              <a:rPr lang="en-US" dirty="0" err="1"/>
              <a:t>i</a:t>
            </a:r>
            <a:r>
              <a:rPr lang="en-US" dirty="0"/>
              <a:t>, 330, 2); </a:t>
            </a:r>
          </a:p>
          <a:p>
            <a:pPr fontAlgn="base"/>
            <a:r>
              <a:rPr lang="en-US" dirty="0"/>
              <a:t>  </a:t>
            </a:r>
          </a:p>
          <a:p>
            <a:pPr fontAlgn="base"/>
            <a:r>
              <a:rPr lang="en-US" dirty="0"/>
              <a:t>        // Line left of left wheel </a:t>
            </a:r>
          </a:p>
          <a:p>
            <a:pPr fontAlgn="base"/>
            <a:r>
              <a:rPr lang="en-US" dirty="0"/>
              <a:t>        line(0 + </a:t>
            </a:r>
            <a:r>
              <a:rPr lang="en-US" dirty="0" err="1"/>
              <a:t>i</a:t>
            </a:r>
            <a:r>
              <a:rPr lang="en-US" dirty="0"/>
              <a:t>, 330, 50 + </a:t>
            </a:r>
            <a:r>
              <a:rPr lang="en-US" dirty="0" err="1"/>
              <a:t>i</a:t>
            </a:r>
            <a:r>
              <a:rPr lang="en-US" dirty="0"/>
              <a:t>, 330); </a:t>
            </a:r>
          </a:p>
          <a:p>
            <a:pPr fontAlgn="base"/>
            <a:r>
              <a:rPr lang="en-US" dirty="0"/>
              <a:t>  </a:t>
            </a:r>
          </a:p>
          <a:p>
            <a:pPr fontAlgn="base"/>
            <a:r>
              <a:rPr lang="en-US" dirty="0"/>
              <a:t>        // Line middle of both wheel </a:t>
            </a:r>
          </a:p>
          <a:p>
            <a:pPr fontAlgn="base"/>
            <a:r>
              <a:rPr lang="en-US" dirty="0"/>
              <a:t>        line(80 + </a:t>
            </a:r>
            <a:r>
              <a:rPr lang="en-US" dirty="0" err="1"/>
              <a:t>i</a:t>
            </a:r>
            <a:r>
              <a:rPr lang="en-US" dirty="0"/>
              <a:t>, 330, 130 + </a:t>
            </a:r>
            <a:r>
              <a:rPr lang="en-US" dirty="0" err="1"/>
              <a:t>i</a:t>
            </a:r>
            <a:r>
              <a:rPr lang="en-US" dirty="0"/>
              <a:t>, 330); </a:t>
            </a:r>
          </a:p>
          <a:p>
            <a:pPr fontAlgn="base"/>
            <a:r>
              <a:rPr lang="en-US" dirty="0"/>
              <a:t>  </a:t>
            </a:r>
          </a:p>
          <a:p>
            <a:pPr fontAlgn="base"/>
            <a:r>
              <a:rPr lang="en-US" dirty="0"/>
              <a:t>        // Line right of right wheel </a:t>
            </a:r>
          </a:p>
          <a:p>
            <a:pPr fontAlgn="base"/>
            <a:r>
              <a:rPr lang="en-US" dirty="0"/>
              <a:t>        line(210 + </a:t>
            </a:r>
            <a:r>
              <a:rPr lang="en-US" dirty="0" err="1"/>
              <a:t>i</a:t>
            </a:r>
            <a:r>
              <a:rPr lang="en-US" dirty="0"/>
              <a:t>, 330, 160 + </a:t>
            </a:r>
            <a:r>
              <a:rPr lang="en-US" dirty="0" err="1"/>
              <a:t>i</a:t>
            </a:r>
            <a:r>
              <a:rPr lang="en-US" dirty="0"/>
              <a:t>, 330); </a:t>
            </a:r>
          </a:p>
          <a:p>
            <a:pPr fontAlgn="base"/>
            <a:r>
              <a:rPr lang="en-US" dirty="0"/>
              <a:t>  </a:t>
            </a:r>
          </a:p>
          <a:p>
            <a:pPr fontAlgn="base"/>
            <a:r>
              <a:rPr lang="en-US" dirty="0"/>
              <a:t>        delay(100); </a:t>
            </a:r>
          </a:p>
          <a:p>
            <a:pPr fontAlgn="base"/>
            <a:r>
              <a:rPr lang="en-US" dirty="0"/>
              <a:t>  </a:t>
            </a:r>
          </a:p>
          <a:p>
            <a:pPr fontAlgn="base"/>
            <a:r>
              <a:rPr lang="en-US" dirty="0"/>
              <a:t>        // To erase previous drawn car, draw </a:t>
            </a:r>
          </a:p>
          <a:p>
            <a:pPr fontAlgn="base"/>
            <a:r>
              <a:rPr lang="en-US" dirty="0"/>
              <a:t>        // the whole car at same </a:t>
            </a:r>
            <a:r>
              <a:rPr lang="en-US" dirty="0" err="1"/>
              <a:t>possition</a:t>
            </a:r>
            <a:r>
              <a:rPr lang="en-US" dirty="0"/>
              <a:t> </a:t>
            </a:r>
          </a:p>
          <a:p>
            <a:pPr fontAlgn="base"/>
            <a:r>
              <a:rPr lang="en-US" dirty="0"/>
              <a:t>        // but color using black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Autofit/>
          </a:bodyPr>
          <a:lstStyle/>
          <a:p>
            <a:pPr fontAlgn="base"/>
            <a:r>
              <a:rPr lang="en-US" sz="1200" dirty="0" err="1"/>
              <a:t>setcolor</a:t>
            </a:r>
            <a:r>
              <a:rPr lang="en-US" sz="1200" dirty="0"/>
              <a:t>(BLACK); </a:t>
            </a:r>
          </a:p>
          <a:p>
            <a:pPr fontAlgn="base"/>
            <a:r>
              <a:rPr lang="en-US" sz="1200" dirty="0"/>
              <a:t>          </a:t>
            </a:r>
          </a:p>
          <a:p>
            <a:pPr fontAlgn="base"/>
            <a:r>
              <a:rPr lang="en-US" sz="1200" dirty="0"/>
              <a:t>        // Lines for bonnet and body of car </a:t>
            </a:r>
          </a:p>
          <a:p>
            <a:pPr fontAlgn="base"/>
            <a:r>
              <a:rPr lang="en-US" sz="1200" dirty="0"/>
              <a:t>        line(0 + </a:t>
            </a:r>
            <a:r>
              <a:rPr lang="en-US" sz="1200" dirty="0" err="1"/>
              <a:t>i</a:t>
            </a:r>
            <a:r>
              <a:rPr lang="en-US" sz="1200" dirty="0"/>
              <a:t>, 300, 210 + </a:t>
            </a:r>
            <a:r>
              <a:rPr lang="en-US" sz="1200" dirty="0" err="1"/>
              <a:t>i</a:t>
            </a:r>
            <a:r>
              <a:rPr lang="en-US" sz="1200" dirty="0"/>
              <a:t>, 300); </a:t>
            </a:r>
          </a:p>
          <a:p>
            <a:pPr fontAlgn="base"/>
            <a:r>
              <a:rPr lang="en-US" sz="1200" dirty="0"/>
              <a:t>        line(50 + </a:t>
            </a:r>
            <a:r>
              <a:rPr lang="en-US" sz="1200" dirty="0" err="1"/>
              <a:t>i</a:t>
            </a:r>
            <a:r>
              <a:rPr lang="en-US" sz="1200" dirty="0"/>
              <a:t>, 300, 75 + </a:t>
            </a:r>
            <a:r>
              <a:rPr lang="en-US" sz="1200" dirty="0" err="1"/>
              <a:t>i</a:t>
            </a:r>
            <a:r>
              <a:rPr lang="en-US" sz="1200" dirty="0"/>
              <a:t>, 270); </a:t>
            </a:r>
          </a:p>
          <a:p>
            <a:pPr fontAlgn="base"/>
            <a:r>
              <a:rPr lang="en-US" sz="1200" dirty="0"/>
              <a:t>        line(75 + </a:t>
            </a:r>
            <a:r>
              <a:rPr lang="en-US" sz="1200" dirty="0" err="1"/>
              <a:t>i</a:t>
            </a:r>
            <a:r>
              <a:rPr lang="en-US" sz="1200" dirty="0"/>
              <a:t>, 270, 150 + </a:t>
            </a:r>
            <a:r>
              <a:rPr lang="en-US" sz="1200" dirty="0" err="1"/>
              <a:t>i</a:t>
            </a:r>
            <a:r>
              <a:rPr lang="en-US" sz="1200" dirty="0"/>
              <a:t>, 270); </a:t>
            </a:r>
          </a:p>
          <a:p>
            <a:pPr fontAlgn="base"/>
            <a:r>
              <a:rPr lang="en-US" sz="1200" dirty="0"/>
              <a:t>        line(150 + </a:t>
            </a:r>
            <a:r>
              <a:rPr lang="en-US" sz="1200" dirty="0" err="1"/>
              <a:t>i</a:t>
            </a:r>
            <a:r>
              <a:rPr lang="en-US" sz="1200" dirty="0"/>
              <a:t>, 270, 165 + </a:t>
            </a:r>
            <a:r>
              <a:rPr lang="en-US" sz="1200" dirty="0" err="1"/>
              <a:t>i</a:t>
            </a:r>
            <a:r>
              <a:rPr lang="en-US" sz="1200" dirty="0"/>
              <a:t>, 300); </a:t>
            </a:r>
          </a:p>
          <a:p>
            <a:pPr fontAlgn="base"/>
            <a:r>
              <a:rPr lang="en-US" sz="1200" dirty="0"/>
              <a:t>        line(0 + </a:t>
            </a:r>
            <a:r>
              <a:rPr lang="en-US" sz="1200" dirty="0" err="1"/>
              <a:t>i</a:t>
            </a:r>
            <a:r>
              <a:rPr lang="en-US" sz="1200" dirty="0"/>
              <a:t>, 300, 0 + </a:t>
            </a:r>
            <a:r>
              <a:rPr lang="en-US" sz="1200" dirty="0" err="1"/>
              <a:t>i</a:t>
            </a:r>
            <a:r>
              <a:rPr lang="en-US" sz="1200" dirty="0"/>
              <a:t>, 330); </a:t>
            </a:r>
          </a:p>
          <a:p>
            <a:pPr fontAlgn="base"/>
            <a:r>
              <a:rPr lang="en-US" sz="1200" dirty="0"/>
              <a:t>        line(210 + </a:t>
            </a:r>
            <a:r>
              <a:rPr lang="en-US" sz="1200" dirty="0" err="1"/>
              <a:t>i</a:t>
            </a:r>
            <a:r>
              <a:rPr lang="en-US" sz="1200" dirty="0"/>
              <a:t>, 300, 210 + </a:t>
            </a:r>
            <a:r>
              <a:rPr lang="en-US" sz="1200" dirty="0" err="1"/>
              <a:t>i</a:t>
            </a:r>
            <a:r>
              <a:rPr lang="en-US" sz="1200" dirty="0"/>
              <a:t>, 330); </a:t>
            </a:r>
          </a:p>
          <a:p>
            <a:pPr fontAlgn="base"/>
            <a:r>
              <a:rPr lang="en-US" sz="1200" dirty="0"/>
              <a:t>  </a:t>
            </a:r>
          </a:p>
          <a:p>
            <a:pPr fontAlgn="base"/>
            <a:r>
              <a:rPr lang="en-US" sz="1200" dirty="0"/>
              <a:t>        // For left wheel of car </a:t>
            </a:r>
          </a:p>
          <a:p>
            <a:pPr fontAlgn="base"/>
            <a:r>
              <a:rPr lang="en-US" sz="1200" dirty="0"/>
              <a:t>        circle(65 + </a:t>
            </a:r>
            <a:r>
              <a:rPr lang="en-US" sz="1200" dirty="0" err="1"/>
              <a:t>i</a:t>
            </a:r>
            <a:r>
              <a:rPr lang="en-US" sz="1200" dirty="0"/>
              <a:t>, 330, 15); </a:t>
            </a:r>
          </a:p>
          <a:p>
            <a:pPr fontAlgn="base"/>
            <a:r>
              <a:rPr lang="en-US" sz="1200" dirty="0"/>
              <a:t>        circle(65 + </a:t>
            </a:r>
            <a:r>
              <a:rPr lang="en-US" sz="1200" dirty="0" err="1"/>
              <a:t>i</a:t>
            </a:r>
            <a:r>
              <a:rPr lang="en-US" sz="1200" dirty="0"/>
              <a:t>, 330, 2); </a:t>
            </a:r>
          </a:p>
          <a:p>
            <a:pPr fontAlgn="base"/>
            <a:r>
              <a:rPr lang="en-US" sz="1200" dirty="0"/>
              <a:t>        // For right wheel of car </a:t>
            </a:r>
          </a:p>
          <a:p>
            <a:pPr fontAlgn="base"/>
            <a:r>
              <a:rPr lang="en-US" sz="1200" dirty="0"/>
              <a:t>        circle(145 + </a:t>
            </a:r>
            <a:r>
              <a:rPr lang="en-US" sz="1200" dirty="0" err="1"/>
              <a:t>i</a:t>
            </a:r>
            <a:r>
              <a:rPr lang="en-US" sz="1200" dirty="0"/>
              <a:t>, 330, 15); </a:t>
            </a:r>
          </a:p>
          <a:p>
            <a:pPr fontAlgn="base"/>
            <a:r>
              <a:rPr lang="en-US" sz="1200" dirty="0"/>
              <a:t>        circle(145 + </a:t>
            </a:r>
            <a:r>
              <a:rPr lang="en-US" sz="1200" dirty="0" err="1"/>
              <a:t>i</a:t>
            </a:r>
            <a:r>
              <a:rPr lang="en-US" sz="1200" dirty="0"/>
              <a:t>, 330, 2); </a:t>
            </a:r>
          </a:p>
          <a:p>
            <a:pPr fontAlgn="base"/>
            <a:r>
              <a:rPr lang="en-US" sz="1200" dirty="0"/>
              <a:t>  </a:t>
            </a:r>
          </a:p>
          <a:p>
            <a:pPr fontAlgn="base"/>
            <a:r>
              <a:rPr lang="en-US" sz="1200" dirty="0"/>
              <a:t>        // Line left of left wheel </a:t>
            </a:r>
          </a:p>
          <a:p>
            <a:pPr fontAlgn="base"/>
            <a:r>
              <a:rPr lang="en-US" sz="1200" dirty="0"/>
              <a:t>        line(0 + </a:t>
            </a:r>
            <a:r>
              <a:rPr lang="en-US" sz="1200" dirty="0" err="1"/>
              <a:t>i</a:t>
            </a:r>
            <a:r>
              <a:rPr lang="en-US" sz="1200" dirty="0"/>
              <a:t>, 330, 50 + </a:t>
            </a:r>
            <a:r>
              <a:rPr lang="en-US" sz="1200" dirty="0" err="1"/>
              <a:t>i</a:t>
            </a:r>
            <a:r>
              <a:rPr lang="en-US" sz="1200" dirty="0"/>
              <a:t>, 330); </a:t>
            </a:r>
          </a:p>
          <a:p>
            <a:pPr fontAlgn="base"/>
            <a:r>
              <a:rPr lang="en-US" sz="1200" dirty="0"/>
              <a:t>  </a:t>
            </a:r>
          </a:p>
          <a:p>
            <a:pPr fontAlgn="base"/>
            <a:r>
              <a:rPr lang="en-US" sz="1200" dirty="0"/>
              <a:t>        // Line middle of both wheel </a:t>
            </a:r>
          </a:p>
          <a:p>
            <a:pPr fontAlgn="base"/>
            <a:r>
              <a:rPr lang="en-US" sz="1200" dirty="0"/>
              <a:t>        line(80 + </a:t>
            </a:r>
            <a:r>
              <a:rPr lang="en-US" sz="1200" dirty="0" err="1"/>
              <a:t>i</a:t>
            </a:r>
            <a:r>
              <a:rPr lang="en-US" sz="1200" dirty="0"/>
              <a:t>, 330, 130 + </a:t>
            </a:r>
            <a:r>
              <a:rPr lang="en-US" sz="1200" dirty="0" err="1"/>
              <a:t>i</a:t>
            </a:r>
            <a:r>
              <a:rPr lang="en-US" sz="1200" dirty="0"/>
              <a:t>, 330); </a:t>
            </a:r>
          </a:p>
          <a:p>
            <a:pPr fontAlgn="base"/>
            <a:r>
              <a:rPr lang="en-US" sz="1200" dirty="0"/>
              <a:t>  </a:t>
            </a:r>
          </a:p>
          <a:p>
            <a:pPr fontAlgn="base"/>
            <a:r>
              <a:rPr lang="en-US" sz="1200" dirty="0"/>
              <a:t>        // Line right of right wheel </a:t>
            </a:r>
          </a:p>
          <a:p>
            <a:pPr fontAlgn="base"/>
            <a:r>
              <a:rPr lang="en-US" sz="1200" dirty="0"/>
              <a:t>        line(210 + </a:t>
            </a:r>
            <a:r>
              <a:rPr lang="en-US" sz="1200" dirty="0" err="1"/>
              <a:t>i</a:t>
            </a:r>
            <a:r>
              <a:rPr lang="en-US" sz="1200" dirty="0"/>
              <a:t>, 330, 160 + </a:t>
            </a:r>
            <a:r>
              <a:rPr lang="en-US" sz="1200" dirty="0" err="1"/>
              <a:t>i</a:t>
            </a:r>
            <a:r>
              <a:rPr lang="en-US" sz="1200" dirty="0"/>
              <a:t>, 330); </a:t>
            </a:r>
          </a:p>
          <a:p>
            <a:pPr fontAlgn="base"/>
            <a:r>
              <a:rPr lang="en-US" sz="1200" dirty="0"/>
              <a:t>    } </a:t>
            </a:r>
          </a:p>
          <a:p>
            <a:pPr fontAlgn="base"/>
            <a:r>
              <a:rPr lang="en-US" sz="1200" dirty="0"/>
              <a:t>    </a:t>
            </a:r>
            <a:r>
              <a:rPr lang="en-US" sz="1200" dirty="0" err="1"/>
              <a:t>getch</a:t>
            </a:r>
            <a:r>
              <a:rPr lang="en-US" sz="1200" dirty="0"/>
              <a:t>(); </a:t>
            </a:r>
          </a:p>
          <a:p>
            <a:pPr fontAlgn="base"/>
            <a:r>
              <a:rPr lang="en-US" sz="1200" dirty="0"/>
              <a:t>    </a:t>
            </a:r>
            <a:r>
              <a:rPr lang="en-US" sz="1200" dirty="0" err="1"/>
              <a:t>closegraph</a:t>
            </a:r>
            <a:r>
              <a:rPr lang="en-US" sz="1200" dirty="0"/>
              <a:t>(); </a:t>
            </a:r>
          </a:p>
          <a:p>
            <a:pPr fontAlgn="base"/>
            <a:r>
              <a:rPr lang="en-US" sz="1200" dirty="0"/>
              <a:t>} </a:t>
            </a:r>
          </a:p>
          <a:p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2241</Words>
  <Application>Microsoft Office PowerPoint</Application>
  <PresentationFormat>On-screen Show (4:3)</PresentationFormat>
  <Paragraphs>250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Program of line</vt:lpstr>
      <vt:lpstr>Program of circle</vt:lpstr>
      <vt:lpstr>Program of rectangle</vt:lpstr>
      <vt:lpstr>PROGRAM OF ARC</vt:lpstr>
      <vt:lpstr>PROGRAM OF ELLIPS</vt:lpstr>
      <vt:lpstr>Moving line</vt:lpstr>
      <vt:lpstr>Moving car</vt:lpstr>
      <vt:lpstr>PowerPoint Presentation</vt:lpstr>
      <vt:lpstr>PowerPoint Presentation</vt:lpstr>
      <vt:lpstr>Program of flying kite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Write short note on</vt:lpstr>
      <vt:lpstr>Internal Viva </vt:lpstr>
    </vt:vector>
  </TitlesOfParts>
  <Company>by 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of line</dc:title>
  <dc:creator>lenovo</dc:creator>
  <cp:lastModifiedBy>Shubhrata Kanungo</cp:lastModifiedBy>
  <cp:revision>92</cp:revision>
  <dcterms:created xsi:type="dcterms:W3CDTF">2020-08-18T03:45:39Z</dcterms:created>
  <dcterms:modified xsi:type="dcterms:W3CDTF">2021-09-03T10:42:00Z</dcterms:modified>
</cp:coreProperties>
</file>