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14" r:id="rId2"/>
    <p:sldId id="315" r:id="rId3"/>
    <p:sldId id="341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16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F0EDC0-1A21-4B2D-AF8A-031C6B56E370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97A4E96C-DFEC-446C-A5CF-4E1AD3792DA7}">
      <dgm:prSet phldrT="[Text]" custT="1"/>
      <dgm:spPr/>
      <dgm:t>
        <a:bodyPr/>
        <a:lstStyle/>
        <a:p>
          <a:r>
            <a:rPr lang="en-US" sz="1200" dirty="0" smtClean="0"/>
            <a:t>reconsideration</a:t>
          </a:r>
          <a:endParaRPr lang="en-US" sz="1200" dirty="0"/>
        </a:p>
      </dgm:t>
    </dgm:pt>
    <dgm:pt modelId="{65BFA0E1-339C-41C4-8737-818E8A72C128}" type="parTrans" cxnId="{324B60C6-0EBE-4FC0-B1A1-995652F53DAA}">
      <dgm:prSet/>
      <dgm:spPr/>
      <dgm:t>
        <a:bodyPr/>
        <a:lstStyle/>
        <a:p>
          <a:endParaRPr lang="en-US"/>
        </a:p>
      </dgm:t>
    </dgm:pt>
    <dgm:pt modelId="{68303038-CEE7-41A1-BE53-3CF548D4A45A}" type="sibTrans" cxnId="{324B60C6-0EBE-4FC0-B1A1-995652F53DAA}">
      <dgm:prSet/>
      <dgm:spPr/>
      <dgm:t>
        <a:bodyPr/>
        <a:lstStyle/>
        <a:p>
          <a:endParaRPr lang="en-US"/>
        </a:p>
      </dgm:t>
    </dgm:pt>
    <dgm:pt modelId="{AD7C529A-E89C-4AB2-89F7-F33AA4DDA09A}">
      <dgm:prSet phldrT="[Text]"/>
      <dgm:spPr/>
      <dgm:t>
        <a:bodyPr/>
        <a:lstStyle/>
        <a:p>
          <a:r>
            <a:rPr lang="en-US" dirty="0" smtClean="0"/>
            <a:t>re</a:t>
          </a:r>
          <a:endParaRPr lang="en-US" dirty="0"/>
        </a:p>
      </dgm:t>
    </dgm:pt>
    <dgm:pt modelId="{829F53B8-C974-4F2A-AF11-522C5800A0E6}" type="parTrans" cxnId="{F3F08FE7-FDE7-4414-8249-D854A7C84A08}">
      <dgm:prSet/>
      <dgm:spPr/>
      <dgm:t>
        <a:bodyPr/>
        <a:lstStyle/>
        <a:p>
          <a:endParaRPr lang="en-US"/>
        </a:p>
      </dgm:t>
    </dgm:pt>
    <dgm:pt modelId="{1A052D34-FBBE-46AB-A258-EA38B6973F97}" type="sibTrans" cxnId="{F3F08FE7-FDE7-4414-8249-D854A7C84A08}">
      <dgm:prSet/>
      <dgm:spPr/>
      <dgm:t>
        <a:bodyPr/>
        <a:lstStyle/>
        <a:p>
          <a:endParaRPr lang="en-US"/>
        </a:p>
      </dgm:t>
    </dgm:pt>
    <dgm:pt modelId="{AA351CC9-5468-4A6D-AA23-CF7496D80CB6}">
      <dgm:prSet phldrT="[Text]"/>
      <dgm:spPr/>
      <dgm:t>
        <a:bodyPr/>
        <a:lstStyle/>
        <a:p>
          <a:r>
            <a:rPr lang="en-US" dirty="0" smtClean="0"/>
            <a:t>consider</a:t>
          </a:r>
          <a:endParaRPr lang="en-US" dirty="0"/>
        </a:p>
      </dgm:t>
    </dgm:pt>
    <dgm:pt modelId="{A1B901E9-550F-4BE1-A8E5-54DFCC1FDF86}" type="parTrans" cxnId="{C3362DD5-E169-46CC-A3CB-E201E5423C1A}">
      <dgm:prSet/>
      <dgm:spPr/>
      <dgm:t>
        <a:bodyPr/>
        <a:lstStyle/>
        <a:p>
          <a:endParaRPr lang="en-US"/>
        </a:p>
      </dgm:t>
    </dgm:pt>
    <dgm:pt modelId="{E84C9D89-6D38-47C7-9804-5CDFD0825720}" type="sibTrans" cxnId="{C3362DD5-E169-46CC-A3CB-E201E5423C1A}">
      <dgm:prSet/>
      <dgm:spPr/>
      <dgm:t>
        <a:bodyPr/>
        <a:lstStyle/>
        <a:p>
          <a:endParaRPr lang="en-US"/>
        </a:p>
      </dgm:t>
    </dgm:pt>
    <dgm:pt modelId="{4ACF0183-9EDB-4E8E-AEE4-519055A4FA8B}">
      <dgm:prSet phldrT="[Text]"/>
      <dgm:spPr/>
      <dgm:t>
        <a:bodyPr/>
        <a:lstStyle/>
        <a:p>
          <a:r>
            <a:rPr lang="en-US" dirty="0" err="1" smtClean="0"/>
            <a:t>ation</a:t>
          </a:r>
          <a:endParaRPr lang="en-US" dirty="0"/>
        </a:p>
      </dgm:t>
    </dgm:pt>
    <dgm:pt modelId="{803D4C20-91B4-4011-BD59-604CA08D450E}" type="parTrans" cxnId="{425C0F32-21E3-4A66-9F69-C3C4CAD7275F}">
      <dgm:prSet/>
      <dgm:spPr/>
      <dgm:t>
        <a:bodyPr/>
        <a:lstStyle/>
        <a:p>
          <a:endParaRPr lang="en-US"/>
        </a:p>
      </dgm:t>
    </dgm:pt>
    <dgm:pt modelId="{CCB5FD49-D378-4A16-A6F4-E06C8EC12449}" type="sibTrans" cxnId="{425C0F32-21E3-4A66-9F69-C3C4CAD7275F}">
      <dgm:prSet/>
      <dgm:spPr/>
      <dgm:t>
        <a:bodyPr/>
        <a:lstStyle/>
        <a:p>
          <a:endParaRPr lang="en-US"/>
        </a:p>
      </dgm:t>
    </dgm:pt>
    <dgm:pt modelId="{0426D348-1E6B-4D07-8CFC-127051BA0FF8}" type="pres">
      <dgm:prSet presAssocID="{23F0EDC0-1A21-4B2D-AF8A-031C6B56E37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32CE1A-7549-47FA-A4B1-825FE0A2DC82}" type="pres">
      <dgm:prSet presAssocID="{97A4E96C-DFEC-446C-A5CF-4E1AD3792DA7}" presName="centerShape" presStyleLbl="node0" presStyleIdx="0" presStyleCnt="1" custScaleX="236500"/>
      <dgm:spPr/>
      <dgm:t>
        <a:bodyPr/>
        <a:lstStyle/>
        <a:p>
          <a:endParaRPr lang="en-US"/>
        </a:p>
      </dgm:t>
    </dgm:pt>
    <dgm:pt modelId="{E2315E12-F2DA-4891-913B-6BB235C4B713}" type="pres">
      <dgm:prSet presAssocID="{829F53B8-C974-4F2A-AF11-522C5800A0E6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B4358B92-8B70-4911-9F41-FA2ACEC4FB29}" type="pres">
      <dgm:prSet presAssocID="{AD7C529A-E89C-4AB2-89F7-F33AA4DDA09A}" presName="node" presStyleLbl="node1" presStyleIdx="0" presStyleCnt="3" custRadScaleRad="114944" custRadScaleInc="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86299-8255-4A39-9FD6-3C036733E0C6}" type="pres">
      <dgm:prSet presAssocID="{A1B901E9-550F-4BE1-A8E5-54DFCC1FDF86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4E0BB018-6A95-4DA4-9F7A-D1C83E2C23C8}" type="pres">
      <dgm:prSet presAssocID="{AA351CC9-5468-4A6D-AA23-CF7496D80CB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5A62EB-7B9A-4C41-898A-7AED46FDAEFA}" type="pres">
      <dgm:prSet presAssocID="{803D4C20-91B4-4011-BD59-604CA08D450E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E1F389E6-4CA9-4DDB-A431-FDE82B935AF7}" type="pres">
      <dgm:prSet presAssocID="{4ACF0183-9EDB-4E8E-AEE4-519055A4FA8B}" presName="node" presStyleLbl="node1" presStyleIdx="2" presStyleCnt="3" custRadScaleRad="116645" custRadScaleInc="-28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E34BB3-9DA1-4CEF-A29C-18E75B0812B9}" type="presOf" srcId="{AA351CC9-5468-4A6D-AA23-CF7496D80CB6}" destId="{4E0BB018-6A95-4DA4-9F7A-D1C83E2C23C8}" srcOrd="0" destOrd="0" presId="urn:microsoft.com/office/officeart/2005/8/layout/radial4"/>
    <dgm:cxn modelId="{A91E5903-F545-4236-892F-B597A3D58600}" type="presOf" srcId="{803D4C20-91B4-4011-BD59-604CA08D450E}" destId="{085A62EB-7B9A-4C41-898A-7AED46FDAEFA}" srcOrd="0" destOrd="0" presId="urn:microsoft.com/office/officeart/2005/8/layout/radial4"/>
    <dgm:cxn modelId="{B54DACDE-2E5E-412A-947B-DCB457D99863}" type="presOf" srcId="{AD7C529A-E89C-4AB2-89F7-F33AA4DDA09A}" destId="{B4358B92-8B70-4911-9F41-FA2ACEC4FB29}" srcOrd="0" destOrd="0" presId="urn:microsoft.com/office/officeart/2005/8/layout/radial4"/>
    <dgm:cxn modelId="{E8026725-6134-4B49-9BF9-3AEEE23E1095}" type="presOf" srcId="{829F53B8-C974-4F2A-AF11-522C5800A0E6}" destId="{E2315E12-F2DA-4891-913B-6BB235C4B713}" srcOrd="0" destOrd="0" presId="urn:microsoft.com/office/officeart/2005/8/layout/radial4"/>
    <dgm:cxn modelId="{324B60C6-0EBE-4FC0-B1A1-995652F53DAA}" srcId="{23F0EDC0-1A21-4B2D-AF8A-031C6B56E370}" destId="{97A4E96C-DFEC-446C-A5CF-4E1AD3792DA7}" srcOrd="0" destOrd="0" parTransId="{65BFA0E1-339C-41C4-8737-818E8A72C128}" sibTransId="{68303038-CEE7-41A1-BE53-3CF548D4A45A}"/>
    <dgm:cxn modelId="{4C0D1ECF-70A1-4A1C-8F56-7D3737821BED}" type="presOf" srcId="{23F0EDC0-1A21-4B2D-AF8A-031C6B56E370}" destId="{0426D348-1E6B-4D07-8CFC-127051BA0FF8}" srcOrd="0" destOrd="0" presId="urn:microsoft.com/office/officeart/2005/8/layout/radial4"/>
    <dgm:cxn modelId="{C3362DD5-E169-46CC-A3CB-E201E5423C1A}" srcId="{97A4E96C-DFEC-446C-A5CF-4E1AD3792DA7}" destId="{AA351CC9-5468-4A6D-AA23-CF7496D80CB6}" srcOrd="1" destOrd="0" parTransId="{A1B901E9-550F-4BE1-A8E5-54DFCC1FDF86}" sibTransId="{E84C9D89-6D38-47C7-9804-5CDFD0825720}"/>
    <dgm:cxn modelId="{90E60266-0E65-4D17-A9A2-C941FE1B1C24}" type="presOf" srcId="{4ACF0183-9EDB-4E8E-AEE4-519055A4FA8B}" destId="{E1F389E6-4CA9-4DDB-A431-FDE82B935AF7}" srcOrd="0" destOrd="0" presId="urn:microsoft.com/office/officeart/2005/8/layout/radial4"/>
    <dgm:cxn modelId="{F3F08FE7-FDE7-4414-8249-D854A7C84A08}" srcId="{97A4E96C-DFEC-446C-A5CF-4E1AD3792DA7}" destId="{AD7C529A-E89C-4AB2-89F7-F33AA4DDA09A}" srcOrd="0" destOrd="0" parTransId="{829F53B8-C974-4F2A-AF11-522C5800A0E6}" sibTransId="{1A052D34-FBBE-46AB-A258-EA38B6973F97}"/>
    <dgm:cxn modelId="{CBEB8970-2642-4C3D-944E-54E6E9A0185A}" type="presOf" srcId="{97A4E96C-DFEC-446C-A5CF-4E1AD3792DA7}" destId="{D932CE1A-7549-47FA-A4B1-825FE0A2DC82}" srcOrd="0" destOrd="0" presId="urn:microsoft.com/office/officeart/2005/8/layout/radial4"/>
    <dgm:cxn modelId="{06B4308E-B78B-4548-BEED-807D1CCB1824}" type="presOf" srcId="{A1B901E9-550F-4BE1-A8E5-54DFCC1FDF86}" destId="{1DA86299-8255-4A39-9FD6-3C036733E0C6}" srcOrd="0" destOrd="0" presId="urn:microsoft.com/office/officeart/2005/8/layout/radial4"/>
    <dgm:cxn modelId="{425C0F32-21E3-4A66-9F69-C3C4CAD7275F}" srcId="{97A4E96C-DFEC-446C-A5CF-4E1AD3792DA7}" destId="{4ACF0183-9EDB-4E8E-AEE4-519055A4FA8B}" srcOrd="2" destOrd="0" parTransId="{803D4C20-91B4-4011-BD59-604CA08D450E}" sibTransId="{CCB5FD49-D378-4A16-A6F4-E06C8EC12449}"/>
    <dgm:cxn modelId="{7DF1693C-2B1C-4640-9C41-5AB294CAA38C}" type="presParOf" srcId="{0426D348-1E6B-4D07-8CFC-127051BA0FF8}" destId="{D932CE1A-7549-47FA-A4B1-825FE0A2DC82}" srcOrd="0" destOrd="0" presId="urn:microsoft.com/office/officeart/2005/8/layout/radial4"/>
    <dgm:cxn modelId="{E0023215-8AAC-450B-A9A8-57041DD2183A}" type="presParOf" srcId="{0426D348-1E6B-4D07-8CFC-127051BA0FF8}" destId="{E2315E12-F2DA-4891-913B-6BB235C4B713}" srcOrd="1" destOrd="0" presId="urn:microsoft.com/office/officeart/2005/8/layout/radial4"/>
    <dgm:cxn modelId="{D500D71F-9BC9-4AC4-A9F9-1341997A06DB}" type="presParOf" srcId="{0426D348-1E6B-4D07-8CFC-127051BA0FF8}" destId="{B4358B92-8B70-4911-9F41-FA2ACEC4FB29}" srcOrd="2" destOrd="0" presId="urn:microsoft.com/office/officeart/2005/8/layout/radial4"/>
    <dgm:cxn modelId="{2B5F6A76-9044-4140-A9DD-C782E996AD03}" type="presParOf" srcId="{0426D348-1E6B-4D07-8CFC-127051BA0FF8}" destId="{1DA86299-8255-4A39-9FD6-3C036733E0C6}" srcOrd="3" destOrd="0" presId="urn:microsoft.com/office/officeart/2005/8/layout/radial4"/>
    <dgm:cxn modelId="{36D074C0-B215-418E-8C8D-B59B9CC07131}" type="presParOf" srcId="{0426D348-1E6B-4D07-8CFC-127051BA0FF8}" destId="{4E0BB018-6A95-4DA4-9F7A-D1C83E2C23C8}" srcOrd="4" destOrd="0" presId="urn:microsoft.com/office/officeart/2005/8/layout/radial4"/>
    <dgm:cxn modelId="{EB136F89-E70F-4E91-BF8B-CFABF2F8410C}" type="presParOf" srcId="{0426D348-1E6B-4D07-8CFC-127051BA0FF8}" destId="{085A62EB-7B9A-4C41-898A-7AED46FDAEFA}" srcOrd="5" destOrd="0" presId="urn:microsoft.com/office/officeart/2005/8/layout/radial4"/>
    <dgm:cxn modelId="{8F8CCE30-D781-43D5-A2A9-75A5D2759AB7}" type="presParOf" srcId="{0426D348-1E6B-4D07-8CFC-127051BA0FF8}" destId="{E1F389E6-4CA9-4DDB-A431-FDE82B935AF7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16B106-C089-40F4-9103-7800F7C46951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D1B57EE-4889-4DC3-8DF2-64C145065A1B}">
      <dgm:prSet phldrT="[Text]" custT="1"/>
      <dgm:spPr/>
      <dgm:t>
        <a:bodyPr/>
        <a:lstStyle/>
        <a:p>
          <a:r>
            <a:rPr lang="en-US" sz="1400" dirty="0" smtClean="0"/>
            <a:t>Morphemes</a:t>
          </a:r>
          <a:endParaRPr lang="en-US" sz="1400" dirty="0"/>
        </a:p>
      </dgm:t>
    </dgm:pt>
    <dgm:pt modelId="{F236648F-65F3-4D79-914D-D5D364B4842B}" type="parTrans" cxnId="{77B41177-6E7A-49DC-A13F-5ABE93A8247C}">
      <dgm:prSet/>
      <dgm:spPr/>
      <dgm:t>
        <a:bodyPr/>
        <a:lstStyle/>
        <a:p>
          <a:endParaRPr lang="en-US"/>
        </a:p>
      </dgm:t>
    </dgm:pt>
    <dgm:pt modelId="{4F4305C3-81E4-4D76-A4AC-F652DB00981A}" type="sibTrans" cxnId="{77B41177-6E7A-49DC-A13F-5ABE93A8247C}">
      <dgm:prSet/>
      <dgm:spPr/>
      <dgm:t>
        <a:bodyPr/>
        <a:lstStyle/>
        <a:p>
          <a:endParaRPr lang="en-US"/>
        </a:p>
      </dgm:t>
    </dgm:pt>
    <dgm:pt modelId="{4016C86C-0201-4056-BCF8-10D71A79F759}">
      <dgm:prSet phldrT="[Text]" custT="1"/>
      <dgm:spPr/>
      <dgm:t>
        <a:bodyPr/>
        <a:lstStyle/>
        <a:p>
          <a:r>
            <a:rPr lang="en-US" sz="1400" dirty="0" smtClean="0"/>
            <a:t>Stem</a:t>
          </a:r>
          <a:endParaRPr lang="en-US" sz="1400" dirty="0"/>
        </a:p>
      </dgm:t>
    </dgm:pt>
    <dgm:pt modelId="{E5506A6E-85F9-4559-8B00-BDEE4C0688EB}" type="parTrans" cxnId="{02310C71-3BEE-46CE-AEC2-9B30C5C04B7D}">
      <dgm:prSet/>
      <dgm:spPr/>
      <dgm:t>
        <a:bodyPr/>
        <a:lstStyle/>
        <a:p>
          <a:endParaRPr lang="en-US"/>
        </a:p>
      </dgm:t>
    </dgm:pt>
    <dgm:pt modelId="{C599586A-55B2-4148-87E9-E7319C470941}" type="sibTrans" cxnId="{02310C71-3BEE-46CE-AEC2-9B30C5C04B7D}">
      <dgm:prSet/>
      <dgm:spPr/>
      <dgm:t>
        <a:bodyPr/>
        <a:lstStyle/>
        <a:p>
          <a:endParaRPr lang="en-US"/>
        </a:p>
      </dgm:t>
    </dgm:pt>
    <dgm:pt modelId="{BFC7A885-BF07-4F0F-8D88-516006154A5E}">
      <dgm:prSet phldrT="[Text]" custT="1"/>
      <dgm:spPr/>
      <dgm:t>
        <a:bodyPr/>
        <a:lstStyle/>
        <a:p>
          <a:r>
            <a:rPr lang="en-US" sz="1400" dirty="0" smtClean="0"/>
            <a:t>Affixes</a:t>
          </a:r>
          <a:endParaRPr lang="en-US" sz="1400" dirty="0"/>
        </a:p>
      </dgm:t>
    </dgm:pt>
    <dgm:pt modelId="{EA731751-A87D-45CB-9F30-3C7DB5A1CDA7}" type="parTrans" cxnId="{9C2D87B0-BFE2-4B1C-9C36-9F5DC46F79BD}">
      <dgm:prSet/>
      <dgm:spPr/>
      <dgm:t>
        <a:bodyPr/>
        <a:lstStyle/>
        <a:p>
          <a:endParaRPr lang="en-US"/>
        </a:p>
      </dgm:t>
    </dgm:pt>
    <dgm:pt modelId="{56013188-9FB2-4757-ACFD-7A30FEFCB990}" type="sibTrans" cxnId="{9C2D87B0-BFE2-4B1C-9C36-9F5DC46F79BD}">
      <dgm:prSet/>
      <dgm:spPr/>
      <dgm:t>
        <a:bodyPr/>
        <a:lstStyle/>
        <a:p>
          <a:endParaRPr lang="en-US"/>
        </a:p>
      </dgm:t>
    </dgm:pt>
    <dgm:pt modelId="{B0FD7082-385B-4226-8A5C-789D30A21CED}">
      <dgm:prSet phldrT="[Text]" custT="1"/>
      <dgm:spPr/>
      <dgm:t>
        <a:bodyPr/>
        <a:lstStyle/>
        <a:p>
          <a:r>
            <a:rPr lang="en-US" sz="1400" dirty="0" smtClean="0"/>
            <a:t>Prefixes</a:t>
          </a:r>
          <a:endParaRPr lang="en-US" sz="1400" dirty="0"/>
        </a:p>
      </dgm:t>
    </dgm:pt>
    <dgm:pt modelId="{42127D7C-2885-4B50-B228-1109803C9422}" type="parTrans" cxnId="{F378698A-E5DB-4886-893D-F8204547A35F}">
      <dgm:prSet/>
      <dgm:spPr/>
      <dgm:t>
        <a:bodyPr/>
        <a:lstStyle/>
        <a:p>
          <a:endParaRPr lang="en-US"/>
        </a:p>
      </dgm:t>
    </dgm:pt>
    <dgm:pt modelId="{604AC300-5F2A-40AB-BECB-34DDFFBC1BFE}" type="sibTrans" cxnId="{F378698A-E5DB-4886-893D-F8204547A35F}">
      <dgm:prSet/>
      <dgm:spPr/>
      <dgm:t>
        <a:bodyPr/>
        <a:lstStyle/>
        <a:p>
          <a:endParaRPr lang="en-US"/>
        </a:p>
      </dgm:t>
    </dgm:pt>
    <dgm:pt modelId="{6A92F340-6D4C-4F97-9099-21A02E0899D9}">
      <dgm:prSet phldrT="[Text]" custT="1"/>
      <dgm:spPr/>
      <dgm:t>
        <a:bodyPr/>
        <a:lstStyle/>
        <a:p>
          <a:r>
            <a:rPr lang="en-US" sz="1400" dirty="0" smtClean="0"/>
            <a:t>Suffixes</a:t>
          </a:r>
          <a:endParaRPr lang="en-US" sz="1400" dirty="0"/>
        </a:p>
      </dgm:t>
    </dgm:pt>
    <dgm:pt modelId="{7A40576D-E890-4D26-BF34-BCF97890C970}" type="parTrans" cxnId="{6482865B-9FCE-4D6A-8AF6-9CC023A67D13}">
      <dgm:prSet/>
      <dgm:spPr/>
      <dgm:t>
        <a:bodyPr/>
        <a:lstStyle/>
        <a:p>
          <a:endParaRPr lang="en-US"/>
        </a:p>
      </dgm:t>
    </dgm:pt>
    <dgm:pt modelId="{7D692D4F-3841-42F0-ACF7-137E70053C43}" type="sibTrans" cxnId="{6482865B-9FCE-4D6A-8AF6-9CC023A67D13}">
      <dgm:prSet/>
      <dgm:spPr/>
      <dgm:t>
        <a:bodyPr/>
        <a:lstStyle/>
        <a:p>
          <a:endParaRPr lang="en-US"/>
        </a:p>
      </dgm:t>
    </dgm:pt>
    <dgm:pt modelId="{2A8A516F-72C4-42A2-B137-93BDD673658C}">
      <dgm:prSet phldrT="[Text]" custT="1"/>
      <dgm:spPr/>
      <dgm:t>
        <a:bodyPr/>
        <a:lstStyle/>
        <a:p>
          <a:r>
            <a:rPr lang="en-US" sz="1400" dirty="0" smtClean="0"/>
            <a:t>tree, go,  fat</a:t>
          </a:r>
          <a:endParaRPr lang="en-US" sz="1400" dirty="0"/>
        </a:p>
      </dgm:t>
    </dgm:pt>
    <dgm:pt modelId="{02E63530-8812-472E-BE0F-C49ABDBD9C09}" type="parTrans" cxnId="{87D0C434-FD78-4CF1-BC93-565E897FDF86}">
      <dgm:prSet/>
      <dgm:spPr/>
      <dgm:t>
        <a:bodyPr/>
        <a:lstStyle/>
        <a:p>
          <a:endParaRPr lang="en-US"/>
        </a:p>
      </dgm:t>
    </dgm:pt>
    <dgm:pt modelId="{6882D52C-2389-4547-BAFE-E3785114C321}" type="sibTrans" cxnId="{87D0C434-FD78-4CF1-BC93-565E897FDF86}">
      <dgm:prSet/>
      <dgm:spPr/>
      <dgm:t>
        <a:bodyPr/>
        <a:lstStyle/>
        <a:p>
          <a:endParaRPr lang="en-US"/>
        </a:p>
      </dgm:t>
    </dgm:pt>
    <dgm:pt modelId="{7746B69C-BEB6-428C-A80F-C68795083D74}">
      <dgm:prSet phldrT="[Text]" custT="1"/>
      <dgm:spPr/>
      <dgm:t>
        <a:bodyPr/>
        <a:lstStyle/>
        <a:p>
          <a:r>
            <a:rPr lang="en-US" sz="1400" dirty="0" smtClean="0"/>
            <a:t>post - (postpone)</a:t>
          </a:r>
          <a:endParaRPr lang="en-US" sz="1400" dirty="0"/>
        </a:p>
      </dgm:t>
    </dgm:pt>
    <dgm:pt modelId="{D7D11E7E-E1C7-448C-996A-0874361B8ED1}" type="parTrans" cxnId="{E8F4597A-2B1F-47CF-A009-E8A0915CC697}">
      <dgm:prSet/>
      <dgm:spPr/>
      <dgm:t>
        <a:bodyPr/>
        <a:lstStyle/>
        <a:p>
          <a:endParaRPr lang="en-US"/>
        </a:p>
      </dgm:t>
    </dgm:pt>
    <dgm:pt modelId="{87E0413C-A9A0-4470-8E73-47194E5C1B1B}" type="sibTrans" cxnId="{E8F4597A-2B1F-47CF-A009-E8A0915CC697}">
      <dgm:prSet/>
      <dgm:spPr/>
      <dgm:t>
        <a:bodyPr/>
        <a:lstStyle/>
        <a:p>
          <a:endParaRPr lang="en-US"/>
        </a:p>
      </dgm:t>
    </dgm:pt>
    <dgm:pt modelId="{945F5325-4262-422A-A460-277B60F2E084}">
      <dgm:prSet phldrT="[Text]" custT="1"/>
      <dgm:spPr/>
      <dgm:t>
        <a:bodyPr/>
        <a:lstStyle/>
        <a:p>
          <a:r>
            <a:rPr lang="en-US" sz="1400" dirty="0" smtClean="0"/>
            <a:t>-</a:t>
          </a:r>
          <a:r>
            <a:rPr lang="en-US" sz="1400" dirty="0" err="1" smtClean="0"/>
            <a:t>ed</a:t>
          </a:r>
          <a:r>
            <a:rPr lang="en-US" sz="1400" dirty="0" smtClean="0"/>
            <a:t> (tossed)</a:t>
          </a:r>
          <a:endParaRPr lang="en-US" sz="1400" dirty="0"/>
        </a:p>
      </dgm:t>
    </dgm:pt>
    <dgm:pt modelId="{70D00858-71E8-4CA0-AF6F-15013CFF25A0}" type="parTrans" cxnId="{B2080997-0EDB-4B54-A581-3783E9E3B5BC}">
      <dgm:prSet/>
      <dgm:spPr/>
      <dgm:t>
        <a:bodyPr/>
        <a:lstStyle/>
        <a:p>
          <a:endParaRPr lang="en-US"/>
        </a:p>
      </dgm:t>
    </dgm:pt>
    <dgm:pt modelId="{53ECFD20-3710-4013-A681-8C1E89951225}" type="sibTrans" cxnId="{B2080997-0EDB-4B54-A581-3783E9E3B5BC}">
      <dgm:prSet/>
      <dgm:spPr/>
      <dgm:t>
        <a:bodyPr/>
        <a:lstStyle/>
        <a:p>
          <a:endParaRPr lang="en-US"/>
        </a:p>
      </dgm:t>
    </dgm:pt>
    <dgm:pt modelId="{627B6EA6-3B5F-4AFC-BED0-5AAEAACAE561}" type="pres">
      <dgm:prSet presAssocID="{C716B106-C089-40F4-9103-7800F7C4695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244CEBA-3B9E-45F2-85F6-DE0B186092F4}" type="pres">
      <dgm:prSet presAssocID="{2D1B57EE-4889-4DC3-8DF2-64C145065A1B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D83B166-8122-4313-87CC-487D532844E5}" type="pres">
      <dgm:prSet presAssocID="{2D1B57EE-4889-4DC3-8DF2-64C145065A1B}" presName="rootComposite1" presStyleCnt="0"/>
      <dgm:spPr/>
      <dgm:t>
        <a:bodyPr/>
        <a:lstStyle/>
        <a:p>
          <a:endParaRPr lang="en-US"/>
        </a:p>
      </dgm:t>
    </dgm:pt>
    <dgm:pt modelId="{DEE3A752-C819-449A-87D3-C460CF029E6B}" type="pres">
      <dgm:prSet presAssocID="{2D1B57EE-4889-4DC3-8DF2-64C145065A1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8FE652-329A-4CE8-A36C-1DBA57843DBD}" type="pres">
      <dgm:prSet presAssocID="{2D1B57EE-4889-4DC3-8DF2-64C145065A1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79A453A-53CD-4FD2-83C6-8619D191EDA9}" type="pres">
      <dgm:prSet presAssocID="{2D1B57EE-4889-4DC3-8DF2-64C145065A1B}" presName="hierChild2" presStyleCnt="0"/>
      <dgm:spPr/>
      <dgm:t>
        <a:bodyPr/>
        <a:lstStyle/>
        <a:p>
          <a:endParaRPr lang="en-US"/>
        </a:p>
      </dgm:t>
    </dgm:pt>
    <dgm:pt modelId="{899347C1-9789-46F6-92BD-3204CFF55F56}" type="pres">
      <dgm:prSet presAssocID="{E5506A6E-85F9-4559-8B00-BDEE4C0688EB}" presName="Name37" presStyleLbl="parChTrans1D2" presStyleIdx="0" presStyleCnt="2"/>
      <dgm:spPr/>
      <dgm:t>
        <a:bodyPr/>
        <a:lstStyle/>
        <a:p>
          <a:endParaRPr lang="en-US"/>
        </a:p>
      </dgm:t>
    </dgm:pt>
    <dgm:pt modelId="{D764650F-43ED-45E2-9451-3B225AF331BC}" type="pres">
      <dgm:prSet presAssocID="{4016C86C-0201-4056-BCF8-10D71A79F75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3288650-7132-48EC-9563-814AE6CA7C69}" type="pres">
      <dgm:prSet presAssocID="{4016C86C-0201-4056-BCF8-10D71A79F759}" presName="rootComposite" presStyleCnt="0"/>
      <dgm:spPr/>
      <dgm:t>
        <a:bodyPr/>
        <a:lstStyle/>
        <a:p>
          <a:endParaRPr lang="en-US"/>
        </a:p>
      </dgm:t>
    </dgm:pt>
    <dgm:pt modelId="{90DCEA4E-91D6-45C9-8683-29104B329953}" type="pres">
      <dgm:prSet presAssocID="{4016C86C-0201-4056-BCF8-10D71A79F759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2277A8-5E8B-478B-BAEC-C966B2543182}" type="pres">
      <dgm:prSet presAssocID="{4016C86C-0201-4056-BCF8-10D71A79F759}" presName="rootConnector" presStyleLbl="node2" presStyleIdx="0" presStyleCnt="2"/>
      <dgm:spPr/>
      <dgm:t>
        <a:bodyPr/>
        <a:lstStyle/>
        <a:p>
          <a:endParaRPr lang="en-US"/>
        </a:p>
      </dgm:t>
    </dgm:pt>
    <dgm:pt modelId="{62C72118-A2A9-4B87-BCB4-A4669EF352F8}" type="pres">
      <dgm:prSet presAssocID="{4016C86C-0201-4056-BCF8-10D71A79F759}" presName="hierChild4" presStyleCnt="0"/>
      <dgm:spPr/>
      <dgm:t>
        <a:bodyPr/>
        <a:lstStyle/>
        <a:p>
          <a:endParaRPr lang="en-US"/>
        </a:p>
      </dgm:t>
    </dgm:pt>
    <dgm:pt modelId="{57DF988E-FE5F-4B69-92FC-E221F469F124}" type="pres">
      <dgm:prSet presAssocID="{02E63530-8812-472E-BE0F-C49ABDBD9C09}" presName="Name37" presStyleLbl="parChTrans1D3" presStyleIdx="0" presStyleCnt="3"/>
      <dgm:spPr/>
      <dgm:t>
        <a:bodyPr/>
        <a:lstStyle/>
        <a:p>
          <a:endParaRPr lang="en-US"/>
        </a:p>
      </dgm:t>
    </dgm:pt>
    <dgm:pt modelId="{285F40AB-510C-4A4B-BF9F-9CAA9207D55E}" type="pres">
      <dgm:prSet presAssocID="{2A8A516F-72C4-42A2-B137-93BDD673658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56CCC16-2A5C-4A68-93BC-59C815263F12}" type="pres">
      <dgm:prSet presAssocID="{2A8A516F-72C4-42A2-B137-93BDD673658C}" presName="rootComposite" presStyleCnt="0"/>
      <dgm:spPr/>
      <dgm:t>
        <a:bodyPr/>
        <a:lstStyle/>
        <a:p>
          <a:endParaRPr lang="en-US"/>
        </a:p>
      </dgm:t>
    </dgm:pt>
    <dgm:pt modelId="{B1E5620F-2A39-45A0-BFD9-C2B682B1B1EE}" type="pres">
      <dgm:prSet presAssocID="{2A8A516F-72C4-42A2-B137-93BDD673658C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5D7A04-D67D-4EB0-9677-45E2B91A8CD9}" type="pres">
      <dgm:prSet presAssocID="{2A8A516F-72C4-42A2-B137-93BDD673658C}" presName="rootConnector" presStyleLbl="node3" presStyleIdx="0" presStyleCnt="3"/>
      <dgm:spPr/>
      <dgm:t>
        <a:bodyPr/>
        <a:lstStyle/>
        <a:p>
          <a:endParaRPr lang="en-US"/>
        </a:p>
      </dgm:t>
    </dgm:pt>
    <dgm:pt modelId="{8BED581A-055F-47F9-BF05-44276B862CE0}" type="pres">
      <dgm:prSet presAssocID="{2A8A516F-72C4-42A2-B137-93BDD673658C}" presName="hierChild4" presStyleCnt="0"/>
      <dgm:spPr/>
      <dgm:t>
        <a:bodyPr/>
        <a:lstStyle/>
        <a:p>
          <a:endParaRPr lang="en-US"/>
        </a:p>
      </dgm:t>
    </dgm:pt>
    <dgm:pt modelId="{65A4B95C-B199-452C-9725-6E358A008101}" type="pres">
      <dgm:prSet presAssocID="{2A8A516F-72C4-42A2-B137-93BDD673658C}" presName="hierChild5" presStyleCnt="0"/>
      <dgm:spPr/>
      <dgm:t>
        <a:bodyPr/>
        <a:lstStyle/>
        <a:p>
          <a:endParaRPr lang="en-US"/>
        </a:p>
      </dgm:t>
    </dgm:pt>
    <dgm:pt modelId="{5983E7E6-C3B8-41E1-BDB1-DE0C09CD0C97}" type="pres">
      <dgm:prSet presAssocID="{4016C86C-0201-4056-BCF8-10D71A79F759}" presName="hierChild5" presStyleCnt="0"/>
      <dgm:spPr/>
      <dgm:t>
        <a:bodyPr/>
        <a:lstStyle/>
        <a:p>
          <a:endParaRPr lang="en-US"/>
        </a:p>
      </dgm:t>
    </dgm:pt>
    <dgm:pt modelId="{393B9BA8-7F54-42F0-B315-FCF8F7E7B5F0}" type="pres">
      <dgm:prSet presAssocID="{EA731751-A87D-45CB-9F30-3C7DB5A1CDA7}" presName="Name37" presStyleLbl="parChTrans1D2" presStyleIdx="1" presStyleCnt="2"/>
      <dgm:spPr/>
      <dgm:t>
        <a:bodyPr/>
        <a:lstStyle/>
        <a:p>
          <a:endParaRPr lang="en-US"/>
        </a:p>
      </dgm:t>
    </dgm:pt>
    <dgm:pt modelId="{2411ACE4-7779-40FF-8112-73571F823315}" type="pres">
      <dgm:prSet presAssocID="{BFC7A885-BF07-4F0F-8D88-516006154A5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C684517-517F-49E0-9500-EAC6FA8176C1}" type="pres">
      <dgm:prSet presAssocID="{BFC7A885-BF07-4F0F-8D88-516006154A5E}" presName="rootComposite" presStyleCnt="0"/>
      <dgm:spPr/>
      <dgm:t>
        <a:bodyPr/>
        <a:lstStyle/>
        <a:p>
          <a:endParaRPr lang="en-US"/>
        </a:p>
      </dgm:t>
    </dgm:pt>
    <dgm:pt modelId="{D4C629E5-5FC3-4227-9AD1-2F558A587DE3}" type="pres">
      <dgm:prSet presAssocID="{BFC7A885-BF07-4F0F-8D88-516006154A5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4DAE9B-3776-4254-B1B2-3674F3D704B0}" type="pres">
      <dgm:prSet presAssocID="{BFC7A885-BF07-4F0F-8D88-516006154A5E}" presName="rootConnector" presStyleLbl="node2" presStyleIdx="1" presStyleCnt="2"/>
      <dgm:spPr/>
      <dgm:t>
        <a:bodyPr/>
        <a:lstStyle/>
        <a:p>
          <a:endParaRPr lang="en-US"/>
        </a:p>
      </dgm:t>
    </dgm:pt>
    <dgm:pt modelId="{6A76315F-33FB-4757-8D9E-94D151B2E6FF}" type="pres">
      <dgm:prSet presAssocID="{BFC7A885-BF07-4F0F-8D88-516006154A5E}" presName="hierChild4" presStyleCnt="0"/>
      <dgm:spPr/>
      <dgm:t>
        <a:bodyPr/>
        <a:lstStyle/>
        <a:p>
          <a:endParaRPr lang="en-US"/>
        </a:p>
      </dgm:t>
    </dgm:pt>
    <dgm:pt modelId="{8BFBC61D-F6ED-4653-91F9-B5A746973D97}" type="pres">
      <dgm:prSet presAssocID="{42127D7C-2885-4B50-B228-1109803C9422}" presName="Name37" presStyleLbl="parChTrans1D3" presStyleIdx="1" presStyleCnt="3"/>
      <dgm:spPr/>
      <dgm:t>
        <a:bodyPr/>
        <a:lstStyle/>
        <a:p>
          <a:endParaRPr lang="en-US"/>
        </a:p>
      </dgm:t>
    </dgm:pt>
    <dgm:pt modelId="{4F91B50D-393E-431B-AD24-096BA7E2F72F}" type="pres">
      <dgm:prSet presAssocID="{B0FD7082-385B-4226-8A5C-789D30A21CE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F168E7D-73A2-4DF4-9D15-26FFFC45CB76}" type="pres">
      <dgm:prSet presAssocID="{B0FD7082-385B-4226-8A5C-789D30A21CED}" presName="rootComposite" presStyleCnt="0"/>
      <dgm:spPr/>
      <dgm:t>
        <a:bodyPr/>
        <a:lstStyle/>
        <a:p>
          <a:endParaRPr lang="en-US"/>
        </a:p>
      </dgm:t>
    </dgm:pt>
    <dgm:pt modelId="{DCC0EB77-CE65-4C8A-91A4-3EFDAD133BF2}" type="pres">
      <dgm:prSet presAssocID="{B0FD7082-385B-4226-8A5C-789D30A21CED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9F5449-F1C1-4892-81D1-638E1BAE82B0}" type="pres">
      <dgm:prSet presAssocID="{B0FD7082-385B-4226-8A5C-789D30A21CED}" presName="rootConnector" presStyleLbl="node3" presStyleIdx="1" presStyleCnt="3"/>
      <dgm:spPr/>
      <dgm:t>
        <a:bodyPr/>
        <a:lstStyle/>
        <a:p>
          <a:endParaRPr lang="en-US"/>
        </a:p>
      </dgm:t>
    </dgm:pt>
    <dgm:pt modelId="{1FF43DBF-18E8-41C9-809F-E927F3EC50AE}" type="pres">
      <dgm:prSet presAssocID="{B0FD7082-385B-4226-8A5C-789D30A21CED}" presName="hierChild4" presStyleCnt="0"/>
      <dgm:spPr/>
      <dgm:t>
        <a:bodyPr/>
        <a:lstStyle/>
        <a:p>
          <a:endParaRPr lang="en-US"/>
        </a:p>
      </dgm:t>
    </dgm:pt>
    <dgm:pt modelId="{C10210B4-4A07-4C21-BE14-9E0540A60D61}" type="pres">
      <dgm:prSet presAssocID="{D7D11E7E-E1C7-448C-996A-0874361B8ED1}" presName="Name37" presStyleLbl="parChTrans1D4" presStyleIdx="0" presStyleCnt="2"/>
      <dgm:spPr/>
      <dgm:t>
        <a:bodyPr/>
        <a:lstStyle/>
        <a:p>
          <a:endParaRPr lang="en-US"/>
        </a:p>
      </dgm:t>
    </dgm:pt>
    <dgm:pt modelId="{FE70234B-BDAE-41C6-AA09-262A4A7F5F87}" type="pres">
      <dgm:prSet presAssocID="{7746B69C-BEB6-428C-A80F-C68795083D7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1DD0FF2-E4FC-45C3-9066-B556B20653B7}" type="pres">
      <dgm:prSet presAssocID="{7746B69C-BEB6-428C-A80F-C68795083D74}" presName="rootComposite" presStyleCnt="0"/>
      <dgm:spPr/>
      <dgm:t>
        <a:bodyPr/>
        <a:lstStyle/>
        <a:p>
          <a:endParaRPr lang="en-US"/>
        </a:p>
      </dgm:t>
    </dgm:pt>
    <dgm:pt modelId="{398FBF71-E2A9-41B1-9B1E-E81E4549B661}" type="pres">
      <dgm:prSet presAssocID="{7746B69C-BEB6-428C-A80F-C68795083D74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BAB56C-FFE9-428D-9614-4D1E926D6764}" type="pres">
      <dgm:prSet presAssocID="{7746B69C-BEB6-428C-A80F-C68795083D74}" presName="rootConnector" presStyleLbl="node4" presStyleIdx="0" presStyleCnt="2"/>
      <dgm:spPr/>
      <dgm:t>
        <a:bodyPr/>
        <a:lstStyle/>
        <a:p>
          <a:endParaRPr lang="en-US"/>
        </a:p>
      </dgm:t>
    </dgm:pt>
    <dgm:pt modelId="{5442583B-039D-4790-B255-7951BC2634D7}" type="pres">
      <dgm:prSet presAssocID="{7746B69C-BEB6-428C-A80F-C68795083D74}" presName="hierChild4" presStyleCnt="0"/>
      <dgm:spPr/>
      <dgm:t>
        <a:bodyPr/>
        <a:lstStyle/>
        <a:p>
          <a:endParaRPr lang="en-US"/>
        </a:p>
      </dgm:t>
    </dgm:pt>
    <dgm:pt modelId="{199F4A1D-D2F7-40FC-8F3C-A0098035400F}" type="pres">
      <dgm:prSet presAssocID="{7746B69C-BEB6-428C-A80F-C68795083D74}" presName="hierChild5" presStyleCnt="0"/>
      <dgm:spPr/>
      <dgm:t>
        <a:bodyPr/>
        <a:lstStyle/>
        <a:p>
          <a:endParaRPr lang="en-US"/>
        </a:p>
      </dgm:t>
    </dgm:pt>
    <dgm:pt modelId="{80B57A8C-3293-4E73-9563-380BA7658CBA}" type="pres">
      <dgm:prSet presAssocID="{B0FD7082-385B-4226-8A5C-789D30A21CED}" presName="hierChild5" presStyleCnt="0"/>
      <dgm:spPr/>
      <dgm:t>
        <a:bodyPr/>
        <a:lstStyle/>
        <a:p>
          <a:endParaRPr lang="en-US"/>
        </a:p>
      </dgm:t>
    </dgm:pt>
    <dgm:pt modelId="{327AF59A-20C4-4FCB-8171-498D4B23C626}" type="pres">
      <dgm:prSet presAssocID="{7A40576D-E890-4D26-BF34-BCF97890C970}" presName="Name37" presStyleLbl="parChTrans1D3" presStyleIdx="2" presStyleCnt="3"/>
      <dgm:spPr/>
      <dgm:t>
        <a:bodyPr/>
        <a:lstStyle/>
        <a:p>
          <a:endParaRPr lang="en-US"/>
        </a:p>
      </dgm:t>
    </dgm:pt>
    <dgm:pt modelId="{C9FAEE85-AF7A-42C5-804F-289F63D68DEC}" type="pres">
      <dgm:prSet presAssocID="{6A92F340-6D4C-4F97-9099-21A02E0899D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8922312-4B59-4371-8992-6A1F1E66080B}" type="pres">
      <dgm:prSet presAssocID="{6A92F340-6D4C-4F97-9099-21A02E0899D9}" presName="rootComposite" presStyleCnt="0"/>
      <dgm:spPr/>
      <dgm:t>
        <a:bodyPr/>
        <a:lstStyle/>
        <a:p>
          <a:endParaRPr lang="en-US"/>
        </a:p>
      </dgm:t>
    </dgm:pt>
    <dgm:pt modelId="{9781B6BA-0A85-49AF-9602-E29256505C89}" type="pres">
      <dgm:prSet presAssocID="{6A92F340-6D4C-4F97-9099-21A02E0899D9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D6E1B3-75CB-416B-B266-42449C295813}" type="pres">
      <dgm:prSet presAssocID="{6A92F340-6D4C-4F97-9099-21A02E0899D9}" presName="rootConnector" presStyleLbl="node3" presStyleIdx="2" presStyleCnt="3"/>
      <dgm:spPr/>
      <dgm:t>
        <a:bodyPr/>
        <a:lstStyle/>
        <a:p>
          <a:endParaRPr lang="en-US"/>
        </a:p>
      </dgm:t>
    </dgm:pt>
    <dgm:pt modelId="{26F4F335-B1F7-4BF9-878E-DED59DF4D317}" type="pres">
      <dgm:prSet presAssocID="{6A92F340-6D4C-4F97-9099-21A02E0899D9}" presName="hierChild4" presStyleCnt="0"/>
      <dgm:spPr/>
      <dgm:t>
        <a:bodyPr/>
        <a:lstStyle/>
        <a:p>
          <a:endParaRPr lang="en-US"/>
        </a:p>
      </dgm:t>
    </dgm:pt>
    <dgm:pt modelId="{760E29F1-5C5D-4604-973D-F4451897C2FE}" type="pres">
      <dgm:prSet presAssocID="{70D00858-71E8-4CA0-AF6F-15013CFF25A0}" presName="Name37" presStyleLbl="parChTrans1D4" presStyleIdx="1" presStyleCnt="2"/>
      <dgm:spPr/>
      <dgm:t>
        <a:bodyPr/>
        <a:lstStyle/>
        <a:p>
          <a:endParaRPr lang="en-US"/>
        </a:p>
      </dgm:t>
    </dgm:pt>
    <dgm:pt modelId="{9B5AF282-8C39-4808-89F5-AAAB55095136}" type="pres">
      <dgm:prSet presAssocID="{945F5325-4262-422A-A460-277B60F2E08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FD1861E-F04E-42B0-BEE0-3A16E5D4E60C}" type="pres">
      <dgm:prSet presAssocID="{945F5325-4262-422A-A460-277B60F2E084}" presName="rootComposite" presStyleCnt="0"/>
      <dgm:spPr/>
      <dgm:t>
        <a:bodyPr/>
        <a:lstStyle/>
        <a:p>
          <a:endParaRPr lang="en-US"/>
        </a:p>
      </dgm:t>
    </dgm:pt>
    <dgm:pt modelId="{DCAD4957-2B26-4F83-B857-2527C2C04C67}" type="pres">
      <dgm:prSet presAssocID="{945F5325-4262-422A-A460-277B60F2E084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56C6C9-CB04-4F0F-BCF9-9C10384401B4}" type="pres">
      <dgm:prSet presAssocID="{945F5325-4262-422A-A460-277B60F2E084}" presName="rootConnector" presStyleLbl="node4" presStyleIdx="1" presStyleCnt="2"/>
      <dgm:spPr/>
      <dgm:t>
        <a:bodyPr/>
        <a:lstStyle/>
        <a:p>
          <a:endParaRPr lang="en-US"/>
        </a:p>
      </dgm:t>
    </dgm:pt>
    <dgm:pt modelId="{DCB6ED2B-8C4A-46FD-91ED-EA273558E3F8}" type="pres">
      <dgm:prSet presAssocID="{945F5325-4262-422A-A460-277B60F2E084}" presName="hierChild4" presStyleCnt="0"/>
      <dgm:spPr/>
      <dgm:t>
        <a:bodyPr/>
        <a:lstStyle/>
        <a:p>
          <a:endParaRPr lang="en-US"/>
        </a:p>
      </dgm:t>
    </dgm:pt>
    <dgm:pt modelId="{76FB4EEB-BA66-48A2-B0B4-213F5F4D2513}" type="pres">
      <dgm:prSet presAssocID="{945F5325-4262-422A-A460-277B60F2E084}" presName="hierChild5" presStyleCnt="0"/>
      <dgm:spPr/>
      <dgm:t>
        <a:bodyPr/>
        <a:lstStyle/>
        <a:p>
          <a:endParaRPr lang="en-US"/>
        </a:p>
      </dgm:t>
    </dgm:pt>
    <dgm:pt modelId="{14D9E26D-8AC0-4066-B415-6F9395FEA4D0}" type="pres">
      <dgm:prSet presAssocID="{6A92F340-6D4C-4F97-9099-21A02E0899D9}" presName="hierChild5" presStyleCnt="0"/>
      <dgm:spPr/>
      <dgm:t>
        <a:bodyPr/>
        <a:lstStyle/>
        <a:p>
          <a:endParaRPr lang="en-US"/>
        </a:p>
      </dgm:t>
    </dgm:pt>
    <dgm:pt modelId="{09D26133-CF5F-4CE7-8E10-1C0AAD433D0F}" type="pres">
      <dgm:prSet presAssocID="{BFC7A885-BF07-4F0F-8D88-516006154A5E}" presName="hierChild5" presStyleCnt="0"/>
      <dgm:spPr/>
      <dgm:t>
        <a:bodyPr/>
        <a:lstStyle/>
        <a:p>
          <a:endParaRPr lang="en-US"/>
        </a:p>
      </dgm:t>
    </dgm:pt>
    <dgm:pt modelId="{05AD6474-BE1A-4CF6-A66C-9F4DB5FF4DD2}" type="pres">
      <dgm:prSet presAssocID="{2D1B57EE-4889-4DC3-8DF2-64C145065A1B}" presName="hierChild3" presStyleCnt="0"/>
      <dgm:spPr/>
      <dgm:t>
        <a:bodyPr/>
        <a:lstStyle/>
        <a:p>
          <a:endParaRPr lang="en-US"/>
        </a:p>
      </dgm:t>
    </dgm:pt>
  </dgm:ptLst>
  <dgm:cxnLst>
    <dgm:cxn modelId="{87D0C434-FD78-4CF1-BC93-565E897FDF86}" srcId="{4016C86C-0201-4056-BCF8-10D71A79F759}" destId="{2A8A516F-72C4-42A2-B137-93BDD673658C}" srcOrd="0" destOrd="0" parTransId="{02E63530-8812-472E-BE0F-C49ABDBD9C09}" sibTransId="{6882D52C-2389-4547-BAFE-E3785114C321}"/>
    <dgm:cxn modelId="{B2080997-0EDB-4B54-A581-3783E9E3B5BC}" srcId="{6A92F340-6D4C-4F97-9099-21A02E0899D9}" destId="{945F5325-4262-422A-A460-277B60F2E084}" srcOrd="0" destOrd="0" parTransId="{70D00858-71E8-4CA0-AF6F-15013CFF25A0}" sibTransId="{53ECFD20-3710-4013-A681-8C1E89951225}"/>
    <dgm:cxn modelId="{E8F4597A-2B1F-47CF-A009-E8A0915CC697}" srcId="{B0FD7082-385B-4226-8A5C-789D30A21CED}" destId="{7746B69C-BEB6-428C-A80F-C68795083D74}" srcOrd="0" destOrd="0" parTransId="{D7D11E7E-E1C7-448C-996A-0874361B8ED1}" sibTransId="{87E0413C-A9A0-4470-8E73-47194E5C1B1B}"/>
    <dgm:cxn modelId="{FDE39F2A-E103-40C1-99D0-7CDAA2DD0E96}" type="presOf" srcId="{7746B69C-BEB6-428C-A80F-C68795083D74}" destId="{398FBF71-E2A9-41B1-9B1E-E81E4549B661}" srcOrd="0" destOrd="0" presId="urn:microsoft.com/office/officeart/2005/8/layout/orgChart1"/>
    <dgm:cxn modelId="{77B41177-6E7A-49DC-A13F-5ABE93A8247C}" srcId="{C716B106-C089-40F4-9103-7800F7C46951}" destId="{2D1B57EE-4889-4DC3-8DF2-64C145065A1B}" srcOrd="0" destOrd="0" parTransId="{F236648F-65F3-4D79-914D-D5D364B4842B}" sibTransId="{4F4305C3-81E4-4D76-A4AC-F652DB00981A}"/>
    <dgm:cxn modelId="{9BF9DB34-AD39-42C1-BE88-080DB62C3087}" type="presOf" srcId="{02E63530-8812-472E-BE0F-C49ABDBD9C09}" destId="{57DF988E-FE5F-4B69-92FC-E221F469F124}" srcOrd="0" destOrd="0" presId="urn:microsoft.com/office/officeart/2005/8/layout/orgChart1"/>
    <dgm:cxn modelId="{28FB215B-B899-44D5-93F6-ADE370C0BC4F}" type="presOf" srcId="{2D1B57EE-4889-4DC3-8DF2-64C145065A1B}" destId="{DEE3A752-C819-449A-87D3-C460CF029E6B}" srcOrd="0" destOrd="0" presId="urn:microsoft.com/office/officeart/2005/8/layout/orgChart1"/>
    <dgm:cxn modelId="{2CFE2730-398F-4879-9ECA-3049462F1B14}" type="presOf" srcId="{2A8A516F-72C4-42A2-B137-93BDD673658C}" destId="{5A5D7A04-D67D-4EB0-9677-45E2B91A8CD9}" srcOrd="1" destOrd="0" presId="urn:microsoft.com/office/officeart/2005/8/layout/orgChart1"/>
    <dgm:cxn modelId="{A772B8D7-4E71-4A09-8FB0-A0C137CC4F2E}" type="presOf" srcId="{4016C86C-0201-4056-BCF8-10D71A79F759}" destId="{462277A8-5E8B-478B-BAEC-C966B2543182}" srcOrd="1" destOrd="0" presId="urn:microsoft.com/office/officeart/2005/8/layout/orgChart1"/>
    <dgm:cxn modelId="{A7324D10-021E-47C2-89AF-44E3ECE1F1DB}" type="presOf" srcId="{2A8A516F-72C4-42A2-B137-93BDD673658C}" destId="{B1E5620F-2A39-45A0-BFD9-C2B682B1B1EE}" srcOrd="0" destOrd="0" presId="urn:microsoft.com/office/officeart/2005/8/layout/orgChart1"/>
    <dgm:cxn modelId="{3C0BE099-C644-43FC-8A71-A224D333D758}" type="presOf" srcId="{E5506A6E-85F9-4559-8B00-BDEE4C0688EB}" destId="{899347C1-9789-46F6-92BD-3204CFF55F56}" srcOrd="0" destOrd="0" presId="urn:microsoft.com/office/officeart/2005/8/layout/orgChart1"/>
    <dgm:cxn modelId="{996586C1-0E21-4F01-824F-3E4209321FDF}" type="presOf" srcId="{6A92F340-6D4C-4F97-9099-21A02E0899D9}" destId="{9781B6BA-0A85-49AF-9602-E29256505C89}" srcOrd="0" destOrd="0" presId="urn:microsoft.com/office/officeart/2005/8/layout/orgChart1"/>
    <dgm:cxn modelId="{02310C71-3BEE-46CE-AEC2-9B30C5C04B7D}" srcId="{2D1B57EE-4889-4DC3-8DF2-64C145065A1B}" destId="{4016C86C-0201-4056-BCF8-10D71A79F759}" srcOrd="0" destOrd="0" parTransId="{E5506A6E-85F9-4559-8B00-BDEE4C0688EB}" sibTransId="{C599586A-55B2-4148-87E9-E7319C470941}"/>
    <dgm:cxn modelId="{67DBE83D-39A6-4FD5-AD3C-64BF7EECED0D}" type="presOf" srcId="{6A92F340-6D4C-4F97-9099-21A02E0899D9}" destId="{CFD6E1B3-75CB-416B-B266-42449C295813}" srcOrd="1" destOrd="0" presId="urn:microsoft.com/office/officeart/2005/8/layout/orgChart1"/>
    <dgm:cxn modelId="{72F3A701-509A-4195-AD9E-AC0983A91409}" type="presOf" srcId="{2D1B57EE-4889-4DC3-8DF2-64C145065A1B}" destId="{658FE652-329A-4CE8-A36C-1DBA57843DBD}" srcOrd="1" destOrd="0" presId="urn:microsoft.com/office/officeart/2005/8/layout/orgChart1"/>
    <dgm:cxn modelId="{B2E71D4D-9F02-4B56-B38E-527A3D7E5BA3}" type="presOf" srcId="{7A40576D-E890-4D26-BF34-BCF97890C970}" destId="{327AF59A-20C4-4FCB-8171-498D4B23C626}" srcOrd="0" destOrd="0" presId="urn:microsoft.com/office/officeart/2005/8/layout/orgChart1"/>
    <dgm:cxn modelId="{3C8867FE-82A2-46C1-B365-CC652089AA80}" type="presOf" srcId="{C716B106-C089-40F4-9103-7800F7C46951}" destId="{627B6EA6-3B5F-4AFC-BED0-5AAEAACAE561}" srcOrd="0" destOrd="0" presId="urn:microsoft.com/office/officeart/2005/8/layout/orgChart1"/>
    <dgm:cxn modelId="{BA2B1E9B-C64D-4E62-B543-6BB2EE8D83D4}" type="presOf" srcId="{EA731751-A87D-45CB-9F30-3C7DB5A1CDA7}" destId="{393B9BA8-7F54-42F0-B315-FCF8F7E7B5F0}" srcOrd="0" destOrd="0" presId="urn:microsoft.com/office/officeart/2005/8/layout/orgChart1"/>
    <dgm:cxn modelId="{D4D3890C-9CAB-4E81-A46D-A7DAEBEA9092}" type="presOf" srcId="{7746B69C-BEB6-428C-A80F-C68795083D74}" destId="{A7BAB56C-FFE9-428D-9614-4D1E926D6764}" srcOrd="1" destOrd="0" presId="urn:microsoft.com/office/officeart/2005/8/layout/orgChart1"/>
    <dgm:cxn modelId="{1082084E-C61C-425B-BC47-F93D3917E0FA}" type="presOf" srcId="{BFC7A885-BF07-4F0F-8D88-516006154A5E}" destId="{514DAE9B-3776-4254-B1B2-3674F3D704B0}" srcOrd="1" destOrd="0" presId="urn:microsoft.com/office/officeart/2005/8/layout/orgChart1"/>
    <dgm:cxn modelId="{685FE62E-7108-4905-A9C6-BBBF50E4777E}" type="presOf" srcId="{B0FD7082-385B-4226-8A5C-789D30A21CED}" destId="{4C9F5449-F1C1-4892-81D1-638E1BAE82B0}" srcOrd="1" destOrd="0" presId="urn:microsoft.com/office/officeart/2005/8/layout/orgChart1"/>
    <dgm:cxn modelId="{9C2D87B0-BFE2-4B1C-9C36-9F5DC46F79BD}" srcId="{2D1B57EE-4889-4DC3-8DF2-64C145065A1B}" destId="{BFC7A885-BF07-4F0F-8D88-516006154A5E}" srcOrd="1" destOrd="0" parTransId="{EA731751-A87D-45CB-9F30-3C7DB5A1CDA7}" sibTransId="{56013188-9FB2-4757-ACFD-7A30FEFCB990}"/>
    <dgm:cxn modelId="{4358FEB5-1465-4CA3-AE6C-11924A216301}" type="presOf" srcId="{42127D7C-2885-4B50-B228-1109803C9422}" destId="{8BFBC61D-F6ED-4653-91F9-B5A746973D97}" srcOrd="0" destOrd="0" presId="urn:microsoft.com/office/officeart/2005/8/layout/orgChart1"/>
    <dgm:cxn modelId="{C1FFBF32-C82E-43DF-883B-338B185B53D9}" type="presOf" srcId="{B0FD7082-385B-4226-8A5C-789D30A21CED}" destId="{DCC0EB77-CE65-4C8A-91A4-3EFDAD133BF2}" srcOrd="0" destOrd="0" presId="urn:microsoft.com/office/officeart/2005/8/layout/orgChart1"/>
    <dgm:cxn modelId="{2EEF9514-6C8F-4CCA-98F1-CD4C6FF52A05}" type="presOf" srcId="{BFC7A885-BF07-4F0F-8D88-516006154A5E}" destId="{D4C629E5-5FC3-4227-9AD1-2F558A587DE3}" srcOrd="0" destOrd="0" presId="urn:microsoft.com/office/officeart/2005/8/layout/orgChart1"/>
    <dgm:cxn modelId="{F378698A-E5DB-4886-893D-F8204547A35F}" srcId="{BFC7A885-BF07-4F0F-8D88-516006154A5E}" destId="{B0FD7082-385B-4226-8A5C-789D30A21CED}" srcOrd="0" destOrd="0" parTransId="{42127D7C-2885-4B50-B228-1109803C9422}" sibTransId="{604AC300-5F2A-40AB-BECB-34DDFFBC1BFE}"/>
    <dgm:cxn modelId="{6482865B-9FCE-4D6A-8AF6-9CC023A67D13}" srcId="{BFC7A885-BF07-4F0F-8D88-516006154A5E}" destId="{6A92F340-6D4C-4F97-9099-21A02E0899D9}" srcOrd="1" destOrd="0" parTransId="{7A40576D-E890-4D26-BF34-BCF97890C970}" sibTransId="{7D692D4F-3841-42F0-ACF7-137E70053C43}"/>
    <dgm:cxn modelId="{A8817145-5D20-4BD4-8D59-DEBB70B964C1}" type="presOf" srcId="{70D00858-71E8-4CA0-AF6F-15013CFF25A0}" destId="{760E29F1-5C5D-4604-973D-F4451897C2FE}" srcOrd="0" destOrd="0" presId="urn:microsoft.com/office/officeart/2005/8/layout/orgChart1"/>
    <dgm:cxn modelId="{24CED809-73FD-4489-BE00-4BDFDF98DBF0}" type="presOf" srcId="{945F5325-4262-422A-A460-277B60F2E084}" destId="{DCAD4957-2B26-4F83-B857-2527C2C04C67}" srcOrd="0" destOrd="0" presId="urn:microsoft.com/office/officeart/2005/8/layout/orgChart1"/>
    <dgm:cxn modelId="{300D2C33-044F-4641-A0D0-F1D0E14DAE9D}" type="presOf" srcId="{945F5325-4262-422A-A460-277B60F2E084}" destId="{2A56C6C9-CB04-4F0F-BCF9-9C10384401B4}" srcOrd="1" destOrd="0" presId="urn:microsoft.com/office/officeart/2005/8/layout/orgChart1"/>
    <dgm:cxn modelId="{1F61314C-CE67-4493-8A8E-A5F2CAB42E37}" type="presOf" srcId="{4016C86C-0201-4056-BCF8-10D71A79F759}" destId="{90DCEA4E-91D6-45C9-8683-29104B329953}" srcOrd="0" destOrd="0" presId="urn:microsoft.com/office/officeart/2005/8/layout/orgChart1"/>
    <dgm:cxn modelId="{FA3D5579-6694-4C79-9337-47FABC609EC5}" type="presOf" srcId="{D7D11E7E-E1C7-448C-996A-0874361B8ED1}" destId="{C10210B4-4A07-4C21-BE14-9E0540A60D61}" srcOrd="0" destOrd="0" presId="urn:microsoft.com/office/officeart/2005/8/layout/orgChart1"/>
    <dgm:cxn modelId="{23EDA2B6-B02C-4327-B6F1-671B5520D558}" type="presParOf" srcId="{627B6EA6-3B5F-4AFC-BED0-5AAEAACAE561}" destId="{D244CEBA-3B9E-45F2-85F6-DE0B186092F4}" srcOrd="0" destOrd="0" presId="urn:microsoft.com/office/officeart/2005/8/layout/orgChart1"/>
    <dgm:cxn modelId="{A3FD4116-76AA-4130-8BDE-D9949D1175E5}" type="presParOf" srcId="{D244CEBA-3B9E-45F2-85F6-DE0B186092F4}" destId="{8D83B166-8122-4313-87CC-487D532844E5}" srcOrd="0" destOrd="0" presId="urn:microsoft.com/office/officeart/2005/8/layout/orgChart1"/>
    <dgm:cxn modelId="{876D43DB-E1C6-47C3-829A-6527852305AC}" type="presParOf" srcId="{8D83B166-8122-4313-87CC-487D532844E5}" destId="{DEE3A752-C819-449A-87D3-C460CF029E6B}" srcOrd="0" destOrd="0" presId="urn:microsoft.com/office/officeart/2005/8/layout/orgChart1"/>
    <dgm:cxn modelId="{F39859B5-065E-428D-85AE-CA364D2D86DC}" type="presParOf" srcId="{8D83B166-8122-4313-87CC-487D532844E5}" destId="{658FE652-329A-4CE8-A36C-1DBA57843DBD}" srcOrd="1" destOrd="0" presId="urn:microsoft.com/office/officeart/2005/8/layout/orgChart1"/>
    <dgm:cxn modelId="{E5677BCE-6548-4D64-B15F-F555D966AFE1}" type="presParOf" srcId="{D244CEBA-3B9E-45F2-85F6-DE0B186092F4}" destId="{179A453A-53CD-4FD2-83C6-8619D191EDA9}" srcOrd="1" destOrd="0" presId="urn:microsoft.com/office/officeart/2005/8/layout/orgChart1"/>
    <dgm:cxn modelId="{39566D2F-F8F6-4B89-8BCF-445FD4C63567}" type="presParOf" srcId="{179A453A-53CD-4FD2-83C6-8619D191EDA9}" destId="{899347C1-9789-46F6-92BD-3204CFF55F56}" srcOrd="0" destOrd="0" presId="urn:microsoft.com/office/officeart/2005/8/layout/orgChart1"/>
    <dgm:cxn modelId="{885C66CE-8183-4FEA-9F2A-2EA544FDE080}" type="presParOf" srcId="{179A453A-53CD-4FD2-83C6-8619D191EDA9}" destId="{D764650F-43ED-45E2-9451-3B225AF331BC}" srcOrd="1" destOrd="0" presId="urn:microsoft.com/office/officeart/2005/8/layout/orgChart1"/>
    <dgm:cxn modelId="{3E14B432-CA0D-4E0E-BBA8-84F93F554D6D}" type="presParOf" srcId="{D764650F-43ED-45E2-9451-3B225AF331BC}" destId="{43288650-7132-48EC-9563-814AE6CA7C69}" srcOrd="0" destOrd="0" presId="urn:microsoft.com/office/officeart/2005/8/layout/orgChart1"/>
    <dgm:cxn modelId="{415C668A-DBD6-46B1-B85C-6E039A4A3135}" type="presParOf" srcId="{43288650-7132-48EC-9563-814AE6CA7C69}" destId="{90DCEA4E-91D6-45C9-8683-29104B329953}" srcOrd="0" destOrd="0" presId="urn:microsoft.com/office/officeart/2005/8/layout/orgChart1"/>
    <dgm:cxn modelId="{C8896CC0-3E4A-497E-96D3-06B7CBFB23EC}" type="presParOf" srcId="{43288650-7132-48EC-9563-814AE6CA7C69}" destId="{462277A8-5E8B-478B-BAEC-C966B2543182}" srcOrd="1" destOrd="0" presId="urn:microsoft.com/office/officeart/2005/8/layout/orgChart1"/>
    <dgm:cxn modelId="{91FD28A4-E48D-41D2-8385-F94329928CB5}" type="presParOf" srcId="{D764650F-43ED-45E2-9451-3B225AF331BC}" destId="{62C72118-A2A9-4B87-BCB4-A4669EF352F8}" srcOrd="1" destOrd="0" presId="urn:microsoft.com/office/officeart/2005/8/layout/orgChart1"/>
    <dgm:cxn modelId="{A5E17B66-1FA6-430C-B0D6-6C94ED28225D}" type="presParOf" srcId="{62C72118-A2A9-4B87-BCB4-A4669EF352F8}" destId="{57DF988E-FE5F-4B69-92FC-E221F469F124}" srcOrd="0" destOrd="0" presId="urn:microsoft.com/office/officeart/2005/8/layout/orgChart1"/>
    <dgm:cxn modelId="{C5E4F2F6-2A96-4217-9526-E349A109A4E2}" type="presParOf" srcId="{62C72118-A2A9-4B87-BCB4-A4669EF352F8}" destId="{285F40AB-510C-4A4B-BF9F-9CAA9207D55E}" srcOrd="1" destOrd="0" presId="urn:microsoft.com/office/officeart/2005/8/layout/orgChart1"/>
    <dgm:cxn modelId="{B9AD57C5-D7B8-4D63-9D99-73DBB61B1F1E}" type="presParOf" srcId="{285F40AB-510C-4A4B-BF9F-9CAA9207D55E}" destId="{E56CCC16-2A5C-4A68-93BC-59C815263F12}" srcOrd="0" destOrd="0" presId="urn:microsoft.com/office/officeart/2005/8/layout/orgChart1"/>
    <dgm:cxn modelId="{BF4DDE8A-3A7B-4599-B53E-2AAE92597B03}" type="presParOf" srcId="{E56CCC16-2A5C-4A68-93BC-59C815263F12}" destId="{B1E5620F-2A39-45A0-BFD9-C2B682B1B1EE}" srcOrd="0" destOrd="0" presId="urn:microsoft.com/office/officeart/2005/8/layout/orgChart1"/>
    <dgm:cxn modelId="{67635983-F542-4C5C-A7A6-84A9E30FA3E6}" type="presParOf" srcId="{E56CCC16-2A5C-4A68-93BC-59C815263F12}" destId="{5A5D7A04-D67D-4EB0-9677-45E2B91A8CD9}" srcOrd="1" destOrd="0" presId="urn:microsoft.com/office/officeart/2005/8/layout/orgChart1"/>
    <dgm:cxn modelId="{F309B0DC-E519-45AC-9323-DE2F89A82328}" type="presParOf" srcId="{285F40AB-510C-4A4B-BF9F-9CAA9207D55E}" destId="{8BED581A-055F-47F9-BF05-44276B862CE0}" srcOrd="1" destOrd="0" presId="urn:microsoft.com/office/officeart/2005/8/layout/orgChart1"/>
    <dgm:cxn modelId="{99819124-4803-47B8-961B-6D0C535AE0ED}" type="presParOf" srcId="{285F40AB-510C-4A4B-BF9F-9CAA9207D55E}" destId="{65A4B95C-B199-452C-9725-6E358A008101}" srcOrd="2" destOrd="0" presId="urn:microsoft.com/office/officeart/2005/8/layout/orgChart1"/>
    <dgm:cxn modelId="{0E90FAF9-CEF0-4D72-A2E1-34BC2470A2C7}" type="presParOf" srcId="{D764650F-43ED-45E2-9451-3B225AF331BC}" destId="{5983E7E6-C3B8-41E1-BDB1-DE0C09CD0C97}" srcOrd="2" destOrd="0" presId="urn:microsoft.com/office/officeart/2005/8/layout/orgChart1"/>
    <dgm:cxn modelId="{A4B06F2B-B97C-4CB0-81ED-CB87BCD9FACB}" type="presParOf" srcId="{179A453A-53CD-4FD2-83C6-8619D191EDA9}" destId="{393B9BA8-7F54-42F0-B315-FCF8F7E7B5F0}" srcOrd="2" destOrd="0" presId="urn:microsoft.com/office/officeart/2005/8/layout/orgChart1"/>
    <dgm:cxn modelId="{52DC9B00-30C4-4D07-9156-F44CF3DD67AE}" type="presParOf" srcId="{179A453A-53CD-4FD2-83C6-8619D191EDA9}" destId="{2411ACE4-7779-40FF-8112-73571F823315}" srcOrd="3" destOrd="0" presId="urn:microsoft.com/office/officeart/2005/8/layout/orgChart1"/>
    <dgm:cxn modelId="{FB6EC68A-2C11-4FAA-BB53-299F26FF2297}" type="presParOf" srcId="{2411ACE4-7779-40FF-8112-73571F823315}" destId="{DC684517-517F-49E0-9500-EAC6FA8176C1}" srcOrd="0" destOrd="0" presId="urn:microsoft.com/office/officeart/2005/8/layout/orgChart1"/>
    <dgm:cxn modelId="{74347043-E6E3-4BC7-8268-0CFE1A56B853}" type="presParOf" srcId="{DC684517-517F-49E0-9500-EAC6FA8176C1}" destId="{D4C629E5-5FC3-4227-9AD1-2F558A587DE3}" srcOrd="0" destOrd="0" presId="urn:microsoft.com/office/officeart/2005/8/layout/orgChart1"/>
    <dgm:cxn modelId="{78379652-CA9E-4D8A-AC74-20DB34F757C1}" type="presParOf" srcId="{DC684517-517F-49E0-9500-EAC6FA8176C1}" destId="{514DAE9B-3776-4254-B1B2-3674F3D704B0}" srcOrd="1" destOrd="0" presId="urn:microsoft.com/office/officeart/2005/8/layout/orgChart1"/>
    <dgm:cxn modelId="{6032E871-42E6-402F-8471-1DEA21EDB593}" type="presParOf" srcId="{2411ACE4-7779-40FF-8112-73571F823315}" destId="{6A76315F-33FB-4757-8D9E-94D151B2E6FF}" srcOrd="1" destOrd="0" presId="urn:microsoft.com/office/officeart/2005/8/layout/orgChart1"/>
    <dgm:cxn modelId="{E8FE0832-B636-415B-A22A-CD40438E5794}" type="presParOf" srcId="{6A76315F-33FB-4757-8D9E-94D151B2E6FF}" destId="{8BFBC61D-F6ED-4653-91F9-B5A746973D97}" srcOrd="0" destOrd="0" presId="urn:microsoft.com/office/officeart/2005/8/layout/orgChart1"/>
    <dgm:cxn modelId="{7107FFDC-7682-4975-9D61-A377A5924EF7}" type="presParOf" srcId="{6A76315F-33FB-4757-8D9E-94D151B2E6FF}" destId="{4F91B50D-393E-431B-AD24-096BA7E2F72F}" srcOrd="1" destOrd="0" presId="urn:microsoft.com/office/officeart/2005/8/layout/orgChart1"/>
    <dgm:cxn modelId="{7B0F96F0-1A03-41BD-B258-216184E9C3DE}" type="presParOf" srcId="{4F91B50D-393E-431B-AD24-096BA7E2F72F}" destId="{EF168E7D-73A2-4DF4-9D15-26FFFC45CB76}" srcOrd="0" destOrd="0" presId="urn:microsoft.com/office/officeart/2005/8/layout/orgChart1"/>
    <dgm:cxn modelId="{6FE8BC0D-303C-4818-9E06-D424ED5C853A}" type="presParOf" srcId="{EF168E7D-73A2-4DF4-9D15-26FFFC45CB76}" destId="{DCC0EB77-CE65-4C8A-91A4-3EFDAD133BF2}" srcOrd="0" destOrd="0" presId="urn:microsoft.com/office/officeart/2005/8/layout/orgChart1"/>
    <dgm:cxn modelId="{EB3251C8-7978-4D74-81F6-7C41F3F0F62A}" type="presParOf" srcId="{EF168E7D-73A2-4DF4-9D15-26FFFC45CB76}" destId="{4C9F5449-F1C1-4892-81D1-638E1BAE82B0}" srcOrd="1" destOrd="0" presId="urn:microsoft.com/office/officeart/2005/8/layout/orgChart1"/>
    <dgm:cxn modelId="{F0AEA654-566D-42B9-90D4-9C2353F802A4}" type="presParOf" srcId="{4F91B50D-393E-431B-AD24-096BA7E2F72F}" destId="{1FF43DBF-18E8-41C9-809F-E927F3EC50AE}" srcOrd="1" destOrd="0" presId="urn:microsoft.com/office/officeart/2005/8/layout/orgChart1"/>
    <dgm:cxn modelId="{ACF0460A-EE92-4734-8C92-4E53CC19A1FD}" type="presParOf" srcId="{1FF43DBF-18E8-41C9-809F-E927F3EC50AE}" destId="{C10210B4-4A07-4C21-BE14-9E0540A60D61}" srcOrd="0" destOrd="0" presId="urn:microsoft.com/office/officeart/2005/8/layout/orgChart1"/>
    <dgm:cxn modelId="{C9688E4B-59B8-4E62-A78D-042942778FDE}" type="presParOf" srcId="{1FF43DBF-18E8-41C9-809F-E927F3EC50AE}" destId="{FE70234B-BDAE-41C6-AA09-262A4A7F5F87}" srcOrd="1" destOrd="0" presId="urn:microsoft.com/office/officeart/2005/8/layout/orgChart1"/>
    <dgm:cxn modelId="{97BB8988-BD4E-4E5A-A245-07474E18E9FA}" type="presParOf" srcId="{FE70234B-BDAE-41C6-AA09-262A4A7F5F87}" destId="{D1DD0FF2-E4FC-45C3-9066-B556B20653B7}" srcOrd="0" destOrd="0" presId="urn:microsoft.com/office/officeart/2005/8/layout/orgChart1"/>
    <dgm:cxn modelId="{A2B24BB3-53CC-464D-8D87-20FC352175BE}" type="presParOf" srcId="{D1DD0FF2-E4FC-45C3-9066-B556B20653B7}" destId="{398FBF71-E2A9-41B1-9B1E-E81E4549B661}" srcOrd="0" destOrd="0" presId="urn:microsoft.com/office/officeart/2005/8/layout/orgChart1"/>
    <dgm:cxn modelId="{2C8E0CDD-B996-4A1D-9FBB-0B4A8807F583}" type="presParOf" srcId="{D1DD0FF2-E4FC-45C3-9066-B556B20653B7}" destId="{A7BAB56C-FFE9-428D-9614-4D1E926D6764}" srcOrd="1" destOrd="0" presId="urn:microsoft.com/office/officeart/2005/8/layout/orgChart1"/>
    <dgm:cxn modelId="{070180F2-A3BB-441B-AE8F-B02B613D7F5A}" type="presParOf" srcId="{FE70234B-BDAE-41C6-AA09-262A4A7F5F87}" destId="{5442583B-039D-4790-B255-7951BC2634D7}" srcOrd="1" destOrd="0" presId="urn:microsoft.com/office/officeart/2005/8/layout/orgChart1"/>
    <dgm:cxn modelId="{9E9EA5C2-0537-42A8-90DC-405E87277A33}" type="presParOf" srcId="{FE70234B-BDAE-41C6-AA09-262A4A7F5F87}" destId="{199F4A1D-D2F7-40FC-8F3C-A0098035400F}" srcOrd="2" destOrd="0" presId="urn:microsoft.com/office/officeart/2005/8/layout/orgChart1"/>
    <dgm:cxn modelId="{DE66414C-8235-47CE-8BE8-EE8A69F9B24F}" type="presParOf" srcId="{4F91B50D-393E-431B-AD24-096BA7E2F72F}" destId="{80B57A8C-3293-4E73-9563-380BA7658CBA}" srcOrd="2" destOrd="0" presId="urn:microsoft.com/office/officeart/2005/8/layout/orgChart1"/>
    <dgm:cxn modelId="{4525D898-2E5A-49E2-82B8-CC3C5AFEC4DE}" type="presParOf" srcId="{6A76315F-33FB-4757-8D9E-94D151B2E6FF}" destId="{327AF59A-20C4-4FCB-8171-498D4B23C626}" srcOrd="2" destOrd="0" presId="urn:microsoft.com/office/officeart/2005/8/layout/orgChart1"/>
    <dgm:cxn modelId="{F1C2541E-20A0-4354-93AD-49ECBEC6BF55}" type="presParOf" srcId="{6A76315F-33FB-4757-8D9E-94D151B2E6FF}" destId="{C9FAEE85-AF7A-42C5-804F-289F63D68DEC}" srcOrd="3" destOrd="0" presId="urn:microsoft.com/office/officeart/2005/8/layout/orgChart1"/>
    <dgm:cxn modelId="{DFA03AB0-788E-4ABC-8822-13639AF5FC56}" type="presParOf" srcId="{C9FAEE85-AF7A-42C5-804F-289F63D68DEC}" destId="{48922312-4B59-4371-8992-6A1F1E66080B}" srcOrd="0" destOrd="0" presId="urn:microsoft.com/office/officeart/2005/8/layout/orgChart1"/>
    <dgm:cxn modelId="{9A819105-21CA-47A4-B1F7-5EE8986B1F0B}" type="presParOf" srcId="{48922312-4B59-4371-8992-6A1F1E66080B}" destId="{9781B6BA-0A85-49AF-9602-E29256505C89}" srcOrd="0" destOrd="0" presId="urn:microsoft.com/office/officeart/2005/8/layout/orgChart1"/>
    <dgm:cxn modelId="{F4562CA7-4503-4AB4-9CEF-F6E49EC2F1E5}" type="presParOf" srcId="{48922312-4B59-4371-8992-6A1F1E66080B}" destId="{CFD6E1B3-75CB-416B-B266-42449C295813}" srcOrd="1" destOrd="0" presId="urn:microsoft.com/office/officeart/2005/8/layout/orgChart1"/>
    <dgm:cxn modelId="{C7D58370-9B76-483E-8F4A-43B3B48C5871}" type="presParOf" srcId="{C9FAEE85-AF7A-42C5-804F-289F63D68DEC}" destId="{26F4F335-B1F7-4BF9-878E-DED59DF4D317}" srcOrd="1" destOrd="0" presId="urn:microsoft.com/office/officeart/2005/8/layout/orgChart1"/>
    <dgm:cxn modelId="{298D5424-BCF5-469B-8CCE-F1BB15287963}" type="presParOf" srcId="{26F4F335-B1F7-4BF9-878E-DED59DF4D317}" destId="{760E29F1-5C5D-4604-973D-F4451897C2FE}" srcOrd="0" destOrd="0" presId="urn:microsoft.com/office/officeart/2005/8/layout/orgChart1"/>
    <dgm:cxn modelId="{DABE05D1-E5E6-4686-9766-54D259784684}" type="presParOf" srcId="{26F4F335-B1F7-4BF9-878E-DED59DF4D317}" destId="{9B5AF282-8C39-4808-89F5-AAAB55095136}" srcOrd="1" destOrd="0" presId="urn:microsoft.com/office/officeart/2005/8/layout/orgChart1"/>
    <dgm:cxn modelId="{0579BAA7-77B3-47C4-A739-ADE9CC8CFDC0}" type="presParOf" srcId="{9B5AF282-8C39-4808-89F5-AAAB55095136}" destId="{0FD1861E-F04E-42B0-BEE0-3A16E5D4E60C}" srcOrd="0" destOrd="0" presId="urn:microsoft.com/office/officeart/2005/8/layout/orgChart1"/>
    <dgm:cxn modelId="{374F024E-497F-444A-9F55-C7D25D980991}" type="presParOf" srcId="{0FD1861E-F04E-42B0-BEE0-3A16E5D4E60C}" destId="{DCAD4957-2B26-4F83-B857-2527C2C04C67}" srcOrd="0" destOrd="0" presId="urn:microsoft.com/office/officeart/2005/8/layout/orgChart1"/>
    <dgm:cxn modelId="{47EECA8E-9D6E-4EB0-B02B-021156603100}" type="presParOf" srcId="{0FD1861E-F04E-42B0-BEE0-3A16E5D4E60C}" destId="{2A56C6C9-CB04-4F0F-BCF9-9C10384401B4}" srcOrd="1" destOrd="0" presId="urn:microsoft.com/office/officeart/2005/8/layout/orgChart1"/>
    <dgm:cxn modelId="{9E39BFE0-B045-46CC-8FDD-B6B32FD4238D}" type="presParOf" srcId="{9B5AF282-8C39-4808-89F5-AAAB55095136}" destId="{DCB6ED2B-8C4A-46FD-91ED-EA273558E3F8}" srcOrd="1" destOrd="0" presId="urn:microsoft.com/office/officeart/2005/8/layout/orgChart1"/>
    <dgm:cxn modelId="{1DEBAD97-E721-47C3-AE1D-6D40C9B4366A}" type="presParOf" srcId="{9B5AF282-8C39-4808-89F5-AAAB55095136}" destId="{76FB4EEB-BA66-48A2-B0B4-213F5F4D2513}" srcOrd="2" destOrd="0" presId="urn:microsoft.com/office/officeart/2005/8/layout/orgChart1"/>
    <dgm:cxn modelId="{157F8C7B-B4D7-4401-AC06-6CDEC3EA6D25}" type="presParOf" srcId="{C9FAEE85-AF7A-42C5-804F-289F63D68DEC}" destId="{14D9E26D-8AC0-4066-B415-6F9395FEA4D0}" srcOrd="2" destOrd="0" presId="urn:microsoft.com/office/officeart/2005/8/layout/orgChart1"/>
    <dgm:cxn modelId="{20A355E5-0B3D-4C9A-A7A5-F16D681CB9C6}" type="presParOf" srcId="{2411ACE4-7779-40FF-8112-73571F823315}" destId="{09D26133-CF5F-4CE7-8E10-1C0AAD433D0F}" srcOrd="2" destOrd="0" presId="urn:microsoft.com/office/officeart/2005/8/layout/orgChart1"/>
    <dgm:cxn modelId="{4980CE10-CDF7-4B03-A333-81D1ABC1A983}" type="presParOf" srcId="{D244CEBA-3B9E-45F2-85F6-DE0B186092F4}" destId="{05AD6474-BE1A-4CF6-A66C-9F4DB5FF4D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949BDB-30F7-4559-99FC-01ABF9DE7CCB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578E215A-E16A-463A-8F5A-1B466D7D263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Transitive Verb (read)</a:t>
          </a:r>
          <a:endParaRPr lang="en-US" dirty="0"/>
        </a:p>
      </dgm:t>
    </dgm:pt>
    <dgm:pt modelId="{7624D696-E7B4-47D0-9930-200B9362DA93}" type="parTrans" cxnId="{4FBE7F25-429F-4AA9-9B94-3F39F52C0728}">
      <dgm:prSet/>
      <dgm:spPr/>
      <dgm:t>
        <a:bodyPr/>
        <a:lstStyle/>
        <a:p>
          <a:endParaRPr lang="en-US"/>
        </a:p>
      </dgm:t>
    </dgm:pt>
    <dgm:pt modelId="{CDC8C51F-0B6B-4EEA-A0E5-391CBF8D2CB4}" type="sibTrans" cxnId="{4FBE7F25-429F-4AA9-9B94-3F39F52C0728}">
      <dgm:prSet/>
      <dgm:spPr/>
      <dgm:t>
        <a:bodyPr/>
        <a:lstStyle/>
        <a:p>
          <a:endParaRPr lang="en-US"/>
        </a:p>
      </dgm:t>
    </dgm:pt>
    <dgm:pt modelId="{CF64F9B3-841F-4DE1-A61D-6BFAA02B7297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-able</a:t>
          </a:r>
          <a:endParaRPr lang="en-US" dirty="0"/>
        </a:p>
      </dgm:t>
    </dgm:pt>
    <dgm:pt modelId="{2A960220-ECB4-4EA6-9F5D-C204EED86069}" type="parTrans" cxnId="{4E8A5D0D-34ED-412E-B582-3DD24D3F8FEF}">
      <dgm:prSet/>
      <dgm:spPr/>
      <dgm:t>
        <a:bodyPr/>
        <a:lstStyle/>
        <a:p>
          <a:endParaRPr lang="en-US"/>
        </a:p>
      </dgm:t>
    </dgm:pt>
    <dgm:pt modelId="{40B5D4F9-1921-4D2C-AE3A-CA559DF9C7A8}" type="sibTrans" cxnId="{4E8A5D0D-34ED-412E-B582-3DD24D3F8FEF}">
      <dgm:prSet/>
      <dgm:spPr/>
      <dgm:t>
        <a:bodyPr/>
        <a:lstStyle/>
        <a:p>
          <a:endParaRPr lang="en-US"/>
        </a:p>
      </dgm:t>
    </dgm:pt>
    <dgm:pt modelId="{73FAA0E6-9739-4919-B093-911F0AB6D3E1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Productive (readable)</a:t>
          </a:r>
          <a:endParaRPr lang="en-US" dirty="0"/>
        </a:p>
      </dgm:t>
    </dgm:pt>
    <dgm:pt modelId="{C4C274F8-48B0-4163-A1BB-A69C57902557}" type="parTrans" cxnId="{266F378F-DCC7-4FCA-87FB-EB76F63B51BD}">
      <dgm:prSet/>
      <dgm:spPr/>
      <dgm:t>
        <a:bodyPr/>
        <a:lstStyle/>
        <a:p>
          <a:endParaRPr lang="en-US"/>
        </a:p>
      </dgm:t>
    </dgm:pt>
    <dgm:pt modelId="{6A27BA44-E23E-4153-A01D-FCD8EF3356BE}" type="sibTrans" cxnId="{266F378F-DCC7-4FCA-87FB-EB76F63B51BD}">
      <dgm:prSet/>
      <dgm:spPr/>
      <dgm:t>
        <a:bodyPr/>
        <a:lstStyle/>
        <a:p>
          <a:endParaRPr lang="en-US"/>
        </a:p>
      </dgm:t>
    </dgm:pt>
    <dgm:pt modelId="{70D0544B-7979-4B7F-ADE9-D34DA4333079}" type="pres">
      <dgm:prSet presAssocID="{59949BDB-30F7-4559-99FC-01ABF9DE7CCB}" presName="linearFlow" presStyleCnt="0">
        <dgm:presLayoutVars>
          <dgm:dir/>
          <dgm:resizeHandles val="exact"/>
        </dgm:presLayoutVars>
      </dgm:prSet>
      <dgm:spPr/>
    </dgm:pt>
    <dgm:pt modelId="{817898AB-2DA6-4493-8831-58290DFA59B3}" type="pres">
      <dgm:prSet presAssocID="{578E215A-E16A-463A-8F5A-1B466D7D2634}" presName="node" presStyleLbl="node1" presStyleIdx="0" presStyleCnt="3" custScaleX="17020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B5FE1075-D7C5-4640-8C66-3F42A934A7F8}" type="pres">
      <dgm:prSet presAssocID="{CDC8C51F-0B6B-4EEA-A0E5-391CBF8D2CB4}" presName="spacerL" presStyleCnt="0"/>
      <dgm:spPr/>
    </dgm:pt>
    <dgm:pt modelId="{256A2805-7B62-4AB8-9E44-F6EE23605598}" type="pres">
      <dgm:prSet presAssocID="{CDC8C51F-0B6B-4EEA-A0E5-391CBF8D2CB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5BC375A-9623-45DB-8CD8-D885D7AD2223}" type="pres">
      <dgm:prSet presAssocID="{CDC8C51F-0B6B-4EEA-A0E5-391CBF8D2CB4}" presName="spacerR" presStyleCnt="0"/>
      <dgm:spPr/>
    </dgm:pt>
    <dgm:pt modelId="{8A123D56-528F-4B39-B0FD-4EEA75E341CB}" type="pres">
      <dgm:prSet presAssocID="{CF64F9B3-841F-4DE1-A61D-6BFAA02B7297}" presName="node" presStyleLbl="node1" presStyleIdx="1" presStyleCnt="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CDBFF85-A300-4398-9430-6BE6476A945E}" type="pres">
      <dgm:prSet presAssocID="{40B5D4F9-1921-4D2C-AE3A-CA559DF9C7A8}" presName="spacerL" presStyleCnt="0"/>
      <dgm:spPr/>
    </dgm:pt>
    <dgm:pt modelId="{2C49DA7A-3D8D-483F-89A4-4B163A055227}" type="pres">
      <dgm:prSet presAssocID="{40B5D4F9-1921-4D2C-AE3A-CA559DF9C7A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D4C51FF-6AEC-4AA7-9378-11AC2F180C00}" type="pres">
      <dgm:prSet presAssocID="{40B5D4F9-1921-4D2C-AE3A-CA559DF9C7A8}" presName="spacerR" presStyleCnt="0"/>
      <dgm:spPr/>
    </dgm:pt>
    <dgm:pt modelId="{31A1DA67-3D4D-4347-A3EB-BF87898A75CF}" type="pres">
      <dgm:prSet presAssocID="{73FAA0E6-9739-4919-B093-911F0AB6D3E1}" presName="node" presStyleLbl="node1" presStyleIdx="2" presStyleCnt="3" custScaleX="118200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266F378F-DCC7-4FCA-87FB-EB76F63B51BD}" srcId="{59949BDB-30F7-4559-99FC-01ABF9DE7CCB}" destId="{73FAA0E6-9739-4919-B093-911F0AB6D3E1}" srcOrd="2" destOrd="0" parTransId="{C4C274F8-48B0-4163-A1BB-A69C57902557}" sibTransId="{6A27BA44-E23E-4153-A01D-FCD8EF3356BE}"/>
    <dgm:cxn modelId="{35B0C7FA-4DA9-4998-B300-B1D7342D2AAD}" type="presOf" srcId="{CDC8C51F-0B6B-4EEA-A0E5-391CBF8D2CB4}" destId="{256A2805-7B62-4AB8-9E44-F6EE23605598}" srcOrd="0" destOrd="0" presId="urn:microsoft.com/office/officeart/2005/8/layout/equation1"/>
    <dgm:cxn modelId="{F1710CB1-A7C3-4FD5-8664-18E02E8BC380}" type="presOf" srcId="{73FAA0E6-9739-4919-B093-911F0AB6D3E1}" destId="{31A1DA67-3D4D-4347-A3EB-BF87898A75CF}" srcOrd="0" destOrd="0" presId="urn:microsoft.com/office/officeart/2005/8/layout/equation1"/>
    <dgm:cxn modelId="{4E8A5D0D-34ED-412E-B582-3DD24D3F8FEF}" srcId="{59949BDB-30F7-4559-99FC-01ABF9DE7CCB}" destId="{CF64F9B3-841F-4DE1-A61D-6BFAA02B7297}" srcOrd="1" destOrd="0" parTransId="{2A960220-ECB4-4EA6-9F5D-C204EED86069}" sibTransId="{40B5D4F9-1921-4D2C-AE3A-CA559DF9C7A8}"/>
    <dgm:cxn modelId="{4543CD69-1AA5-4E96-9075-C40E26AA274D}" type="presOf" srcId="{578E215A-E16A-463A-8F5A-1B466D7D2634}" destId="{817898AB-2DA6-4493-8831-58290DFA59B3}" srcOrd="0" destOrd="0" presId="urn:microsoft.com/office/officeart/2005/8/layout/equation1"/>
    <dgm:cxn modelId="{E49FA851-7DBF-4EE2-9512-AFA151F72D4F}" type="presOf" srcId="{CF64F9B3-841F-4DE1-A61D-6BFAA02B7297}" destId="{8A123D56-528F-4B39-B0FD-4EEA75E341CB}" srcOrd="0" destOrd="0" presId="urn:microsoft.com/office/officeart/2005/8/layout/equation1"/>
    <dgm:cxn modelId="{6A6AB5FC-96D2-48B7-8DCF-C10D1980E5BF}" type="presOf" srcId="{59949BDB-30F7-4559-99FC-01ABF9DE7CCB}" destId="{70D0544B-7979-4B7F-ADE9-D34DA4333079}" srcOrd="0" destOrd="0" presId="urn:microsoft.com/office/officeart/2005/8/layout/equation1"/>
    <dgm:cxn modelId="{B91CFBBD-F70C-46DB-86E5-E4DBE7152F2E}" type="presOf" srcId="{40B5D4F9-1921-4D2C-AE3A-CA559DF9C7A8}" destId="{2C49DA7A-3D8D-483F-89A4-4B163A055227}" srcOrd="0" destOrd="0" presId="urn:microsoft.com/office/officeart/2005/8/layout/equation1"/>
    <dgm:cxn modelId="{4FBE7F25-429F-4AA9-9B94-3F39F52C0728}" srcId="{59949BDB-30F7-4559-99FC-01ABF9DE7CCB}" destId="{578E215A-E16A-463A-8F5A-1B466D7D2634}" srcOrd="0" destOrd="0" parTransId="{7624D696-E7B4-47D0-9930-200B9362DA93}" sibTransId="{CDC8C51F-0B6B-4EEA-A0E5-391CBF8D2CB4}"/>
    <dgm:cxn modelId="{ADBDA255-B6EF-4341-AA86-F26855FD9F13}" type="presParOf" srcId="{70D0544B-7979-4B7F-ADE9-D34DA4333079}" destId="{817898AB-2DA6-4493-8831-58290DFA59B3}" srcOrd="0" destOrd="0" presId="urn:microsoft.com/office/officeart/2005/8/layout/equation1"/>
    <dgm:cxn modelId="{673DE019-A555-4218-B2D9-45658E6CAD4C}" type="presParOf" srcId="{70D0544B-7979-4B7F-ADE9-D34DA4333079}" destId="{B5FE1075-D7C5-4640-8C66-3F42A934A7F8}" srcOrd="1" destOrd="0" presId="urn:microsoft.com/office/officeart/2005/8/layout/equation1"/>
    <dgm:cxn modelId="{6720AC27-3691-4ABA-9CE4-05A0C3EC3903}" type="presParOf" srcId="{70D0544B-7979-4B7F-ADE9-D34DA4333079}" destId="{256A2805-7B62-4AB8-9E44-F6EE23605598}" srcOrd="2" destOrd="0" presId="urn:microsoft.com/office/officeart/2005/8/layout/equation1"/>
    <dgm:cxn modelId="{FA4FFCB1-9E72-431E-BA02-A343325D1A42}" type="presParOf" srcId="{70D0544B-7979-4B7F-ADE9-D34DA4333079}" destId="{B5BC375A-9623-45DB-8CD8-D885D7AD2223}" srcOrd="3" destOrd="0" presId="urn:microsoft.com/office/officeart/2005/8/layout/equation1"/>
    <dgm:cxn modelId="{2D670415-8DDB-4CCC-8DD9-39A9F8DB83A9}" type="presParOf" srcId="{70D0544B-7979-4B7F-ADE9-D34DA4333079}" destId="{8A123D56-528F-4B39-B0FD-4EEA75E341CB}" srcOrd="4" destOrd="0" presId="urn:microsoft.com/office/officeart/2005/8/layout/equation1"/>
    <dgm:cxn modelId="{3BCCB785-AEC1-42FA-9822-15FE6257F493}" type="presParOf" srcId="{70D0544B-7979-4B7F-ADE9-D34DA4333079}" destId="{ECDBFF85-A300-4398-9430-6BE6476A945E}" srcOrd="5" destOrd="0" presId="urn:microsoft.com/office/officeart/2005/8/layout/equation1"/>
    <dgm:cxn modelId="{F8DFE681-87BA-48EF-AE99-86897E8D86A4}" type="presParOf" srcId="{70D0544B-7979-4B7F-ADE9-D34DA4333079}" destId="{2C49DA7A-3D8D-483F-89A4-4B163A055227}" srcOrd="6" destOrd="0" presId="urn:microsoft.com/office/officeart/2005/8/layout/equation1"/>
    <dgm:cxn modelId="{35F73BCE-7B22-488E-A71A-9ADD60CD0384}" type="presParOf" srcId="{70D0544B-7979-4B7F-ADE9-D34DA4333079}" destId="{2D4C51FF-6AEC-4AA7-9378-11AC2F180C00}" srcOrd="7" destOrd="0" presId="urn:microsoft.com/office/officeart/2005/8/layout/equation1"/>
    <dgm:cxn modelId="{5979C083-26BE-4779-B334-9F617F003EDB}" type="presParOf" srcId="{70D0544B-7979-4B7F-ADE9-D34DA4333079}" destId="{31A1DA67-3D4D-4347-A3EB-BF87898A75C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949BDB-30F7-4559-99FC-01ABF9DE7CCB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578E215A-E16A-463A-8F5A-1B466D7D263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Noun (game)</a:t>
          </a:r>
          <a:endParaRPr lang="en-US" dirty="0"/>
        </a:p>
      </dgm:t>
    </dgm:pt>
    <dgm:pt modelId="{7624D696-E7B4-47D0-9930-200B9362DA93}" type="parTrans" cxnId="{4FBE7F25-429F-4AA9-9B94-3F39F52C0728}">
      <dgm:prSet/>
      <dgm:spPr/>
      <dgm:t>
        <a:bodyPr/>
        <a:lstStyle/>
        <a:p>
          <a:endParaRPr lang="en-US"/>
        </a:p>
      </dgm:t>
    </dgm:pt>
    <dgm:pt modelId="{CDC8C51F-0B6B-4EEA-A0E5-391CBF8D2CB4}" type="sibTrans" cxnId="{4FBE7F25-429F-4AA9-9B94-3F39F52C0728}">
      <dgm:prSet/>
      <dgm:spPr/>
      <dgm:t>
        <a:bodyPr/>
        <a:lstStyle/>
        <a:p>
          <a:endParaRPr lang="en-US"/>
        </a:p>
      </dgm:t>
    </dgm:pt>
    <dgm:pt modelId="{CF64F9B3-841F-4DE1-A61D-6BFAA02B7297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-able</a:t>
          </a:r>
          <a:endParaRPr lang="en-US" dirty="0"/>
        </a:p>
      </dgm:t>
    </dgm:pt>
    <dgm:pt modelId="{2A960220-ECB4-4EA6-9F5D-C204EED86069}" type="parTrans" cxnId="{4E8A5D0D-34ED-412E-B582-3DD24D3F8FEF}">
      <dgm:prSet/>
      <dgm:spPr/>
      <dgm:t>
        <a:bodyPr/>
        <a:lstStyle/>
        <a:p>
          <a:endParaRPr lang="en-US"/>
        </a:p>
      </dgm:t>
    </dgm:pt>
    <dgm:pt modelId="{40B5D4F9-1921-4D2C-AE3A-CA559DF9C7A8}" type="sibTrans" cxnId="{4E8A5D0D-34ED-412E-B582-3DD24D3F8FEF}">
      <dgm:prSet/>
      <dgm:spPr/>
      <dgm:t>
        <a:bodyPr/>
        <a:lstStyle/>
        <a:p>
          <a:endParaRPr lang="en-US"/>
        </a:p>
      </dgm:t>
    </dgm:pt>
    <dgm:pt modelId="{73FAA0E6-9739-4919-B093-911F0AB6D3E1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Not Productive (</a:t>
          </a:r>
          <a:r>
            <a:rPr lang="en-US" dirty="0" err="1" smtClean="0"/>
            <a:t>gameable</a:t>
          </a:r>
          <a:r>
            <a:rPr lang="en-US" dirty="0" smtClean="0"/>
            <a:t>)</a:t>
          </a:r>
          <a:endParaRPr lang="en-US" dirty="0"/>
        </a:p>
      </dgm:t>
    </dgm:pt>
    <dgm:pt modelId="{C4C274F8-48B0-4163-A1BB-A69C57902557}" type="parTrans" cxnId="{266F378F-DCC7-4FCA-87FB-EB76F63B51BD}">
      <dgm:prSet/>
      <dgm:spPr/>
      <dgm:t>
        <a:bodyPr/>
        <a:lstStyle/>
        <a:p>
          <a:endParaRPr lang="en-US"/>
        </a:p>
      </dgm:t>
    </dgm:pt>
    <dgm:pt modelId="{6A27BA44-E23E-4153-A01D-FCD8EF3356BE}" type="sibTrans" cxnId="{266F378F-DCC7-4FCA-87FB-EB76F63B51BD}">
      <dgm:prSet/>
      <dgm:spPr/>
      <dgm:t>
        <a:bodyPr/>
        <a:lstStyle/>
        <a:p>
          <a:endParaRPr lang="en-US"/>
        </a:p>
      </dgm:t>
    </dgm:pt>
    <dgm:pt modelId="{70D0544B-7979-4B7F-ADE9-D34DA4333079}" type="pres">
      <dgm:prSet presAssocID="{59949BDB-30F7-4559-99FC-01ABF9DE7CCB}" presName="linearFlow" presStyleCnt="0">
        <dgm:presLayoutVars>
          <dgm:dir/>
          <dgm:resizeHandles val="exact"/>
        </dgm:presLayoutVars>
      </dgm:prSet>
      <dgm:spPr/>
    </dgm:pt>
    <dgm:pt modelId="{817898AB-2DA6-4493-8831-58290DFA59B3}" type="pres">
      <dgm:prSet presAssocID="{578E215A-E16A-463A-8F5A-1B466D7D2634}" presName="node" presStyleLbl="node1" presStyleIdx="0" presStyleCnt="3" custScaleX="16856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B5FE1075-D7C5-4640-8C66-3F42A934A7F8}" type="pres">
      <dgm:prSet presAssocID="{CDC8C51F-0B6B-4EEA-A0E5-391CBF8D2CB4}" presName="spacerL" presStyleCnt="0"/>
      <dgm:spPr/>
    </dgm:pt>
    <dgm:pt modelId="{256A2805-7B62-4AB8-9E44-F6EE23605598}" type="pres">
      <dgm:prSet presAssocID="{CDC8C51F-0B6B-4EEA-A0E5-391CBF8D2CB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5BC375A-9623-45DB-8CD8-D885D7AD2223}" type="pres">
      <dgm:prSet presAssocID="{CDC8C51F-0B6B-4EEA-A0E5-391CBF8D2CB4}" presName="spacerR" presStyleCnt="0"/>
      <dgm:spPr/>
    </dgm:pt>
    <dgm:pt modelId="{8A123D56-528F-4B39-B0FD-4EEA75E341CB}" type="pres">
      <dgm:prSet presAssocID="{CF64F9B3-841F-4DE1-A61D-6BFAA02B7297}" presName="node" presStyleLbl="node1" presStyleIdx="1" presStyleCnt="3" custScaleX="108529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CDBFF85-A300-4398-9430-6BE6476A945E}" type="pres">
      <dgm:prSet presAssocID="{40B5D4F9-1921-4D2C-AE3A-CA559DF9C7A8}" presName="spacerL" presStyleCnt="0"/>
      <dgm:spPr/>
    </dgm:pt>
    <dgm:pt modelId="{2C49DA7A-3D8D-483F-89A4-4B163A055227}" type="pres">
      <dgm:prSet presAssocID="{40B5D4F9-1921-4D2C-AE3A-CA559DF9C7A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D4C51FF-6AEC-4AA7-9378-11AC2F180C00}" type="pres">
      <dgm:prSet presAssocID="{40B5D4F9-1921-4D2C-AE3A-CA559DF9C7A8}" presName="spacerR" presStyleCnt="0"/>
      <dgm:spPr/>
    </dgm:pt>
    <dgm:pt modelId="{31A1DA67-3D4D-4347-A3EB-BF87898A75CF}" type="pres">
      <dgm:prSet presAssocID="{73FAA0E6-9739-4919-B093-911F0AB6D3E1}" presName="node" presStyleLbl="node1" presStyleIdx="2" presStyleCnt="3" custScaleX="12026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85BB3A02-0AB2-42BA-8E18-4C2CC134EFFE}" type="presOf" srcId="{578E215A-E16A-463A-8F5A-1B466D7D2634}" destId="{817898AB-2DA6-4493-8831-58290DFA59B3}" srcOrd="0" destOrd="0" presId="urn:microsoft.com/office/officeart/2005/8/layout/equation1"/>
    <dgm:cxn modelId="{E1ACEE53-0933-4CB5-8A38-A552ABA83CB8}" type="presOf" srcId="{59949BDB-30F7-4559-99FC-01ABF9DE7CCB}" destId="{70D0544B-7979-4B7F-ADE9-D34DA4333079}" srcOrd="0" destOrd="0" presId="urn:microsoft.com/office/officeart/2005/8/layout/equation1"/>
    <dgm:cxn modelId="{266F378F-DCC7-4FCA-87FB-EB76F63B51BD}" srcId="{59949BDB-30F7-4559-99FC-01ABF9DE7CCB}" destId="{73FAA0E6-9739-4919-B093-911F0AB6D3E1}" srcOrd="2" destOrd="0" parTransId="{C4C274F8-48B0-4163-A1BB-A69C57902557}" sibTransId="{6A27BA44-E23E-4153-A01D-FCD8EF3356BE}"/>
    <dgm:cxn modelId="{7039EECC-2A8B-40C6-9457-426E9AE0DAA5}" type="presOf" srcId="{CDC8C51F-0B6B-4EEA-A0E5-391CBF8D2CB4}" destId="{256A2805-7B62-4AB8-9E44-F6EE23605598}" srcOrd="0" destOrd="0" presId="urn:microsoft.com/office/officeart/2005/8/layout/equation1"/>
    <dgm:cxn modelId="{4E8A5D0D-34ED-412E-B582-3DD24D3F8FEF}" srcId="{59949BDB-30F7-4559-99FC-01ABF9DE7CCB}" destId="{CF64F9B3-841F-4DE1-A61D-6BFAA02B7297}" srcOrd="1" destOrd="0" parTransId="{2A960220-ECB4-4EA6-9F5D-C204EED86069}" sibTransId="{40B5D4F9-1921-4D2C-AE3A-CA559DF9C7A8}"/>
    <dgm:cxn modelId="{31A41A6A-FBD7-488E-BE79-247A87F4429E}" type="presOf" srcId="{73FAA0E6-9739-4919-B093-911F0AB6D3E1}" destId="{31A1DA67-3D4D-4347-A3EB-BF87898A75CF}" srcOrd="0" destOrd="0" presId="urn:microsoft.com/office/officeart/2005/8/layout/equation1"/>
    <dgm:cxn modelId="{B1AC3959-2D60-4CAF-A345-6DE9A5DDCD81}" type="presOf" srcId="{CF64F9B3-841F-4DE1-A61D-6BFAA02B7297}" destId="{8A123D56-528F-4B39-B0FD-4EEA75E341CB}" srcOrd="0" destOrd="0" presId="urn:microsoft.com/office/officeart/2005/8/layout/equation1"/>
    <dgm:cxn modelId="{491E818D-65E5-4C76-8A15-66D8B08194CB}" type="presOf" srcId="{40B5D4F9-1921-4D2C-AE3A-CA559DF9C7A8}" destId="{2C49DA7A-3D8D-483F-89A4-4B163A055227}" srcOrd="0" destOrd="0" presId="urn:microsoft.com/office/officeart/2005/8/layout/equation1"/>
    <dgm:cxn modelId="{4FBE7F25-429F-4AA9-9B94-3F39F52C0728}" srcId="{59949BDB-30F7-4559-99FC-01ABF9DE7CCB}" destId="{578E215A-E16A-463A-8F5A-1B466D7D2634}" srcOrd="0" destOrd="0" parTransId="{7624D696-E7B4-47D0-9930-200B9362DA93}" sibTransId="{CDC8C51F-0B6B-4EEA-A0E5-391CBF8D2CB4}"/>
    <dgm:cxn modelId="{33E35D40-E9A6-42C8-8C67-086A81AD68B6}" type="presParOf" srcId="{70D0544B-7979-4B7F-ADE9-D34DA4333079}" destId="{817898AB-2DA6-4493-8831-58290DFA59B3}" srcOrd="0" destOrd="0" presId="urn:microsoft.com/office/officeart/2005/8/layout/equation1"/>
    <dgm:cxn modelId="{2F41F7FF-0D5A-4DB2-8916-6400EEF6A200}" type="presParOf" srcId="{70D0544B-7979-4B7F-ADE9-D34DA4333079}" destId="{B5FE1075-D7C5-4640-8C66-3F42A934A7F8}" srcOrd="1" destOrd="0" presId="urn:microsoft.com/office/officeart/2005/8/layout/equation1"/>
    <dgm:cxn modelId="{BE0BEDE3-BCB7-4035-A2ED-6EFEF62FB46D}" type="presParOf" srcId="{70D0544B-7979-4B7F-ADE9-D34DA4333079}" destId="{256A2805-7B62-4AB8-9E44-F6EE23605598}" srcOrd="2" destOrd="0" presId="urn:microsoft.com/office/officeart/2005/8/layout/equation1"/>
    <dgm:cxn modelId="{6203087E-A142-4F7C-A46E-A35953F3BF24}" type="presParOf" srcId="{70D0544B-7979-4B7F-ADE9-D34DA4333079}" destId="{B5BC375A-9623-45DB-8CD8-D885D7AD2223}" srcOrd="3" destOrd="0" presId="urn:microsoft.com/office/officeart/2005/8/layout/equation1"/>
    <dgm:cxn modelId="{4E963789-9493-487B-BC5C-5665C4DD1819}" type="presParOf" srcId="{70D0544B-7979-4B7F-ADE9-D34DA4333079}" destId="{8A123D56-528F-4B39-B0FD-4EEA75E341CB}" srcOrd="4" destOrd="0" presId="urn:microsoft.com/office/officeart/2005/8/layout/equation1"/>
    <dgm:cxn modelId="{8A9A0FD6-0B6E-4222-8C51-69F3E1E035E7}" type="presParOf" srcId="{70D0544B-7979-4B7F-ADE9-D34DA4333079}" destId="{ECDBFF85-A300-4398-9430-6BE6476A945E}" srcOrd="5" destOrd="0" presId="urn:microsoft.com/office/officeart/2005/8/layout/equation1"/>
    <dgm:cxn modelId="{914E09E6-AF67-4423-9B57-7A8116D1CC84}" type="presParOf" srcId="{70D0544B-7979-4B7F-ADE9-D34DA4333079}" destId="{2C49DA7A-3D8D-483F-89A4-4B163A055227}" srcOrd="6" destOrd="0" presId="urn:microsoft.com/office/officeart/2005/8/layout/equation1"/>
    <dgm:cxn modelId="{EECBBB7F-2E4B-4338-99DB-532B9A6CC155}" type="presParOf" srcId="{70D0544B-7979-4B7F-ADE9-D34DA4333079}" destId="{2D4C51FF-6AEC-4AA7-9378-11AC2F180C00}" srcOrd="7" destOrd="0" presId="urn:microsoft.com/office/officeart/2005/8/layout/equation1"/>
    <dgm:cxn modelId="{00B6F1AF-F0A7-4575-B793-7967C553440C}" type="presParOf" srcId="{70D0544B-7979-4B7F-ADE9-D34DA4333079}" destId="{31A1DA67-3D4D-4347-A3EB-BF87898A75C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26E9DC-0188-409C-844E-1155585CB634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C9383-413B-4CF5-A2DE-84E46CB74C4D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smtClean="0"/>
            <a:t>hospit</a:t>
          </a:r>
          <a:r>
            <a:rPr lang="en-US" sz="2800" dirty="0" smtClean="0">
              <a:solidFill>
                <a:srgbClr val="FF33CC"/>
              </a:solidFill>
            </a:rPr>
            <a:t>able</a:t>
          </a:r>
          <a:r>
            <a:rPr lang="en-US" sz="2800" dirty="0" smtClean="0"/>
            <a:t>, size</a:t>
          </a:r>
          <a:r>
            <a:rPr lang="en-US" sz="2800" dirty="0" smtClean="0">
              <a:solidFill>
                <a:srgbClr val="FF33CC"/>
              </a:solidFill>
            </a:rPr>
            <a:t>able</a:t>
          </a:r>
          <a:endParaRPr lang="en-US" sz="2800" dirty="0">
            <a:solidFill>
              <a:srgbClr val="FF33CC"/>
            </a:solidFill>
          </a:endParaRPr>
        </a:p>
      </dgm:t>
    </dgm:pt>
    <dgm:pt modelId="{67DFF417-BBA0-48D9-B1D8-5FC12B93FE29}" type="parTrans" cxnId="{DEFE4037-74CA-4966-B905-632C6745030B}">
      <dgm:prSet/>
      <dgm:spPr/>
      <dgm:t>
        <a:bodyPr/>
        <a:lstStyle/>
        <a:p>
          <a:endParaRPr lang="en-US"/>
        </a:p>
      </dgm:t>
    </dgm:pt>
    <dgm:pt modelId="{47B13B61-3419-4792-9BC0-A97489E0F8D1}" type="sibTrans" cxnId="{DEFE4037-74CA-4966-B905-632C6745030B}">
      <dgm:prSet/>
      <dgm:spPr/>
      <dgm:t>
        <a:bodyPr/>
        <a:lstStyle/>
        <a:p>
          <a:endParaRPr lang="en-US"/>
        </a:p>
      </dgm:t>
    </dgm:pt>
    <dgm:pt modelId="{8A6702EF-15C9-43D6-AE4F-B5084B44617B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smtClean="0"/>
            <a:t>They don’t have the meaning “to be able”</a:t>
          </a:r>
        </a:p>
        <a:p>
          <a:r>
            <a:rPr lang="en-US" sz="2800" dirty="0" smtClean="0"/>
            <a:t>They can not take the suffix -</a:t>
          </a:r>
          <a:r>
            <a:rPr lang="en-US" sz="2800" dirty="0" err="1" smtClean="0"/>
            <a:t>ity</a:t>
          </a:r>
          <a:r>
            <a:rPr lang="en-US" sz="2800" dirty="0" smtClean="0"/>
            <a:t> to form a noun</a:t>
          </a:r>
          <a:endParaRPr lang="en-US" sz="2800" dirty="0"/>
        </a:p>
      </dgm:t>
    </dgm:pt>
    <dgm:pt modelId="{FB57C053-CBED-4342-BC39-7659C016BC76}" type="parTrans" cxnId="{5571E739-BCE2-4382-B2FA-2442CDD35FC2}">
      <dgm:prSet/>
      <dgm:spPr/>
      <dgm:t>
        <a:bodyPr/>
        <a:lstStyle/>
        <a:p>
          <a:endParaRPr lang="en-US"/>
        </a:p>
      </dgm:t>
    </dgm:pt>
    <dgm:pt modelId="{692D0968-3D36-42A3-B00A-BDC8F25844ED}" type="sibTrans" cxnId="{5571E739-BCE2-4382-B2FA-2442CDD35FC2}">
      <dgm:prSet/>
      <dgm:spPr/>
      <dgm:t>
        <a:bodyPr/>
        <a:lstStyle/>
        <a:p>
          <a:endParaRPr lang="en-US"/>
        </a:p>
      </dgm:t>
    </dgm:pt>
    <dgm:pt modelId="{2CBD4AB9-26D6-4280-92B3-00F1D7DB1C65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smtClean="0"/>
            <a:t>Analyzing them as the words containing suffix -able leads to false analysis</a:t>
          </a:r>
          <a:endParaRPr lang="en-US" sz="2800" dirty="0"/>
        </a:p>
      </dgm:t>
    </dgm:pt>
    <dgm:pt modelId="{0CA1AD03-6D83-4770-B706-641369944C2D}" type="parTrans" cxnId="{7C604CFE-DBC2-4127-B497-9032663B6281}">
      <dgm:prSet/>
      <dgm:spPr/>
      <dgm:t>
        <a:bodyPr/>
        <a:lstStyle/>
        <a:p>
          <a:endParaRPr lang="en-US"/>
        </a:p>
      </dgm:t>
    </dgm:pt>
    <dgm:pt modelId="{FA71CEE0-5DDB-4599-A509-6BFA2A82A556}" type="sibTrans" cxnId="{7C604CFE-DBC2-4127-B497-9032663B6281}">
      <dgm:prSet/>
      <dgm:spPr/>
      <dgm:t>
        <a:bodyPr/>
        <a:lstStyle/>
        <a:p>
          <a:endParaRPr lang="en-US"/>
        </a:p>
      </dgm:t>
    </dgm:pt>
    <dgm:pt modelId="{2C71FA46-74E2-43FF-BA18-39453B1378E6}" type="pres">
      <dgm:prSet presAssocID="{5A26E9DC-0188-409C-844E-1155585CB63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299634-EAA4-4DF5-8F32-496AC3880113}" type="pres">
      <dgm:prSet presAssocID="{2CBD4AB9-26D6-4280-92B3-00F1D7DB1C65}" presName="boxAndChildren" presStyleCnt="0"/>
      <dgm:spPr/>
    </dgm:pt>
    <dgm:pt modelId="{1C74039C-CF36-47A8-9D2C-B7C5FFC3CA65}" type="pres">
      <dgm:prSet presAssocID="{2CBD4AB9-26D6-4280-92B3-00F1D7DB1C65}" presName="parentTextBox" presStyleLbl="node1" presStyleIdx="0" presStyleCnt="3"/>
      <dgm:spPr/>
      <dgm:t>
        <a:bodyPr/>
        <a:lstStyle/>
        <a:p>
          <a:endParaRPr lang="en-US"/>
        </a:p>
      </dgm:t>
    </dgm:pt>
    <dgm:pt modelId="{BF0B0484-20C8-45AC-9DFB-7926C3F27DEB}" type="pres">
      <dgm:prSet presAssocID="{692D0968-3D36-42A3-B00A-BDC8F25844ED}" presName="sp" presStyleCnt="0"/>
      <dgm:spPr/>
    </dgm:pt>
    <dgm:pt modelId="{C1F42454-F838-4A6B-BDFE-65498344267C}" type="pres">
      <dgm:prSet presAssocID="{8A6702EF-15C9-43D6-AE4F-B5084B44617B}" presName="arrowAndChildren" presStyleCnt="0"/>
      <dgm:spPr/>
    </dgm:pt>
    <dgm:pt modelId="{168E309A-1B7B-4D7B-98CD-9922C1990336}" type="pres">
      <dgm:prSet presAssocID="{8A6702EF-15C9-43D6-AE4F-B5084B44617B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10C9169F-C90C-414C-8803-162FD4527E11}" type="pres">
      <dgm:prSet presAssocID="{47B13B61-3419-4792-9BC0-A97489E0F8D1}" presName="sp" presStyleCnt="0"/>
      <dgm:spPr/>
    </dgm:pt>
    <dgm:pt modelId="{1B79B45C-B24D-4122-9271-5E42150EE2BE}" type="pres">
      <dgm:prSet presAssocID="{08FC9383-413B-4CF5-A2DE-84E46CB74C4D}" presName="arrowAndChildren" presStyleCnt="0"/>
      <dgm:spPr/>
    </dgm:pt>
    <dgm:pt modelId="{BC48EAED-8EDA-46C3-83B4-639AC6993888}" type="pres">
      <dgm:prSet presAssocID="{08FC9383-413B-4CF5-A2DE-84E46CB74C4D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185097DC-58D7-4D68-9413-3A3F13AC548D}" type="presOf" srcId="{8A6702EF-15C9-43D6-AE4F-B5084B44617B}" destId="{168E309A-1B7B-4D7B-98CD-9922C1990336}" srcOrd="0" destOrd="0" presId="urn:microsoft.com/office/officeart/2005/8/layout/process4"/>
    <dgm:cxn modelId="{7C604CFE-DBC2-4127-B497-9032663B6281}" srcId="{5A26E9DC-0188-409C-844E-1155585CB634}" destId="{2CBD4AB9-26D6-4280-92B3-00F1D7DB1C65}" srcOrd="2" destOrd="0" parTransId="{0CA1AD03-6D83-4770-B706-641369944C2D}" sibTransId="{FA71CEE0-5DDB-4599-A509-6BFA2A82A556}"/>
    <dgm:cxn modelId="{E9241AEB-0FCA-4F7C-ADAA-34E98567AB17}" type="presOf" srcId="{2CBD4AB9-26D6-4280-92B3-00F1D7DB1C65}" destId="{1C74039C-CF36-47A8-9D2C-B7C5FFC3CA65}" srcOrd="0" destOrd="0" presId="urn:microsoft.com/office/officeart/2005/8/layout/process4"/>
    <dgm:cxn modelId="{5571E739-BCE2-4382-B2FA-2442CDD35FC2}" srcId="{5A26E9DC-0188-409C-844E-1155585CB634}" destId="{8A6702EF-15C9-43D6-AE4F-B5084B44617B}" srcOrd="1" destOrd="0" parTransId="{FB57C053-CBED-4342-BC39-7659C016BC76}" sibTransId="{692D0968-3D36-42A3-B00A-BDC8F25844ED}"/>
    <dgm:cxn modelId="{16770479-749D-411A-A65F-BE0A741AEBFF}" type="presOf" srcId="{5A26E9DC-0188-409C-844E-1155585CB634}" destId="{2C71FA46-74E2-43FF-BA18-39453B1378E6}" srcOrd="0" destOrd="0" presId="urn:microsoft.com/office/officeart/2005/8/layout/process4"/>
    <dgm:cxn modelId="{DEFE4037-74CA-4966-B905-632C6745030B}" srcId="{5A26E9DC-0188-409C-844E-1155585CB634}" destId="{08FC9383-413B-4CF5-A2DE-84E46CB74C4D}" srcOrd="0" destOrd="0" parTransId="{67DFF417-BBA0-48D9-B1D8-5FC12B93FE29}" sibTransId="{47B13B61-3419-4792-9BC0-A97489E0F8D1}"/>
    <dgm:cxn modelId="{9A53B25D-1874-4DFC-9002-3575CFA3F41C}" type="presOf" srcId="{08FC9383-413B-4CF5-A2DE-84E46CB74C4D}" destId="{BC48EAED-8EDA-46C3-83B4-639AC6993888}" srcOrd="0" destOrd="0" presId="urn:microsoft.com/office/officeart/2005/8/layout/process4"/>
    <dgm:cxn modelId="{BB87D8B6-3698-4E81-A629-9D7873A913F1}" type="presParOf" srcId="{2C71FA46-74E2-43FF-BA18-39453B1378E6}" destId="{83299634-EAA4-4DF5-8F32-496AC3880113}" srcOrd="0" destOrd="0" presId="urn:microsoft.com/office/officeart/2005/8/layout/process4"/>
    <dgm:cxn modelId="{60E8649B-2047-4DA6-AEA5-4F13CB6D460D}" type="presParOf" srcId="{83299634-EAA4-4DF5-8F32-496AC3880113}" destId="{1C74039C-CF36-47A8-9D2C-B7C5FFC3CA65}" srcOrd="0" destOrd="0" presId="urn:microsoft.com/office/officeart/2005/8/layout/process4"/>
    <dgm:cxn modelId="{91254AE0-3CFC-4B04-95F8-0B2F8589475F}" type="presParOf" srcId="{2C71FA46-74E2-43FF-BA18-39453B1378E6}" destId="{BF0B0484-20C8-45AC-9DFB-7926C3F27DEB}" srcOrd="1" destOrd="0" presId="urn:microsoft.com/office/officeart/2005/8/layout/process4"/>
    <dgm:cxn modelId="{583C59F5-9651-4119-9D7A-A4CEA4DDFE7C}" type="presParOf" srcId="{2C71FA46-74E2-43FF-BA18-39453B1378E6}" destId="{C1F42454-F838-4A6B-BDFE-65498344267C}" srcOrd="2" destOrd="0" presId="urn:microsoft.com/office/officeart/2005/8/layout/process4"/>
    <dgm:cxn modelId="{133335B2-44EE-4748-B94B-C0D2C66CF036}" type="presParOf" srcId="{C1F42454-F838-4A6B-BDFE-65498344267C}" destId="{168E309A-1B7B-4D7B-98CD-9922C1990336}" srcOrd="0" destOrd="0" presId="urn:microsoft.com/office/officeart/2005/8/layout/process4"/>
    <dgm:cxn modelId="{FA60D1C9-ECE1-41EB-B9EF-8CC5E6007800}" type="presParOf" srcId="{2C71FA46-74E2-43FF-BA18-39453B1378E6}" destId="{10C9169F-C90C-414C-8803-162FD4527E11}" srcOrd="3" destOrd="0" presId="urn:microsoft.com/office/officeart/2005/8/layout/process4"/>
    <dgm:cxn modelId="{402953DC-467E-4019-89CF-51ECB809059D}" type="presParOf" srcId="{2C71FA46-74E2-43FF-BA18-39453B1378E6}" destId="{1B79B45C-B24D-4122-9271-5E42150EE2BE}" srcOrd="4" destOrd="0" presId="urn:microsoft.com/office/officeart/2005/8/layout/process4"/>
    <dgm:cxn modelId="{8C1BCCCE-40DD-4E51-AF05-C99B1979D3E2}" type="presParOf" srcId="{1B79B45C-B24D-4122-9271-5E42150EE2BE}" destId="{BC48EAED-8EDA-46C3-83B4-639AC699388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1A880C-C83C-409B-BA47-BCE045C972CF}" type="doc">
      <dgm:prSet loTypeId="urn:microsoft.com/office/officeart/2005/8/layout/equation1" loCatId="process" qsTypeId="urn:microsoft.com/office/officeart/2005/8/quickstyle/3d3" qsCatId="3D" csTypeId="urn:microsoft.com/office/officeart/2005/8/colors/accent1_2" csCatId="accent1" phldr="1"/>
      <dgm:spPr/>
    </dgm:pt>
    <dgm:pt modelId="{B3D9EC56-EFE2-43FE-A34B-614AA87169E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base (nonexistent)</a:t>
          </a:r>
          <a:endParaRPr lang="en-US" sz="1600" dirty="0"/>
        </a:p>
      </dgm:t>
    </dgm:pt>
    <dgm:pt modelId="{8C17927E-D833-4F18-AE5D-903176D69040}" type="parTrans" cxnId="{C1F0E926-BF13-4F66-8670-F1F9EA153C81}">
      <dgm:prSet/>
      <dgm:spPr/>
      <dgm:t>
        <a:bodyPr/>
        <a:lstStyle/>
        <a:p>
          <a:endParaRPr lang="en-US"/>
        </a:p>
      </dgm:t>
    </dgm:pt>
    <dgm:pt modelId="{27C3B410-2BF9-4368-9678-7F9F9CBC8B2C}" type="sibTrans" cxnId="{C1F0E926-BF13-4F66-8670-F1F9EA153C81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D9DCBE09-D672-4911-B61E-028B30871E16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morpheme (known)</a:t>
          </a:r>
          <a:endParaRPr lang="en-US" sz="1600" dirty="0"/>
        </a:p>
      </dgm:t>
    </dgm:pt>
    <dgm:pt modelId="{54EE2835-294C-47D1-8E25-62E81E9EA59B}" type="parTrans" cxnId="{6158FB51-3C74-4170-BB8D-4DA73AD5B8CA}">
      <dgm:prSet/>
      <dgm:spPr/>
      <dgm:t>
        <a:bodyPr/>
        <a:lstStyle/>
        <a:p>
          <a:endParaRPr lang="en-US"/>
        </a:p>
      </dgm:t>
    </dgm:pt>
    <dgm:pt modelId="{3AA6622E-2C2A-4496-9054-93CC719E833C}" type="sibTrans" cxnId="{6158FB51-3C74-4170-BB8D-4DA73AD5B8CA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8B6873F0-31CD-4609-A62F-D47B72DD4B43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Compound</a:t>
          </a:r>
          <a:endParaRPr lang="en-US" sz="1600" dirty="0"/>
        </a:p>
      </dgm:t>
    </dgm:pt>
    <dgm:pt modelId="{3185B298-449E-4CD3-9FB3-10233C896180}" type="parTrans" cxnId="{9056BD55-4CF7-49CC-86F7-24B2472AC47D}">
      <dgm:prSet/>
      <dgm:spPr/>
      <dgm:t>
        <a:bodyPr/>
        <a:lstStyle/>
        <a:p>
          <a:endParaRPr lang="en-US"/>
        </a:p>
      </dgm:t>
    </dgm:pt>
    <dgm:pt modelId="{5A7E3502-2DFA-4817-B226-4F074E36C90D}" type="sibTrans" cxnId="{9056BD55-4CF7-49CC-86F7-24B2472AC47D}">
      <dgm:prSet/>
      <dgm:spPr/>
      <dgm:t>
        <a:bodyPr/>
        <a:lstStyle/>
        <a:p>
          <a:endParaRPr lang="en-US"/>
        </a:p>
      </dgm:t>
    </dgm:pt>
    <dgm:pt modelId="{18BF8B94-FE34-4AC4-A79A-B459D14D6198}" type="pres">
      <dgm:prSet presAssocID="{8C1A880C-C83C-409B-BA47-BCE045C972CF}" presName="linearFlow" presStyleCnt="0">
        <dgm:presLayoutVars>
          <dgm:dir/>
          <dgm:resizeHandles val="exact"/>
        </dgm:presLayoutVars>
      </dgm:prSet>
      <dgm:spPr/>
    </dgm:pt>
    <dgm:pt modelId="{05EFF4FD-6AFE-4A03-A287-822F427E6347}" type="pres">
      <dgm:prSet presAssocID="{B3D9EC56-EFE2-43FE-A34B-614AA87169E2}" presName="node" presStyleLbl="node1" presStyleIdx="0" presStyleCnt="3" custScaleY="4984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70C85D75-2CDF-4011-886D-A56F7232B91E}" type="pres">
      <dgm:prSet presAssocID="{27C3B410-2BF9-4368-9678-7F9F9CBC8B2C}" presName="spacerL" presStyleCnt="0"/>
      <dgm:spPr/>
    </dgm:pt>
    <dgm:pt modelId="{6111A3B5-6086-4F7E-9F82-0150145B0071}" type="pres">
      <dgm:prSet presAssocID="{27C3B410-2BF9-4368-9678-7F9F9CBC8B2C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75A992E-C52E-4E6F-8F50-78FB843DE545}" type="pres">
      <dgm:prSet presAssocID="{27C3B410-2BF9-4368-9678-7F9F9CBC8B2C}" presName="spacerR" presStyleCnt="0"/>
      <dgm:spPr/>
    </dgm:pt>
    <dgm:pt modelId="{267DC44E-6962-4E48-9C70-A6A82891ED4A}" type="pres">
      <dgm:prSet presAssocID="{D9DCBE09-D672-4911-B61E-028B30871E16}" presName="node" presStyleLbl="node1" presStyleIdx="1" presStyleCnt="3" custScaleY="4469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25F52E0A-46C6-426A-82F0-19062B67400E}" type="pres">
      <dgm:prSet presAssocID="{3AA6622E-2C2A-4496-9054-93CC719E833C}" presName="spacerL" presStyleCnt="0"/>
      <dgm:spPr/>
    </dgm:pt>
    <dgm:pt modelId="{981613ED-9B97-4BD3-A591-49725045A97A}" type="pres">
      <dgm:prSet presAssocID="{3AA6622E-2C2A-4496-9054-93CC719E833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5381722-7392-4A25-9C1C-901994C0CBB7}" type="pres">
      <dgm:prSet presAssocID="{3AA6622E-2C2A-4496-9054-93CC719E833C}" presName="spacerR" presStyleCnt="0"/>
      <dgm:spPr/>
    </dgm:pt>
    <dgm:pt modelId="{177D5799-E459-4287-8575-3508798B86DE}" type="pres">
      <dgm:prSet presAssocID="{8B6873F0-31CD-4609-A62F-D47B72DD4B43}" presName="node" presStyleLbl="node1" presStyleIdx="2" presStyleCnt="3" custScaleY="4469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358C08CF-C6DE-4B21-BD34-69959C4ED8B8}" type="presOf" srcId="{27C3B410-2BF9-4368-9678-7F9F9CBC8B2C}" destId="{6111A3B5-6086-4F7E-9F82-0150145B0071}" srcOrd="0" destOrd="0" presId="urn:microsoft.com/office/officeart/2005/8/layout/equation1"/>
    <dgm:cxn modelId="{B92B3894-6C57-4DF9-8F83-E1F0BC6BA758}" type="presOf" srcId="{8B6873F0-31CD-4609-A62F-D47B72DD4B43}" destId="{177D5799-E459-4287-8575-3508798B86DE}" srcOrd="0" destOrd="0" presId="urn:microsoft.com/office/officeart/2005/8/layout/equation1"/>
    <dgm:cxn modelId="{C1F0E926-BF13-4F66-8670-F1F9EA153C81}" srcId="{8C1A880C-C83C-409B-BA47-BCE045C972CF}" destId="{B3D9EC56-EFE2-43FE-A34B-614AA87169E2}" srcOrd="0" destOrd="0" parTransId="{8C17927E-D833-4F18-AE5D-903176D69040}" sibTransId="{27C3B410-2BF9-4368-9678-7F9F9CBC8B2C}"/>
    <dgm:cxn modelId="{854A5819-AFDD-4A0B-877E-8E70C23B8DB8}" type="presOf" srcId="{3AA6622E-2C2A-4496-9054-93CC719E833C}" destId="{981613ED-9B97-4BD3-A591-49725045A97A}" srcOrd="0" destOrd="0" presId="urn:microsoft.com/office/officeart/2005/8/layout/equation1"/>
    <dgm:cxn modelId="{6158FB51-3C74-4170-BB8D-4DA73AD5B8CA}" srcId="{8C1A880C-C83C-409B-BA47-BCE045C972CF}" destId="{D9DCBE09-D672-4911-B61E-028B30871E16}" srcOrd="1" destOrd="0" parTransId="{54EE2835-294C-47D1-8E25-62E81E9EA59B}" sibTransId="{3AA6622E-2C2A-4496-9054-93CC719E833C}"/>
    <dgm:cxn modelId="{26A2D93A-ABAB-4A1B-B835-FC859952414E}" type="presOf" srcId="{B3D9EC56-EFE2-43FE-A34B-614AA87169E2}" destId="{05EFF4FD-6AFE-4A03-A287-822F427E6347}" srcOrd="0" destOrd="0" presId="urn:microsoft.com/office/officeart/2005/8/layout/equation1"/>
    <dgm:cxn modelId="{9673A33A-2B2D-4B96-BB71-305E532752B3}" type="presOf" srcId="{8C1A880C-C83C-409B-BA47-BCE045C972CF}" destId="{18BF8B94-FE34-4AC4-A79A-B459D14D6198}" srcOrd="0" destOrd="0" presId="urn:microsoft.com/office/officeart/2005/8/layout/equation1"/>
    <dgm:cxn modelId="{9056BD55-4CF7-49CC-86F7-24B2472AC47D}" srcId="{8C1A880C-C83C-409B-BA47-BCE045C972CF}" destId="{8B6873F0-31CD-4609-A62F-D47B72DD4B43}" srcOrd="2" destOrd="0" parTransId="{3185B298-449E-4CD3-9FB3-10233C896180}" sibTransId="{5A7E3502-2DFA-4817-B226-4F074E36C90D}"/>
    <dgm:cxn modelId="{92C3C2F5-A89D-4404-A320-AD2CFC385442}" type="presOf" srcId="{D9DCBE09-D672-4911-B61E-028B30871E16}" destId="{267DC44E-6962-4E48-9C70-A6A82891ED4A}" srcOrd="0" destOrd="0" presId="urn:microsoft.com/office/officeart/2005/8/layout/equation1"/>
    <dgm:cxn modelId="{E815C2E5-422B-465B-97D2-C2EC3AB10351}" type="presParOf" srcId="{18BF8B94-FE34-4AC4-A79A-B459D14D6198}" destId="{05EFF4FD-6AFE-4A03-A287-822F427E6347}" srcOrd="0" destOrd="0" presId="urn:microsoft.com/office/officeart/2005/8/layout/equation1"/>
    <dgm:cxn modelId="{EC85D667-46DB-4263-8DC4-1EB191620F20}" type="presParOf" srcId="{18BF8B94-FE34-4AC4-A79A-B459D14D6198}" destId="{70C85D75-2CDF-4011-886D-A56F7232B91E}" srcOrd="1" destOrd="0" presId="urn:microsoft.com/office/officeart/2005/8/layout/equation1"/>
    <dgm:cxn modelId="{94C0FE02-73FA-43C6-9052-775F6FC6C6B7}" type="presParOf" srcId="{18BF8B94-FE34-4AC4-A79A-B459D14D6198}" destId="{6111A3B5-6086-4F7E-9F82-0150145B0071}" srcOrd="2" destOrd="0" presId="urn:microsoft.com/office/officeart/2005/8/layout/equation1"/>
    <dgm:cxn modelId="{1BB48498-69B1-4E49-B861-B20377FAB790}" type="presParOf" srcId="{18BF8B94-FE34-4AC4-A79A-B459D14D6198}" destId="{475A992E-C52E-4E6F-8F50-78FB843DE545}" srcOrd="3" destOrd="0" presId="urn:microsoft.com/office/officeart/2005/8/layout/equation1"/>
    <dgm:cxn modelId="{0FD8D4E6-4EA9-4760-A309-A8A5EA249252}" type="presParOf" srcId="{18BF8B94-FE34-4AC4-A79A-B459D14D6198}" destId="{267DC44E-6962-4E48-9C70-A6A82891ED4A}" srcOrd="4" destOrd="0" presId="urn:microsoft.com/office/officeart/2005/8/layout/equation1"/>
    <dgm:cxn modelId="{9D9A93F9-ED1E-4B36-9D5E-255739341184}" type="presParOf" srcId="{18BF8B94-FE34-4AC4-A79A-B459D14D6198}" destId="{25F52E0A-46C6-426A-82F0-19062B67400E}" srcOrd="5" destOrd="0" presId="urn:microsoft.com/office/officeart/2005/8/layout/equation1"/>
    <dgm:cxn modelId="{215DAEB7-D426-454A-88A0-2E5676C72666}" type="presParOf" srcId="{18BF8B94-FE34-4AC4-A79A-B459D14D6198}" destId="{981613ED-9B97-4BD3-A591-49725045A97A}" srcOrd="6" destOrd="0" presId="urn:microsoft.com/office/officeart/2005/8/layout/equation1"/>
    <dgm:cxn modelId="{5AC0511F-5690-41C9-A922-EFB0709043ED}" type="presParOf" srcId="{18BF8B94-FE34-4AC4-A79A-B459D14D6198}" destId="{A5381722-7392-4A25-9C1C-901994C0CBB7}" srcOrd="7" destOrd="0" presId="urn:microsoft.com/office/officeart/2005/8/layout/equation1"/>
    <dgm:cxn modelId="{F32FA816-CAD1-4CFB-948C-B0C4F49DE946}" type="presParOf" srcId="{18BF8B94-FE34-4AC4-A79A-B459D14D6198}" destId="{177D5799-E459-4287-8575-3508798B86DE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54ECD82-F264-4BF7-8678-4887166225F7}" type="doc">
      <dgm:prSet loTypeId="urn:microsoft.com/office/officeart/2005/8/layout/vList6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28F6D8-160F-4D1C-BDE7-E405E4AD72F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FF33CC"/>
              </a:solidFill>
            </a:rPr>
            <a:t>malle</a:t>
          </a:r>
          <a:r>
            <a:rPr lang="en-US" dirty="0" smtClean="0"/>
            <a:t>able</a:t>
          </a:r>
        </a:p>
        <a:p>
          <a:r>
            <a:rPr lang="en-US" dirty="0" smtClean="0">
              <a:solidFill>
                <a:schemeClr val="tx1"/>
              </a:solidFill>
            </a:rPr>
            <a:t>feas</a:t>
          </a:r>
          <a:r>
            <a:rPr lang="en-US" dirty="0" smtClean="0"/>
            <a:t>ible (</a:t>
          </a:r>
          <a:r>
            <a:rPr lang="en-US" dirty="0" err="1" smtClean="0">
              <a:solidFill>
                <a:srgbClr val="FF33CC"/>
              </a:solidFill>
            </a:rPr>
            <a:t>fease</a:t>
          </a:r>
          <a:r>
            <a:rPr lang="en-US" dirty="0" err="1" smtClean="0"/>
            <a:t>+ible</a:t>
          </a:r>
          <a:r>
            <a:rPr lang="en-US" dirty="0" smtClean="0"/>
            <a:t>)</a:t>
          </a:r>
          <a:endParaRPr lang="en-US" dirty="0"/>
        </a:p>
      </dgm:t>
    </dgm:pt>
    <dgm:pt modelId="{6DBEFC04-4547-4573-B8A5-759DD19B56DC}" type="parTrans" cxnId="{CA4AA3E1-69A3-40AA-A48D-7C6617769959}">
      <dgm:prSet/>
      <dgm:spPr/>
      <dgm:t>
        <a:bodyPr/>
        <a:lstStyle/>
        <a:p>
          <a:endParaRPr lang="en-US"/>
        </a:p>
      </dgm:t>
    </dgm:pt>
    <dgm:pt modelId="{E36539B9-6BEB-4B80-88DF-AF37AFF1E659}" type="sibTrans" cxnId="{CA4AA3E1-69A3-40AA-A48D-7C6617769959}">
      <dgm:prSet/>
      <dgm:spPr/>
      <dgm:t>
        <a:bodyPr/>
        <a:lstStyle/>
        <a:p>
          <a:endParaRPr lang="en-US"/>
        </a:p>
      </dgm:t>
    </dgm:pt>
    <dgm:pt modelId="{44267545-BBDA-489E-8523-1B172BA42020}">
      <dgm:prSet phldrT="[Text]"/>
      <dgm:spPr/>
      <dgm:t>
        <a:bodyPr/>
        <a:lstStyle/>
        <a:p>
          <a:r>
            <a:rPr lang="en-US" dirty="0" smtClean="0"/>
            <a:t>-able has the regular meaning “be able”</a:t>
          </a:r>
          <a:endParaRPr lang="en-US" dirty="0"/>
        </a:p>
      </dgm:t>
    </dgm:pt>
    <dgm:pt modelId="{13B05D4D-BD1A-4EA5-A0A9-620D37A6378C}" type="parTrans" cxnId="{2DCF036A-A862-4346-A256-8EAEF5F292A9}">
      <dgm:prSet/>
      <dgm:spPr/>
      <dgm:t>
        <a:bodyPr/>
        <a:lstStyle/>
        <a:p>
          <a:endParaRPr lang="en-US"/>
        </a:p>
      </dgm:t>
    </dgm:pt>
    <dgm:pt modelId="{5C0432BF-5D23-41AD-9311-54534D9F6199}" type="sibTrans" cxnId="{2DCF036A-A862-4346-A256-8EAEF5F292A9}">
      <dgm:prSet/>
      <dgm:spPr/>
      <dgm:t>
        <a:bodyPr/>
        <a:lstStyle/>
        <a:p>
          <a:endParaRPr lang="en-US"/>
        </a:p>
      </dgm:t>
    </dgm:pt>
    <dgm:pt modelId="{E9392B1F-DE8E-4069-B387-513B128BD120}">
      <dgm:prSet phldrT="[Text]"/>
      <dgm:spPr/>
      <dgm:t>
        <a:bodyPr/>
        <a:lstStyle/>
        <a:p>
          <a:r>
            <a:rPr lang="en-US" dirty="0" smtClean="0"/>
            <a:t>-</a:t>
          </a:r>
          <a:r>
            <a:rPr lang="en-US" dirty="0" err="1" smtClean="0"/>
            <a:t>ity</a:t>
          </a:r>
          <a:r>
            <a:rPr lang="en-US" dirty="0" smtClean="0"/>
            <a:t> form is possible</a:t>
          </a:r>
          <a:endParaRPr lang="en-US" dirty="0"/>
        </a:p>
      </dgm:t>
    </dgm:pt>
    <dgm:pt modelId="{FCD5B3CA-5994-4BA5-908C-FC213347046B}" type="parTrans" cxnId="{A2208111-BA52-4A1B-A270-26F6A2920FE3}">
      <dgm:prSet/>
      <dgm:spPr/>
      <dgm:t>
        <a:bodyPr/>
        <a:lstStyle/>
        <a:p>
          <a:endParaRPr lang="en-US"/>
        </a:p>
      </dgm:t>
    </dgm:pt>
    <dgm:pt modelId="{547F931B-CC28-4EC2-8F67-F727C476D068}" type="sibTrans" cxnId="{A2208111-BA52-4A1B-A270-26F6A2920FE3}">
      <dgm:prSet/>
      <dgm:spPr/>
      <dgm:t>
        <a:bodyPr/>
        <a:lstStyle/>
        <a:p>
          <a:endParaRPr lang="en-US"/>
        </a:p>
      </dgm:t>
    </dgm:pt>
    <dgm:pt modelId="{BE7EE89D-7E50-476A-B9FE-BF211A9A0206}">
      <dgm:prSet phldrT="[Text]"/>
      <dgm:spPr/>
      <dgm:t>
        <a:bodyPr/>
        <a:lstStyle/>
        <a:p>
          <a:r>
            <a:rPr lang="en-US" dirty="0" smtClean="0"/>
            <a:t>Base words don’t exit independently</a:t>
          </a:r>
          <a:endParaRPr lang="en-US" dirty="0"/>
        </a:p>
      </dgm:t>
    </dgm:pt>
    <dgm:pt modelId="{D3572445-255C-4110-B48E-1185A4DE99AA}" type="parTrans" cxnId="{D4B4D174-DA56-4993-AD22-ACC588D8F98B}">
      <dgm:prSet/>
      <dgm:spPr/>
      <dgm:t>
        <a:bodyPr/>
        <a:lstStyle/>
        <a:p>
          <a:endParaRPr lang="en-US"/>
        </a:p>
      </dgm:t>
    </dgm:pt>
    <dgm:pt modelId="{760BD79A-85F7-49E6-A8AA-7853B6E942C6}" type="sibTrans" cxnId="{D4B4D174-DA56-4993-AD22-ACC588D8F98B}">
      <dgm:prSet/>
      <dgm:spPr/>
      <dgm:t>
        <a:bodyPr/>
        <a:lstStyle/>
        <a:p>
          <a:endParaRPr lang="en-US"/>
        </a:p>
      </dgm:t>
    </dgm:pt>
    <dgm:pt modelId="{3B76366B-38DF-4A70-8917-3260F337997C}" type="pres">
      <dgm:prSet presAssocID="{754ECD82-F264-4BF7-8678-4887166225F7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36EC34C-27A6-4087-9509-B8E2122ECFEE}" type="pres">
      <dgm:prSet presAssocID="{7A28F6D8-160F-4D1C-BDE7-E405E4AD72FF}" presName="linNode" presStyleCnt="0"/>
      <dgm:spPr/>
    </dgm:pt>
    <dgm:pt modelId="{9B5C793E-78DD-4714-B207-49A9358482AD}" type="pres">
      <dgm:prSet presAssocID="{7A28F6D8-160F-4D1C-BDE7-E405E4AD72FF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B8794-D8BE-45EE-A14B-BB5A4020DB94}" type="pres">
      <dgm:prSet presAssocID="{7A28F6D8-160F-4D1C-BDE7-E405E4AD72FF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0C0604-8CD2-4891-8CEF-FA3D040A3F21}" type="presOf" srcId="{44267545-BBDA-489E-8523-1B172BA42020}" destId="{903B8794-D8BE-45EE-A14B-BB5A4020DB94}" srcOrd="0" destOrd="0" presId="urn:microsoft.com/office/officeart/2005/8/layout/vList6"/>
    <dgm:cxn modelId="{CA4AA3E1-69A3-40AA-A48D-7C6617769959}" srcId="{754ECD82-F264-4BF7-8678-4887166225F7}" destId="{7A28F6D8-160F-4D1C-BDE7-E405E4AD72FF}" srcOrd="0" destOrd="0" parTransId="{6DBEFC04-4547-4573-B8A5-759DD19B56DC}" sibTransId="{E36539B9-6BEB-4B80-88DF-AF37AFF1E659}"/>
    <dgm:cxn modelId="{A2208111-BA52-4A1B-A270-26F6A2920FE3}" srcId="{7A28F6D8-160F-4D1C-BDE7-E405E4AD72FF}" destId="{E9392B1F-DE8E-4069-B387-513B128BD120}" srcOrd="1" destOrd="0" parTransId="{FCD5B3CA-5994-4BA5-908C-FC213347046B}" sibTransId="{547F931B-CC28-4EC2-8F67-F727C476D068}"/>
    <dgm:cxn modelId="{2DCF036A-A862-4346-A256-8EAEF5F292A9}" srcId="{7A28F6D8-160F-4D1C-BDE7-E405E4AD72FF}" destId="{44267545-BBDA-489E-8523-1B172BA42020}" srcOrd="0" destOrd="0" parTransId="{13B05D4D-BD1A-4EA5-A0A9-620D37A6378C}" sibTransId="{5C0432BF-5D23-41AD-9311-54534D9F6199}"/>
    <dgm:cxn modelId="{E4243B8B-D454-4555-89E3-5662F9ED1B64}" type="presOf" srcId="{754ECD82-F264-4BF7-8678-4887166225F7}" destId="{3B76366B-38DF-4A70-8917-3260F337997C}" srcOrd="0" destOrd="0" presId="urn:microsoft.com/office/officeart/2005/8/layout/vList6"/>
    <dgm:cxn modelId="{74B3DDAC-CD9B-4082-BB57-73F095DB5ECA}" type="presOf" srcId="{E9392B1F-DE8E-4069-B387-513B128BD120}" destId="{903B8794-D8BE-45EE-A14B-BB5A4020DB94}" srcOrd="0" destOrd="1" presId="urn:microsoft.com/office/officeart/2005/8/layout/vList6"/>
    <dgm:cxn modelId="{D4B4D174-DA56-4993-AD22-ACC588D8F98B}" srcId="{7A28F6D8-160F-4D1C-BDE7-E405E4AD72FF}" destId="{BE7EE89D-7E50-476A-B9FE-BF211A9A0206}" srcOrd="2" destOrd="0" parTransId="{D3572445-255C-4110-B48E-1185A4DE99AA}" sibTransId="{760BD79A-85F7-49E6-A8AA-7853B6E942C6}"/>
    <dgm:cxn modelId="{F880FFEE-C671-4151-A074-5C3F849F7575}" type="presOf" srcId="{BE7EE89D-7E50-476A-B9FE-BF211A9A0206}" destId="{903B8794-D8BE-45EE-A14B-BB5A4020DB94}" srcOrd="0" destOrd="2" presId="urn:microsoft.com/office/officeart/2005/8/layout/vList6"/>
    <dgm:cxn modelId="{14076C80-8241-41EF-9106-55D1A8E2BD79}" type="presOf" srcId="{7A28F6D8-160F-4D1C-BDE7-E405E4AD72FF}" destId="{9B5C793E-78DD-4714-B207-49A9358482AD}" srcOrd="0" destOrd="0" presId="urn:microsoft.com/office/officeart/2005/8/layout/vList6"/>
    <dgm:cxn modelId="{D6B226E6-9F0E-49DE-B344-CB406D7CA187}" type="presParOf" srcId="{3B76366B-38DF-4A70-8917-3260F337997C}" destId="{236EC34C-27A6-4087-9509-B8E2122ECFEE}" srcOrd="0" destOrd="0" presId="urn:microsoft.com/office/officeart/2005/8/layout/vList6"/>
    <dgm:cxn modelId="{2FA9ECAE-686D-4843-8A30-AE49F8858DCE}" type="presParOf" srcId="{236EC34C-27A6-4087-9509-B8E2122ECFEE}" destId="{9B5C793E-78DD-4714-B207-49A9358482AD}" srcOrd="0" destOrd="0" presId="urn:microsoft.com/office/officeart/2005/8/layout/vList6"/>
    <dgm:cxn modelId="{0C29E7BA-617B-4FB2-AEDA-2E773EF79F9E}" type="presParOf" srcId="{236EC34C-27A6-4087-9509-B8E2122ECFEE}" destId="{903B8794-D8BE-45EE-A14B-BB5A4020DB9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2CE1A-7549-47FA-A4B1-825FE0A2DC82}">
      <dsp:nvSpPr>
        <dsp:cNvPr id="0" name=""/>
        <dsp:cNvSpPr/>
      </dsp:nvSpPr>
      <dsp:spPr>
        <a:xfrm>
          <a:off x="1218343" y="844753"/>
          <a:ext cx="1678113" cy="70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reconsideration</a:t>
          </a:r>
          <a:endParaRPr lang="en-US" sz="1200" kern="1200" dirty="0"/>
        </a:p>
      </dsp:txBody>
      <dsp:txXfrm>
        <a:off x="1464097" y="948666"/>
        <a:ext cx="1186605" cy="501735"/>
      </dsp:txXfrm>
    </dsp:sp>
    <dsp:sp modelId="{E2315E12-F2DA-4891-913B-6BB235C4B713}">
      <dsp:nvSpPr>
        <dsp:cNvPr id="0" name=""/>
        <dsp:cNvSpPr/>
      </dsp:nvSpPr>
      <dsp:spPr>
        <a:xfrm rot="12935280">
          <a:off x="1140335" y="626036"/>
          <a:ext cx="513903" cy="20222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58B92-8B70-4911-9F41-FA2ACEC4FB29}">
      <dsp:nvSpPr>
        <dsp:cNvPr id="0" name=""/>
        <dsp:cNvSpPr/>
      </dsp:nvSpPr>
      <dsp:spPr>
        <a:xfrm>
          <a:off x="851286" y="307981"/>
          <a:ext cx="674083" cy="5392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</a:t>
          </a:r>
          <a:endParaRPr lang="en-US" sz="1300" kern="1200" dirty="0"/>
        </a:p>
      </dsp:txBody>
      <dsp:txXfrm>
        <a:off x="867081" y="323776"/>
        <a:ext cx="642493" cy="507677"/>
      </dsp:txXfrm>
    </dsp:sp>
    <dsp:sp modelId="{1DA86299-8255-4A39-9FD6-3C036733E0C6}">
      <dsp:nvSpPr>
        <dsp:cNvPr id="0" name=""/>
        <dsp:cNvSpPr/>
      </dsp:nvSpPr>
      <dsp:spPr>
        <a:xfrm rot="16200000">
          <a:off x="1785733" y="440351"/>
          <a:ext cx="543333" cy="202225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BB018-6A95-4DA4-9F7A-D1C83E2C23C8}">
      <dsp:nvSpPr>
        <dsp:cNvPr id="0" name=""/>
        <dsp:cNvSpPr/>
      </dsp:nvSpPr>
      <dsp:spPr>
        <a:xfrm>
          <a:off x="1720358" y="164"/>
          <a:ext cx="674083" cy="5392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consider</a:t>
          </a:r>
          <a:endParaRPr lang="en-US" sz="1300" kern="1200" dirty="0"/>
        </a:p>
      </dsp:txBody>
      <dsp:txXfrm>
        <a:off x="1736153" y="15959"/>
        <a:ext cx="642493" cy="507677"/>
      </dsp:txXfrm>
    </dsp:sp>
    <dsp:sp modelId="{085A62EB-7B9A-4C41-898A-7AED46FDAEFA}">
      <dsp:nvSpPr>
        <dsp:cNvPr id="0" name=""/>
        <dsp:cNvSpPr/>
      </dsp:nvSpPr>
      <dsp:spPr>
        <a:xfrm rot="19395672">
          <a:off x="2442664" y="610371"/>
          <a:ext cx="537163" cy="20222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389E6-4CA9-4DDB-A431-FDE82B935AF7}">
      <dsp:nvSpPr>
        <dsp:cNvPr id="0" name=""/>
        <dsp:cNvSpPr/>
      </dsp:nvSpPr>
      <dsp:spPr>
        <a:xfrm>
          <a:off x="2589437" y="281193"/>
          <a:ext cx="674083" cy="5392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ation</a:t>
          </a:r>
          <a:endParaRPr lang="en-US" sz="1300" kern="1200" dirty="0"/>
        </a:p>
      </dsp:txBody>
      <dsp:txXfrm>
        <a:off x="2605232" y="296988"/>
        <a:ext cx="642493" cy="5076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E29F1-5C5D-4604-973D-F4451897C2FE}">
      <dsp:nvSpPr>
        <dsp:cNvPr id="0" name=""/>
        <dsp:cNvSpPr/>
      </dsp:nvSpPr>
      <dsp:spPr>
        <a:xfrm>
          <a:off x="3444999" y="3014823"/>
          <a:ext cx="186407" cy="571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648"/>
              </a:lnTo>
              <a:lnTo>
                <a:pt x="186407" y="57164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7AF59A-20C4-4FCB-8171-498D4B23C626}">
      <dsp:nvSpPr>
        <dsp:cNvPr id="0" name=""/>
        <dsp:cNvSpPr/>
      </dsp:nvSpPr>
      <dsp:spPr>
        <a:xfrm>
          <a:off x="3190242" y="2132496"/>
          <a:ext cx="751842" cy="260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85"/>
              </a:lnTo>
              <a:lnTo>
                <a:pt x="751842" y="130485"/>
              </a:lnTo>
              <a:lnTo>
                <a:pt x="751842" y="26097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0210B4-4A07-4C21-BE14-9E0540A60D61}">
      <dsp:nvSpPr>
        <dsp:cNvPr id="0" name=""/>
        <dsp:cNvSpPr/>
      </dsp:nvSpPr>
      <dsp:spPr>
        <a:xfrm>
          <a:off x="1941314" y="3014823"/>
          <a:ext cx="186407" cy="571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648"/>
              </a:lnTo>
              <a:lnTo>
                <a:pt x="186407" y="57164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BC61D-F6ED-4653-91F9-B5A746973D97}">
      <dsp:nvSpPr>
        <dsp:cNvPr id="0" name=""/>
        <dsp:cNvSpPr/>
      </dsp:nvSpPr>
      <dsp:spPr>
        <a:xfrm>
          <a:off x="2438400" y="2132496"/>
          <a:ext cx="751842" cy="260970"/>
        </a:xfrm>
        <a:custGeom>
          <a:avLst/>
          <a:gdLst/>
          <a:ahLst/>
          <a:cxnLst/>
          <a:rect l="0" t="0" r="0" b="0"/>
          <a:pathLst>
            <a:path>
              <a:moveTo>
                <a:pt x="751842" y="0"/>
              </a:moveTo>
              <a:lnTo>
                <a:pt x="751842" y="130485"/>
              </a:lnTo>
              <a:lnTo>
                <a:pt x="0" y="130485"/>
              </a:lnTo>
              <a:lnTo>
                <a:pt x="0" y="26097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B9BA8-7F54-42F0-B315-FCF8F7E7B5F0}">
      <dsp:nvSpPr>
        <dsp:cNvPr id="0" name=""/>
        <dsp:cNvSpPr/>
      </dsp:nvSpPr>
      <dsp:spPr>
        <a:xfrm>
          <a:off x="1907139" y="1250168"/>
          <a:ext cx="1283103" cy="260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85"/>
              </a:lnTo>
              <a:lnTo>
                <a:pt x="1283103" y="130485"/>
              </a:lnTo>
              <a:lnTo>
                <a:pt x="1283103" y="26097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F988E-FE5F-4B69-92FC-E221F469F124}">
      <dsp:nvSpPr>
        <dsp:cNvPr id="0" name=""/>
        <dsp:cNvSpPr/>
      </dsp:nvSpPr>
      <dsp:spPr>
        <a:xfrm>
          <a:off x="126950" y="2132496"/>
          <a:ext cx="186407" cy="571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648"/>
              </a:lnTo>
              <a:lnTo>
                <a:pt x="186407" y="57164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347C1-9789-46F6-92BD-3204CFF55F56}">
      <dsp:nvSpPr>
        <dsp:cNvPr id="0" name=""/>
        <dsp:cNvSpPr/>
      </dsp:nvSpPr>
      <dsp:spPr>
        <a:xfrm>
          <a:off x="624036" y="1250168"/>
          <a:ext cx="1283103" cy="260970"/>
        </a:xfrm>
        <a:custGeom>
          <a:avLst/>
          <a:gdLst/>
          <a:ahLst/>
          <a:cxnLst/>
          <a:rect l="0" t="0" r="0" b="0"/>
          <a:pathLst>
            <a:path>
              <a:moveTo>
                <a:pt x="1283103" y="0"/>
              </a:moveTo>
              <a:lnTo>
                <a:pt x="1283103" y="130485"/>
              </a:lnTo>
              <a:lnTo>
                <a:pt x="0" y="130485"/>
              </a:lnTo>
              <a:lnTo>
                <a:pt x="0" y="26097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3A752-C819-449A-87D3-C460CF029E6B}">
      <dsp:nvSpPr>
        <dsp:cNvPr id="0" name=""/>
        <dsp:cNvSpPr/>
      </dsp:nvSpPr>
      <dsp:spPr>
        <a:xfrm>
          <a:off x="1285781" y="628811"/>
          <a:ext cx="1242714" cy="621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Morphemes</a:t>
          </a:r>
          <a:endParaRPr lang="en-US" sz="1400" kern="1200" dirty="0"/>
        </a:p>
      </dsp:txBody>
      <dsp:txXfrm>
        <a:off x="1285781" y="628811"/>
        <a:ext cx="1242714" cy="621357"/>
      </dsp:txXfrm>
    </dsp:sp>
    <dsp:sp modelId="{90DCEA4E-91D6-45C9-8683-29104B329953}">
      <dsp:nvSpPr>
        <dsp:cNvPr id="0" name=""/>
        <dsp:cNvSpPr/>
      </dsp:nvSpPr>
      <dsp:spPr>
        <a:xfrm>
          <a:off x="2678" y="1511139"/>
          <a:ext cx="1242714" cy="621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Stem</a:t>
          </a:r>
          <a:endParaRPr lang="en-US" sz="1400" kern="1200" dirty="0"/>
        </a:p>
      </dsp:txBody>
      <dsp:txXfrm>
        <a:off x="2678" y="1511139"/>
        <a:ext cx="1242714" cy="621357"/>
      </dsp:txXfrm>
    </dsp:sp>
    <dsp:sp modelId="{B1E5620F-2A39-45A0-BFD9-C2B682B1B1EE}">
      <dsp:nvSpPr>
        <dsp:cNvPr id="0" name=""/>
        <dsp:cNvSpPr/>
      </dsp:nvSpPr>
      <dsp:spPr>
        <a:xfrm>
          <a:off x="313357" y="2393466"/>
          <a:ext cx="1242714" cy="621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tree, go,  fat</a:t>
          </a:r>
          <a:endParaRPr lang="en-US" sz="1400" kern="1200" dirty="0"/>
        </a:p>
      </dsp:txBody>
      <dsp:txXfrm>
        <a:off x="313357" y="2393466"/>
        <a:ext cx="1242714" cy="621357"/>
      </dsp:txXfrm>
    </dsp:sp>
    <dsp:sp modelId="{D4C629E5-5FC3-4227-9AD1-2F558A587DE3}">
      <dsp:nvSpPr>
        <dsp:cNvPr id="0" name=""/>
        <dsp:cNvSpPr/>
      </dsp:nvSpPr>
      <dsp:spPr>
        <a:xfrm>
          <a:off x="2568885" y="1511139"/>
          <a:ext cx="1242714" cy="621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Affixes</a:t>
          </a:r>
          <a:endParaRPr lang="en-US" sz="1400" kern="1200" dirty="0"/>
        </a:p>
      </dsp:txBody>
      <dsp:txXfrm>
        <a:off x="2568885" y="1511139"/>
        <a:ext cx="1242714" cy="621357"/>
      </dsp:txXfrm>
    </dsp:sp>
    <dsp:sp modelId="{DCC0EB77-CE65-4C8A-91A4-3EFDAD133BF2}">
      <dsp:nvSpPr>
        <dsp:cNvPr id="0" name=""/>
        <dsp:cNvSpPr/>
      </dsp:nvSpPr>
      <dsp:spPr>
        <a:xfrm>
          <a:off x="1817042" y="2393466"/>
          <a:ext cx="1242714" cy="621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Prefixes</a:t>
          </a:r>
          <a:endParaRPr lang="en-US" sz="1400" kern="1200" dirty="0"/>
        </a:p>
      </dsp:txBody>
      <dsp:txXfrm>
        <a:off x="1817042" y="2393466"/>
        <a:ext cx="1242714" cy="621357"/>
      </dsp:txXfrm>
    </dsp:sp>
    <dsp:sp modelId="{398FBF71-E2A9-41B1-9B1E-E81E4549B661}">
      <dsp:nvSpPr>
        <dsp:cNvPr id="0" name=""/>
        <dsp:cNvSpPr/>
      </dsp:nvSpPr>
      <dsp:spPr>
        <a:xfrm>
          <a:off x="2127721" y="3275794"/>
          <a:ext cx="1242714" cy="621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post - (postpone)</a:t>
          </a:r>
          <a:endParaRPr lang="en-US" sz="1400" kern="1200" dirty="0"/>
        </a:p>
      </dsp:txBody>
      <dsp:txXfrm>
        <a:off x="2127721" y="3275794"/>
        <a:ext cx="1242714" cy="621357"/>
      </dsp:txXfrm>
    </dsp:sp>
    <dsp:sp modelId="{9781B6BA-0A85-49AF-9602-E29256505C89}">
      <dsp:nvSpPr>
        <dsp:cNvPr id="0" name=""/>
        <dsp:cNvSpPr/>
      </dsp:nvSpPr>
      <dsp:spPr>
        <a:xfrm>
          <a:off x="3320727" y="2393466"/>
          <a:ext cx="1242714" cy="621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Suffixes</a:t>
          </a:r>
          <a:endParaRPr lang="en-US" sz="1400" kern="1200" dirty="0"/>
        </a:p>
      </dsp:txBody>
      <dsp:txXfrm>
        <a:off x="3320727" y="2393466"/>
        <a:ext cx="1242714" cy="621357"/>
      </dsp:txXfrm>
    </dsp:sp>
    <dsp:sp modelId="{DCAD4957-2B26-4F83-B857-2527C2C04C67}">
      <dsp:nvSpPr>
        <dsp:cNvPr id="0" name=""/>
        <dsp:cNvSpPr/>
      </dsp:nvSpPr>
      <dsp:spPr>
        <a:xfrm>
          <a:off x="3631406" y="3275794"/>
          <a:ext cx="1242714" cy="621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</a:t>
          </a:r>
          <a:r>
            <a:rPr lang="en-US" sz="1400" kern="1200" dirty="0" err="1" smtClean="0"/>
            <a:t>ed</a:t>
          </a:r>
          <a:r>
            <a:rPr lang="en-US" sz="1400" kern="1200" dirty="0" smtClean="0"/>
            <a:t> (tossed)</a:t>
          </a:r>
          <a:endParaRPr lang="en-US" sz="1400" kern="1200" dirty="0"/>
        </a:p>
      </dsp:txBody>
      <dsp:txXfrm>
        <a:off x="3631406" y="3275794"/>
        <a:ext cx="1242714" cy="6213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9D613-1E27-4BC7-9962-DA4166600407}" type="datetimeFigureOut">
              <a:rPr lang="en-US" smtClean="0"/>
              <a:pPr/>
              <a:t>10-Feb-21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9DB0C-C3E2-4D63-85A5-CD50CA730E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0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23637E-8436-47E8-81DB-714C3452D17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D5259E-CDFD-48D3-9349-80D22F9C864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2E28-F540-4B9E-ADF1-228A13617DBD}" type="datetime1">
              <a:rPr lang="en-US" smtClean="0"/>
              <a:pPr/>
              <a:t>10-Feb-21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 and Automata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B22E-D0C3-4569-98F6-C42794805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3DD6-7BFE-417E-B9D6-268411D6401E}" type="datetime1">
              <a:rPr lang="en-US" smtClean="0"/>
              <a:pPr/>
              <a:t>10-Feb-21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 and Automata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B22E-D0C3-4569-98F6-C42794805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ACB4-BDC6-48E1-96C9-C9E6FA3F57E2}" type="datetime1">
              <a:rPr lang="en-US" smtClean="0"/>
              <a:pPr/>
              <a:t>10-Feb-21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 and Automata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B22E-D0C3-4569-98F6-C42794805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8AD75-AFE7-4D9E-835F-8A746F362CB4}" type="datetime1">
              <a:rPr lang="en-US" altLang="zh-TW" smtClean="0"/>
              <a:pPr>
                <a:defRPr/>
              </a:pPr>
              <a:t>10-Feb-21</a:t>
            </a:fld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Regular Expressions and Automata </a:t>
            </a: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2687C-F6EF-4A87-B7CB-B58B6956FC4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7F6C21-16B3-4778-A844-931367A88C10}" type="datetime1">
              <a:rPr lang="en-US" altLang="zh-TW" smtClean="0"/>
              <a:pPr>
                <a:defRPr/>
              </a:pPr>
              <a:t>10-Feb-21</a:t>
            </a:fld>
            <a:endParaRPr lang="en-US" altLang="zh-TW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/>
              <a:t>Regular Expressions and Automata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A4A3D1-20B0-41C7-A358-AF6EBD599AF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89A23-590C-4D40-9A9E-0FCDC94F36CB}" type="datetime1">
              <a:rPr lang="en-US" altLang="zh-TW" smtClean="0"/>
              <a:pPr>
                <a:defRPr/>
              </a:pPr>
              <a:t>10-Feb-21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Regular Expressions and Automata 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B8C0-26BF-4F5E-BF98-7712735AB0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851E-DC1F-4076-84BC-9871DBA03145}" type="datetime1">
              <a:rPr lang="en-US" smtClean="0"/>
              <a:pPr/>
              <a:t>10-Feb-21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 and Automata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B22E-D0C3-4569-98F6-C42794805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D377-5C00-4A5A-A514-D5839889987A}" type="datetime1">
              <a:rPr lang="en-US" smtClean="0"/>
              <a:pPr/>
              <a:t>10-Feb-21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 and Automata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B22E-D0C3-4569-98F6-C42794805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D269-4789-430E-ABE1-B7A553281C28}" type="datetime1">
              <a:rPr lang="en-US" smtClean="0"/>
              <a:pPr/>
              <a:t>10-Feb-21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 and Automata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B22E-D0C3-4569-98F6-C42794805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2E58-0714-4AF7-B8E9-97DCA8927E2F}" type="datetime1">
              <a:rPr lang="en-US" smtClean="0"/>
              <a:pPr/>
              <a:t>10-Feb-21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 and Automata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B22E-D0C3-4569-98F6-C42794805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4B51-2FC8-4FBE-BCDC-6F3A561AE3DF}" type="datetime1">
              <a:rPr lang="en-US" smtClean="0"/>
              <a:pPr/>
              <a:t>10-Feb-21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 and Automata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B22E-D0C3-4569-98F6-C42794805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BD27-8A38-46CE-B06C-1507167543E0}" type="datetime1">
              <a:rPr lang="en-US" smtClean="0"/>
              <a:pPr/>
              <a:t>10-Feb-21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 and Automata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B22E-D0C3-4569-98F6-C42794805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96E5-A1D5-499A-9159-30D7D8692AF5}" type="datetime1">
              <a:rPr lang="en-US" smtClean="0"/>
              <a:pPr/>
              <a:t>10-Feb-21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 and Automata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B22E-D0C3-4569-98F6-C42794805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6425-DE10-42C4-998D-1F11B274C0CF}" type="datetime1">
              <a:rPr lang="en-US" smtClean="0"/>
              <a:pPr/>
              <a:t>10-Feb-21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Expressions and Automata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B22E-D0C3-4569-98F6-C42794805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0C5BA-FD9D-4867-9B00-E44B698FD9D5}" type="datetime1">
              <a:rPr lang="en-US" smtClean="0"/>
              <a:pPr/>
              <a:t>10-Feb-21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Regular Expressions and Automata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0B22E-D0C3-4569-98F6-C42794805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Natural Language Processing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Day)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10</a:t>
            </a:r>
            <a:r>
              <a:rPr lang="en-US" dirty="0" smtClean="0"/>
              <a:t>-Feb-2021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B.K.Mishra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Inflection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Indicates some grammatical function like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Results in a word of the same class</a:t>
            </a:r>
          </a:p>
          <a:p>
            <a:pPr eaLnBrk="1" hangingPunct="1"/>
            <a:r>
              <a:rPr lang="en-US" smtClean="0"/>
              <a:t>Productivity</a:t>
            </a:r>
          </a:p>
          <a:p>
            <a:pPr lvl="1" eaLnBrk="1" hangingPunct="1">
              <a:buFont typeface="Arial" charset="0"/>
              <a:buNone/>
            </a:pPr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413000"/>
          <a:ext cx="6096000" cy="194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dirty="0" smtClean="0"/>
                        <a:t>लड़का</a:t>
                      </a:r>
                      <a:r>
                        <a:rPr lang="en-US" dirty="0" smtClean="0"/>
                        <a:t> 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dirty="0" smtClean="0"/>
                        <a:t>लड़के</a:t>
                      </a:r>
                      <a:r>
                        <a:rPr lang="en-US" dirty="0" smtClean="0"/>
                        <a:t> (O)</a:t>
                      </a:r>
                      <a:r>
                        <a:rPr lang="hi-IN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 smtClean="0"/>
                        <a:t>लड़का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Sg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 smtClean="0"/>
                        <a:t>लड़के</a:t>
                      </a:r>
                      <a:r>
                        <a:rPr lang="en-US" dirty="0" smtClean="0"/>
                        <a:t> (Pl)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 smtClean="0"/>
                        <a:t>जाऊँगा</a:t>
                      </a:r>
                      <a:r>
                        <a:rPr lang="en-US" dirty="0" smtClean="0"/>
                        <a:t> (1</a:t>
                      </a:r>
                      <a:r>
                        <a:rPr lang="en-US" sz="2400" dirty="0" smtClean="0"/>
                        <a:t>st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 smtClean="0"/>
                        <a:t>जाओगे</a:t>
                      </a:r>
                      <a:r>
                        <a:rPr lang="en-US" dirty="0" smtClean="0"/>
                        <a:t> (2</a:t>
                      </a:r>
                      <a:r>
                        <a:rPr lang="en-US" sz="2000" dirty="0" smtClean="0"/>
                        <a:t>nd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 smtClean="0"/>
                        <a:t>जाऊँगा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Masc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 smtClean="0"/>
                        <a:t>जाऊँगी</a:t>
                      </a:r>
                      <a:r>
                        <a:rPr lang="en-US" dirty="0" smtClean="0"/>
                        <a:t> (Fem)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dirty="0" smtClean="0"/>
                        <a:t>गया</a:t>
                      </a:r>
                      <a:r>
                        <a:rPr lang="en-US" dirty="0" smtClean="0"/>
                        <a:t>(Pas)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dirty="0" smtClean="0"/>
                        <a:t>जाऊँगी</a:t>
                      </a:r>
                      <a:r>
                        <a:rPr lang="en-US" dirty="0" smtClean="0"/>
                        <a:t> (Fem)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Usually, results in a word of a different class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-able when attached to a verb gives an adjective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read (V) + -able =  readable (</a:t>
            </a:r>
            <a:r>
              <a:rPr lang="en-US" dirty="0" err="1" smtClean="0"/>
              <a:t>Adj</a:t>
            </a:r>
            <a:r>
              <a:rPr lang="en-US" dirty="0" smtClean="0"/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Often meaning of the derived word is difficult to predict exactly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writer :: writer (one who writes)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paint :: painter (one who paints)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cut :: cutter? (an instrument used to cut)</a:t>
            </a:r>
          </a:p>
          <a:p>
            <a:pPr eaLnBrk="1" hangingPunct="1">
              <a:defRPr/>
            </a:pPr>
            <a:r>
              <a:rPr lang="en-US" dirty="0" smtClean="0"/>
              <a:t>Less productive</a:t>
            </a:r>
          </a:p>
          <a:p>
            <a:pPr lvl="1" eaLnBrk="1" hangingPunct="1">
              <a:defRPr/>
            </a:pPr>
            <a:r>
              <a:rPr lang="en-US" dirty="0" smtClean="0"/>
              <a:t>eatable :: readable :: </a:t>
            </a:r>
            <a:r>
              <a:rPr lang="en-US" dirty="0" err="1" smtClean="0"/>
              <a:t>runnable</a:t>
            </a:r>
            <a:r>
              <a:rPr lang="en-US" dirty="0" smtClean="0"/>
              <a:t>?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Problems in MA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Productivity </a:t>
            </a:r>
          </a:p>
          <a:p>
            <a:pPr eaLnBrk="1" hangingPunct="1"/>
            <a:r>
              <a:rPr lang="en-US" smtClean="0"/>
              <a:t>False Analysis</a:t>
            </a:r>
          </a:p>
          <a:p>
            <a:pPr eaLnBrk="1" hangingPunct="1"/>
            <a:r>
              <a:rPr lang="en-US" smtClean="0"/>
              <a:t>Bound Base Morphemes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Productivity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Property of a morphological process to give rise to new formations on a systematic basis</a:t>
            </a:r>
          </a:p>
          <a:p>
            <a:pPr eaLnBrk="1" hangingPunct="1">
              <a:buFont typeface="Wingdings 2" pitchFamily="18" charset="2"/>
              <a:buNone/>
            </a:pPr>
            <a:endParaRPr lang="en-US" sz="2400" smtClean="0"/>
          </a:p>
          <a:p>
            <a:pPr eaLnBrk="1" hangingPunct="1">
              <a:buFont typeface="Wingdings 2" pitchFamily="18" charset="2"/>
              <a:buNone/>
            </a:pPr>
            <a:endParaRPr lang="en-US" sz="2400" smtClean="0"/>
          </a:p>
          <a:p>
            <a:pPr eaLnBrk="1" hangingPunct="1">
              <a:buFont typeface="Wingdings 2" pitchFamily="18" charset="2"/>
              <a:buNone/>
            </a:pPr>
            <a:r>
              <a:rPr lang="en-US" sz="2400" smtClean="0"/>
              <a:t>	</a:t>
            </a:r>
          </a:p>
          <a:p>
            <a:pPr eaLnBrk="1" hangingPunct="1">
              <a:buFont typeface="Wingdings 2" pitchFamily="18" charset="2"/>
              <a:buNone/>
            </a:pPr>
            <a:endParaRPr lang="en-US" sz="2400" smtClean="0"/>
          </a:p>
          <a:p>
            <a:pPr eaLnBrk="1" hangingPunct="1"/>
            <a:r>
              <a:rPr lang="en-US" sz="2400" smtClean="0"/>
              <a:t>Exceptions</a:t>
            </a:r>
          </a:p>
          <a:p>
            <a:pPr eaLnBrk="1" hangingPunct="1">
              <a:buFont typeface="Wingdings 2" pitchFamily="18" charset="2"/>
              <a:buNone/>
            </a:pPr>
            <a:endParaRPr lang="en-US" sz="2400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graphicFrame>
        <p:nvGraphicFramePr>
          <p:cNvPr id="7" name="Diagram 6"/>
          <p:cNvGraphicFramePr/>
          <p:nvPr/>
        </p:nvGraphicFramePr>
        <p:xfrm>
          <a:off x="0" y="2362200"/>
          <a:ext cx="70866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381000" y="3352800"/>
          <a:ext cx="64008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95400" y="4754563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Peaceable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Actionable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Companionable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Saleable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Marriageable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Reasonable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Impressionable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Fashionable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knowledgeable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False analysis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990600" y="1600200"/>
          <a:ext cx="716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Bound Base Morphemes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371600"/>
            <a:ext cx="7772400" cy="4572000"/>
          </a:xfrm>
        </p:spPr>
        <p:txBody>
          <a:bodyPr/>
          <a:lstStyle/>
          <a:p>
            <a:pPr eaLnBrk="1" hangingPunct="1"/>
            <a:r>
              <a:rPr lang="en-US" smtClean="0"/>
              <a:t>Occur only in a particular complex word </a:t>
            </a:r>
          </a:p>
          <a:p>
            <a:pPr eaLnBrk="1" hangingPunct="1"/>
            <a:r>
              <a:rPr lang="en-US" smtClean="0"/>
              <a:t>Do not have independent existence </a:t>
            </a:r>
          </a:p>
          <a:p>
            <a:pPr eaLnBrk="1" hangingPunct="1"/>
            <a:endParaRPr lang="en-US" smtClean="0"/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1295400" y="2463800"/>
          <a:ext cx="6629400" cy="157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066800" y="4191000"/>
          <a:ext cx="6858000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on Inflection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90600" y="1447800"/>
          <a:ext cx="7772400" cy="434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6200"/>
                <a:gridCol w="3886200"/>
              </a:tblGrid>
              <a:tr h="113047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Noun</a:t>
                      </a:r>
                      <a:r>
                        <a:rPr lang="en-US" sz="2000" baseline="0" dirty="0" smtClean="0"/>
                        <a:t> inflectional suffixes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Plural marker -s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Possessive marker ‘s</a:t>
                      </a:r>
                      <a:endParaRPr lang="en-US" sz="2000" b="0" dirty="0"/>
                    </a:p>
                  </a:txBody>
                  <a:tcPr/>
                </a:tc>
              </a:tr>
              <a:tr h="2082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Verb</a:t>
                      </a:r>
                      <a:r>
                        <a:rPr lang="en-US" sz="2000" baseline="0" dirty="0" smtClean="0"/>
                        <a:t> inflectional suffixes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Third person present</a:t>
                      </a:r>
                      <a:r>
                        <a:rPr lang="en-US" sz="2000" baseline="0" dirty="0" smtClean="0"/>
                        <a:t> singular marker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000" baseline="0" dirty="0" smtClean="0"/>
                        <a:t>   -s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Past tense marker -</a:t>
                      </a:r>
                      <a:r>
                        <a:rPr lang="en-US" sz="2000" baseline="0" dirty="0" err="1" smtClean="0"/>
                        <a:t>ed</a:t>
                      </a:r>
                      <a:endParaRPr lang="en-US" sz="20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Progressive marker -</a:t>
                      </a:r>
                      <a:r>
                        <a:rPr lang="en-US" sz="2000" baseline="0" dirty="0" err="1" smtClean="0"/>
                        <a:t>ing</a:t>
                      </a:r>
                      <a:endParaRPr lang="en-US" sz="20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Past participle markers -en or –</a:t>
                      </a:r>
                      <a:r>
                        <a:rPr lang="en-US" sz="2000" baseline="0" dirty="0" err="1" smtClean="0"/>
                        <a:t>ed</a:t>
                      </a:r>
                      <a:endParaRPr lang="en-US" sz="2000" dirty="0"/>
                    </a:p>
                  </a:txBody>
                  <a:tcPr/>
                </a:tc>
              </a:tr>
              <a:tr h="11304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Adjective inflectional suffixes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Comparative marker -</a:t>
                      </a:r>
                      <a:r>
                        <a:rPr lang="en-US" sz="2000" dirty="0" err="1" smtClean="0"/>
                        <a:t>er</a:t>
                      </a:r>
                      <a:endParaRPr lang="en-US" sz="20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Superlative marker -</a:t>
                      </a:r>
                      <a:r>
                        <a:rPr lang="en-US" sz="2000" dirty="0" err="1" smtClean="0"/>
                        <a:t>est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377" name="TextBox 7"/>
          <p:cNvSpPr txBox="1">
            <a:spLocks noChangeArrowheads="1"/>
          </p:cNvSpPr>
          <p:nvPr/>
        </p:nvSpPr>
        <p:spPr bwMode="auto">
          <a:xfrm>
            <a:off x="762000" y="5867400"/>
            <a:ext cx="784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Inflectional Suffixes in English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Spelling Rules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Generally words are pluralized by adding –s to the end</a:t>
            </a:r>
          </a:p>
          <a:p>
            <a:pPr eaLnBrk="1" hangingPunct="1"/>
            <a:r>
              <a:rPr lang="en-US" smtClean="0"/>
              <a:t>Words ending in –s, -z, -sh and sometimes –x require –es </a:t>
            </a:r>
          </a:p>
          <a:p>
            <a:pPr lvl="1" eaLnBrk="1" hangingPunct="1"/>
            <a:r>
              <a:rPr lang="en-US" smtClean="0">
                <a:solidFill>
                  <a:srgbClr val="FF0000"/>
                </a:solidFill>
              </a:rPr>
              <a:t>buses, quizzes, dishes, boxes</a:t>
            </a:r>
          </a:p>
          <a:p>
            <a:pPr eaLnBrk="1" hangingPunct="1"/>
            <a:r>
              <a:rPr lang="en-US" smtClean="0"/>
              <a:t>Nouns ending in –y preceded by a  consonant change the –y to -i </a:t>
            </a:r>
          </a:p>
          <a:p>
            <a:pPr lvl="1" eaLnBrk="1" hangingPunct="1"/>
            <a:r>
              <a:rPr lang="en-US" smtClean="0">
                <a:solidFill>
                  <a:srgbClr val="FF0000"/>
                </a:solidFill>
              </a:rPr>
              <a:t>babies, floppies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Verbal Inflection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450975"/>
          <a:ext cx="8654923" cy="3349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3624"/>
                <a:gridCol w="1027176"/>
                <a:gridCol w="914400"/>
                <a:gridCol w="909193"/>
                <a:gridCol w="982980"/>
                <a:gridCol w="1085850"/>
                <a:gridCol w="1085850"/>
                <a:gridCol w="1085850"/>
              </a:tblGrid>
              <a:tr h="541867">
                <a:tc>
                  <a:txBody>
                    <a:bodyPr/>
                    <a:lstStyle/>
                    <a:p>
                      <a:r>
                        <a:rPr lang="en-US" dirty="0" smtClean="0"/>
                        <a:t>Morphological Form Classes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Regularly Inflected</a:t>
                      </a:r>
                      <a:r>
                        <a:rPr lang="en-US" baseline="0" dirty="0" smtClean="0"/>
                        <a:t> Verbs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Irregularly Inflected Verbs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dirty="0" smtClean="0"/>
                        <a:t>Stem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Sob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Eat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Cut</a:t>
                      </a:r>
                      <a:endParaRPr lang="en-US" dirty="0"/>
                    </a:p>
                  </a:txBody>
                  <a:tcPr/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dirty="0" smtClean="0"/>
                        <a:t>-s form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Jumps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Fries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Sobs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Eats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Cuts</a:t>
                      </a:r>
                      <a:endParaRPr lang="en-US" dirty="0"/>
                    </a:p>
                  </a:txBody>
                  <a:tcPr/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ing</a:t>
                      </a:r>
                      <a:r>
                        <a:rPr lang="en-US" dirty="0" smtClean="0"/>
                        <a:t> participle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Jumping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Parsing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Frying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Sobbing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Eating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Bringing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Cutting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dirty="0" smtClean="0"/>
                        <a:t>Past form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Jumped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Parsed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Fried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Sobbed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Ate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Brought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Cut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dirty="0" smtClean="0"/>
                        <a:t>–</a:t>
                      </a:r>
                      <a:r>
                        <a:rPr lang="en-US" dirty="0" err="1" smtClean="0"/>
                        <a:t>ed</a:t>
                      </a:r>
                      <a:r>
                        <a:rPr lang="en-US" dirty="0" smtClean="0"/>
                        <a:t> participle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Jumped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Parsed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Fried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Sobbed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Eaten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Brought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Cut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471" name="TextBox 3"/>
          <p:cNvSpPr txBox="1">
            <a:spLocks noChangeArrowheads="1"/>
          </p:cNvSpPr>
          <p:nvPr/>
        </p:nvSpPr>
        <p:spPr bwMode="auto">
          <a:xfrm>
            <a:off x="228600" y="5029200"/>
            <a:ext cx="3886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 pitchFamily="34" charset="0"/>
              </a:rPr>
              <a:t>Forms governed by spelling rules</a:t>
            </a:r>
          </a:p>
          <a:p>
            <a:r>
              <a:rPr lang="en-US">
                <a:solidFill>
                  <a:srgbClr val="008000"/>
                </a:solidFill>
                <a:latin typeface="Calibri" pitchFamily="34" charset="0"/>
              </a:rPr>
              <a:t>Idiosyncratic forms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Morphological Parsing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</a:t>
            </a:r>
          </a:p>
          <a:p>
            <a:pPr lvl="1" eaLnBrk="1" hangingPunct="1"/>
            <a:r>
              <a:rPr lang="en-US" smtClean="0"/>
              <a:t>Constituent morphemes</a:t>
            </a:r>
          </a:p>
          <a:p>
            <a:pPr lvl="1" eaLnBrk="1" hangingPunct="1"/>
            <a:r>
              <a:rPr lang="en-US" smtClean="0"/>
              <a:t>Features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352800"/>
          <a:ext cx="75438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6851"/>
                <a:gridCol w="60269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Input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Morphological Parsed Output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cat +N</a:t>
                      </a:r>
                      <a:r>
                        <a:rPr lang="en-US" sz="2400" baseline="0" dirty="0" smtClean="0"/>
                        <a:t> +PL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geese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goose +N +PL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goose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(goose +N +SG) or (goose +V)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gooses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goose +V +3G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caught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(catch +V +PAST-PART) or (catch +V +PAST)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IN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Morphology</a:t>
            </a:r>
            <a:endParaRPr lang="en-US" sz="6000" b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108655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Lexicon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List of stems and suffixes along with basic information about them</a:t>
                      </a:r>
                    </a:p>
                  </a:txBody>
                  <a:tcPr/>
                </a:tc>
              </a:tr>
              <a:tr h="1552222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Morphotactics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model of morpheme ordering that explains which classes of morphemes can follow other classes of morphemes</a:t>
                      </a:r>
                      <a:endParaRPr lang="en-US" sz="2400" dirty="0"/>
                    </a:p>
                  </a:txBody>
                  <a:tcPr/>
                </a:tc>
              </a:tr>
              <a:tr h="155222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Orthographic Rules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Spelling rules used to model the changes that occur in the work usually when two morphemes combine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Morphological Recognition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76400" y="1600200"/>
          <a:ext cx="609599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6415"/>
                <a:gridCol w="2113985"/>
                <a:gridCol w="1990253"/>
                <a:gridCol w="905346"/>
              </a:tblGrid>
              <a:tr h="74295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reg</a:t>
                      </a:r>
                      <a:r>
                        <a:rPr lang="en-US" sz="1800" dirty="0" smtClean="0"/>
                        <a:t>-noun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irregular-</a:t>
                      </a:r>
                      <a:r>
                        <a:rPr lang="en-US" sz="1800" dirty="0" err="1" smtClean="0"/>
                        <a:t>sg</a:t>
                      </a:r>
                      <a:r>
                        <a:rPr lang="en-US" sz="1800" dirty="0" smtClean="0"/>
                        <a:t>-noun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irregular-pl-noun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plural</a:t>
                      </a:r>
                      <a:endParaRPr lang="en-US" sz="1800" dirty="0"/>
                    </a:p>
                  </a:txBody>
                  <a:tcPr/>
                </a:tc>
              </a:tr>
              <a:tr h="4127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flower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goose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geese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-s</a:t>
                      </a:r>
                      <a:endParaRPr lang="en-US" sz="1800" dirty="0"/>
                    </a:p>
                  </a:txBody>
                  <a:tcPr/>
                </a:tc>
              </a:tr>
              <a:tr h="4127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sheep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sheep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4127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510" name="TextBox 33"/>
          <p:cNvSpPr txBox="1">
            <a:spLocks noChangeArrowheads="1"/>
          </p:cNvSpPr>
          <p:nvPr/>
        </p:nvSpPr>
        <p:spPr bwMode="auto">
          <a:xfrm>
            <a:off x="228600" y="2205038"/>
            <a:ext cx="1295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Lexicon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Morphological Recognition: Nouns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76400" y="1600200"/>
          <a:ext cx="609599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6415"/>
                <a:gridCol w="2113985"/>
                <a:gridCol w="1990253"/>
                <a:gridCol w="905346"/>
              </a:tblGrid>
              <a:tr h="74295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reg</a:t>
                      </a:r>
                      <a:r>
                        <a:rPr lang="en-US" sz="1800" dirty="0" smtClean="0"/>
                        <a:t>-noun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irregular-</a:t>
                      </a:r>
                      <a:r>
                        <a:rPr lang="en-US" sz="1800" dirty="0" err="1" smtClean="0"/>
                        <a:t>sg</a:t>
                      </a:r>
                      <a:r>
                        <a:rPr lang="en-US" sz="1800" dirty="0" smtClean="0"/>
                        <a:t>-noun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irregular-pl-noun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plural</a:t>
                      </a:r>
                      <a:endParaRPr lang="en-US" sz="1800" dirty="0"/>
                    </a:p>
                  </a:txBody>
                  <a:tcPr/>
                </a:tc>
              </a:tr>
              <a:tr h="4127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flower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goose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geese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-s</a:t>
                      </a:r>
                      <a:endParaRPr lang="en-US" sz="1800" dirty="0"/>
                    </a:p>
                  </a:txBody>
                  <a:tcPr/>
                </a:tc>
              </a:tr>
              <a:tr h="4127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sheep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sheep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4127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Oval 20"/>
          <p:cNvSpPr>
            <a:spLocks noChangeAspect="1"/>
          </p:cNvSpPr>
          <p:nvPr/>
        </p:nvSpPr>
        <p:spPr>
          <a:xfrm>
            <a:off x="2057400" y="4572000"/>
            <a:ext cx="639763" cy="639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22" name="Oval 21"/>
          <p:cNvSpPr/>
          <p:nvPr/>
        </p:nvSpPr>
        <p:spPr>
          <a:xfrm>
            <a:off x="5943600" y="4572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3" name="Curved Connector 22"/>
          <p:cNvCxnSpPr>
            <a:stCxn id="21" idx="7"/>
            <a:endCxn id="27" idx="1"/>
          </p:cNvCxnSpPr>
          <p:nvPr/>
        </p:nvCxnSpPr>
        <p:spPr>
          <a:xfrm rot="5400000" flipH="1" flipV="1">
            <a:off x="3253582" y="3939381"/>
            <a:ext cx="76200" cy="1376363"/>
          </a:xfrm>
          <a:prstGeom prst="curvedConnector3">
            <a:avLst>
              <a:gd name="adj1" fmla="val 355015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7" idx="7"/>
            <a:endCxn id="28" idx="0"/>
          </p:cNvCxnSpPr>
          <p:nvPr/>
        </p:nvCxnSpPr>
        <p:spPr>
          <a:xfrm rot="5400000" flipH="1" flipV="1">
            <a:off x="5255418" y="3672682"/>
            <a:ext cx="93663" cy="1739900"/>
          </a:xfrm>
          <a:prstGeom prst="curvedConnector3">
            <a:avLst>
              <a:gd name="adj1" fmla="val 246322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4"/>
            <a:endCxn id="28" idx="3"/>
          </p:cNvCxnSpPr>
          <p:nvPr/>
        </p:nvCxnSpPr>
        <p:spPr>
          <a:xfrm rot="5400000" flipH="1" flipV="1">
            <a:off x="4082256" y="3337719"/>
            <a:ext cx="169863" cy="3578225"/>
          </a:xfrm>
          <a:prstGeom prst="curvedConnector3">
            <a:avLst>
              <a:gd name="adj1" fmla="val -231377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1" idx="4"/>
            <a:endCxn id="28" idx="4"/>
          </p:cNvCxnSpPr>
          <p:nvPr/>
        </p:nvCxnSpPr>
        <p:spPr>
          <a:xfrm rot="5400000" flipH="1" flipV="1">
            <a:off x="4237038" y="3276600"/>
            <a:ext cx="76200" cy="3794125"/>
          </a:xfrm>
          <a:prstGeom prst="curvedConnector3">
            <a:avLst>
              <a:gd name="adj1" fmla="val -1332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>
            <a:spLocks noChangeAspect="1"/>
          </p:cNvSpPr>
          <p:nvPr/>
        </p:nvSpPr>
        <p:spPr>
          <a:xfrm>
            <a:off x="3886200" y="4495800"/>
            <a:ext cx="639763" cy="639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5867400" y="4495800"/>
            <a:ext cx="609600" cy="639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21542" name="Rectangle 28"/>
          <p:cNvSpPr>
            <a:spLocks noChangeArrowheads="1"/>
          </p:cNvSpPr>
          <p:nvPr/>
        </p:nvSpPr>
        <p:spPr bwMode="auto">
          <a:xfrm>
            <a:off x="2749550" y="4019550"/>
            <a:ext cx="1136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reg-noun</a:t>
            </a:r>
          </a:p>
        </p:txBody>
      </p:sp>
      <p:sp>
        <p:nvSpPr>
          <p:cNvPr id="21543" name="Rectangle 29"/>
          <p:cNvSpPr>
            <a:spLocks noChangeArrowheads="1"/>
          </p:cNvSpPr>
          <p:nvPr/>
        </p:nvSpPr>
        <p:spPr bwMode="auto">
          <a:xfrm>
            <a:off x="4800600" y="3943350"/>
            <a:ext cx="1174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plural (-s)</a:t>
            </a:r>
          </a:p>
        </p:txBody>
      </p:sp>
      <p:sp>
        <p:nvSpPr>
          <p:cNvPr id="21544" name="Rectangle 30"/>
          <p:cNvSpPr>
            <a:spLocks noChangeArrowheads="1"/>
          </p:cNvSpPr>
          <p:nvPr/>
        </p:nvSpPr>
        <p:spPr bwMode="auto">
          <a:xfrm>
            <a:off x="3581400" y="5543550"/>
            <a:ext cx="1558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irreg-pl-noun</a:t>
            </a:r>
          </a:p>
        </p:txBody>
      </p:sp>
      <p:sp>
        <p:nvSpPr>
          <p:cNvPr id="21545" name="Rectangle 31"/>
          <p:cNvSpPr>
            <a:spLocks noChangeArrowheads="1"/>
          </p:cNvSpPr>
          <p:nvPr/>
        </p:nvSpPr>
        <p:spPr bwMode="auto">
          <a:xfrm>
            <a:off x="3595688" y="6229350"/>
            <a:ext cx="1585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irreg-sg-noun</a:t>
            </a:r>
          </a:p>
        </p:txBody>
      </p:sp>
      <p:sp>
        <p:nvSpPr>
          <p:cNvPr id="21546" name="TextBox 32"/>
          <p:cNvSpPr txBox="1">
            <a:spLocks noChangeArrowheads="1"/>
          </p:cNvSpPr>
          <p:nvPr/>
        </p:nvSpPr>
        <p:spPr bwMode="auto">
          <a:xfrm>
            <a:off x="6858000" y="4953000"/>
            <a:ext cx="2133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Note: Here, we are ignoring the nouns which take the suffix –es for pluralization</a:t>
            </a:r>
          </a:p>
        </p:txBody>
      </p:sp>
      <p:sp>
        <p:nvSpPr>
          <p:cNvPr id="21547" name="TextBox 33"/>
          <p:cNvSpPr txBox="1">
            <a:spLocks noChangeArrowheads="1"/>
          </p:cNvSpPr>
          <p:nvPr/>
        </p:nvSpPr>
        <p:spPr bwMode="auto">
          <a:xfrm>
            <a:off x="228600" y="2205038"/>
            <a:ext cx="1295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Lexicon</a:t>
            </a:r>
          </a:p>
        </p:txBody>
      </p:sp>
      <p:sp>
        <p:nvSpPr>
          <p:cNvPr id="21548" name="TextBox 34"/>
          <p:cNvSpPr txBox="1">
            <a:spLocks noChangeArrowheads="1"/>
          </p:cNvSpPr>
          <p:nvPr/>
        </p:nvSpPr>
        <p:spPr bwMode="auto">
          <a:xfrm>
            <a:off x="228600" y="4795838"/>
            <a:ext cx="1295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FSA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Adjectives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76400" y="1600200"/>
          <a:ext cx="6400800" cy="1795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510"/>
                <a:gridCol w="2546145"/>
                <a:gridCol w="2546145"/>
              </a:tblGrid>
              <a:tr h="7429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Type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Properties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Examples</a:t>
                      </a:r>
                      <a:endParaRPr lang="en-US" sz="1800" dirty="0"/>
                    </a:p>
                  </a:txBody>
                  <a:tcPr/>
                </a:tc>
              </a:tr>
              <a:tr h="4127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adj-root1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Occur with un- and -</a:t>
                      </a:r>
                      <a:r>
                        <a:rPr lang="en-US" sz="1800" dirty="0" err="1" smtClean="0"/>
                        <a:t>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happy, real</a:t>
                      </a:r>
                      <a:endParaRPr lang="en-US" sz="1800" dirty="0"/>
                    </a:p>
                  </a:txBody>
                  <a:tcPr/>
                </a:tc>
              </a:tr>
              <a:tr h="4127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Adj-root2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Can’t occur with un- and -</a:t>
                      </a:r>
                      <a:r>
                        <a:rPr lang="en-US" sz="1800" dirty="0" err="1" smtClean="0"/>
                        <a:t>ly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big, red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Adjectives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76400" y="1371600"/>
          <a:ext cx="6400800" cy="1510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510"/>
                <a:gridCol w="2546145"/>
                <a:gridCol w="2546145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Type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Properties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Examples</a:t>
                      </a:r>
                      <a:endParaRPr lang="en-US" sz="1800" dirty="0"/>
                    </a:p>
                  </a:txBody>
                  <a:tcPr/>
                </a:tc>
              </a:tr>
              <a:tr h="4127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adj-root1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Occur with un- and -</a:t>
                      </a:r>
                      <a:r>
                        <a:rPr lang="en-US" sz="1800" dirty="0" err="1" smtClean="0"/>
                        <a:t>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happy, real</a:t>
                      </a:r>
                      <a:endParaRPr lang="en-US" sz="1800" dirty="0"/>
                    </a:p>
                  </a:txBody>
                  <a:tcPr/>
                </a:tc>
              </a:tr>
              <a:tr h="4127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Adj-root2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Can’t occur with un- and -</a:t>
                      </a:r>
                      <a:r>
                        <a:rPr lang="en-US" sz="1800" dirty="0" err="1" smtClean="0"/>
                        <a:t>ly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big, red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Oval 17"/>
          <p:cNvSpPr>
            <a:spLocks noChangeAspect="1"/>
          </p:cNvSpPr>
          <p:nvPr/>
        </p:nvSpPr>
        <p:spPr>
          <a:xfrm>
            <a:off x="2057400" y="4389438"/>
            <a:ext cx="639763" cy="6397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3352800" y="5532438"/>
            <a:ext cx="639763" cy="6397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q3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5105400" y="5532438"/>
            <a:ext cx="639763" cy="6397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q4</a:t>
            </a: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370638" y="4435475"/>
            <a:ext cx="639762" cy="639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q5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105400" y="3627438"/>
            <a:ext cx="639763" cy="6397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3352800" y="3627438"/>
            <a:ext cx="639763" cy="6397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q1</a:t>
            </a:r>
          </a:p>
        </p:txBody>
      </p:sp>
      <p:cxnSp>
        <p:nvCxnSpPr>
          <p:cNvPr id="33" name="Shape 32"/>
          <p:cNvCxnSpPr>
            <a:stCxn id="18" idx="7"/>
            <a:endCxn id="31" idx="2"/>
          </p:cNvCxnSpPr>
          <p:nvPr/>
        </p:nvCxnSpPr>
        <p:spPr>
          <a:xfrm rot="5400000" flipH="1" flipV="1">
            <a:off x="2710656" y="3840957"/>
            <a:ext cx="534987" cy="749300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1" idx="7"/>
            <a:endCxn id="30" idx="1"/>
          </p:cNvCxnSpPr>
          <p:nvPr/>
        </p:nvCxnSpPr>
        <p:spPr>
          <a:xfrm rot="5400000" flipH="1" flipV="1">
            <a:off x="4548981" y="3071019"/>
            <a:ext cx="1588" cy="1301750"/>
          </a:xfrm>
          <a:prstGeom prst="curvedConnector3">
            <a:avLst>
              <a:gd name="adj1" fmla="val 20295403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30" idx="6"/>
            <a:endCxn id="29" idx="1"/>
          </p:cNvCxnSpPr>
          <p:nvPr/>
        </p:nvCxnSpPr>
        <p:spPr>
          <a:xfrm>
            <a:off x="5745163" y="3948113"/>
            <a:ext cx="719137" cy="581025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18" idx="5"/>
            <a:endCxn id="19" idx="2"/>
          </p:cNvCxnSpPr>
          <p:nvPr/>
        </p:nvCxnSpPr>
        <p:spPr>
          <a:xfrm rot="16200000" flipH="1">
            <a:off x="2519362" y="5019676"/>
            <a:ext cx="917575" cy="749300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9" idx="5"/>
            <a:endCxn id="20" idx="3"/>
          </p:cNvCxnSpPr>
          <p:nvPr/>
        </p:nvCxnSpPr>
        <p:spPr>
          <a:xfrm rot="16200000" flipH="1">
            <a:off x="4548981" y="5426869"/>
            <a:ext cx="1588" cy="1301750"/>
          </a:xfrm>
          <a:prstGeom prst="curvedConnector3">
            <a:avLst>
              <a:gd name="adj1" fmla="val 20295403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hape 50"/>
          <p:cNvCxnSpPr>
            <a:stCxn id="20" idx="6"/>
            <a:endCxn id="29" idx="4"/>
          </p:cNvCxnSpPr>
          <p:nvPr/>
        </p:nvCxnSpPr>
        <p:spPr>
          <a:xfrm flipV="1">
            <a:off x="5745163" y="5075238"/>
            <a:ext cx="946150" cy="777875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9" idx="7"/>
            <a:endCxn id="30" idx="3"/>
          </p:cNvCxnSpPr>
          <p:nvPr/>
        </p:nvCxnSpPr>
        <p:spPr>
          <a:xfrm rot="5400000" flipH="1" flipV="1">
            <a:off x="3822701" y="4249737"/>
            <a:ext cx="1452562" cy="1300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86" name="TextBox 53"/>
          <p:cNvSpPr txBox="1">
            <a:spLocks noChangeArrowheads="1"/>
          </p:cNvSpPr>
          <p:nvPr/>
        </p:nvSpPr>
        <p:spPr bwMode="auto">
          <a:xfrm>
            <a:off x="2438400" y="3856038"/>
            <a:ext cx="609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un-</a:t>
            </a:r>
          </a:p>
        </p:txBody>
      </p:sp>
      <p:sp>
        <p:nvSpPr>
          <p:cNvPr id="23587" name="TextBox 54"/>
          <p:cNvSpPr txBox="1">
            <a:spLocks noChangeArrowheads="1"/>
          </p:cNvSpPr>
          <p:nvPr/>
        </p:nvSpPr>
        <p:spPr bwMode="auto">
          <a:xfrm>
            <a:off x="2438400" y="52578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sz="2400">
                <a:latin typeface="Calibri" pitchFamily="34" charset="0"/>
              </a:rPr>
              <a:t>ε</a:t>
            </a:r>
            <a:endParaRPr lang="en-US" sz="2400"/>
          </a:p>
        </p:txBody>
      </p:sp>
      <p:sp>
        <p:nvSpPr>
          <p:cNvPr id="23588" name="Rectangle 55"/>
          <p:cNvSpPr>
            <a:spLocks noChangeArrowheads="1"/>
          </p:cNvSpPr>
          <p:nvPr/>
        </p:nvSpPr>
        <p:spPr bwMode="auto">
          <a:xfrm>
            <a:off x="4010025" y="3048000"/>
            <a:ext cx="1095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adj-root1</a:t>
            </a:r>
          </a:p>
        </p:txBody>
      </p:sp>
      <p:sp>
        <p:nvSpPr>
          <p:cNvPr id="23589" name="Rectangle 56"/>
          <p:cNvSpPr>
            <a:spLocks noChangeArrowheads="1"/>
          </p:cNvSpPr>
          <p:nvPr/>
        </p:nvSpPr>
        <p:spPr bwMode="auto">
          <a:xfrm>
            <a:off x="4162425" y="6335713"/>
            <a:ext cx="1095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adj-root2</a:t>
            </a:r>
          </a:p>
        </p:txBody>
      </p:sp>
      <p:sp>
        <p:nvSpPr>
          <p:cNvPr id="23590" name="Rectangle 57"/>
          <p:cNvSpPr>
            <a:spLocks noChangeArrowheads="1"/>
          </p:cNvSpPr>
          <p:nvPr/>
        </p:nvSpPr>
        <p:spPr bwMode="auto">
          <a:xfrm>
            <a:off x="3552825" y="4583113"/>
            <a:ext cx="1095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adj-root1</a:t>
            </a:r>
          </a:p>
        </p:txBody>
      </p:sp>
      <p:sp>
        <p:nvSpPr>
          <p:cNvPr id="23591" name="TextBox 58"/>
          <p:cNvSpPr txBox="1">
            <a:spLocks noChangeArrowheads="1"/>
          </p:cNvSpPr>
          <p:nvPr/>
        </p:nvSpPr>
        <p:spPr bwMode="auto">
          <a:xfrm>
            <a:off x="6172200" y="3352800"/>
            <a:ext cx="685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-er  </a:t>
            </a:r>
          </a:p>
          <a:p>
            <a:r>
              <a:rPr lang="en-US" sz="1600"/>
              <a:t>-ly  </a:t>
            </a:r>
          </a:p>
          <a:p>
            <a:r>
              <a:rPr lang="en-US" sz="1600"/>
              <a:t>-est</a:t>
            </a:r>
          </a:p>
        </p:txBody>
      </p:sp>
      <p:sp>
        <p:nvSpPr>
          <p:cNvPr id="23592" name="TextBox 59"/>
          <p:cNvSpPr txBox="1">
            <a:spLocks noChangeArrowheads="1"/>
          </p:cNvSpPr>
          <p:nvPr/>
        </p:nvSpPr>
        <p:spPr bwMode="auto">
          <a:xfrm>
            <a:off x="6324600" y="5588000"/>
            <a:ext cx="68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-er  </a:t>
            </a:r>
          </a:p>
          <a:p>
            <a:r>
              <a:rPr lang="en-US" sz="1600"/>
              <a:t>-est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smtClean="0"/>
              <a:t>“Linguistics, An Introduction to Language and Communication” by Adrian Akmajian, Richard A. Demers, Ann K. Farmer and Robert M. Harnish (5th Edition)</a:t>
            </a:r>
          </a:p>
          <a:p>
            <a:pPr eaLnBrk="1" hangingPunct="1"/>
            <a:r>
              <a:rPr lang="en-US" sz="2800" smtClean="0"/>
              <a:t>SPEECH and LANGUAGE PROCESSING, An Introduction to Natural Language Processing, </a:t>
            </a:r>
            <a:br>
              <a:rPr lang="en-US" sz="2800" smtClean="0"/>
            </a:br>
            <a:r>
              <a:rPr lang="en-US" sz="2800" smtClean="0"/>
              <a:t>Computational Linguistics, and Speech Recognition by Daniel Jurafsky and James H. Martin (Second Edition)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Regular Expressions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TW" smtClean="0"/>
              <a:t>In computer science, RE is a language used for specifying text search string.</a:t>
            </a:r>
          </a:p>
          <a:p>
            <a:pPr eaLnBrk="1" hangingPunct="1"/>
            <a:r>
              <a:rPr lang="en-US" altLang="zh-TW" smtClean="0"/>
              <a:t>A </a:t>
            </a:r>
            <a:r>
              <a:rPr lang="en-US" altLang="zh-TW" i="1" smtClean="0"/>
              <a:t>regular expression</a:t>
            </a:r>
            <a:r>
              <a:rPr lang="en-US" altLang="zh-TW" smtClean="0"/>
              <a:t> is a </a:t>
            </a:r>
            <a:r>
              <a:rPr lang="en-US" altLang="zh-TW" i="1" smtClean="0"/>
              <a:t>formula</a:t>
            </a:r>
            <a:r>
              <a:rPr lang="en-US" altLang="zh-TW" smtClean="0"/>
              <a:t> in a </a:t>
            </a:r>
            <a:r>
              <a:rPr lang="en-US" altLang="zh-TW" i="1" smtClean="0"/>
              <a:t>special language</a:t>
            </a:r>
            <a:r>
              <a:rPr lang="en-US" altLang="zh-TW" smtClean="0"/>
              <a:t> that is used for specifying a simple class of </a:t>
            </a:r>
            <a:r>
              <a:rPr lang="en-US" altLang="zh-TW" i="1" smtClean="0"/>
              <a:t>string</a:t>
            </a:r>
            <a:r>
              <a:rPr lang="en-US" altLang="zh-TW" smtClean="0"/>
              <a:t>.</a:t>
            </a:r>
          </a:p>
          <a:p>
            <a:pPr eaLnBrk="1" hangingPunct="1"/>
            <a:r>
              <a:rPr lang="en-US" altLang="zh-TW" smtClean="0"/>
              <a:t>Formally, a regular expression is an algebraic notation for characterizing a set of strings.</a:t>
            </a:r>
          </a:p>
          <a:p>
            <a:pPr eaLnBrk="1" hangingPunct="1"/>
            <a:r>
              <a:rPr lang="en-US" altLang="zh-TW" smtClean="0"/>
              <a:t>RE search requires </a:t>
            </a:r>
          </a:p>
          <a:p>
            <a:pPr lvl="1" eaLnBrk="1" hangingPunct="1"/>
            <a:r>
              <a:rPr lang="en-US" altLang="zh-TW" smtClean="0"/>
              <a:t>a </a:t>
            </a:r>
            <a:r>
              <a:rPr lang="en-US" altLang="zh-TW" i="1" smtClean="0"/>
              <a:t>pattern</a:t>
            </a:r>
            <a:r>
              <a:rPr lang="en-US" altLang="zh-TW" smtClean="0"/>
              <a:t> that we want to search for, and </a:t>
            </a:r>
          </a:p>
          <a:p>
            <a:pPr lvl="1" eaLnBrk="1" hangingPunct="1"/>
            <a:r>
              <a:rPr lang="en-US" altLang="zh-TW" smtClean="0"/>
              <a:t>a </a:t>
            </a:r>
            <a:r>
              <a:rPr lang="en-US" altLang="zh-TW" i="1" smtClean="0"/>
              <a:t>corpus</a:t>
            </a:r>
            <a:r>
              <a:rPr lang="en-US" altLang="zh-TW" smtClean="0"/>
              <a:t> of texts to search through.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Regular Expressions</a:t>
            </a:r>
            <a:endParaRPr lang="zh-TW" altLang="en-US" sz="3200" dirty="0" smtClean="0"/>
          </a:p>
        </p:txBody>
      </p:sp>
      <p:sp>
        <p:nvSpPr>
          <p:cNvPr id="1198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RE search function will search through the corpus returning all texts that contain the pattern.</a:t>
            </a:r>
          </a:p>
          <a:p>
            <a:pPr lvl="1" eaLnBrk="1" hangingPunct="1"/>
            <a:r>
              <a:rPr lang="en-US" altLang="zh-TW" smtClean="0"/>
              <a:t>In a Web search engine, they might be the entire documents or Web pages.</a:t>
            </a:r>
          </a:p>
          <a:p>
            <a:pPr lvl="1" eaLnBrk="1" hangingPunct="1"/>
            <a:r>
              <a:rPr lang="en-US" altLang="zh-TW" smtClean="0"/>
              <a:t>In a word-processor, they might be individual words, or lines of a document. (We take this paradigm.)</a:t>
            </a:r>
          </a:p>
          <a:p>
            <a:pPr lvl="2" eaLnBrk="1" hangingPunct="1"/>
            <a:r>
              <a:rPr lang="en-US" altLang="zh-TW" smtClean="0"/>
              <a:t>E.g., the UNIX </a:t>
            </a:r>
            <a:r>
              <a:rPr lang="en-US" altLang="zh-TW" smtClean="0">
                <a:latin typeface="Courier New" pitchFamily="49" charset="0"/>
              </a:rPr>
              <a:t>grep </a:t>
            </a:r>
            <a:r>
              <a:rPr lang="en-US" altLang="zh-TW" smtClean="0"/>
              <a:t>command</a:t>
            </a:r>
          </a:p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Regular Expressions</a:t>
            </a:r>
            <a:br>
              <a:rPr lang="en-US" altLang="zh-TW" sz="3200" dirty="0" smtClean="0"/>
            </a:br>
            <a:r>
              <a:rPr lang="en-US" altLang="zh-TW" sz="2400" dirty="0" smtClean="0"/>
              <a:t>Basic Regular Expression Patterns</a:t>
            </a:r>
            <a:endParaRPr lang="zh-TW" altLang="en-US" sz="3200" dirty="0" smtClean="0"/>
          </a:p>
        </p:txBody>
      </p:sp>
      <p:sp>
        <p:nvSpPr>
          <p:cNvPr id="1208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62913" cy="584200"/>
          </a:xfrm>
        </p:spPr>
        <p:txBody>
          <a:bodyPr/>
          <a:lstStyle/>
          <a:p>
            <a:pPr eaLnBrk="1" hangingPunct="1"/>
            <a:r>
              <a:rPr lang="en-US" altLang="zh-TW" sz="1800" smtClean="0"/>
              <a:t>The use of the brackets </a:t>
            </a:r>
            <a:r>
              <a:rPr lang="en-US" altLang="zh-TW" sz="1800" smtClean="0">
                <a:latin typeface="Courier New" pitchFamily="49" charset="0"/>
              </a:rPr>
              <a:t>[]</a:t>
            </a:r>
            <a:r>
              <a:rPr lang="en-US" altLang="zh-TW" sz="1800" smtClean="0"/>
              <a:t> to specify a disjunction of characters.</a:t>
            </a:r>
          </a:p>
        </p:txBody>
      </p:sp>
      <p:pic>
        <p:nvPicPr>
          <p:cNvPr id="120838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547813" y="2636838"/>
            <a:ext cx="5616575" cy="957262"/>
          </a:xfrm>
          <a:noFill/>
        </p:spPr>
      </p:pic>
      <p:sp>
        <p:nvSpPr>
          <p:cNvPr id="120839" name="Rectangle 9"/>
          <p:cNvSpPr>
            <a:spLocks noChangeArrowheads="1"/>
          </p:cNvSpPr>
          <p:nvPr/>
        </p:nvSpPr>
        <p:spPr bwMode="auto">
          <a:xfrm>
            <a:off x="684213" y="3783013"/>
            <a:ext cx="74866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1800"/>
              <a:t>The use of the brackets </a:t>
            </a:r>
            <a:r>
              <a:rPr lang="en-US" altLang="zh-TW" sz="1800">
                <a:latin typeface="Courier New" pitchFamily="49" charset="0"/>
              </a:rPr>
              <a:t>[]</a:t>
            </a:r>
            <a:r>
              <a:rPr lang="en-US" altLang="zh-TW" sz="1800"/>
              <a:t> plus the dash </a:t>
            </a:r>
            <a:r>
              <a:rPr lang="en-US" altLang="zh-TW" sz="1800">
                <a:latin typeface="Courier New" pitchFamily="49" charset="0"/>
              </a:rPr>
              <a:t>-</a:t>
            </a:r>
            <a:r>
              <a:rPr lang="en-US" altLang="zh-TW" sz="1800"/>
              <a:t> to specify a range.</a:t>
            </a:r>
          </a:p>
        </p:txBody>
      </p:sp>
      <p:pic>
        <p:nvPicPr>
          <p:cNvPr id="120840" name="Picture 10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1619250" y="4371975"/>
            <a:ext cx="5545138" cy="928688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2118_0534_NLPNaturalL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1752600" y="0"/>
            <a:ext cx="56388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Regular Expressions</a:t>
            </a:r>
            <a:br>
              <a:rPr lang="en-US" altLang="zh-TW" sz="3200" dirty="0" smtClean="0"/>
            </a:br>
            <a:r>
              <a:rPr lang="en-US" altLang="zh-TW" sz="2400" dirty="0" smtClean="0"/>
              <a:t>Basic Regular Expression Patterns</a:t>
            </a:r>
            <a:endParaRPr lang="zh-TW" altLang="en-US" sz="3200" dirty="0" smtClean="0"/>
          </a:p>
        </p:txBody>
      </p:sp>
      <p:sp>
        <p:nvSpPr>
          <p:cNvPr id="1218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62913" cy="368300"/>
          </a:xfrm>
        </p:spPr>
        <p:txBody>
          <a:bodyPr/>
          <a:lstStyle/>
          <a:p>
            <a:pPr eaLnBrk="1" hangingPunct="1"/>
            <a:r>
              <a:rPr lang="en-US" altLang="zh-TW" sz="1800" smtClean="0"/>
              <a:t>Uses of the caret </a:t>
            </a:r>
            <a:r>
              <a:rPr lang="en-US" altLang="zh-TW" sz="1800" smtClean="0">
                <a:latin typeface="Courier New" pitchFamily="49" charset="0"/>
              </a:rPr>
              <a:t>^</a:t>
            </a:r>
            <a:r>
              <a:rPr lang="en-US" altLang="zh-TW" sz="1800" smtClean="0"/>
              <a:t>  for negation or just to mean </a:t>
            </a:r>
            <a:r>
              <a:rPr lang="en-US" altLang="zh-TW" sz="1800" smtClean="0">
                <a:latin typeface="Courier New" pitchFamily="49" charset="0"/>
              </a:rPr>
              <a:t>^</a:t>
            </a:r>
          </a:p>
        </p:txBody>
      </p:sp>
      <p:pic>
        <p:nvPicPr>
          <p:cNvPr id="121862" name="Picture 8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547813" y="2459038"/>
            <a:ext cx="5472112" cy="1401762"/>
          </a:xfrm>
          <a:noFill/>
        </p:spPr>
      </p:pic>
      <p:sp>
        <p:nvSpPr>
          <p:cNvPr id="121863" name="Rectangle 5"/>
          <p:cNvSpPr>
            <a:spLocks noChangeArrowheads="1"/>
          </p:cNvSpPr>
          <p:nvPr/>
        </p:nvSpPr>
        <p:spPr bwMode="auto">
          <a:xfrm>
            <a:off x="684213" y="3997325"/>
            <a:ext cx="74866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1800"/>
              <a:t>The question-mark </a:t>
            </a:r>
            <a:r>
              <a:rPr lang="en-US" altLang="zh-TW" sz="1800">
                <a:latin typeface="Courier New" pitchFamily="49" charset="0"/>
              </a:rPr>
              <a:t>?</a:t>
            </a:r>
            <a:r>
              <a:rPr lang="en-US" altLang="zh-TW" sz="1800"/>
              <a:t> marks optionality of the previous expression.</a:t>
            </a:r>
          </a:p>
        </p:txBody>
      </p:sp>
      <p:pic>
        <p:nvPicPr>
          <p:cNvPr id="121864" name="Picture 1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1547813" y="4451350"/>
            <a:ext cx="5472112" cy="706438"/>
          </a:xfrm>
          <a:noFill/>
        </p:spPr>
      </p:pic>
      <p:pic>
        <p:nvPicPr>
          <p:cNvPr id="12186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7813" y="5697538"/>
            <a:ext cx="5472112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866" name="Rectangle 14"/>
          <p:cNvSpPr>
            <a:spLocks noChangeArrowheads="1"/>
          </p:cNvSpPr>
          <p:nvPr/>
        </p:nvSpPr>
        <p:spPr bwMode="auto">
          <a:xfrm>
            <a:off x="684213" y="5221288"/>
            <a:ext cx="80629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1800"/>
              <a:t>The use of period </a:t>
            </a:r>
            <a:r>
              <a:rPr lang="en-US" altLang="zh-TW" sz="1800">
                <a:latin typeface="Courier New" pitchFamily="49" charset="0"/>
              </a:rPr>
              <a:t>.</a:t>
            </a:r>
            <a:r>
              <a:rPr lang="en-US" altLang="zh-TW" sz="1800"/>
              <a:t> to specify any character</a:t>
            </a:r>
            <a:endParaRPr lang="en-US" altLang="zh-TW" sz="18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Regular Expressions</a:t>
            </a:r>
            <a:br>
              <a:rPr lang="en-US" altLang="zh-TW" sz="3200" dirty="0" smtClean="0"/>
            </a:br>
            <a:r>
              <a:rPr lang="en-US" altLang="zh-TW" sz="2400" dirty="0" smtClean="0"/>
              <a:t>Disjunction, Grouping, and Precedence</a:t>
            </a:r>
            <a:endParaRPr lang="zh-TW" altLang="en-US" sz="2400" dirty="0" smtClean="0"/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76675"/>
            <a:ext cx="7772400" cy="5048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smtClean="0"/>
              <a:t>Operator precedence hierarchy</a:t>
            </a:r>
          </a:p>
        </p:txBody>
      </p:sp>
      <p:sp>
        <p:nvSpPr>
          <p:cNvPr id="122886" name="Text Box 4"/>
          <p:cNvSpPr txBox="1">
            <a:spLocks noChangeArrowheads="1"/>
          </p:cNvSpPr>
          <p:nvPr/>
        </p:nvSpPr>
        <p:spPr bwMode="auto">
          <a:xfrm>
            <a:off x="1120775" y="2416175"/>
            <a:ext cx="1162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>
                <a:latin typeface="Courier New" pitchFamily="49" charset="0"/>
              </a:rPr>
              <a:t>/cat|dog</a:t>
            </a:r>
          </a:p>
        </p:txBody>
      </p:sp>
      <p:sp>
        <p:nvSpPr>
          <p:cNvPr id="122887" name="Text Box 5"/>
          <p:cNvSpPr txBox="1">
            <a:spLocks noChangeArrowheads="1"/>
          </p:cNvSpPr>
          <p:nvPr/>
        </p:nvSpPr>
        <p:spPr bwMode="auto">
          <a:xfrm>
            <a:off x="1092200" y="4519613"/>
            <a:ext cx="189547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>
                <a:latin typeface="Courier New" pitchFamily="49" charset="0"/>
              </a:rPr>
              <a:t>()</a:t>
            </a:r>
          </a:p>
          <a:p>
            <a:r>
              <a:rPr lang="en-US" altLang="zh-TW" sz="1600">
                <a:latin typeface="Courier New" pitchFamily="49" charset="0"/>
              </a:rPr>
              <a:t>+ ? { }</a:t>
            </a:r>
          </a:p>
          <a:p>
            <a:r>
              <a:rPr lang="en-US" altLang="zh-TW" sz="1600">
                <a:latin typeface="Courier New" pitchFamily="49" charset="0"/>
              </a:rPr>
              <a:t>the  ^my  end$</a:t>
            </a:r>
          </a:p>
          <a:p>
            <a:r>
              <a:rPr lang="en-US" altLang="zh-TW" sz="1600">
                <a:latin typeface="Courier New" pitchFamily="49" charset="0"/>
              </a:rPr>
              <a:t>|</a:t>
            </a:r>
          </a:p>
        </p:txBody>
      </p:sp>
      <p:sp>
        <p:nvSpPr>
          <p:cNvPr id="122888" name="Rectangle 6"/>
          <p:cNvSpPr>
            <a:spLocks noChangeArrowheads="1"/>
          </p:cNvSpPr>
          <p:nvPr/>
        </p:nvSpPr>
        <p:spPr bwMode="auto">
          <a:xfrm>
            <a:off x="684213" y="1989138"/>
            <a:ext cx="7772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/>
              <a:t>Disjunction</a:t>
            </a:r>
          </a:p>
        </p:txBody>
      </p:sp>
      <p:sp>
        <p:nvSpPr>
          <p:cNvPr id="122889" name="Text Box 8"/>
          <p:cNvSpPr txBox="1">
            <a:spLocks noChangeArrowheads="1"/>
          </p:cNvSpPr>
          <p:nvPr/>
        </p:nvSpPr>
        <p:spPr bwMode="auto">
          <a:xfrm>
            <a:off x="1042988" y="3379788"/>
            <a:ext cx="165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>
                <a:latin typeface="Courier New" pitchFamily="49" charset="0"/>
              </a:rPr>
              <a:t>/gupp(y|ies)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684213" y="2924175"/>
            <a:ext cx="7772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/>
              <a:t>Precedence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Regular Expressions</a:t>
            </a:r>
            <a:br>
              <a:rPr lang="en-US" altLang="zh-TW" sz="3200" dirty="0" smtClean="0"/>
            </a:br>
            <a:r>
              <a:rPr lang="en-US" altLang="zh-TW" sz="2400" dirty="0" smtClean="0"/>
              <a:t>A Simple Example</a:t>
            </a:r>
            <a:endParaRPr lang="zh-TW" altLang="en-US" sz="2400" dirty="0" smtClean="0"/>
          </a:p>
        </p:txBody>
      </p:sp>
      <p:sp>
        <p:nvSpPr>
          <p:cNvPr id="1239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9738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TW" smtClean="0"/>
              <a:t>To find the English article </a:t>
            </a:r>
            <a:r>
              <a:rPr lang="en-US" altLang="zh-TW" i="1" smtClean="0"/>
              <a:t>the</a:t>
            </a:r>
            <a:endParaRPr lang="en-US" altLang="zh-TW" smtClean="0"/>
          </a:p>
        </p:txBody>
      </p:sp>
      <p:sp>
        <p:nvSpPr>
          <p:cNvPr id="123910" name="Text Box 4"/>
          <p:cNvSpPr txBox="1">
            <a:spLocks noChangeArrowheads="1"/>
          </p:cNvSpPr>
          <p:nvPr/>
        </p:nvSpPr>
        <p:spPr bwMode="auto">
          <a:xfrm>
            <a:off x="1112838" y="2414588"/>
            <a:ext cx="866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Courier New" pitchFamily="49" charset="0"/>
              </a:rPr>
              <a:t>/the/</a:t>
            </a:r>
          </a:p>
        </p:txBody>
      </p:sp>
      <p:sp>
        <p:nvSpPr>
          <p:cNvPr id="123911" name="Text Box 5"/>
          <p:cNvSpPr txBox="1">
            <a:spLocks noChangeArrowheads="1"/>
          </p:cNvSpPr>
          <p:nvPr/>
        </p:nvSpPr>
        <p:spPr bwMode="auto">
          <a:xfrm>
            <a:off x="1135063" y="2917825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Courier New" pitchFamily="49" charset="0"/>
              </a:rPr>
              <a:t>/[tT]he/</a:t>
            </a:r>
          </a:p>
        </p:txBody>
      </p:sp>
      <p:sp>
        <p:nvSpPr>
          <p:cNvPr id="123912" name="Text Box 6"/>
          <p:cNvSpPr txBox="1">
            <a:spLocks noChangeArrowheads="1"/>
          </p:cNvSpPr>
          <p:nvPr/>
        </p:nvSpPr>
        <p:spPr bwMode="auto">
          <a:xfrm>
            <a:off x="1116013" y="3494088"/>
            <a:ext cx="182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Courier New" pitchFamily="49" charset="0"/>
              </a:rPr>
              <a:t>/\b[tT]he\b/</a:t>
            </a:r>
          </a:p>
        </p:txBody>
      </p:sp>
      <p:sp>
        <p:nvSpPr>
          <p:cNvPr id="123913" name="Text Box 7"/>
          <p:cNvSpPr txBox="1">
            <a:spLocks noChangeArrowheads="1"/>
          </p:cNvSpPr>
          <p:nvPr/>
        </p:nvSpPr>
        <p:spPr bwMode="auto">
          <a:xfrm>
            <a:off x="1116013" y="4070350"/>
            <a:ext cx="373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Courier New" pitchFamily="49" charset="0"/>
              </a:rPr>
              <a:t>/[^a-zA-Z][tT]he[^a-zA-Z]/</a:t>
            </a:r>
          </a:p>
        </p:txBody>
      </p:sp>
      <p:sp>
        <p:nvSpPr>
          <p:cNvPr id="123914" name="Text Box 8"/>
          <p:cNvSpPr txBox="1">
            <a:spLocks noChangeArrowheads="1"/>
          </p:cNvSpPr>
          <p:nvPr/>
        </p:nvSpPr>
        <p:spPr bwMode="auto">
          <a:xfrm>
            <a:off x="1116013" y="4791075"/>
            <a:ext cx="400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Courier New" pitchFamily="49" charset="0"/>
              </a:rPr>
              <a:t>/^|[^a-zA-Z][tT]he[^a-zA-Z]/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Regular Expressions</a:t>
            </a:r>
            <a:br>
              <a:rPr lang="en-US" altLang="zh-TW" sz="3200" dirty="0" smtClean="0"/>
            </a:br>
            <a:r>
              <a:rPr lang="en-US" altLang="zh-TW" sz="2400" dirty="0" smtClean="0"/>
              <a:t>A More Complex Example</a:t>
            </a:r>
            <a:endParaRPr lang="zh-TW" altLang="en-US" sz="2400" dirty="0" smtClean="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16113"/>
            <a:ext cx="8062913" cy="439737"/>
          </a:xfrm>
        </p:spPr>
        <p:txBody>
          <a:bodyPr/>
          <a:lstStyle/>
          <a:p>
            <a:pPr eaLnBrk="1" hangingPunct="1"/>
            <a:r>
              <a:rPr lang="en-US" altLang="zh-TW" sz="1800" smtClean="0">
                <a:latin typeface="Arial" charset="0"/>
              </a:rPr>
              <a:t>“</a:t>
            </a:r>
            <a:r>
              <a:rPr lang="en-US" altLang="zh-TW" sz="1800" smtClean="0"/>
              <a:t>any PC with more than </a:t>
            </a:r>
            <a:r>
              <a:rPr lang="en-US" altLang="zh-TW" sz="1800" b="1" i="1" smtClean="0">
                <a:solidFill>
                  <a:srgbClr val="FF3300"/>
                </a:solidFill>
              </a:rPr>
              <a:t>500 MHz</a:t>
            </a:r>
            <a:r>
              <a:rPr lang="en-US" altLang="zh-TW" sz="1800" smtClean="0"/>
              <a:t> and </a:t>
            </a:r>
            <a:r>
              <a:rPr lang="en-US" altLang="zh-TW" sz="1800" b="1" i="1" smtClean="0">
                <a:solidFill>
                  <a:srgbClr val="FF3300"/>
                </a:solidFill>
              </a:rPr>
              <a:t>32 Gb</a:t>
            </a:r>
            <a:r>
              <a:rPr lang="en-US" altLang="zh-TW" sz="1800" smtClean="0"/>
              <a:t> of disk space for less than </a:t>
            </a:r>
            <a:r>
              <a:rPr lang="en-US" altLang="zh-TW" sz="1800" b="1" i="1" smtClean="0">
                <a:solidFill>
                  <a:srgbClr val="FF3300"/>
                </a:solidFill>
              </a:rPr>
              <a:t>$1000</a:t>
            </a:r>
            <a:r>
              <a:rPr lang="en-US" altLang="zh-TW" sz="1800" i="1" smtClean="0">
                <a:latin typeface="Arial" charset="0"/>
              </a:rPr>
              <a:t>”</a:t>
            </a:r>
            <a:endParaRPr lang="en-US" altLang="zh-TW" sz="1800" smtClean="0"/>
          </a:p>
        </p:txBody>
      </p:sp>
      <p:sp>
        <p:nvSpPr>
          <p:cNvPr id="124934" name="Text Box 4"/>
          <p:cNvSpPr txBox="1">
            <a:spLocks noChangeArrowheads="1"/>
          </p:cNvSpPr>
          <p:nvPr/>
        </p:nvSpPr>
        <p:spPr bwMode="auto">
          <a:xfrm>
            <a:off x="1112838" y="2414588"/>
            <a:ext cx="1412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Courier New" pitchFamily="49" charset="0"/>
              </a:rPr>
              <a:t>/$[0-9]+/</a:t>
            </a:r>
          </a:p>
        </p:txBody>
      </p:sp>
      <p:sp>
        <p:nvSpPr>
          <p:cNvPr id="124935" name="Text Box 9"/>
          <p:cNvSpPr txBox="1">
            <a:spLocks noChangeArrowheads="1"/>
          </p:cNvSpPr>
          <p:nvPr/>
        </p:nvSpPr>
        <p:spPr bwMode="auto">
          <a:xfrm>
            <a:off x="1116013" y="2917825"/>
            <a:ext cx="3051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Courier New" pitchFamily="49" charset="0"/>
              </a:rPr>
              <a:t>/$[0-9]+\.[0-9][0-9]/</a:t>
            </a:r>
          </a:p>
        </p:txBody>
      </p:sp>
      <p:sp>
        <p:nvSpPr>
          <p:cNvPr id="124936" name="Text Box 10"/>
          <p:cNvSpPr txBox="1">
            <a:spLocks noChangeArrowheads="1"/>
          </p:cNvSpPr>
          <p:nvPr/>
        </p:nvSpPr>
        <p:spPr bwMode="auto">
          <a:xfrm>
            <a:off x="1116013" y="3422650"/>
            <a:ext cx="400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Courier New" pitchFamily="49" charset="0"/>
              </a:rPr>
              <a:t>/\b$[0-9]+(\.[0-9][0-9])?\b/</a:t>
            </a:r>
          </a:p>
        </p:txBody>
      </p:sp>
      <p:sp>
        <p:nvSpPr>
          <p:cNvPr id="124937" name="Text Box 11"/>
          <p:cNvSpPr txBox="1">
            <a:spLocks noChangeArrowheads="1"/>
          </p:cNvSpPr>
          <p:nvPr/>
        </p:nvSpPr>
        <p:spPr bwMode="auto">
          <a:xfrm>
            <a:off x="1116013" y="3933825"/>
            <a:ext cx="6873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Courier New" pitchFamily="49" charset="0"/>
              </a:rPr>
              <a:t>/\b[0-9]+ *(MHz|[Mm]egahertz|GHz|[Gg]igahertz)\b/</a:t>
            </a:r>
          </a:p>
        </p:txBody>
      </p:sp>
      <p:sp>
        <p:nvSpPr>
          <p:cNvPr id="124938" name="Text Box 12"/>
          <p:cNvSpPr txBox="1">
            <a:spLocks noChangeArrowheads="1"/>
          </p:cNvSpPr>
          <p:nvPr/>
        </p:nvSpPr>
        <p:spPr bwMode="auto">
          <a:xfrm>
            <a:off x="1116013" y="4430713"/>
            <a:ext cx="455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Courier New" pitchFamily="49" charset="0"/>
              </a:rPr>
              <a:t>/\b[0-9]+ *(Mb|[Mm]egabytes?)\b/</a:t>
            </a:r>
          </a:p>
        </p:txBody>
      </p:sp>
      <p:sp>
        <p:nvSpPr>
          <p:cNvPr id="124939" name="Text Box 13"/>
          <p:cNvSpPr txBox="1">
            <a:spLocks noChangeArrowheads="1"/>
          </p:cNvSpPr>
          <p:nvPr/>
        </p:nvSpPr>
        <p:spPr bwMode="auto">
          <a:xfrm>
            <a:off x="1116013" y="4941888"/>
            <a:ext cx="591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Courier New" pitchFamily="49" charset="0"/>
              </a:rPr>
              <a:t>/\b[0-9](\.[0-9]+)? *(Gb|[Gg]igabytes?)\b/</a:t>
            </a:r>
          </a:p>
        </p:txBody>
      </p:sp>
      <p:sp>
        <p:nvSpPr>
          <p:cNvPr id="124940" name="Text Box 14"/>
          <p:cNvSpPr txBox="1">
            <a:spLocks noChangeArrowheads="1"/>
          </p:cNvSpPr>
          <p:nvPr/>
        </p:nvSpPr>
        <p:spPr bwMode="auto">
          <a:xfrm>
            <a:off x="1116013" y="5438775"/>
            <a:ext cx="7146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Courier New" pitchFamily="49" charset="0"/>
              </a:rPr>
              <a:t>/\b(Win95|Win98|WinNT|Windows *(NT|95|98|2000)?)\b/</a:t>
            </a:r>
          </a:p>
        </p:txBody>
      </p:sp>
      <p:sp>
        <p:nvSpPr>
          <p:cNvPr id="124941" name="Text Box 15"/>
          <p:cNvSpPr txBox="1">
            <a:spLocks noChangeArrowheads="1"/>
          </p:cNvSpPr>
          <p:nvPr/>
        </p:nvSpPr>
        <p:spPr bwMode="auto">
          <a:xfrm>
            <a:off x="1116013" y="5942013"/>
            <a:ext cx="3870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Courier New" pitchFamily="49" charset="0"/>
              </a:rPr>
              <a:t>/\b(Mac|Macintosh|Apple)\b/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Regular Expressions</a:t>
            </a:r>
            <a:br>
              <a:rPr lang="en-US" altLang="zh-TW" sz="3200" dirty="0" smtClean="0"/>
            </a:br>
            <a:r>
              <a:rPr lang="en-US" altLang="zh-TW" sz="2400" dirty="0" smtClean="0"/>
              <a:t>Advanced Operators</a:t>
            </a:r>
            <a:endParaRPr lang="zh-TW" altLang="en-US" sz="2400" dirty="0" smtClean="0"/>
          </a:p>
        </p:txBody>
      </p:sp>
      <p:pic>
        <p:nvPicPr>
          <p:cNvPr id="12595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58888" y="2740025"/>
            <a:ext cx="6408737" cy="1879600"/>
          </a:xfrm>
          <a:noFill/>
        </p:spPr>
      </p:pic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2324100" y="2228850"/>
            <a:ext cx="4048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Aliases for common sets of characters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Regular Expressions</a:t>
            </a:r>
            <a:br>
              <a:rPr lang="en-US" altLang="zh-TW" sz="3200" dirty="0" smtClean="0"/>
            </a:br>
            <a:r>
              <a:rPr lang="en-US" altLang="zh-TW" sz="2400" dirty="0" smtClean="0"/>
              <a:t>Advanced Operators</a:t>
            </a:r>
            <a:endParaRPr lang="zh-TW" altLang="en-US" sz="2400" dirty="0" smtClean="0"/>
          </a:p>
        </p:txBody>
      </p:sp>
      <p:sp>
        <p:nvSpPr>
          <p:cNvPr id="126981" name="Text Box 4"/>
          <p:cNvSpPr txBox="1">
            <a:spLocks noChangeArrowheads="1"/>
          </p:cNvSpPr>
          <p:nvPr/>
        </p:nvSpPr>
        <p:spPr bwMode="auto">
          <a:xfrm>
            <a:off x="2324100" y="2228850"/>
            <a:ext cx="445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Regular expression operators for counting</a:t>
            </a:r>
          </a:p>
        </p:txBody>
      </p:sp>
      <p:pic>
        <p:nvPicPr>
          <p:cNvPr id="12698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42988" y="2781300"/>
            <a:ext cx="6840537" cy="2001838"/>
          </a:xfr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Regular Expressions</a:t>
            </a:r>
            <a:br>
              <a:rPr lang="en-US" altLang="zh-TW" sz="3200" dirty="0" smtClean="0"/>
            </a:br>
            <a:r>
              <a:rPr lang="en-US" altLang="zh-TW" sz="2400" dirty="0" smtClean="0"/>
              <a:t>Advanced Operators</a:t>
            </a:r>
            <a:endParaRPr lang="zh-TW" altLang="en-US" sz="2400" dirty="0" smtClean="0"/>
          </a:p>
        </p:txBody>
      </p:sp>
      <p:sp>
        <p:nvSpPr>
          <p:cNvPr id="128005" name="Text Box 4"/>
          <p:cNvSpPr txBox="1">
            <a:spLocks noChangeArrowheads="1"/>
          </p:cNvSpPr>
          <p:nvPr/>
        </p:nvSpPr>
        <p:spPr bwMode="auto">
          <a:xfrm>
            <a:off x="2324100" y="2228850"/>
            <a:ext cx="4691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Some characters that need to be backslashed</a:t>
            </a:r>
          </a:p>
        </p:txBody>
      </p:sp>
      <p:pic>
        <p:nvPicPr>
          <p:cNvPr id="12800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31913" y="2924175"/>
            <a:ext cx="6553200" cy="1646238"/>
          </a:xfr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Regular Expressions</a:t>
            </a:r>
            <a:br>
              <a:rPr lang="en-US" altLang="zh-TW" sz="3200" dirty="0" smtClean="0"/>
            </a:br>
            <a:r>
              <a:rPr lang="en-US" altLang="zh-TW" sz="2400" dirty="0" smtClean="0"/>
              <a:t>Regular Expression Substitution, Memory, and ELIZA</a:t>
            </a:r>
            <a:endParaRPr lang="zh-TW" altLang="en-US" sz="2400" dirty="0" smtClean="0"/>
          </a:p>
        </p:txBody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65400"/>
            <a:ext cx="7772400" cy="4318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TW" smtClean="0"/>
              <a:t>E.g. </a:t>
            </a:r>
            <a:r>
              <a:rPr lang="en-US" altLang="zh-TW" i="1" smtClean="0"/>
              <a:t>the 35 boxes </a:t>
            </a:r>
            <a:r>
              <a:rPr lang="en-US" altLang="zh-TW" smtClean="0">
                <a:sym typeface="Symbol" pitchFamily="18" charset="2"/>
              </a:rPr>
              <a:t></a:t>
            </a:r>
            <a:r>
              <a:rPr lang="en-US" altLang="zh-TW" i="1" smtClean="0">
                <a:sym typeface="Symbol" pitchFamily="18" charset="2"/>
              </a:rPr>
              <a:t> </a:t>
            </a:r>
            <a:r>
              <a:rPr lang="en-US" altLang="zh-TW" i="1" smtClean="0"/>
              <a:t>the &lt;35&gt; boxes</a:t>
            </a:r>
          </a:p>
        </p:txBody>
      </p:sp>
      <p:sp>
        <p:nvSpPr>
          <p:cNvPr id="129030" name="Text Box 5"/>
          <p:cNvSpPr txBox="1">
            <a:spLocks noChangeArrowheads="1"/>
          </p:cNvSpPr>
          <p:nvPr/>
        </p:nvSpPr>
        <p:spPr bwMode="auto">
          <a:xfrm>
            <a:off x="993775" y="2173288"/>
            <a:ext cx="2641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Courier New" pitchFamily="49" charset="0"/>
              </a:rPr>
              <a:t>s/regexp1/regexp2/</a:t>
            </a:r>
          </a:p>
        </p:txBody>
      </p:sp>
      <p:sp>
        <p:nvSpPr>
          <p:cNvPr id="129031" name="Text Box 6"/>
          <p:cNvSpPr txBox="1">
            <a:spLocks noChangeArrowheads="1"/>
          </p:cNvSpPr>
          <p:nvPr/>
        </p:nvSpPr>
        <p:spPr bwMode="auto">
          <a:xfrm>
            <a:off x="993775" y="2990850"/>
            <a:ext cx="236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Courier New" pitchFamily="49" charset="0"/>
              </a:rPr>
              <a:t>s/([0-9]+)/&lt;\1&gt;/</a:t>
            </a:r>
          </a:p>
        </p:txBody>
      </p:sp>
      <p:sp>
        <p:nvSpPr>
          <p:cNvPr id="129032" name="Rectangle 7"/>
          <p:cNvSpPr>
            <a:spLocks noChangeArrowheads="1"/>
          </p:cNvSpPr>
          <p:nvPr/>
        </p:nvSpPr>
        <p:spPr bwMode="auto">
          <a:xfrm>
            <a:off x="684213" y="3357563"/>
            <a:ext cx="7772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/>
              <a:t>The following pattern matches </a:t>
            </a:r>
            <a:r>
              <a:rPr lang="en-US" altLang="zh-TW" sz="2000">
                <a:latin typeface="Arial" charset="0"/>
              </a:rPr>
              <a:t>“</a:t>
            </a:r>
            <a:r>
              <a:rPr lang="en-US" altLang="zh-TW" sz="2000" i="1"/>
              <a:t>The bigger they were, the bigger they will be</a:t>
            </a:r>
            <a:r>
              <a:rPr lang="en-US" altLang="zh-TW" sz="2000">
                <a:latin typeface="Arial" charset="0"/>
              </a:rPr>
              <a:t>”</a:t>
            </a:r>
            <a:r>
              <a:rPr lang="en-US" altLang="zh-TW" sz="2000"/>
              <a:t>, not </a:t>
            </a:r>
            <a:r>
              <a:rPr lang="en-US" altLang="zh-TW" sz="2000" i="1">
                <a:latin typeface="Arial" charset="0"/>
              </a:rPr>
              <a:t>“</a:t>
            </a:r>
            <a:r>
              <a:rPr lang="en-US" altLang="zh-TW" sz="2000" i="1"/>
              <a:t>The bigger they were, the faster they will be</a:t>
            </a:r>
            <a:r>
              <a:rPr lang="en-US" altLang="zh-TW" sz="2000" i="1">
                <a:latin typeface="Arial" charset="0"/>
              </a:rPr>
              <a:t>”</a:t>
            </a:r>
            <a:endParaRPr lang="en-US" altLang="zh-TW" sz="2000" i="1"/>
          </a:p>
        </p:txBody>
      </p:sp>
      <p:sp>
        <p:nvSpPr>
          <p:cNvPr id="129033" name="Text Box 8"/>
          <p:cNvSpPr txBox="1">
            <a:spLocks noChangeArrowheads="1"/>
          </p:cNvSpPr>
          <p:nvPr/>
        </p:nvSpPr>
        <p:spPr bwMode="auto">
          <a:xfrm>
            <a:off x="992188" y="4070350"/>
            <a:ext cx="619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Courier New" pitchFamily="49" charset="0"/>
              </a:rPr>
              <a:t>/the </a:t>
            </a:r>
            <a:r>
              <a:rPr lang="en-US" altLang="zh-TW" sz="1800">
                <a:solidFill>
                  <a:srgbClr val="FF3300"/>
                </a:solidFill>
                <a:latin typeface="Courier New" pitchFamily="49" charset="0"/>
              </a:rPr>
              <a:t>(.*)</a:t>
            </a:r>
            <a:r>
              <a:rPr lang="en-US" altLang="zh-TW" sz="1800">
                <a:latin typeface="Courier New" pitchFamily="49" charset="0"/>
              </a:rPr>
              <a:t>er they were, the</a:t>
            </a:r>
            <a:r>
              <a:rPr lang="en-US" altLang="zh-TW" sz="1800">
                <a:solidFill>
                  <a:srgbClr val="FF3300"/>
                </a:solidFill>
                <a:latin typeface="Courier New" pitchFamily="49" charset="0"/>
              </a:rPr>
              <a:t>\1</a:t>
            </a:r>
            <a:r>
              <a:rPr lang="en-US" altLang="zh-TW" sz="1800">
                <a:latin typeface="Courier New" pitchFamily="49" charset="0"/>
              </a:rPr>
              <a:t>er they will be/</a:t>
            </a:r>
          </a:p>
        </p:txBody>
      </p:sp>
      <p:sp>
        <p:nvSpPr>
          <p:cNvPr id="129034" name="Rectangle 9"/>
          <p:cNvSpPr>
            <a:spLocks noChangeArrowheads="1"/>
          </p:cNvSpPr>
          <p:nvPr/>
        </p:nvSpPr>
        <p:spPr bwMode="auto">
          <a:xfrm>
            <a:off x="684213" y="4508500"/>
            <a:ext cx="7772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/>
              <a:t>The following pattern matches </a:t>
            </a:r>
            <a:r>
              <a:rPr lang="en-US" altLang="zh-TW" sz="2000">
                <a:latin typeface="Arial" charset="0"/>
              </a:rPr>
              <a:t>“</a:t>
            </a:r>
            <a:r>
              <a:rPr lang="en-US" altLang="zh-TW" sz="2000" i="1"/>
              <a:t>The bigger they were, the bigger they were</a:t>
            </a:r>
            <a:r>
              <a:rPr lang="en-US" altLang="zh-TW" sz="2000">
                <a:latin typeface="Arial" charset="0"/>
              </a:rPr>
              <a:t>”</a:t>
            </a:r>
            <a:r>
              <a:rPr lang="en-US" altLang="zh-TW" sz="2000"/>
              <a:t>, not </a:t>
            </a:r>
            <a:r>
              <a:rPr lang="en-US" altLang="zh-TW" sz="2000" i="1">
                <a:latin typeface="Arial" charset="0"/>
              </a:rPr>
              <a:t>“</a:t>
            </a:r>
            <a:r>
              <a:rPr lang="en-US" altLang="zh-TW" sz="2000" i="1"/>
              <a:t>The bigger they were, the bigger they will be</a:t>
            </a:r>
            <a:r>
              <a:rPr lang="en-US" altLang="zh-TW" sz="2000" i="1">
                <a:latin typeface="Arial" charset="0"/>
              </a:rPr>
              <a:t>”</a:t>
            </a:r>
            <a:endParaRPr lang="en-US" altLang="zh-TW" sz="2000" i="1"/>
          </a:p>
        </p:txBody>
      </p:sp>
      <p:sp>
        <p:nvSpPr>
          <p:cNvPr id="129035" name="Text Box 10"/>
          <p:cNvSpPr txBox="1">
            <a:spLocks noChangeArrowheads="1"/>
          </p:cNvSpPr>
          <p:nvPr/>
        </p:nvSpPr>
        <p:spPr bwMode="auto">
          <a:xfrm>
            <a:off x="992188" y="5221288"/>
            <a:ext cx="5508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Courier New" pitchFamily="49" charset="0"/>
              </a:rPr>
              <a:t>/the </a:t>
            </a:r>
            <a:r>
              <a:rPr lang="en-US" altLang="zh-TW" sz="1800">
                <a:solidFill>
                  <a:srgbClr val="FF3300"/>
                </a:solidFill>
                <a:latin typeface="Courier New" pitchFamily="49" charset="0"/>
              </a:rPr>
              <a:t>(.*)</a:t>
            </a:r>
            <a:r>
              <a:rPr lang="en-US" altLang="zh-TW" sz="1800">
                <a:latin typeface="Courier New" pitchFamily="49" charset="0"/>
              </a:rPr>
              <a:t>er they </a:t>
            </a:r>
            <a:r>
              <a:rPr lang="en-US" altLang="zh-TW" sz="1800">
                <a:solidFill>
                  <a:srgbClr val="FF3300"/>
                </a:solidFill>
                <a:latin typeface="Courier New" pitchFamily="49" charset="0"/>
              </a:rPr>
              <a:t>(.*)</a:t>
            </a:r>
            <a:r>
              <a:rPr lang="en-US" altLang="zh-TW" sz="1800">
                <a:latin typeface="Courier New" pitchFamily="49" charset="0"/>
              </a:rPr>
              <a:t>, the</a:t>
            </a:r>
            <a:r>
              <a:rPr lang="en-US" altLang="zh-TW" sz="1800">
                <a:solidFill>
                  <a:srgbClr val="FF3300"/>
                </a:solidFill>
                <a:latin typeface="Courier New" pitchFamily="49" charset="0"/>
              </a:rPr>
              <a:t>\1</a:t>
            </a:r>
            <a:r>
              <a:rPr lang="en-US" altLang="zh-TW" sz="1800">
                <a:latin typeface="Courier New" pitchFamily="49" charset="0"/>
              </a:rPr>
              <a:t>er they </a:t>
            </a:r>
            <a:r>
              <a:rPr lang="en-US" altLang="zh-TW" sz="1800">
                <a:solidFill>
                  <a:srgbClr val="FF3300"/>
                </a:solidFill>
                <a:latin typeface="Courier New" pitchFamily="49" charset="0"/>
              </a:rPr>
              <a:t>\2</a:t>
            </a:r>
            <a:r>
              <a:rPr lang="en-US" altLang="zh-TW" sz="1800">
                <a:latin typeface="Courier New" pitchFamily="49" charset="0"/>
              </a:rPr>
              <a:t>/</a:t>
            </a:r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4932363" y="5734050"/>
            <a:ext cx="898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i="1"/>
              <a:t>registers</a:t>
            </a:r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 flipH="1" flipV="1">
            <a:off x="4859338" y="5516563"/>
            <a:ext cx="5048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 flipV="1">
            <a:off x="5364163" y="5516563"/>
            <a:ext cx="7207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Regular Expressions</a:t>
            </a:r>
            <a:br>
              <a:rPr lang="en-US" altLang="zh-TW" sz="3200" dirty="0" smtClean="0"/>
            </a:br>
            <a:r>
              <a:rPr lang="en-US" altLang="zh-TW" sz="2400" dirty="0" smtClean="0"/>
              <a:t>Regular Expressions Substitution, Memory, and ELIZA</a:t>
            </a:r>
            <a:endParaRPr lang="zh-TW" altLang="en-US" sz="2400" dirty="0" smtClean="0"/>
          </a:p>
        </p:txBody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1008063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Eliza worked by having a cascade of regular expression substitutions that each match some part of the input lines and changed them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i="1" smtClean="0"/>
              <a:t>my </a:t>
            </a:r>
            <a:r>
              <a:rPr lang="en-US" altLang="zh-TW" smtClean="0">
                <a:sym typeface="Symbol" pitchFamily="18" charset="2"/>
              </a:rPr>
              <a:t> </a:t>
            </a:r>
            <a:r>
              <a:rPr lang="en-US" altLang="zh-TW" i="1" smtClean="0">
                <a:sym typeface="Symbol" pitchFamily="18" charset="2"/>
              </a:rPr>
              <a:t>YOUR, I</a:t>
            </a:r>
            <a:r>
              <a:rPr lang="en-US" altLang="zh-TW" i="1" smtClean="0">
                <a:latin typeface="Arial" charset="0"/>
                <a:sym typeface="Symbol" pitchFamily="18" charset="2"/>
              </a:rPr>
              <a:t>’</a:t>
            </a:r>
            <a:r>
              <a:rPr lang="en-US" altLang="zh-TW" i="1" smtClean="0">
                <a:sym typeface="Symbol" pitchFamily="18" charset="2"/>
              </a:rPr>
              <a:t>m </a:t>
            </a:r>
            <a:r>
              <a:rPr lang="en-US" altLang="zh-TW" smtClean="0">
                <a:sym typeface="Symbol" pitchFamily="18" charset="2"/>
              </a:rPr>
              <a:t> </a:t>
            </a:r>
            <a:r>
              <a:rPr lang="en-US" altLang="zh-TW" i="1" smtClean="0">
                <a:sym typeface="Symbol" pitchFamily="18" charset="2"/>
              </a:rPr>
              <a:t>YOU ARE </a:t>
            </a:r>
            <a:r>
              <a:rPr lang="en-US" altLang="zh-TW" i="1" smtClean="0">
                <a:latin typeface="Arial" charset="0"/>
                <a:sym typeface="Symbol" pitchFamily="18" charset="2"/>
              </a:rPr>
              <a:t>…</a:t>
            </a:r>
            <a:endParaRPr lang="en-US" altLang="zh-TW" i="1" smtClean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TW" i="1" smtClean="0">
              <a:sym typeface="Symbol" pitchFamily="18" charset="2"/>
            </a:endParaRPr>
          </a:p>
        </p:txBody>
      </p:sp>
      <p:sp>
        <p:nvSpPr>
          <p:cNvPr id="130054" name="Text Box 4"/>
          <p:cNvSpPr txBox="1">
            <a:spLocks noChangeArrowheads="1"/>
          </p:cNvSpPr>
          <p:nvPr/>
        </p:nvSpPr>
        <p:spPr bwMode="auto">
          <a:xfrm>
            <a:off x="1138238" y="4076700"/>
            <a:ext cx="5173662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/>
              <a:t>User</a:t>
            </a:r>
            <a:r>
              <a:rPr lang="en-US" altLang="zh-TW" sz="1600" baseline="-25000"/>
              <a:t>1</a:t>
            </a:r>
            <a:r>
              <a:rPr lang="en-US" altLang="zh-TW" sz="1600"/>
              <a:t>: Men are all alike.</a:t>
            </a:r>
          </a:p>
          <a:p>
            <a:r>
              <a:rPr lang="en-US" altLang="zh-TW" sz="1600"/>
              <a:t>ELIZA</a:t>
            </a:r>
            <a:r>
              <a:rPr lang="en-US" altLang="zh-TW" sz="1600" baseline="-25000"/>
              <a:t>1</a:t>
            </a:r>
            <a:r>
              <a:rPr lang="en-US" altLang="zh-TW" sz="1600"/>
              <a:t>: IN WHAT WAY</a:t>
            </a:r>
          </a:p>
          <a:p>
            <a:r>
              <a:rPr lang="en-US" altLang="zh-TW" sz="1600"/>
              <a:t>User</a:t>
            </a:r>
            <a:r>
              <a:rPr lang="en-US" altLang="zh-TW" sz="1600" baseline="-25000"/>
              <a:t>2</a:t>
            </a:r>
            <a:r>
              <a:rPr lang="en-US" altLang="zh-TW" sz="1600"/>
              <a:t>: They</a:t>
            </a:r>
            <a:r>
              <a:rPr lang="en-US" altLang="zh-TW" sz="1600">
                <a:latin typeface="Arial" charset="0"/>
              </a:rPr>
              <a:t>’</a:t>
            </a:r>
            <a:r>
              <a:rPr lang="en-US" altLang="zh-TW" sz="1600"/>
              <a:t>re always bugging us about something or other.</a:t>
            </a:r>
          </a:p>
          <a:p>
            <a:r>
              <a:rPr lang="en-US" altLang="zh-TW" sz="1600"/>
              <a:t>ELIZA</a:t>
            </a:r>
            <a:r>
              <a:rPr lang="en-US" altLang="zh-TW" sz="1600" baseline="-25000"/>
              <a:t>2</a:t>
            </a:r>
            <a:r>
              <a:rPr lang="en-US" altLang="zh-TW" sz="1600"/>
              <a:t>: CAN YOU THINK OF A SPECIFIC EXAMPLE</a:t>
            </a:r>
          </a:p>
          <a:p>
            <a:r>
              <a:rPr lang="en-US" altLang="zh-TW" sz="1600"/>
              <a:t>User</a:t>
            </a:r>
            <a:r>
              <a:rPr lang="en-US" altLang="zh-TW" sz="1600" baseline="-25000"/>
              <a:t>3</a:t>
            </a:r>
            <a:r>
              <a:rPr lang="en-US" altLang="zh-TW" sz="1600"/>
              <a:t>: Well, my boyfriend made me come here.</a:t>
            </a:r>
          </a:p>
          <a:p>
            <a:r>
              <a:rPr lang="en-US" altLang="zh-TW" sz="1600"/>
              <a:t>ELIZA</a:t>
            </a:r>
            <a:r>
              <a:rPr lang="en-US" altLang="zh-TW" sz="1600" baseline="-25000"/>
              <a:t>3</a:t>
            </a:r>
            <a:r>
              <a:rPr lang="en-US" altLang="zh-TW" sz="1600"/>
              <a:t>: YOUR BOYBRIEND MADE YOU COME HERE</a:t>
            </a:r>
          </a:p>
          <a:p>
            <a:r>
              <a:rPr lang="en-US" altLang="zh-TW" sz="1600"/>
              <a:t>User</a:t>
            </a:r>
            <a:r>
              <a:rPr lang="en-US" altLang="zh-TW" sz="1600" baseline="-25000"/>
              <a:t>4</a:t>
            </a:r>
            <a:r>
              <a:rPr lang="en-US" altLang="zh-TW" sz="1600"/>
              <a:t>: He says I</a:t>
            </a:r>
            <a:r>
              <a:rPr lang="en-US" altLang="zh-TW" sz="1600">
                <a:latin typeface="Arial" charset="0"/>
              </a:rPr>
              <a:t>’</a:t>
            </a:r>
            <a:r>
              <a:rPr lang="en-US" altLang="zh-TW" sz="1600"/>
              <a:t>m depressed much of the time.</a:t>
            </a:r>
          </a:p>
          <a:p>
            <a:r>
              <a:rPr lang="en-US" altLang="zh-TW" sz="1600"/>
              <a:t>ELIZA</a:t>
            </a:r>
            <a:r>
              <a:rPr lang="en-US" altLang="zh-TW" sz="1600" baseline="-25000"/>
              <a:t>4</a:t>
            </a:r>
            <a:r>
              <a:rPr lang="en-US" altLang="zh-TW" sz="1600"/>
              <a:t>: I AM SORRY TO HEAR YOU ARE DEPRESSED</a:t>
            </a:r>
          </a:p>
        </p:txBody>
      </p:sp>
      <p:sp>
        <p:nvSpPr>
          <p:cNvPr id="130055" name="Text Box 5"/>
          <p:cNvSpPr txBox="1">
            <a:spLocks noChangeArrowheads="1"/>
          </p:cNvSpPr>
          <p:nvPr/>
        </p:nvSpPr>
        <p:spPr bwMode="auto">
          <a:xfrm>
            <a:off x="1130300" y="2836863"/>
            <a:ext cx="6778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>
                <a:latin typeface="Courier New" pitchFamily="49" charset="0"/>
              </a:rPr>
              <a:t>s/.* YOU ARE (depressed|sad) .*/I AM SORRY TO HEAR YOU ARE \1/</a:t>
            </a:r>
          </a:p>
        </p:txBody>
      </p:sp>
      <p:sp>
        <p:nvSpPr>
          <p:cNvPr id="130056" name="Text Box 6"/>
          <p:cNvSpPr txBox="1">
            <a:spLocks noChangeArrowheads="1"/>
          </p:cNvSpPr>
          <p:nvPr/>
        </p:nvSpPr>
        <p:spPr bwMode="auto">
          <a:xfrm>
            <a:off x="1130300" y="3124200"/>
            <a:ext cx="656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>
                <a:latin typeface="Courier New" pitchFamily="49" charset="0"/>
              </a:rPr>
              <a:t>s/.* YOU ARE (depressed|sad) .*/WHY DO YOU THINK YOU ARE \1/</a:t>
            </a:r>
          </a:p>
        </p:txBody>
      </p:sp>
      <p:sp>
        <p:nvSpPr>
          <p:cNvPr id="130057" name="Text Box 7"/>
          <p:cNvSpPr txBox="1">
            <a:spLocks noChangeArrowheads="1"/>
          </p:cNvSpPr>
          <p:nvPr/>
        </p:nvSpPr>
        <p:spPr bwMode="auto">
          <a:xfrm>
            <a:off x="1130300" y="3429000"/>
            <a:ext cx="2736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>
                <a:latin typeface="Courier New" pitchFamily="49" charset="0"/>
              </a:rPr>
              <a:t>s/.* all .*/IN WHAT WAY/</a:t>
            </a:r>
          </a:p>
        </p:txBody>
      </p:sp>
      <p:sp>
        <p:nvSpPr>
          <p:cNvPr id="130058" name="Text Box 9"/>
          <p:cNvSpPr txBox="1">
            <a:spLocks noChangeArrowheads="1"/>
          </p:cNvSpPr>
          <p:nvPr/>
        </p:nvSpPr>
        <p:spPr bwMode="auto">
          <a:xfrm>
            <a:off x="1116013" y="3700463"/>
            <a:ext cx="56086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>
                <a:latin typeface="Courier New" pitchFamily="49" charset="0"/>
              </a:rPr>
              <a:t>s/.* always .*/CAN YOU THINK OF A SPECIFIC EXAMPLE/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Finite-State Automata</a:t>
            </a:r>
          </a:p>
        </p:txBody>
      </p:sp>
      <p:sp>
        <p:nvSpPr>
          <p:cNvPr id="13107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558088" cy="1592263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zh-TW" smtClean="0"/>
              <a:t>An RE is one way of describing a FSA.</a:t>
            </a:r>
          </a:p>
          <a:p>
            <a:pPr eaLnBrk="1" hangingPunct="1"/>
            <a:r>
              <a:rPr lang="en-US" altLang="zh-TW" smtClean="0"/>
              <a:t>An RE is one way of characterizing a particular kind of formal language called a </a:t>
            </a:r>
            <a:r>
              <a:rPr lang="en-US" altLang="zh-TW" b="1" smtClean="0"/>
              <a:t>regular language</a:t>
            </a:r>
            <a:r>
              <a:rPr lang="en-US" altLang="zh-TW" smtClean="0"/>
              <a:t>.</a:t>
            </a:r>
          </a:p>
        </p:txBody>
      </p:sp>
      <p:pic>
        <p:nvPicPr>
          <p:cNvPr id="131078" name="Picture 7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779838" y="3573463"/>
            <a:ext cx="3384550" cy="2127250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Study of Words</a:t>
            </a:r>
          </a:p>
          <a:p>
            <a:pPr marL="674370" lvl="1" indent="-274320" eaLnBrk="1" fontAlgn="auto" hangingPunct="1">
              <a:spcBef>
                <a:spcPts val="58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Their </a:t>
            </a:r>
            <a:r>
              <a:rPr lang="en-US" b="1" dirty="0" smtClean="0"/>
              <a:t>internal structure</a:t>
            </a:r>
          </a:p>
          <a:p>
            <a:pPr marL="674370" lvl="1" indent="-274320" eaLnBrk="1" fontAlgn="auto" hangingPunct="1">
              <a:spcBef>
                <a:spcPts val="58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marL="674370" lvl="1" indent="-274320" eaLnBrk="1" fontAlgn="auto" hangingPunct="1">
              <a:spcBef>
                <a:spcPts val="58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marL="674370" lvl="1" indent="-274320" eaLnBrk="1" fontAlgn="auto" hangingPunct="1">
              <a:spcBef>
                <a:spcPts val="58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How they are </a:t>
            </a:r>
            <a:r>
              <a:rPr lang="en-US" b="1" dirty="0" smtClean="0"/>
              <a:t>formed</a:t>
            </a:r>
            <a:r>
              <a:rPr lang="en-US" dirty="0" smtClean="0"/>
              <a:t>?</a:t>
            </a:r>
          </a:p>
          <a:p>
            <a:pPr marL="3817620" lvl="8" indent="-274320">
              <a:spcBef>
                <a:spcPts val="580"/>
              </a:spcBef>
              <a:buFont typeface="Arial" pitchFamily="34" charset="0"/>
              <a:buChar char="–"/>
              <a:defRPr/>
            </a:pPr>
            <a:endParaRPr lang="en-US" dirty="0" smtClean="0"/>
          </a:p>
          <a:p>
            <a:pPr marL="674370" lvl="1" indent="-274320" eaLnBrk="1" fontAlgn="auto" hangingPunct="1">
              <a:spcBef>
                <a:spcPts val="58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Morphology tries to formulate rules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Morphology?</a:t>
            </a: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219200" y="2743200"/>
            <a:ext cx="1371600" cy="38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washing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4648200" y="2743200"/>
            <a:ext cx="762000" cy="38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-</a:t>
            </a:r>
            <a:r>
              <a:rPr lang="en-US" sz="2400" dirty="0" err="1">
                <a:solidFill>
                  <a:schemeClr val="tx1"/>
                </a:solidFill>
              </a:rPr>
              <a:t>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3200400" y="2743200"/>
            <a:ext cx="914400" cy="38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wash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743200" y="28956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4191000" y="2819400"/>
            <a:ext cx="304800" cy="3048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1219200" y="4038600"/>
            <a:ext cx="990600" cy="38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bat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3124200" y="4038600"/>
            <a:ext cx="1066800" cy="38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bats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524125" y="41910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1219200" y="4572000"/>
            <a:ext cx="990600" cy="38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write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3124200" y="4572000"/>
            <a:ext cx="1066800" cy="38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writer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2524125" y="47244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4876800" y="4038600"/>
            <a:ext cx="1371600" cy="38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rat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6858000" y="4038600"/>
            <a:ext cx="1295400" cy="38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rats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6400800" y="41910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4876800" y="4572000"/>
            <a:ext cx="1371600" cy="38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browse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6858000" y="4572000"/>
            <a:ext cx="1295400" cy="38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400800" y="47244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434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4958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4958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3434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434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495800" y="4876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958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343400" y="4876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Finite-State Automata</a:t>
            </a:r>
            <a:br>
              <a:rPr lang="en-US" altLang="zh-TW" sz="3200" dirty="0" smtClean="0"/>
            </a:br>
            <a:r>
              <a:rPr lang="en-US" altLang="zh-TW" sz="2400" dirty="0" smtClean="0"/>
              <a:t>Using an FSA to Recognize </a:t>
            </a:r>
            <a:r>
              <a:rPr lang="en-US" altLang="zh-TW" sz="2400" dirty="0" err="1" smtClean="0"/>
              <a:t>Sheeptalk</a:t>
            </a:r>
            <a:endParaRPr lang="zh-TW" altLang="en-US" sz="3200" dirty="0" smtClean="0"/>
          </a:p>
        </p:txBody>
      </p:sp>
      <p:pic>
        <p:nvPicPr>
          <p:cNvPr id="132101" name="Picture 1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68313" y="2205038"/>
            <a:ext cx="3810000" cy="911225"/>
          </a:xfrm>
          <a:noFill/>
        </p:spPr>
      </p:pic>
      <p:pic>
        <p:nvPicPr>
          <p:cNvPr id="132102" name="Picture 1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11188" y="3573463"/>
            <a:ext cx="3810000" cy="1089025"/>
          </a:xfrm>
          <a:noFill/>
        </p:spPr>
      </p:pic>
      <p:sp>
        <p:nvSpPr>
          <p:cNvPr id="132103" name="Rectangle 12"/>
          <p:cNvSpPr>
            <a:spLocks noChangeArrowheads="1"/>
          </p:cNvSpPr>
          <p:nvPr/>
        </p:nvSpPr>
        <p:spPr bwMode="auto">
          <a:xfrm>
            <a:off x="685800" y="5292725"/>
            <a:ext cx="7558088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/>
              <a:t>Automaton (finite automaton, finite-state automaton (FSA))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/>
              <a:t>State, start state, final state (accepting state)</a:t>
            </a:r>
          </a:p>
        </p:txBody>
      </p:sp>
      <p:sp>
        <p:nvSpPr>
          <p:cNvPr id="132104" name="Text Box 13"/>
          <p:cNvSpPr txBox="1">
            <a:spLocks noChangeArrowheads="1"/>
          </p:cNvSpPr>
          <p:nvPr/>
        </p:nvSpPr>
        <p:spPr bwMode="auto">
          <a:xfrm>
            <a:off x="2063750" y="3181350"/>
            <a:ext cx="1139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Courier New" pitchFamily="49" charset="0"/>
              </a:rPr>
              <a:t>/baa+!/</a:t>
            </a:r>
          </a:p>
        </p:txBody>
      </p:sp>
      <p:sp>
        <p:nvSpPr>
          <p:cNvPr id="132105" name="Text Box 16"/>
          <p:cNvSpPr txBox="1">
            <a:spLocks noChangeArrowheads="1"/>
          </p:cNvSpPr>
          <p:nvPr/>
        </p:nvSpPr>
        <p:spPr bwMode="auto">
          <a:xfrm>
            <a:off x="1527175" y="4652963"/>
            <a:ext cx="1558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/>
              <a:t>A tape with cells</a:t>
            </a:r>
          </a:p>
        </p:txBody>
      </p:sp>
      <p:pic>
        <p:nvPicPr>
          <p:cNvPr id="132106" name="Picture 20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5580063" y="2276475"/>
            <a:ext cx="1476375" cy="2087563"/>
          </a:xfrm>
          <a:noFill/>
        </p:spPr>
      </p:pic>
      <p:sp>
        <p:nvSpPr>
          <p:cNvPr id="132107" name="Text Box 22"/>
          <p:cNvSpPr txBox="1">
            <a:spLocks noChangeArrowheads="1"/>
          </p:cNvSpPr>
          <p:nvPr/>
        </p:nvSpPr>
        <p:spPr bwMode="auto">
          <a:xfrm>
            <a:off x="5364163" y="4508500"/>
            <a:ext cx="2212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/>
              <a:t>The transition-state table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Finite-State Automata</a:t>
            </a:r>
            <a:br>
              <a:rPr lang="en-US" altLang="zh-TW" sz="3200" dirty="0" smtClean="0"/>
            </a:br>
            <a:r>
              <a:rPr lang="en-US" altLang="zh-TW" sz="2400" dirty="0" smtClean="0"/>
              <a:t>Using an FSA to Recognize </a:t>
            </a:r>
            <a:r>
              <a:rPr lang="en-US" altLang="zh-TW" sz="2400" dirty="0" err="1" smtClean="0"/>
              <a:t>Sheeptalk</a:t>
            </a:r>
            <a:endParaRPr lang="zh-TW" altLang="en-US" sz="2400" dirty="0" smtClean="0"/>
          </a:p>
        </p:txBody>
      </p:sp>
      <p:sp>
        <p:nvSpPr>
          <p:cNvPr id="133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TW" smtClean="0"/>
              <a:t>A finite automaton is formally defined by the following five parameters:</a:t>
            </a:r>
          </a:p>
          <a:p>
            <a:pPr lvl="1" eaLnBrk="1" hangingPunct="1"/>
            <a:r>
              <a:rPr lang="en-US" altLang="zh-TW" i="1" smtClean="0"/>
              <a:t>Q</a:t>
            </a:r>
            <a:r>
              <a:rPr lang="en-US" altLang="zh-TW" smtClean="0"/>
              <a:t>: a finite set of </a:t>
            </a:r>
            <a:r>
              <a:rPr lang="en-US" altLang="zh-TW" i="1" smtClean="0"/>
              <a:t>N</a:t>
            </a:r>
            <a:r>
              <a:rPr lang="en-US" altLang="zh-TW" smtClean="0"/>
              <a:t> states </a:t>
            </a:r>
            <a:r>
              <a:rPr lang="en-US" altLang="zh-TW" i="1" smtClean="0"/>
              <a:t>q</a:t>
            </a:r>
            <a:r>
              <a:rPr lang="en-US" altLang="zh-TW" baseline="-25000" smtClean="0"/>
              <a:t>0</a:t>
            </a:r>
            <a:r>
              <a:rPr lang="en-US" altLang="zh-TW" smtClean="0"/>
              <a:t>, </a:t>
            </a:r>
            <a:r>
              <a:rPr lang="en-US" altLang="zh-TW" i="1" smtClean="0"/>
              <a:t>q</a:t>
            </a:r>
            <a:r>
              <a:rPr lang="en-US" altLang="zh-TW" baseline="-25000" smtClean="0"/>
              <a:t>1</a:t>
            </a:r>
            <a:r>
              <a:rPr lang="en-US" altLang="zh-TW" smtClean="0"/>
              <a:t>, </a:t>
            </a:r>
            <a:r>
              <a:rPr lang="en-US" altLang="zh-TW" smtClean="0">
                <a:latin typeface="Arial" charset="0"/>
              </a:rPr>
              <a:t>…</a:t>
            </a:r>
            <a:r>
              <a:rPr lang="en-US" altLang="zh-TW" smtClean="0"/>
              <a:t>, </a:t>
            </a:r>
            <a:r>
              <a:rPr lang="en-US" altLang="zh-TW" i="1" smtClean="0"/>
              <a:t>q</a:t>
            </a:r>
            <a:r>
              <a:rPr lang="en-US" altLang="zh-TW" i="1" baseline="-25000" smtClean="0"/>
              <a:t>N</a:t>
            </a:r>
          </a:p>
          <a:p>
            <a:pPr lvl="1" eaLnBrk="1" hangingPunct="1"/>
            <a:r>
              <a:rPr lang="en-US" altLang="zh-TW" smtClean="0">
                <a:sym typeface="Symbol" pitchFamily="18" charset="2"/>
              </a:rPr>
              <a:t>: a finite input alphabet of symbols</a:t>
            </a:r>
          </a:p>
          <a:p>
            <a:pPr lvl="1" eaLnBrk="1" hangingPunct="1"/>
            <a:r>
              <a:rPr lang="en-US" altLang="zh-TW" i="1" smtClean="0">
                <a:sym typeface="Symbol" pitchFamily="18" charset="2"/>
              </a:rPr>
              <a:t>q</a:t>
            </a:r>
            <a:r>
              <a:rPr lang="en-US" altLang="zh-TW" baseline="-25000" smtClean="0">
                <a:sym typeface="Symbol" pitchFamily="18" charset="2"/>
              </a:rPr>
              <a:t>0</a:t>
            </a:r>
            <a:r>
              <a:rPr lang="en-US" altLang="zh-TW" smtClean="0">
                <a:sym typeface="Symbol" pitchFamily="18" charset="2"/>
              </a:rPr>
              <a:t>: the start state</a:t>
            </a:r>
          </a:p>
          <a:p>
            <a:pPr lvl="1" eaLnBrk="1" hangingPunct="1"/>
            <a:r>
              <a:rPr lang="en-US" altLang="zh-TW" i="1" smtClean="0">
                <a:sym typeface="Symbol" pitchFamily="18" charset="2"/>
              </a:rPr>
              <a:t>F</a:t>
            </a:r>
            <a:r>
              <a:rPr lang="en-US" altLang="zh-TW" smtClean="0">
                <a:sym typeface="Symbol" pitchFamily="18" charset="2"/>
              </a:rPr>
              <a:t>: the set of final states, </a:t>
            </a:r>
            <a:r>
              <a:rPr lang="en-US" altLang="zh-TW" i="1" smtClean="0">
                <a:sym typeface="Symbol" pitchFamily="18" charset="2"/>
              </a:rPr>
              <a:t>F </a:t>
            </a:r>
            <a:r>
              <a:rPr lang="en-US" altLang="zh-TW" smtClean="0">
                <a:sym typeface="Symbol" pitchFamily="18" charset="2"/>
              </a:rPr>
              <a:t> </a:t>
            </a:r>
            <a:r>
              <a:rPr lang="en-US" altLang="zh-TW" i="1" smtClean="0">
                <a:sym typeface="Symbol" pitchFamily="18" charset="2"/>
              </a:rPr>
              <a:t>Q</a:t>
            </a:r>
          </a:p>
          <a:p>
            <a:pPr lvl="1" eaLnBrk="1" hangingPunct="1"/>
            <a:r>
              <a:rPr lang="en-US" altLang="zh-TW" smtClean="0">
                <a:sym typeface="Symbol" pitchFamily="18" charset="2"/>
              </a:rPr>
              <a:t>(</a:t>
            </a:r>
            <a:r>
              <a:rPr lang="en-US" altLang="zh-TW" i="1" smtClean="0">
                <a:sym typeface="Symbol" pitchFamily="18" charset="2"/>
              </a:rPr>
              <a:t>q</a:t>
            </a:r>
            <a:r>
              <a:rPr lang="en-US" altLang="zh-TW" smtClean="0">
                <a:sym typeface="Symbol" pitchFamily="18" charset="2"/>
              </a:rPr>
              <a:t>,</a:t>
            </a:r>
            <a:r>
              <a:rPr lang="en-US" altLang="zh-TW" i="1" smtClean="0">
                <a:sym typeface="Symbol" pitchFamily="18" charset="2"/>
              </a:rPr>
              <a:t>i</a:t>
            </a:r>
            <a:r>
              <a:rPr lang="en-US" altLang="zh-TW" smtClean="0">
                <a:sym typeface="Symbol" pitchFamily="18" charset="2"/>
              </a:rPr>
              <a:t>): the transition function or transition matrix between states. Given a state </a:t>
            </a:r>
            <a:r>
              <a:rPr lang="en-US" altLang="zh-TW" i="1" smtClean="0">
                <a:sym typeface="Symbol" pitchFamily="18" charset="2"/>
              </a:rPr>
              <a:t>q</a:t>
            </a:r>
            <a:r>
              <a:rPr lang="en-US" altLang="zh-TW" smtClean="0">
                <a:sym typeface="Symbol" pitchFamily="18" charset="2"/>
              </a:rPr>
              <a:t>  </a:t>
            </a:r>
            <a:r>
              <a:rPr lang="en-US" altLang="zh-TW" i="1" smtClean="0">
                <a:sym typeface="Symbol" pitchFamily="18" charset="2"/>
              </a:rPr>
              <a:t>Q</a:t>
            </a:r>
            <a:r>
              <a:rPr lang="en-US" altLang="zh-TW" smtClean="0">
                <a:sym typeface="Symbol" pitchFamily="18" charset="2"/>
              </a:rPr>
              <a:t> and input symbol </a:t>
            </a:r>
            <a:r>
              <a:rPr lang="en-US" altLang="zh-TW" i="1" smtClean="0">
                <a:sym typeface="Symbol" pitchFamily="18" charset="2"/>
              </a:rPr>
              <a:t>i</a:t>
            </a:r>
            <a:r>
              <a:rPr lang="en-US" altLang="zh-TW" smtClean="0">
                <a:sym typeface="Symbol" pitchFamily="18" charset="2"/>
              </a:rPr>
              <a:t>  , (</a:t>
            </a:r>
            <a:r>
              <a:rPr lang="en-US" altLang="zh-TW" i="1" smtClean="0">
                <a:sym typeface="Symbol" pitchFamily="18" charset="2"/>
              </a:rPr>
              <a:t>q</a:t>
            </a:r>
            <a:r>
              <a:rPr lang="en-US" altLang="zh-TW" smtClean="0">
                <a:sym typeface="Symbol" pitchFamily="18" charset="2"/>
              </a:rPr>
              <a:t>,</a:t>
            </a:r>
            <a:r>
              <a:rPr lang="en-US" altLang="zh-TW" i="1" smtClean="0">
                <a:sym typeface="Symbol" pitchFamily="18" charset="2"/>
              </a:rPr>
              <a:t>i</a:t>
            </a:r>
            <a:r>
              <a:rPr lang="en-US" altLang="zh-TW" smtClean="0">
                <a:sym typeface="Symbol" pitchFamily="18" charset="2"/>
              </a:rPr>
              <a:t>) returns a new state </a:t>
            </a:r>
            <a:r>
              <a:rPr lang="en-US" altLang="zh-TW" i="1" smtClean="0">
                <a:sym typeface="Symbol" pitchFamily="18" charset="2"/>
              </a:rPr>
              <a:t>q’</a:t>
            </a:r>
            <a:r>
              <a:rPr lang="en-US" altLang="zh-TW" smtClean="0">
                <a:sym typeface="Symbol" pitchFamily="18" charset="2"/>
              </a:rPr>
              <a:t>  </a:t>
            </a:r>
            <a:r>
              <a:rPr lang="en-US" altLang="zh-TW" i="1" smtClean="0">
                <a:sym typeface="Symbol" pitchFamily="18" charset="2"/>
              </a:rPr>
              <a:t>Q.</a:t>
            </a:r>
            <a:r>
              <a:rPr lang="en-US" altLang="zh-TW" smtClean="0">
                <a:sym typeface="Symbol" pitchFamily="18" charset="2"/>
              </a:rPr>
              <a:t>  is thus a relation from </a:t>
            </a:r>
            <a:r>
              <a:rPr lang="en-US" altLang="zh-TW" i="1" smtClean="0">
                <a:sym typeface="Symbol" pitchFamily="18" charset="2"/>
              </a:rPr>
              <a:t>Q </a:t>
            </a:r>
            <a:r>
              <a:rPr lang="en-US" altLang="zh-TW" smtClean="0">
                <a:sym typeface="Symbol" pitchFamily="18" charset="2"/>
              </a:rPr>
              <a:t>  to </a:t>
            </a:r>
            <a:r>
              <a:rPr lang="en-US" altLang="zh-TW" i="1" smtClean="0">
                <a:sym typeface="Symbol" pitchFamily="18" charset="2"/>
              </a:rPr>
              <a:t>Q</a:t>
            </a:r>
            <a:r>
              <a:rPr lang="en-US" altLang="zh-TW" smtClean="0">
                <a:sym typeface="Symbol" pitchFamily="18" charset="2"/>
              </a:rPr>
              <a:t>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Finite-State Automata</a:t>
            </a:r>
            <a:br>
              <a:rPr lang="en-US" altLang="zh-TW" sz="3200" dirty="0" smtClean="0"/>
            </a:br>
            <a:r>
              <a:rPr lang="en-US" altLang="zh-TW" sz="2400" dirty="0" smtClean="0"/>
              <a:t>Using an FSA to Recognize </a:t>
            </a:r>
            <a:r>
              <a:rPr lang="en-US" altLang="zh-TW" sz="2400" dirty="0" err="1" smtClean="0"/>
              <a:t>Sheeptalk</a:t>
            </a:r>
            <a:endParaRPr lang="zh-TW" altLang="en-US" sz="2400" dirty="0" smtClean="0"/>
          </a:p>
        </p:txBody>
      </p:sp>
      <p:sp>
        <p:nvSpPr>
          <p:cNvPr id="1341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18450" cy="368300"/>
          </a:xfrm>
        </p:spPr>
        <p:txBody>
          <a:bodyPr/>
          <a:lstStyle/>
          <a:p>
            <a:pPr eaLnBrk="1" hangingPunct="1"/>
            <a:r>
              <a:rPr lang="en-US" altLang="zh-TW" sz="1800" smtClean="0"/>
              <a:t>An algorithm for deterministic recognition of FSAs.</a:t>
            </a:r>
          </a:p>
        </p:txBody>
      </p:sp>
      <p:pic>
        <p:nvPicPr>
          <p:cNvPr id="134150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95288" y="2420938"/>
            <a:ext cx="5472112" cy="3490912"/>
          </a:xfrm>
          <a:noFill/>
        </p:spPr>
      </p:pic>
      <p:pic>
        <p:nvPicPr>
          <p:cNvPr id="134151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5148263" y="4941888"/>
            <a:ext cx="3810000" cy="1109662"/>
          </a:xfr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Finite-State Automata</a:t>
            </a:r>
            <a:br>
              <a:rPr lang="en-US" altLang="zh-TW" sz="3200" dirty="0" smtClean="0"/>
            </a:br>
            <a:r>
              <a:rPr lang="en-US" altLang="zh-TW" sz="2400" dirty="0" smtClean="0"/>
              <a:t>Using an FSA to Recognize </a:t>
            </a:r>
            <a:r>
              <a:rPr lang="en-US" altLang="zh-TW" sz="2400" dirty="0" err="1" smtClean="0"/>
              <a:t>Sheeptalk</a:t>
            </a:r>
            <a:endParaRPr lang="zh-TW" altLang="en-US" sz="2400" dirty="0" smtClean="0"/>
          </a:p>
        </p:txBody>
      </p:sp>
      <p:sp>
        <p:nvSpPr>
          <p:cNvPr id="13517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Adding a fail state</a:t>
            </a:r>
          </a:p>
        </p:txBody>
      </p:sp>
      <p:pic>
        <p:nvPicPr>
          <p:cNvPr id="13517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763713" y="2924175"/>
            <a:ext cx="5111750" cy="2157413"/>
          </a:xfr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Finite-State Automata</a:t>
            </a:r>
            <a:br>
              <a:rPr lang="en-US" altLang="zh-TW" sz="3200" dirty="0" smtClean="0"/>
            </a:br>
            <a:r>
              <a:rPr lang="en-US" altLang="zh-TW" sz="2400" dirty="0" smtClean="0"/>
              <a:t>Formal Languages</a:t>
            </a:r>
            <a:endParaRPr lang="zh-TW" altLang="en-US" sz="2400" dirty="0" smtClean="0"/>
          </a:p>
        </p:txBody>
      </p:sp>
      <p:sp>
        <p:nvSpPr>
          <p:cNvPr id="136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b="1" smtClean="0"/>
              <a:t>Key concept #1: Formal Language:</a:t>
            </a:r>
            <a:r>
              <a:rPr lang="en-US" altLang="zh-TW" smtClean="0"/>
              <a:t> A model which can both generate and recognize all and only the strings of a formal language acts as a </a:t>
            </a:r>
            <a:r>
              <a:rPr lang="en-US" altLang="zh-TW" i="1" smtClean="0"/>
              <a:t>definition</a:t>
            </a:r>
            <a:r>
              <a:rPr lang="en-US" altLang="zh-TW" smtClean="0"/>
              <a:t> of the formal language.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 </a:t>
            </a:r>
            <a:r>
              <a:rPr lang="en-US" altLang="zh-TW" b="1" smtClean="0"/>
              <a:t>formal language</a:t>
            </a:r>
            <a:r>
              <a:rPr lang="en-US" altLang="zh-TW" smtClean="0"/>
              <a:t> is a set of strings, each string composed of symbols from a finite symbol-set call an </a:t>
            </a:r>
            <a:r>
              <a:rPr lang="en-US" altLang="zh-TW" b="1" smtClean="0"/>
              <a:t>alphabet</a:t>
            </a:r>
            <a:r>
              <a:rPr lang="en-US" altLang="zh-TW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usefulness of an automaton for defining a language is that it can express an infinite set in a closed form.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 formal language may bear no resemblance at all to a real language (natural language), but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We often use a formal language to model part of a natural language, such as parts of the phonology, morphology, or syntax.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term </a:t>
            </a:r>
            <a:r>
              <a:rPr lang="en-US" altLang="zh-TW" b="1" smtClean="0"/>
              <a:t>generative grammar</a:t>
            </a:r>
            <a:r>
              <a:rPr lang="en-US" altLang="zh-TW" smtClean="0"/>
              <a:t> is used in linguistics to mean a grammar of a formal language.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Finite-State Automata</a:t>
            </a:r>
            <a:br>
              <a:rPr lang="en-US" altLang="zh-TW" sz="3200" dirty="0" smtClean="0"/>
            </a:br>
            <a:r>
              <a:rPr lang="en-US" altLang="zh-TW" sz="2400" dirty="0" smtClean="0"/>
              <a:t>Another Example</a:t>
            </a:r>
            <a:endParaRPr lang="zh-TW" altLang="en-US" sz="2400" dirty="0" smtClean="0"/>
          </a:p>
        </p:txBody>
      </p:sp>
      <p:pic>
        <p:nvPicPr>
          <p:cNvPr id="137221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1916113"/>
            <a:ext cx="5184775" cy="2079625"/>
          </a:xfrm>
          <a:noFill/>
        </p:spPr>
      </p:pic>
      <p:pic>
        <p:nvPicPr>
          <p:cNvPr id="137222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14313" y="4292600"/>
            <a:ext cx="8929687" cy="1933575"/>
          </a:xfrm>
          <a:noFill/>
        </p:spPr>
      </p:pic>
      <p:sp>
        <p:nvSpPr>
          <p:cNvPr id="137223" name="Text Box 8"/>
          <p:cNvSpPr txBox="1">
            <a:spLocks noChangeArrowheads="1"/>
          </p:cNvSpPr>
          <p:nvPr/>
        </p:nvSpPr>
        <p:spPr bwMode="auto">
          <a:xfrm rot="-684393">
            <a:off x="4643438" y="2205038"/>
            <a:ext cx="447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i="1"/>
              <a:t>An FSA for the words of English numbers 1-99</a:t>
            </a:r>
          </a:p>
        </p:txBody>
      </p:sp>
      <p:sp>
        <p:nvSpPr>
          <p:cNvPr id="137224" name="Text Box 9"/>
          <p:cNvSpPr txBox="1">
            <a:spLocks noChangeArrowheads="1"/>
          </p:cNvSpPr>
          <p:nvPr/>
        </p:nvSpPr>
        <p:spPr bwMode="auto">
          <a:xfrm rot="-684393">
            <a:off x="4581525" y="3732213"/>
            <a:ext cx="352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i="1"/>
              <a:t>FSA for the simple dollars and cents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Finite-State Automata</a:t>
            </a:r>
            <a:br>
              <a:rPr lang="en-US" altLang="zh-TW" sz="3200" dirty="0" smtClean="0"/>
            </a:br>
            <a:r>
              <a:rPr lang="en-US" altLang="zh-TW" sz="2400" dirty="0" smtClean="0"/>
              <a:t>Non-Deterministic FSAs</a:t>
            </a:r>
            <a:endParaRPr lang="zh-TW" altLang="en-US" sz="2400" dirty="0" smtClean="0"/>
          </a:p>
        </p:txBody>
      </p:sp>
      <p:pic>
        <p:nvPicPr>
          <p:cNvPr id="138245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47813" y="2349500"/>
            <a:ext cx="5688012" cy="1350963"/>
          </a:xfrm>
          <a:noFill/>
        </p:spPr>
      </p:pic>
      <p:pic>
        <p:nvPicPr>
          <p:cNvPr id="138246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835150" y="4292600"/>
            <a:ext cx="5473700" cy="1409700"/>
          </a:xfr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Finite-State Automata</a:t>
            </a:r>
            <a:br>
              <a:rPr lang="en-US" altLang="zh-TW" sz="3200" dirty="0" smtClean="0"/>
            </a:br>
            <a:r>
              <a:rPr lang="en-US" altLang="zh-TW" sz="2400" dirty="0" smtClean="0"/>
              <a:t>Using an NFSA to Accept Strings</a:t>
            </a:r>
            <a:endParaRPr lang="zh-TW" altLang="en-US" sz="2400" dirty="0" smtClean="0"/>
          </a:p>
        </p:txBody>
      </p:sp>
      <p:sp>
        <p:nvSpPr>
          <p:cNvPr id="13926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TW" sz="1800" smtClean="0"/>
              <a:t>Solutions to the problem of multiple choices in an NFSA</a:t>
            </a:r>
          </a:p>
          <a:p>
            <a:pPr lvl="1" eaLnBrk="1" hangingPunct="1"/>
            <a:r>
              <a:rPr lang="en-US" altLang="zh-TW" sz="1600" smtClean="0"/>
              <a:t>Backup</a:t>
            </a:r>
          </a:p>
          <a:p>
            <a:pPr lvl="1" eaLnBrk="1" hangingPunct="1"/>
            <a:r>
              <a:rPr lang="en-US" altLang="zh-TW" sz="1600" smtClean="0"/>
              <a:t>Look-ahead</a:t>
            </a:r>
          </a:p>
          <a:p>
            <a:pPr lvl="1" eaLnBrk="1" hangingPunct="1"/>
            <a:r>
              <a:rPr lang="en-US" altLang="zh-TW" sz="1600" smtClean="0"/>
              <a:t>Parallelism</a:t>
            </a:r>
          </a:p>
        </p:txBody>
      </p:sp>
      <p:pic>
        <p:nvPicPr>
          <p:cNvPr id="139270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284663" y="2420938"/>
            <a:ext cx="4608512" cy="1093787"/>
          </a:xfrm>
          <a:noFill/>
        </p:spPr>
      </p:pic>
      <p:pic>
        <p:nvPicPr>
          <p:cNvPr id="139271" name="Picture 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5580063" y="3933825"/>
            <a:ext cx="1630362" cy="1800225"/>
          </a:xfr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2"/>
          <p:cNvSpPr>
            <a:spLocks noGrp="1" noChangeArrowheads="1"/>
          </p:cNvSpPr>
          <p:nvPr>
            <p:ph type="title"/>
          </p:nvPr>
        </p:nvSpPr>
        <p:spPr>
          <a:xfrm>
            <a:off x="-107950" y="44450"/>
            <a:ext cx="3816350" cy="2089150"/>
          </a:xfrm>
        </p:spPr>
        <p:txBody>
          <a:bodyPr/>
          <a:lstStyle/>
          <a:p>
            <a:pPr eaLnBrk="1" hangingPunct="1"/>
            <a:r>
              <a:rPr lang="en-US" altLang="zh-TW" sz="3200" dirty="0" smtClean="0"/>
              <a:t>Finite-State </a:t>
            </a:r>
            <a:br>
              <a:rPr lang="en-US" altLang="zh-TW" sz="3200" dirty="0" smtClean="0"/>
            </a:br>
            <a:r>
              <a:rPr lang="en-US" altLang="zh-TW" sz="3200" dirty="0" smtClean="0"/>
              <a:t>Automata</a:t>
            </a:r>
            <a:br>
              <a:rPr lang="en-US" altLang="zh-TW" sz="3200" dirty="0" smtClean="0"/>
            </a:br>
            <a:r>
              <a:rPr lang="en-US" altLang="zh-TW" sz="2400" dirty="0" smtClean="0"/>
              <a:t>Using an NFSA to Accept Strings</a:t>
            </a:r>
            <a:endParaRPr lang="zh-TW" altLang="en-US" sz="2400" dirty="0" smtClean="0"/>
          </a:p>
        </p:txBody>
      </p:sp>
      <p:pic>
        <p:nvPicPr>
          <p:cNvPr id="14029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492500" y="188913"/>
            <a:ext cx="5283200" cy="6381750"/>
          </a:xfr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Finite-State Automata</a:t>
            </a:r>
            <a:br>
              <a:rPr lang="en-US" altLang="zh-TW" sz="3200" dirty="0" smtClean="0"/>
            </a:br>
            <a:r>
              <a:rPr lang="en-US" altLang="zh-TW" sz="2400" dirty="0" smtClean="0"/>
              <a:t>Using an NFSA to Accept Strings</a:t>
            </a:r>
            <a:endParaRPr lang="zh-TW" altLang="en-US" sz="2400" dirty="0" smtClean="0"/>
          </a:p>
        </p:txBody>
      </p:sp>
      <p:pic>
        <p:nvPicPr>
          <p:cNvPr id="14131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47813" y="1773238"/>
            <a:ext cx="5903912" cy="4881562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Morphology for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Machine Translation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                   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Information Retrieval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goose and geese are two words referring to the same root goose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1143000" y="2554288"/>
            <a:ext cx="21336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Analyze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0" y="2554288"/>
            <a:ext cx="16002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Generate</a:t>
            </a:r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3276600" y="2973388"/>
            <a:ext cx="3581400" cy="1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03" name="TextBox 11"/>
          <p:cNvSpPr txBox="1">
            <a:spLocks noChangeArrowheads="1"/>
          </p:cNvSpPr>
          <p:nvPr/>
        </p:nvSpPr>
        <p:spPr bwMode="auto">
          <a:xfrm>
            <a:off x="4495800" y="30988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Transfer</a:t>
            </a:r>
          </a:p>
        </p:txBody>
      </p:sp>
      <p:sp>
        <p:nvSpPr>
          <p:cNvPr id="4104" name="Rectangle 12"/>
          <p:cNvSpPr>
            <a:spLocks noChangeArrowheads="1"/>
          </p:cNvSpPr>
          <p:nvPr/>
        </p:nvSpPr>
        <p:spPr bwMode="auto">
          <a:xfrm>
            <a:off x="152400" y="3621088"/>
            <a:ext cx="4191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/>
            <a:r>
              <a:rPr lang="hi-IN"/>
              <a:t>किताबें</a:t>
            </a:r>
            <a:r>
              <a:rPr lang="en-US"/>
              <a:t>: </a:t>
            </a:r>
            <a:r>
              <a:rPr lang="hi-IN"/>
              <a:t>किताब</a:t>
            </a:r>
            <a:r>
              <a:rPr lang="en-US"/>
              <a:t>, Noun, </a:t>
            </a:r>
          </a:p>
          <a:p>
            <a:pPr lvl="2"/>
            <a:r>
              <a:rPr lang="en-US"/>
              <a:t>Direct Case, Plural</a:t>
            </a:r>
          </a:p>
        </p:txBody>
      </p:sp>
      <p:sp>
        <p:nvSpPr>
          <p:cNvPr id="4105" name="Rectangle 13"/>
          <p:cNvSpPr>
            <a:spLocks noChangeArrowheads="1"/>
          </p:cNvSpPr>
          <p:nvPr/>
        </p:nvSpPr>
        <p:spPr bwMode="auto">
          <a:xfrm>
            <a:off x="2408238" y="2565400"/>
            <a:ext cx="45259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/>
            <a:r>
              <a:rPr lang="hi-IN"/>
              <a:t>पुस्तक</a:t>
            </a:r>
            <a:r>
              <a:rPr lang="en-US"/>
              <a:t>, Noun, Direct Case, Plural</a:t>
            </a:r>
          </a:p>
        </p:txBody>
      </p:sp>
      <p:sp>
        <p:nvSpPr>
          <p:cNvPr id="4106" name="Rectangle 14"/>
          <p:cNvSpPr>
            <a:spLocks noChangeArrowheads="1"/>
          </p:cNvSpPr>
          <p:nvPr/>
        </p:nvSpPr>
        <p:spPr bwMode="auto">
          <a:xfrm>
            <a:off x="6248400" y="3621088"/>
            <a:ext cx="1714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/>
            <a:r>
              <a:rPr lang="hi-IN"/>
              <a:t>पुस्तके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14400" y="2209800"/>
            <a:ext cx="8077200" cy="228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Finite-State Automata</a:t>
            </a:r>
            <a:br>
              <a:rPr lang="en-US" altLang="zh-TW" sz="3200" dirty="0" smtClean="0"/>
            </a:br>
            <a:r>
              <a:rPr lang="en-US" altLang="zh-TW" sz="2400" dirty="0" smtClean="0"/>
              <a:t>Recognition as Search</a:t>
            </a:r>
            <a:endParaRPr lang="zh-TW" altLang="en-US" sz="2400" dirty="0" smtClean="0"/>
          </a:p>
        </p:txBody>
      </p:sp>
      <p:sp>
        <p:nvSpPr>
          <p:cNvPr id="142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Algorithms such as ND-RECOGNIZE are known as </a:t>
            </a:r>
            <a:r>
              <a:rPr lang="en-US" altLang="zh-TW" b="1" smtClean="0"/>
              <a:t>state-space search</a:t>
            </a:r>
          </a:p>
          <a:p>
            <a:pPr eaLnBrk="1" hangingPunct="1"/>
            <a:r>
              <a:rPr lang="en-US" altLang="zh-TW" b="1" smtClean="0"/>
              <a:t>Depth-first search </a:t>
            </a:r>
            <a:r>
              <a:rPr lang="en-US" altLang="zh-TW" smtClean="0"/>
              <a:t>or </a:t>
            </a:r>
            <a:r>
              <a:rPr lang="en-US" altLang="zh-TW" b="1" smtClean="0"/>
              <a:t>Last In First Out </a:t>
            </a:r>
            <a:r>
              <a:rPr lang="en-US" altLang="zh-TW" smtClean="0"/>
              <a:t>(</a:t>
            </a:r>
            <a:r>
              <a:rPr lang="en-US" altLang="zh-TW" b="1" smtClean="0"/>
              <a:t>LIFO</a:t>
            </a:r>
            <a:r>
              <a:rPr lang="en-US" altLang="zh-TW" smtClean="0"/>
              <a:t>) strategy</a:t>
            </a:r>
          </a:p>
          <a:p>
            <a:pPr eaLnBrk="1" hangingPunct="1"/>
            <a:r>
              <a:rPr lang="en-US" altLang="zh-TW" b="1" smtClean="0"/>
              <a:t>Breadth-first search </a:t>
            </a:r>
            <a:r>
              <a:rPr lang="en-US" altLang="zh-TW" smtClean="0"/>
              <a:t>or </a:t>
            </a:r>
            <a:r>
              <a:rPr lang="en-US" altLang="zh-TW" b="1" smtClean="0"/>
              <a:t>First In First Out </a:t>
            </a:r>
            <a:r>
              <a:rPr lang="en-US" altLang="zh-TW" smtClean="0"/>
              <a:t>(</a:t>
            </a:r>
            <a:r>
              <a:rPr lang="en-US" altLang="zh-TW" b="1" smtClean="0"/>
              <a:t>FIFO</a:t>
            </a:r>
            <a:r>
              <a:rPr lang="en-US" altLang="zh-TW" smtClean="0"/>
              <a:t>) strategy</a:t>
            </a:r>
          </a:p>
          <a:p>
            <a:pPr eaLnBrk="1" hangingPunct="1"/>
            <a:r>
              <a:rPr lang="en-US" altLang="zh-TW" smtClean="0"/>
              <a:t>More complex search techniques such as </a:t>
            </a:r>
            <a:r>
              <a:rPr lang="en-US" altLang="zh-TW" b="1" smtClean="0"/>
              <a:t>dynamic programming</a:t>
            </a:r>
            <a:r>
              <a:rPr lang="en-US" altLang="zh-TW" smtClean="0"/>
              <a:t> or </a:t>
            </a:r>
            <a:r>
              <a:rPr lang="en-US" altLang="zh-TW" b="1" smtClean="0"/>
              <a:t>A*</a:t>
            </a:r>
            <a:endParaRPr lang="en-US" altLang="zh-TW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Finite-State Automata</a:t>
            </a:r>
            <a:br>
              <a:rPr lang="en-US" altLang="zh-TW" sz="3200" dirty="0" smtClean="0"/>
            </a:br>
            <a:r>
              <a:rPr lang="en-US" altLang="zh-TW" sz="2400" dirty="0" smtClean="0"/>
              <a:t>Recognition as Search</a:t>
            </a:r>
            <a:endParaRPr lang="zh-TW" altLang="en-US" sz="2400" dirty="0" smtClean="0"/>
          </a:p>
        </p:txBody>
      </p:sp>
      <p:pic>
        <p:nvPicPr>
          <p:cNvPr id="14336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9750" y="1989138"/>
            <a:ext cx="7024688" cy="4114800"/>
          </a:xfrm>
          <a:noFill/>
        </p:spPr>
      </p:pic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3635375" y="3176588"/>
            <a:ext cx="5270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1"/>
              <a:t>A breadth-first trace of FSA #1 on some sheeptalk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Regular Languages and FSAs</a:t>
            </a:r>
            <a:endParaRPr lang="zh-TW" altLang="en-US" sz="2400" dirty="0" smtClean="0"/>
          </a:p>
        </p:txBody>
      </p:sp>
      <p:sp>
        <p:nvSpPr>
          <p:cNvPr id="144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381000" indent="-381000" eaLnBrk="1" hangingPunct="1"/>
            <a:r>
              <a:rPr lang="en-US" altLang="zh-TW" smtClean="0"/>
              <a:t>The class of languages that are definable by regular expressions is exactly the same as the class of languages that are characterizable by FSA (D or ND).</a:t>
            </a:r>
          </a:p>
          <a:p>
            <a:pPr marL="800100" lvl="1" indent="-342900" eaLnBrk="1" hangingPunct="1"/>
            <a:r>
              <a:rPr lang="en-US" altLang="zh-TW" smtClean="0"/>
              <a:t>These languages are called </a:t>
            </a:r>
            <a:r>
              <a:rPr lang="en-US" altLang="zh-TW" b="1" smtClean="0"/>
              <a:t>regular languages</a:t>
            </a:r>
            <a:r>
              <a:rPr lang="en-US" altLang="zh-TW" smtClean="0"/>
              <a:t>.</a:t>
            </a:r>
          </a:p>
          <a:p>
            <a:pPr marL="381000" indent="-381000" eaLnBrk="1" hangingPunct="1"/>
            <a:r>
              <a:rPr lang="en-US" altLang="zh-TW" smtClean="0"/>
              <a:t>The regular languages over </a:t>
            </a:r>
            <a:r>
              <a:rPr lang="en-US" altLang="zh-TW" smtClean="0">
                <a:sym typeface="Symbol" pitchFamily="18" charset="2"/>
              </a:rPr>
              <a:t> is formally defined as:</a:t>
            </a:r>
          </a:p>
          <a:p>
            <a:pPr marL="800100" lvl="1" indent="-342900" eaLnBrk="1" hangingPunct="1">
              <a:buFontTx/>
              <a:buAutoNum type="arabicPeriod"/>
            </a:pPr>
            <a:r>
              <a:rPr lang="en-US" altLang="zh-TW" smtClean="0">
                <a:sym typeface="Symbol" pitchFamily="18" charset="2"/>
              </a:rPr>
              <a:t> is an RL</a:t>
            </a:r>
          </a:p>
          <a:p>
            <a:pPr marL="800100" lvl="1" indent="-342900" eaLnBrk="1" hangingPunct="1">
              <a:buFontTx/>
              <a:buAutoNum type="arabicPeriod"/>
            </a:pPr>
            <a:r>
              <a:rPr lang="en-US" altLang="zh-TW" smtClean="0">
                <a:sym typeface="Symbol" pitchFamily="18" charset="2"/>
              </a:rPr>
              <a:t></a:t>
            </a:r>
            <a:r>
              <a:rPr lang="en-US" altLang="zh-TW" i="1" smtClean="0">
                <a:sym typeface="Symbol" pitchFamily="18" charset="2"/>
              </a:rPr>
              <a:t>a </a:t>
            </a:r>
            <a:r>
              <a:rPr lang="en-US" altLang="zh-TW" smtClean="0">
                <a:sym typeface="Symbol" pitchFamily="18" charset="2"/>
              </a:rPr>
              <a:t> , {</a:t>
            </a:r>
            <a:r>
              <a:rPr lang="en-US" altLang="zh-TW" i="1" smtClean="0">
                <a:sym typeface="Symbol" pitchFamily="18" charset="2"/>
              </a:rPr>
              <a:t>a</a:t>
            </a:r>
            <a:r>
              <a:rPr lang="en-US" altLang="zh-TW" smtClean="0">
                <a:sym typeface="Symbol" pitchFamily="18" charset="2"/>
              </a:rPr>
              <a:t>} is an RL</a:t>
            </a:r>
          </a:p>
          <a:p>
            <a:pPr marL="800100" lvl="1" indent="-342900" eaLnBrk="1" hangingPunct="1">
              <a:buFontTx/>
              <a:buAutoNum type="arabicPeriod"/>
            </a:pPr>
            <a:r>
              <a:rPr lang="en-US" altLang="zh-TW" smtClean="0">
                <a:sym typeface="Symbol" pitchFamily="18" charset="2"/>
              </a:rPr>
              <a:t>If </a:t>
            </a:r>
            <a:r>
              <a:rPr lang="en-US" altLang="zh-TW" i="1" smtClean="0">
                <a:sym typeface="Symbol" pitchFamily="18" charset="2"/>
              </a:rPr>
              <a:t>L</a:t>
            </a:r>
            <a:r>
              <a:rPr lang="en-US" altLang="zh-TW" baseline="-25000" smtClean="0">
                <a:sym typeface="Symbol" pitchFamily="18" charset="2"/>
              </a:rPr>
              <a:t>1</a:t>
            </a:r>
            <a:r>
              <a:rPr lang="en-US" altLang="zh-TW" smtClean="0">
                <a:sym typeface="Symbol" pitchFamily="18" charset="2"/>
              </a:rPr>
              <a:t> and </a:t>
            </a:r>
            <a:r>
              <a:rPr lang="en-US" altLang="zh-TW" i="1" smtClean="0">
                <a:sym typeface="Symbol" pitchFamily="18" charset="2"/>
              </a:rPr>
              <a:t>L</a:t>
            </a:r>
            <a:r>
              <a:rPr lang="en-US" altLang="zh-TW" baseline="-25000" smtClean="0">
                <a:sym typeface="Symbol" pitchFamily="18" charset="2"/>
              </a:rPr>
              <a:t>2</a:t>
            </a:r>
            <a:r>
              <a:rPr lang="en-US" altLang="zh-TW" smtClean="0">
                <a:sym typeface="Symbol" pitchFamily="18" charset="2"/>
              </a:rPr>
              <a:t> are RLs, then so are:</a:t>
            </a:r>
          </a:p>
          <a:p>
            <a:pPr marL="1219200" lvl="2" indent="-304800" eaLnBrk="1" hangingPunct="1">
              <a:buFontTx/>
              <a:buAutoNum type="alphaLcParenR"/>
            </a:pPr>
            <a:r>
              <a:rPr lang="en-US" altLang="zh-TW" i="1" smtClean="0">
                <a:sym typeface="Symbol" pitchFamily="18" charset="2"/>
              </a:rPr>
              <a:t>L</a:t>
            </a:r>
            <a:r>
              <a:rPr lang="en-US" altLang="zh-TW" baseline="-25000" smtClean="0">
                <a:sym typeface="Symbol" pitchFamily="18" charset="2"/>
              </a:rPr>
              <a:t>1</a:t>
            </a:r>
            <a:r>
              <a:rPr lang="en-US" altLang="zh-TW" smtClean="0">
                <a:sym typeface="Symbol" pitchFamily="18" charset="2"/>
              </a:rPr>
              <a:t></a:t>
            </a:r>
            <a:r>
              <a:rPr lang="en-US" altLang="zh-TW" i="1" smtClean="0">
                <a:sym typeface="Symbol" pitchFamily="18" charset="2"/>
              </a:rPr>
              <a:t>L</a:t>
            </a:r>
            <a:r>
              <a:rPr lang="en-US" altLang="zh-TW" baseline="-25000" smtClean="0">
                <a:sym typeface="Symbol" pitchFamily="18" charset="2"/>
              </a:rPr>
              <a:t>2 </a:t>
            </a:r>
            <a:r>
              <a:rPr lang="en-US" altLang="zh-TW" sz="1800" smtClean="0">
                <a:sym typeface="Symbol" pitchFamily="18" charset="2"/>
              </a:rPr>
              <a:t>={</a:t>
            </a:r>
            <a:r>
              <a:rPr lang="en-US" altLang="zh-TW" sz="1800" i="1" smtClean="0">
                <a:sym typeface="Symbol" pitchFamily="18" charset="2"/>
              </a:rPr>
              <a:t>xy</a:t>
            </a:r>
            <a:r>
              <a:rPr lang="en-US" altLang="zh-TW" sz="1800" smtClean="0">
                <a:sym typeface="Symbol" pitchFamily="18" charset="2"/>
              </a:rPr>
              <a:t>| </a:t>
            </a:r>
            <a:r>
              <a:rPr lang="en-US" altLang="zh-TW" sz="1800" i="1" smtClean="0">
                <a:sym typeface="Symbol" pitchFamily="18" charset="2"/>
              </a:rPr>
              <a:t>x</a:t>
            </a:r>
            <a:r>
              <a:rPr lang="en-US" altLang="zh-TW" i="1" smtClean="0">
                <a:sym typeface="Symbol" pitchFamily="18" charset="2"/>
              </a:rPr>
              <a:t> </a:t>
            </a:r>
            <a:r>
              <a:rPr lang="en-US" altLang="zh-TW" smtClean="0">
                <a:sym typeface="Symbol" pitchFamily="18" charset="2"/>
              </a:rPr>
              <a:t> </a:t>
            </a:r>
            <a:r>
              <a:rPr lang="en-US" altLang="zh-TW" i="1" smtClean="0">
                <a:sym typeface="Symbol" pitchFamily="18" charset="2"/>
              </a:rPr>
              <a:t>L</a:t>
            </a:r>
            <a:r>
              <a:rPr lang="en-US" altLang="zh-TW" baseline="-25000" smtClean="0">
                <a:sym typeface="Symbol" pitchFamily="18" charset="2"/>
              </a:rPr>
              <a:t>1</a:t>
            </a:r>
            <a:r>
              <a:rPr lang="en-US" altLang="zh-TW" smtClean="0">
                <a:sym typeface="Symbol" pitchFamily="18" charset="2"/>
              </a:rPr>
              <a:t> and </a:t>
            </a:r>
            <a:r>
              <a:rPr lang="en-US" altLang="zh-TW" sz="1800" i="1" smtClean="0">
                <a:sym typeface="Symbol" pitchFamily="18" charset="2"/>
              </a:rPr>
              <a:t>y</a:t>
            </a:r>
            <a:r>
              <a:rPr lang="en-US" altLang="zh-TW" i="1" smtClean="0">
                <a:sym typeface="Symbol" pitchFamily="18" charset="2"/>
              </a:rPr>
              <a:t> </a:t>
            </a:r>
            <a:r>
              <a:rPr lang="en-US" altLang="zh-TW" smtClean="0">
                <a:sym typeface="Symbol" pitchFamily="18" charset="2"/>
              </a:rPr>
              <a:t> </a:t>
            </a:r>
            <a:r>
              <a:rPr lang="en-US" altLang="zh-TW" i="1" smtClean="0">
                <a:sym typeface="Symbol" pitchFamily="18" charset="2"/>
              </a:rPr>
              <a:t>L</a:t>
            </a:r>
            <a:r>
              <a:rPr lang="en-US" altLang="zh-TW" baseline="-25000" smtClean="0">
                <a:sym typeface="Symbol" pitchFamily="18" charset="2"/>
              </a:rPr>
              <a:t>2</a:t>
            </a:r>
            <a:r>
              <a:rPr lang="en-US" altLang="zh-TW" sz="1800" smtClean="0">
                <a:sym typeface="Symbol" pitchFamily="18" charset="2"/>
              </a:rPr>
              <a:t>}, the </a:t>
            </a:r>
            <a:r>
              <a:rPr lang="en-US" altLang="zh-TW" sz="1800" b="1" smtClean="0">
                <a:sym typeface="Symbol" pitchFamily="18" charset="2"/>
              </a:rPr>
              <a:t>concatenation</a:t>
            </a:r>
            <a:r>
              <a:rPr lang="en-US" altLang="zh-TW" sz="1800" smtClean="0">
                <a:sym typeface="Symbol" pitchFamily="18" charset="2"/>
              </a:rPr>
              <a:t> of </a:t>
            </a:r>
            <a:r>
              <a:rPr lang="en-US" altLang="zh-TW" i="1" smtClean="0">
                <a:sym typeface="Symbol" pitchFamily="18" charset="2"/>
              </a:rPr>
              <a:t>L</a:t>
            </a:r>
            <a:r>
              <a:rPr lang="en-US" altLang="zh-TW" baseline="-25000" smtClean="0">
                <a:sym typeface="Symbol" pitchFamily="18" charset="2"/>
              </a:rPr>
              <a:t>1</a:t>
            </a:r>
            <a:r>
              <a:rPr lang="en-US" altLang="zh-TW" smtClean="0">
                <a:sym typeface="Symbol" pitchFamily="18" charset="2"/>
              </a:rPr>
              <a:t> and </a:t>
            </a:r>
            <a:r>
              <a:rPr lang="en-US" altLang="zh-TW" i="1" smtClean="0">
                <a:sym typeface="Symbol" pitchFamily="18" charset="2"/>
              </a:rPr>
              <a:t>L</a:t>
            </a:r>
            <a:r>
              <a:rPr lang="en-US" altLang="zh-TW" baseline="-25000" smtClean="0">
                <a:sym typeface="Symbol" pitchFamily="18" charset="2"/>
              </a:rPr>
              <a:t>2</a:t>
            </a:r>
          </a:p>
          <a:p>
            <a:pPr marL="1219200" lvl="2" indent="-304800" eaLnBrk="1" hangingPunct="1">
              <a:buFontTx/>
              <a:buAutoNum type="alphaLcParenR"/>
            </a:pPr>
            <a:r>
              <a:rPr lang="en-US" altLang="zh-TW" i="1" smtClean="0">
                <a:sym typeface="Symbol" pitchFamily="18" charset="2"/>
              </a:rPr>
              <a:t>L</a:t>
            </a:r>
            <a:r>
              <a:rPr lang="en-US" altLang="zh-TW" baseline="-25000" smtClean="0">
                <a:sym typeface="Symbol" pitchFamily="18" charset="2"/>
              </a:rPr>
              <a:t>1</a:t>
            </a:r>
            <a:r>
              <a:rPr lang="en-US" altLang="zh-TW" smtClean="0">
                <a:sym typeface="Symbol" pitchFamily="18" charset="2"/>
              </a:rPr>
              <a:t></a:t>
            </a:r>
            <a:r>
              <a:rPr lang="en-US" altLang="zh-TW" i="1" smtClean="0">
                <a:sym typeface="Symbol" pitchFamily="18" charset="2"/>
              </a:rPr>
              <a:t>L</a:t>
            </a:r>
            <a:r>
              <a:rPr lang="en-US" altLang="zh-TW" baseline="-25000" smtClean="0">
                <a:sym typeface="Symbol" pitchFamily="18" charset="2"/>
              </a:rPr>
              <a:t>2</a:t>
            </a:r>
            <a:r>
              <a:rPr lang="en-US" altLang="zh-TW" sz="1800" smtClean="0">
                <a:sym typeface="Symbol" pitchFamily="18" charset="2"/>
              </a:rPr>
              <a:t>, the </a:t>
            </a:r>
            <a:r>
              <a:rPr lang="en-US" altLang="zh-TW" sz="1800" b="1" smtClean="0">
                <a:sym typeface="Symbol" pitchFamily="18" charset="2"/>
              </a:rPr>
              <a:t>union</a:t>
            </a:r>
            <a:r>
              <a:rPr lang="en-US" altLang="zh-TW" sz="1800" smtClean="0">
                <a:sym typeface="Symbol" pitchFamily="18" charset="2"/>
              </a:rPr>
              <a:t> of </a:t>
            </a:r>
            <a:r>
              <a:rPr lang="en-US" altLang="zh-TW" i="1" smtClean="0">
                <a:sym typeface="Symbol" pitchFamily="18" charset="2"/>
              </a:rPr>
              <a:t>L</a:t>
            </a:r>
            <a:r>
              <a:rPr lang="en-US" altLang="zh-TW" baseline="-25000" smtClean="0">
                <a:sym typeface="Symbol" pitchFamily="18" charset="2"/>
              </a:rPr>
              <a:t>1</a:t>
            </a:r>
            <a:r>
              <a:rPr lang="en-US" altLang="zh-TW" smtClean="0">
                <a:sym typeface="Symbol" pitchFamily="18" charset="2"/>
              </a:rPr>
              <a:t> and </a:t>
            </a:r>
            <a:r>
              <a:rPr lang="en-US" altLang="zh-TW" i="1" smtClean="0">
                <a:sym typeface="Symbol" pitchFamily="18" charset="2"/>
              </a:rPr>
              <a:t>L</a:t>
            </a:r>
            <a:r>
              <a:rPr lang="en-US" altLang="zh-TW" baseline="-25000" smtClean="0">
                <a:sym typeface="Symbol" pitchFamily="18" charset="2"/>
              </a:rPr>
              <a:t>2</a:t>
            </a:r>
          </a:p>
          <a:p>
            <a:pPr marL="1219200" lvl="2" indent="-304800" eaLnBrk="1" hangingPunct="1">
              <a:buFontTx/>
              <a:buAutoNum type="alphaLcParenR"/>
            </a:pPr>
            <a:r>
              <a:rPr lang="en-US" altLang="zh-TW" i="1" smtClean="0">
                <a:sym typeface="Symbol" pitchFamily="18" charset="2"/>
              </a:rPr>
              <a:t>L</a:t>
            </a:r>
            <a:r>
              <a:rPr lang="en-US" altLang="zh-TW" baseline="-25000" smtClean="0">
                <a:sym typeface="Symbol" pitchFamily="18" charset="2"/>
              </a:rPr>
              <a:t>1</a:t>
            </a:r>
            <a:r>
              <a:rPr lang="en-US" altLang="zh-TW" smtClean="0">
                <a:sym typeface="Symbol" pitchFamily="18" charset="2"/>
              </a:rPr>
              <a:t>*</a:t>
            </a:r>
            <a:r>
              <a:rPr lang="en-US" altLang="zh-TW" sz="1800" smtClean="0">
                <a:sym typeface="Symbol" pitchFamily="18" charset="2"/>
              </a:rPr>
              <a:t>, the </a:t>
            </a:r>
            <a:r>
              <a:rPr lang="en-US" altLang="zh-TW" sz="1800" b="1" smtClean="0">
                <a:sym typeface="Symbol" pitchFamily="18" charset="2"/>
              </a:rPr>
              <a:t>Kleene closure</a:t>
            </a:r>
            <a:r>
              <a:rPr lang="en-US" altLang="zh-TW" sz="1800" smtClean="0">
                <a:sym typeface="Symbol" pitchFamily="18" charset="2"/>
              </a:rPr>
              <a:t> of </a:t>
            </a:r>
            <a:r>
              <a:rPr lang="en-US" altLang="zh-TW" i="1" smtClean="0">
                <a:sym typeface="Symbol" pitchFamily="18" charset="2"/>
              </a:rPr>
              <a:t>L</a:t>
            </a:r>
            <a:r>
              <a:rPr lang="en-US" altLang="zh-TW" baseline="-25000" smtClean="0">
                <a:sym typeface="Symbol" pitchFamily="18" charset="2"/>
              </a:rPr>
              <a:t>1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Regular Languages and FSAs</a:t>
            </a:r>
            <a:endParaRPr lang="zh-TW" altLang="en-US" sz="2400" dirty="0" smtClean="0"/>
          </a:p>
        </p:txBody>
      </p:sp>
      <p:pic>
        <p:nvPicPr>
          <p:cNvPr id="14541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79488" y="2565400"/>
            <a:ext cx="7337425" cy="1812925"/>
          </a:xfrm>
          <a:noFill/>
        </p:spPr>
      </p:pic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3186113" y="4652963"/>
            <a:ext cx="304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i="1"/>
              <a:t>The concatenation of two FSAs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Regular Languages and FSAs</a:t>
            </a:r>
            <a:endParaRPr lang="zh-TW" altLang="en-US" sz="2400" dirty="0" smtClean="0"/>
          </a:p>
        </p:txBody>
      </p:sp>
      <p:pic>
        <p:nvPicPr>
          <p:cNvPr id="14643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08175" y="1989138"/>
            <a:ext cx="5473700" cy="3113087"/>
          </a:xfrm>
          <a:noFill/>
        </p:spPr>
      </p:pic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3203575" y="5084763"/>
            <a:ext cx="333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i="1"/>
              <a:t>The closure </a:t>
            </a:r>
            <a:r>
              <a:rPr lang="en-US" altLang="zh-TW" sz="1800"/>
              <a:t>(</a:t>
            </a:r>
            <a:r>
              <a:rPr lang="en-US" altLang="zh-TW" sz="1800" i="1"/>
              <a:t>Kleene *</a:t>
            </a:r>
            <a:r>
              <a:rPr lang="en-US" altLang="zh-TW" sz="1800"/>
              <a:t>)</a:t>
            </a:r>
            <a:r>
              <a:rPr lang="en-US" altLang="zh-TW" sz="1800" i="1"/>
              <a:t> of an FSAs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Regular Languages and FSAs</a:t>
            </a:r>
            <a:endParaRPr lang="zh-TW" altLang="en-US" sz="2400" dirty="0" smtClean="0"/>
          </a:p>
        </p:txBody>
      </p:sp>
      <p:pic>
        <p:nvPicPr>
          <p:cNvPr id="14746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27088" y="2420938"/>
            <a:ext cx="7353300" cy="2155825"/>
          </a:xfrm>
          <a:noFill/>
        </p:spPr>
      </p:pic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3132138" y="4791075"/>
            <a:ext cx="254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i="1"/>
              <a:t>The union </a:t>
            </a:r>
            <a:r>
              <a:rPr lang="en-US" altLang="zh-TW" sz="1800"/>
              <a:t>(</a:t>
            </a:r>
            <a:r>
              <a:rPr lang="en-US" altLang="zh-TW" sz="1800" i="1"/>
              <a:t>|</a:t>
            </a:r>
            <a:r>
              <a:rPr lang="en-US" altLang="zh-TW" sz="1800"/>
              <a:t>)</a:t>
            </a:r>
            <a:r>
              <a:rPr lang="en-US" altLang="zh-TW" sz="1800" i="1"/>
              <a:t> of two FSAs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Need of MA and MG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Why not list all the forms of a word along with their features?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Drink: 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drink, V, 1</a:t>
            </a:r>
            <a:r>
              <a:rPr lang="en-US" baseline="30000" dirty="0" smtClean="0"/>
              <a:t>st</a:t>
            </a:r>
            <a:r>
              <a:rPr lang="en-US" dirty="0" smtClean="0"/>
              <a:t> person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drink, V, 2</a:t>
            </a:r>
            <a:r>
              <a:rPr lang="en-US" baseline="30000" dirty="0" smtClean="0"/>
              <a:t>nd</a:t>
            </a:r>
            <a:r>
              <a:rPr lang="en-US" dirty="0" smtClean="0"/>
              <a:t> person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drink, V, 3</a:t>
            </a:r>
            <a:r>
              <a:rPr lang="en-US" baseline="30000" dirty="0" smtClean="0"/>
              <a:t>rd</a:t>
            </a:r>
            <a:r>
              <a:rPr lang="en-US" dirty="0" smtClean="0"/>
              <a:t> person, plural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Drinks: drink, V, 3rd person, singular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Drank: …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Drunk: …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Drinking: …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Need of MA and MG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Reasons: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Productivity: going, drinking, running, playing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Storing every form leads to inefficiency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Addition of new words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Verb: To fax. Forms: fax, </a:t>
            </a:r>
            <a:r>
              <a:rPr lang="en-US" b="1" dirty="0" smtClean="0"/>
              <a:t>faxes</a:t>
            </a:r>
            <a:r>
              <a:rPr lang="en-US" dirty="0" smtClean="0"/>
              <a:t>, faxed, faxing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Morphological complex languages: Marathi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i-IN" dirty="0" smtClean="0"/>
              <a:t>दारासमोरच्यांनी</a:t>
            </a:r>
            <a:r>
              <a:rPr lang="en-US" dirty="0" smtClean="0"/>
              <a:t> – </a:t>
            </a:r>
            <a:r>
              <a:rPr lang="hi-IN" dirty="0" smtClean="0"/>
              <a:t>दार</a:t>
            </a:r>
            <a:r>
              <a:rPr lang="en-US" dirty="0" smtClean="0"/>
              <a:t>(SG)+</a:t>
            </a:r>
            <a:r>
              <a:rPr lang="hi-IN" dirty="0" smtClean="0"/>
              <a:t>समोर</a:t>
            </a:r>
            <a:r>
              <a:rPr lang="en-US" dirty="0" smtClean="0"/>
              <a:t>+</a:t>
            </a:r>
            <a:r>
              <a:rPr lang="hi-IN" dirty="0" smtClean="0"/>
              <a:t>चा</a:t>
            </a:r>
            <a:r>
              <a:rPr lang="en-US" dirty="0" smtClean="0"/>
              <a:t>(PL)+</a:t>
            </a:r>
            <a:r>
              <a:rPr lang="hi-IN" dirty="0" smtClean="0"/>
              <a:t>नी</a:t>
            </a:r>
            <a:endParaRPr lang="en-US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Meaning: </a:t>
            </a:r>
            <a:r>
              <a:rPr lang="hi-IN" dirty="0" smtClean="0"/>
              <a:t>दरवाजे के सामने वालों ने</a:t>
            </a:r>
            <a:endParaRPr lang="en-US" dirty="0" smtClean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Polymorphemic</a:t>
            </a:r>
            <a:endParaRPr lang="en-US" dirty="0" smtClean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smtClean="0"/>
              <a:t>Possible to store all the forms?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Morphemes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Smallest meaning bearing units constituting a word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5181600" y="3093720"/>
          <a:ext cx="4114800" cy="1554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6934200" y="27432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Stem</a:t>
            </a:r>
          </a:p>
        </p:txBody>
      </p:sp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5943600" y="29829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Prefix</a:t>
            </a:r>
          </a:p>
        </p:txBody>
      </p:sp>
      <p:sp>
        <p:nvSpPr>
          <p:cNvPr id="7175" name="TextBox 6"/>
          <p:cNvSpPr txBox="1">
            <a:spLocks noChangeArrowheads="1"/>
          </p:cNvSpPr>
          <p:nvPr/>
        </p:nvSpPr>
        <p:spPr bwMode="auto">
          <a:xfrm>
            <a:off x="7772400" y="29718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Suffix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914400" y="2179637"/>
          <a:ext cx="4876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Explosion 1 8"/>
          <p:cNvSpPr/>
          <p:nvPr/>
        </p:nvSpPr>
        <p:spPr>
          <a:xfrm>
            <a:off x="6172200" y="4953000"/>
            <a:ext cx="2438400" cy="137160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Affixes in Hindi?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Classes of Morphology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Inflection</a:t>
            </a:r>
          </a:p>
          <a:p>
            <a:pPr eaLnBrk="1" hangingPunct="1"/>
            <a:r>
              <a:rPr lang="en-US" sz="4400" smtClean="0"/>
              <a:t>Derivation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2185</Words>
  <Application>Microsoft Office PowerPoint</Application>
  <PresentationFormat>On-screen Show (4:3)</PresentationFormat>
  <Paragraphs>474</Paragraphs>
  <Slides>55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Natural Language Processing (Day) 10-Feb-2021  </vt:lpstr>
      <vt:lpstr>Unit-2</vt:lpstr>
      <vt:lpstr>PowerPoint Presentation</vt:lpstr>
      <vt:lpstr>What is Morphology?</vt:lpstr>
      <vt:lpstr>Morphology for NLP</vt:lpstr>
      <vt:lpstr>Need of MA and MG</vt:lpstr>
      <vt:lpstr>Need of MA and MG</vt:lpstr>
      <vt:lpstr>Morphemes</vt:lpstr>
      <vt:lpstr>Classes of Morphology</vt:lpstr>
      <vt:lpstr>Inflection</vt:lpstr>
      <vt:lpstr>Derivation</vt:lpstr>
      <vt:lpstr>Problems in MA</vt:lpstr>
      <vt:lpstr>Productivity</vt:lpstr>
      <vt:lpstr>False analysis</vt:lpstr>
      <vt:lpstr>Bound Base Morphemes</vt:lpstr>
      <vt:lpstr>More on Inflection</vt:lpstr>
      <vt:lpstr>Spelling Rules</vt:lpstr>
      <vt:lpstr>Verbal Inflection</vt:lpstr>
      <vt:lpstr>Morphological Parsing</vt:lpstr>
      <vt:lpstr>Resources</vt:lpstr>
      <vt:lpstr>Morphological Recognition</vt:lpstr>
      <vt:lpstr>Morphological Recognition: Nouns</vt:lpstr>
      <vt:lpstr>Adjectives</vt:lpstr>
      <vt:lpstr>Adjectives</vt:lpstr>
      <vt:lpstr>References</vt:lpstr>
      <vt:lpstr>PowerPoint Presentation</vt:lpstr>
      <vt:lpstr>Regular Expressions</vt:lpstr>
      <vt:lpstr>Regular Expressions</vt:lpstr>
      <vt:lpstr>Regular Expressions Basic Regular Expression Patterns</vt:lpstr>
      <vt:lpstr>Regular Expressions Basic Regular Expression Patterns</vt:lpstr>
      <vt:lpstr>Regular Expressions Disjunction, Grouping, and Precedence</vt:lpstr>
      <vt:lpstr>Regular Expressions A Simple Example</vt:lpstr>
      <vt:lpstr>Regular Expressions A More Complex Example</vt:lpstr>
      <vt:lpstr>Regular Expressions Advanced Operators</vt:lpstr>
      <vt:lpstr>Regular Expressions Advanced Operators</vt:lpstr>
      <vt:lpstr>Regular Expressions Advanced Operators</vt:lpstr>
      <vt:lpstr>Regular Expressions Regular Expression Substitution, Memory, and ELIZA</vt:lpstr>
      <vt:lpstr>Regular Expressions Regular Expressions Substitution, Memory, and ELIZA</vt:lpstr>
      <vt:lpstr>Finite-State Automata</vt:lpstr>
      <vt:lpstr>Finite-State Automata Using an FSA to Recognize Sheeptalk</vt:lpstr>
      <vt:lpstr>Finite-State Automata Using an FSA to Recognize Sheeptalk</vt:lpstr>
      <vt:lpstr>Finite-State Automata Using an FSA to Recognize Sheeptalk</vt:lpstr>
      <vt:lpstr>Finite-State Automata Using an FSA to Recognize Sheeptalk</vt:lpstr>
      <vt:lpstr>Finite-State Automata Formal Languages</vt:lpstr>
      <vt:lpstr>Finite-State Automata Another Example</vt:lpstr>
      <vt:lpstr>Finite-State Automata Non-Deterministic FSAs</vt:lpstr>
      <vt:lpstr>Finite-State Automata Using an NFSA to Accept Strings</vt:lpstr>
      <vt:lpstr>Finite-State  Automata Using an NFSA to Accept Strings</vt:lpstr>
      <vt:lpstr>Finite-State Automata Using an NFSA to Accept Strings</vt:lpstr>
      <vt:lpstr>Finite-State Automata Recognition as Search</vt:lpstr>
      <vt:lpstr>Finite-State Automata Recognition as Search</vt:lpstr>
      <vt:lpstr>Regular Languages and FSAs</vt:lpstr>
      <vt:lpstr>Regular Languages and FSAs</vt:lpstr>
      <vt:lpstr>Regular Languages and FSAs</vt:lpstr>
      <vt:lpstr>Regular Languages and FSAs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papa</dc:creator>
  <cp:lastModifiedBy>papa</cp:lastModifiedBy>
  <cp:revision>25</cp:revision>
  <dcterms:created xsi:type="dcterms:W3CDTF">2019-02-01T05:23:28Z</dcterms:created>
  <dcterms:modified xsi:type="dcterms:W3CDTF">2021-02-10T09:39:13Z</dcterms:modified>
</cp:coreProperties>
</file>