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14" r:id="rId2"/>
    <p:sldId id="315" r:id="rId3"/>
    <p:sldId id="341" r:id="rId4"/>
    <p:sldId id="342" r:id="rId5"/>
    <p:sldId id="349" r:id="rId6"/>
    <p:sldId id="343" r:id="rId7"/>
    <p:sldId id="344" r:id="rId8"/>
    <p:sldId id="345" r:id="rId9"/>
    <p:sldId id="346" r:id="rId10"/>
    <p:sldId id="347" r:id="rId11"/>
    <p:sldId id="34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9D613-1E27-4BC7-9962-DA4166600407}" type="datetimeFigureOut">
              <a:rPr lang="en-US" smtClean="0"/>
              <a:pPr/>
              <a:t>08-Feb-19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9DB0C-C3E2-4D63-85A5-CD50CA730E8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62E28-F540-4B9E-ADF1-228A13617DBD}" type="datetime1">
              <a:rPr lang="en-US" smtClean="0"/>
              <a:pPr/>
              <a:t>08-Feb-19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D3DD6-7BFE-417E-B9D6-268411D6401E}" type="datetime1">
              <a:rPr lang="en-US" smtClean="0"/>
              <a:pPr/>
              <a:t>08-Feb-19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5ACB4-BDC6-48E1-96C9-C9E6FA3F57E2}" type="datetime1">
              <a:rPr lang="en-US" smtClean="0"/>
              <a:pPr/>
              <a:t>08-Feb-19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2851E-DC1F-4076-84BC-9871DBA03145}" type="datetime1">
              <a:rPr lang="en-US" smtClean="0"/>
              <a:pPr/>
              <a:t>08-Feb-19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C9D377-5C00-4A5A-A514-D5839889987A}" type="datetime1">
              <a:rPr lang="en-US" smtClean="0"/>
              <a:pPr/>
              <a:t>08-Feb-19</a:t>
            </a:fld>
            <a:endParaRPr lang="en-US"/>
          </a:p>
        </p:txBody>
      </p:sp>
      <p:sp>
        <p:nvSpPr>
          <p:cNvPr id="5" name="Footer Placeholder 4"/>
          <p:cNvSpPr>
            <a:spLocks noGrp="1"/>
          </p:cNvSpPr>
          <p:nvPr>
            <p:ph type="ftr" sz="quarter" idx="11"/>
          </p:nvPr>
        </p:nvSpPr>
        <p:spPr/>
        <p:txBody>
          <a:bodyPr/>
          <a:lstStyle/>
          <a:p>
            <a:r>
              <a:rPr lang="en-US" smtClean="0"/>
              <a:t>Regular Expressions and Automata </a:t>
            </a:r>
            <a:endParaRPr lang="en-US"/>
          </a:p>
        </p:txBody>
      </p:sp>
      <p:sp>
        <p:nvSpPr>
          <p:cNvPr id="6" name="Slide Number Placeholder 5"/>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8D269-4789-430E-ABE1-B7A553281C28}" type="datetime1">
              <a:rPr lang="en-US" smtClean="0"/>
              <a:pPr/>
              <a:t>08-Feb-19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262E58-0714-4AF7-B8E9-97DCA8927E2F}" type="datetime1">
              <a:rPr lang="en-US" smtClean="0"/>
              <a:pPr/>
              <a:t>08-Feb-19</a:t>
            </a:fld>
            <a:endParaRPr lang="en-US"/>
          </a:p>
        </p:txBody>
      </p:sp>
      <p:sp>
        <p:nvSpPr>
          <p:cNvPr id="8" name="Footer Placeholder 7"/>
          <p:cNvSpPr>
            <a:spLocks noGrp="1"/>
          </p:cNvSpPr>
          <p:nvPr>
            <p:ph type="ftr" sz="quarter" idx="11"/>
          </p:nvPr>
        </p:nvSpPr>
        <p:spPr/>
        <p:txBody>
          <a:bodyPr/>
          <a:lstStyle/>
          <a:p>
            <a:r>
              <a:rPr lang="en-US" smtClean="0"/>
              <a:t>Regular Expressions and Automata </a:t>
            </a:r>
            <a:endParaRPr lang="en-US"/>
          </a:p>
        </p:txBody>
      </p:sp>
      <p:sp>
        <p:nvSpPr>
          <p:cNvPr id="9" name="Slide Number Placeholder 8"/>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94B51-2FC8-4FBE-BCDC-6F3A561AE3DF}" type="datetime1">
              <a:rPr lang="en-US" smtClean="0"/>
              <a:pPr/>
              <a:t>08-Feb-19</a:t>
            </a:fld>
            <a:endParaRPr lang="en-US"/>
          </a:p>
        </p:txBody>
      </p:sp>
      <p:sp>
        <p:nvSpPr>
          <p:cNvPr id="4" name="Footer Placeholder 3"/>
          <p:cNvSpPr>
            <a:spLocks noGrp="1"/>
          </p:cNvSpPr>
          <p:nvPr>
            <p:ph type="ftr" sz="quarter" idx="11"/>
          </p:nvPr>
        </p:nvSpPr>
        <p:spPr/>
        <p:txBody>
          <a:bodyPr/>
          <a:lstStyle/>
          <a:p>
            <a:r>
              <a:rPr lang="en-US" smtClean="0"/>
              <a:t>Regular Expressions and Automata </a:t>
            </a:r>
            <a:endParaRPr lang="en-US"/>
          </a:p>
        </p:txBody>
      </p:sp>
      <p:sp>
        <p:nvSpPr>
          <p:cNvPr id="5" name="Slide Number Placeholder 4"/>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5BD27-8A38-46CE-B06C-1507167543E0}" type="datetime1">
              <a:rPr lang="en-US" smtClean="0"/>
              <a:pPr/>
              <a:t>08-Feb-19</a:t>
            </a:fld>
            <a:endParaRPr lang="en-US"/>
          </a:p>
        </p:txBody>
      </p:sp>
      <p:sp>
        <p:nvSpPr>
          <p:cNvPr id="3" name="Footer Placeholder 2"/>
          <p:cNvSpPr>
            <a:spLocks noGrp="1"/>
          </p:cNvSpPr>
          <p:nvPr>
            <p:ph type="ftr" sz="quarter" idx="11"/>
          </p:nvPr>
        </p:nvSpPr>
        <p:spPr/>
        <p:txBody>
          <a:bodyPr/>
          <a:lstStyle/>
          <a:p>
            <a:r>
              <a:rPr lang="en-US" smtClean="0"/>
              <a:t>Regular Expressions and Automata </a:t>
            </a:r>
            <a:endParaRPr lang="en-US"/>
          </a:p>
        </p:txBody>
      </p:sp>
      <p:sp>
        <p:nvSpPr>
          <p:cNvPr id="4" name="Slide Number Placeholder 3"/>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396E5-A1D5-499A-9159-30D7D8692AF5}" type="datetime1">
              <a:rPr lang="en-US" smtClean="0"/>
              <a:pPr/>
              <a:t>08-Feb-19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26425-DE10-42C4-998D-1F11B274C0CF}" type="datetime1">
              <a:rPr lang="en-US" smtClean="0"/>
              <a:pPr/>
              <a:t>08-Feb-19</a:t>
            </a:fld>
            <a:endParaRPr lang="en-US"/>
          </a:p>
        </p:txBody>
      </p:sp>
      <p:sp>
        <p:nvSpPr>
          <p:cNvPr id="6" name="Footer Placeholder 5"/>
          <p:cNvSpPr>
            <a:spLocks noGrp="1"/>
          </p:cNvSpPr>
          <p:nvPr>
            <p:ph type="ftr" sz="quarter" idx="11"/>
          </p:nvPr>
        </p:nvSpPr>
        <p:spPr/>
        <p:txBody>
          <a:bodyPr/>
          <a:lstStyle/>
          <a:p>
            <a:r>
              <a:rPr lang="en-US" smtClean="0"/>
              <a:t>Regular Expressions and Automata </a:t>
            </a:r>
            <a:endParaRPr lang="en-US"/>
          </a:p>
        </p:txBody>
      </p:sp>
      <p:sp>
        <p:nvSpPr>
          <p:cNvPr id="7" name="Slide Number Placeholder 6"/>
          <p:cNvSpPr>
            <a:spLocks noGrp="1"/>
          </p:cNvSpPr>
          <p:nvPr>
            <p:ph type="sldNum" sz="quarter" idx="12"/>
          </p:nvPr>
        </p:nvSpPr>
        <p:spPr/>
        <p:txBody>
          <a:bodyPr/>
          <a:lstStyle/>
          <a:p>
            <a:fld id="{F810B22E-D0C3-4569-98F6-C42794805F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0C5BA-FD9D-4867-9B00-E44B698FD9D5}" type="datetime1">
              <a:rPr lang="en-US" smtClean="0"/>
              <a:pPr/>
              <a:t>08-Feb-19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Regular Expressions and Automata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0B22E-D0C3-4569-98F6-C42794805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Language Processing</a:t>
            </a:r>
            <a:br>
              <a:rPr lang="en-US" dirty="0" smtClean="0"/>
            </a:br>
            <a:r>
              <a:rPr lang="en-US" dirty="0" smtClean="0"/>
              <a:t>(</a:t>
            </a:r>
            <a:r>
              <a:rPr lang="en-US" dirty="0" smtClean="0"/>
              <a:t>Day-9)</a:t>
            </a:r>
            <a:r>
              <a:rPr lang="en-US" dirty="0" smtClean="0"/>
              <a:t/>
            </a:r>
            <a:br>
              <a:rPr lang="en-US" dirty="0" smtClean="0"/>
            </a:br>
            <a:r>
              <a:rPr lang="en-US" dirty="0" smtClean="0"/>
              <a:t>08-Feb-2019</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B.K.Mishra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What is Lemmatization?</a:t>
            </a:r>
          </a:p>
          <a:p>
            <a:r>
              <a:rPr lang="en-US" dirty="0" smtClean="0"/>
              <a:t>Lemmatization is the algorithmic process of finding the lemma of a word depending on their meaning. Lemmatization usually refers to the morphological analysis of words, which aims to remove inflectional endings. It helps in returning the base or dictionary form of a word, which is known as the lemma. The NLTK Lemmatization method is based on WorldNet's built-in morph function. Text preprocessing includes both stemming as well as lemmatization.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Code to distinguish between Lemmatization and Stemming</a:t>
            </a:r>
          </a:p>
          <a:p>
            <a:r>
              <a:rPr lang="en-US" dirty="0" smtClean="0"/>
              <a:t>Stemming code</a:t>
            </a:r>
          </a:p>
          <a:p>
            <a:r>
              <a:rPr lang="en-US" dirty="0" smtClean="0"/>
              <a:t>import </a:t>
            </a:r>
            <a:r>
              <a:rPr lang="en-US" dirty="0" err="1" smtClean="0"/>
              <a:t>nltk</a:t>
            </a:r>
            <a:r>
              <a:rPr lang="en-US" dirty="0" smtClean="0"/>
              <a:t> from </a:t>
            </a:r>
            <a:r>
              <a:rPr lang="en-US" dirty="0" err="1" smtClean="0"/>
              <a:t>nltk.stem.porter</a:t>
            </a:r>
            <a:r>
              <a:rPr lang="en-US" dirty="0" smtClean="0"/>
              <a:t> import </a:t>
            </a:r>
            <a:r>
              <a:rPr lang="en-US" dirty="0" err="1" smtClean="0"/>
              <a:t>PorterStemmer</a:t>
            </a:r>
            <a:r>
              <a:rPr lang="en-US" dirty="0" smtClean="0"/>
              <a:t> </a:t>
            </a:r>
            <a:r>
              <a:rPr lang="en-US" dirty="0" err="1" smtClean="0"/>
              <a:t>porter_stemmer</a:t>
            </a:r>
            <a:r>
              <a:rPr lang="en-US" dirty="0" smtClean="0"/>
              <a:t> = </a:t>
            </a:r>
            <a:r>
              <a:rPr lang="en-US" dirty="0" err="1" smtClean="0"/>
              <a:t>PorterStemmer</a:t>
            </a:r>
            <a:r>
              <a:rPr lang="en-US" dirty="0" smtClean="0"/>
              <a:t>() text = "studies studying cries cry" tokenization = </a:t>
            </a:r>
            <a:r>
              <a:rPr lang="en-US" dirty="0" err="1" smtClean="0"/>
              <a:t>nltk.word_tokenize</a:t>
            </a:r>
            <a:r>
              <a:rPr lang="en-US" dirty="0" smtClean="0"/>
              <a:t>(text) for w in tokenization: print("Stemming for {} is {}".format(</a:t>
            </a:r>
            <a:r>
              <a:rPr lang="en-US" dirty="0" err="1" smtClean="0"/>
              <a:t>w,porter_stemmer.stem</a:t>
            </a:r>
            <a:r>
              <a:rPr lang="en-US" dirty="0" smtClean="0"/>
              <a:t>(w))) Output:</a:t>
            </a:r>
          </a:p>
          <a:p>
            <a:r>
              <a:rPr lang="en-US" dirty="0" smtClean="0"/>
              <a:t>Stemming for studies is </a:t>
            </a:r>
            <a:r>
              <a:rPr lang="en-US" dirty="0" err="1" smtClean="0"/>
              <a:t>studi</a:t>
            </a:r>
            <a:r>
              <a:rPr lang="en-US" dirty="0" smtClean="0"/>
              <a:t> Stemming for studying is </a:t>
            </a:r>
            <a:r>
              <a:rPr lang="en-US" dirty="0" err="1" smtClean="0"/>
              <a:t>studi</a:t>
            </a:r>
            <a:r>
              <a:rPr lang="en-US" dirty="0" smtClean="0"/>
              <a:t> Stemming for cries is cri Stemming for cry is cri </a:t>
            </a:r>
            <a:endParaRPr lang="en-US" dirty="0" smtClean="0"/>
          </a:p>
          <a:p>
            <a:r>
              <a:rPr lang="en-US" b="1" dirty="0" smtClean="0"/>
              <a:t>Lemmatization </a:t>
            </a:r>
            <a:r>
              <a:rPr lang="en-US" b="1" dirty="0" smtClean="0"/>
              <a:t>code</a:t>
            </a:r>
            <a:endParaRPr lang="en-US" dirty="0" smtClean="0"/>
          </a:p>
          <a:p>
            <a:r>
              <a:rPr lang="en-US" dirty="0" smtClean="0"/>
              <a:t>import </a:t>
            </a:r>
            <a:r>
              <a:rPr lang="en-US" dirty="0" err="1" smtClean="0"/>
              <a:t>nltk</a:t>
            </a:r>
            <a:r>
              <a:rPr lang="en-US" dirty="0" smtClean="0"/>
              <a:t> from </a:t>
            </a:r>
            <a:r>
              <a:rPr lang="en-US" dirty="0" err="1" smtClean="0"/>
              <a:t>nltk.stem</a:t>
            </a:r>
            <a:r>
              <a:rPr lang="en-US" dirty="0" smtClean="0"/>
              <a:t> import </a:t>
            </a:r>
            <a:r>
              <a:rPr lang="en-US" dirty="0" err="1" smtClean="0"/>
              <a:t>WordNetLemmatizer</a:t>
            </a:r>
            <a:r>
              <a:rPr lang="en-US" dirty="0" smtClean="0"/>
              <a:t> </a:t>
            </a:r>
            <a:r>
              <a:rPr lang="en-US" dirty="0" err="1" smtClean="0"/>
              <a:t>wordnet_lemmatizer</a:t>
            </a:r>
            <a:r>
              <a:rPr lang="en-US" dirty="0" smtClean="0"/>
              <a:t> = </a:t>
            </a:r>
            <a:r>
              <a:rPr lang="en-US" dirty="0" err="1" smtClean="0"/>
              <a:t>WordNetLemmatizer</a:t>
            </a:r>
            <a:r>
              <a:rPr lang="en-US" dirty="0" smtClean="0"/>
              <a:t>() text = "studies studying cries cry" tokenization = </a:t>
            </a:r>
            <a:r>
              <a:rPr lang="en-US" dirty="0" err="1" smtClean="0"/>
              <a:t>nltk.word_tokenize</a:t>
            </a:r>
            <a:r>
              <a:rPr lang="en-US" dirty="0" smtClean="0"/>
              <a:t>(text) for w in tokenization: print("Lemma for {} is {}".format(w, </a:t>
            </a:r>
            <a:r>
              <a:rPr lang="en-US" dirty="0" err="1" smtClean="0"/>
              <a:t>wordnet_lemmatizer.lemmatize</a:t>
            </a:r>
            <a:r>
              <a:rPr lang="en-US" dirty="0" smtClean="0"/>
              <a:t>(w))) Output:</a:t>
            </a:r>
          </a:p>
          <a:p>
            <a:r>
              <a:rPr lang="en-US" dirty="0" smtClean="0"/>
              <a:t>Lemma for studies is study Lemma for studying is studying Lemma for cries is cry Lemma for cry is cry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Unit-2</a:t>
            </a:r>
            <a:endParaRPr lang="en-US" dirty="0"/>
          </a:p>
        </p:txBody>
      </p:sp>
      <p:sp>
        <p:nvSpPr>
          <p:cNvPr id="3" name="Content Placeholder 2"/>
          <p:cNvSpPr>
            <a:spLocks noGrp="1"/>
          </p:cNvSpPr>
          <p:nvPr>
            <p:ph idx="1"/>
          </p:nvPr>
        </p:nvSpPr>
        <p:spPr/>
        <p:txBody>
          <a:bodyPr>
            <a:normAutofit lnSpcReduction="10000"/>
          </a:bodyPr>
          <a:lstStyle/>
          <a:p>
            <a:pPr algn="ctr">
              <a:buNone/>
            </a:pPr>
            <a:endParaRPr lang="en-IN" sz="2000" b="1" dirty="0" smtClean="0">
              <a:solidFill>
                <a:schemeClr val="tx1">
                  <a:lumMod val="85000"/>
                  <a:lumOff val="15000"/>
                </a:schemeClr>
              </a:solidFill>
            </a:endParaRPr>
          </a:p>
          <a:p>
            <a:pPr algn="ctr">
              <a:buNone/>
            </a:pPr>
            <a:r>
              <a:rPr lang="en-US" sz="6000" b="1" dirty="0" smtClean="0">
                <a:solidFill>
                  <a:schemeClr val="accent2"/>
                </a:solidFill>
              </a:rPr>
              <a:t>Natural Language Toolkit </a:t>
            </a:r>
            <a:r>
              <a:rPr lang="en-US" sz="6000" b="1" dirty="0" smtClean="0">
                <a:solidFill>
                  <a:schemeClr val="accent2"/>
                </a:solidFill>
              </a:rPr>
              <a:t>(NLTK)</a:t>
            </a:r>
          </a:p>
          <a:p>
            <a:pPr algn="ctr">
              <a:buNone/>
            </a:pPr>
            <a:r>
              <a:rPr lang="en-US" sz="6000" b="1" dirty="0" smtClean="0">
                <a:solidFill>
                  <a:schemeClr val="accent2"/>
                </a:solidFill>
              </a:rPr>
              <a:t> With </a:t>
            </a:r>
          </a:p>
          <a:p>
            <a:pPr algn="ctr">
              <a:buNone/>
            </a:pPr>
            <a:r>
              <a:rPr lang="en-US" sz="6000" b="1" dirty="0" smtClean="0">
                <a:solidFill>
                  <a:schemeClr val="accent2"/>
                </a:solidFill>
              </a:rPr>
              <a:t>PYTHON</a:t>
            </a:r>
            <a:endParaRPr lang="en-US" sz="6000" b="1" dirty="0">
              <a:solidFill>
                <a:schemeClr val="accent2"/>
              </a:solidFill>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667000"/>
            <a:ext cx="7772400" cy="3101975"/>
          </a:xfrm>
        </p:spPr>
        <p:txBody>
          <a:bodyPr>
            <a:noAutofit/>
          </a:bodyPr>
          <a:lstStyle/>
          <a:p>
            <a:r>
              <a:rPr lang="en-US" sz="2000" dirty="0" smtClean="0"/>
              <a:t>NLTK stands for Natural Language Toolkit. This toolkit is one of the most powerful NLP libraries which contains packages to make machines understand human language and reply to it with an appropriate response</a:t>
            </a:r>
            <a:r>
              <a:rPr lang="en-US" sz="2000" dirty="0" smtClean="0"/>
              <a:t>.</a:t>
            </a:r>
            <a:br>
              <a:rPr lang="en-US" sz="2000" dirty="0" smtClean="0"/>
            </a:br>
            <a:r>
              <a:rPr lang="en-US" sz="2000" dirty="0" smtClean="0"/>
              <a:t/>
            </a:r>
            <a:br>
              <a:rPr lang="en-US" sz="2000" dirty="0" smtClean="0"/>
            </a:br>
            <a:r>
              <a:rPr lang="en-US" sz="2000" dirty="0" smtClean="0"/>
              <a:t>Tokenization</a:t>
            </a:r>
            <a:r>
              <a:rPr lang="en-US" sz="2000" dirty="0" smtClean="0"/>
              <a:t>, </a:t>
            </a:r>
            <a:r>
              <a:rPr lang="en-US" sz="2000" dirty="0" smtClean="0"/>
              <a:t/>
            </a:r>
            <a:br>
              <a:rPr lang="en-US" sz="2000" dirty="0" smtClean="0"/>
            </a:br>
            <a:r>
              <a:rPr lang="en-US" sz="2000" dirty="0" smtClean="0"/>
              <a:t>Stemming</a:t>
            </a:r>
            <a:r>
              <a:rPr lang="en-US" sz="2000" dirty="0" smtClean="0"/>
              <a:t>, </a:t>
            </a:r>
            <a:r>
              <a:rPr lang="en-US" sz="2000" dirty="0" smtClean="0"/>
              <a:t/>
            </a:r>
            <a:br>
              <a:rPr lang="en-US" sz="2000" dirty="0" smtClean="0"/>
            </a:br>
            <a:r>
              <a:rPr lang="en-US" sz="2000" dirty="0" smtClean="0"/>
              <a:t>Lemmatization</a:t>
            </a:r>
            <a:r>
              <a:rPr lang="en-US" sz="2000" dirty="0" smtClean="0"/>
              <a:t>, </a:t>
            </a:r>
            <a:r>
              <a:rPr lang="en-US" sz="2000" dirty="0" smtClean="0"/>
              <a:t/>
            </a:r>
            <a:br>
              <a:rPr lang="en-US" sz="2000" dirty="0" smtClean="0"/>
            </a:br>
            <a:r>
              <a:rPr lang="en-US" sz="2000" dirty="0" smtClean="0"/>
              <a:t>Punctuation</a:t>
            </a:r>
            <a:r>
              <a:rPr lang="en-US" sz="2000" dirty="0" smtClean="0"/>
              <a:t>, </a:t>
            </a:r>
            <a:r>
              <a:rPr lang="en-US" sz="2000" dirty="0" smtClean="0"/>
              <a:t/>
            </a:r>
            <a:br>
              <a:rPr lang="en-US" sz="2000" dirty="0" smtClean="0"/>
            </a:br>
            <a:r>
              <a:rPr lang="en-US" sz="2000" dirty="0" smtClean="0"/>
              <a:t>Character </a:t>
            </a:r>
            <a:r>
              <a:rPr lang="en-US" sz="2000" dirty="0" smtClean="0"/>
              <a:t>count</a:t>
            </a:r>
            <a:r>
              <a:rPr lang="en-US" sz="2000" dirty="0" smtClean="0"/>
              <a:t>,</a:t>
            </a:r>
            <a:br>
              <a:rPr lang="en-US" sz="2000" dirty="0" smtClean="0"/>
            </a:br>
            <a:r>
              <a:rPr lang="en-US" sz="2000" dirty="0" smtClean="0"/>
              <a:t> </a:t>
            </a:r>
            <a:r>
              <a:rPr lang="en-US" sz="2000" dirty="0" smtClean="0"/>
              <a:t>word count </a:t>
            </a:r>
            <a:r>
              <a:rPr lang="en-US" sz="2000" dirty="0" smtClean="0"/>
              <a:t/>
            </a:r>
            <a:br>
              <a:rPr lang="en-US" sz="2000" dirty="0" smtClean="0"/>
            </a:br>
            <a:endParaRPr lang="en-US" sz="2000" dirty="0"/>
          </a:p>
        </p:txBody>
      </p:sp>
      <p:sp>
        <p:nvSpPr>
          <p:cNvPr id="5" name="Text Placeholder 4"/>
          <p:cNvSpPr>
            <a:spLocks noGrp="1"/>
          </p:cNvSpPr>
          <p:nvPr>
            <p:ph type="body" idx="1"/>
          </p:nvPr>
        </p:nvSpPr>
        <p:spPr>
          <a:xfrm>
            <a:off x="1828800" y="762001"/>
            <a:ext cx="5486400" cy="914400"/>
          </a:xfrm>
        </p:spPr>
        <p:txBody>
          <a:bodyPr/>
          <a:lstStyle/>
          <a:p>
            <a:pPr algn="ctr"/>
            <a:r>
              <a:rPr lang="en-US" sz="4000" b="1" dirty="0" smtClean="0"/>
              <a:t>What is NLTK?</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Various NLP Libraries</a:t>
            </a:r>
            <a:br>
              <a:rPr lang="en-US" b="1" dirty="0" smtClean="0"/>
            </a:br>
            <a:endParaRPr lang="en-US" dirty="0"/>
          </a:p>
        </p:txBody>
      </p:sp>
      <p:sp>
        <p:nvSpPr>
          <p:cNvPr id="6" name="Content Placeholder 5"/>
          <p:cNvSpPr>
            <a:spLocks noGrp="1"/>
          </p:cNvSpPr>
          <p:nvPr>
            <p:ph sz="half" idx="1"/>
          </p:nvPr>
        </p:nvSpPr>
        <p:spPr/>
        <p:txBody>
          <a:bodyPr>
            <a:noAutofit/>
          </a:bodyPr>
          <a:lstStyle/>
          <a:p>
            <a:r>
              <a:rPr lang="en-US" sz="2000" b="1" dirty="0" smtClean="0"/>
              <a:t>NLTK</a:t>
            </a:r>
            <a:r>
              <a:rPr lang="en-US" sz="2000" dirty="0" smtClean="0"/>
              <a:t> This </a:t>
            </a:r>
            <a:r>
              <a:rPr lang="en-US" sz="2000" dirty="0" smtClean="0"/>
              <a:t>is one of the most usable and mother of all NLP libraries</a:t>
            </a:r>
            <a:r>
              <a:rPr lang="en-US" sz="2000" dirty="0" smtClean="0"/>
              <a:t>.</a:t>
            </a:r>
          </a:p>
          <a:p>
            <a:r>
              <a:rPr lang="en-US" sz="2000" b="1" dirty="0" err="1" smtClean="0"/>
              <a:t>spaCy</a:t>
            </a:r>
            <a:r>
              <a:rPr lang="en-US" sz="2000" dirty="0" smtClean="0"/>
              <a:t> This </a:t>
            </a:r>
            <a:r>
              <a:rPr lang="en-US" sz="2000" dirty="0" smtClean="0"/>
              <a:t>is completely optimized and highly accurate library widely used in deep </a:t>
            </a:r>
            <a:r>
              <a:rPr lang="en-US" sz="2000" dirty="0" smtClean="0"/>
              <a:t>learning</a:t>
            </a:r>
          </a:p>
          <a:p>
            <a:r>
              <a:rPr lang="en-US" sz="2000" b="1" dirty="0" smtClean="0"/>
              <a:t>Stanford </a:t>
            </a:r>
            <a:r>
              <a:rPr lang="en-US" sz="2000" b="1" dirty="0" err="1" smtClean="0"/>
              <a:t>CoreNLP</a:t>
            </a:r>
            <a:r>
              <a:rPr lang="en-US" sz="2000" dirty="0" smtClean="0"/>
              <a:t> </a:t>
            </a:r>
            <a:r>
              <a:rPr lang="en-US" sz="2000" dirty="0" smtClean="0"/>
              <a:t>Python For </a:t>
            </a:r>
            <a:r>
              <a:rPr lang="en-US" sz="2000" dirty="0" smtClean="0"/>
              <a:t>client-server based architecture this is a good library in NLTK. This is written in JAVA, but it provides modularity to use it in Python</a:t>
            </a:r>
            <a:r>
              <a:rPr lang="en-US" sz="2000" dirty="0" smtClean="0"/>
              <a:t>.</a:t>
            </a:r>
          </a:p>
        </p:txBody>
      </p:sp>
      <p:sp>
        <p:nvSpPr>
          <p:cNvPr id="7" name="Content Placeholder 6"/>
          <p:cNvSpPr>
            <a:spLocks noGrp="1"/>
          </p:cNvSpPr>
          <p:nvPr>
            <p:ph sz="half" idx="2"/>
          </p:nvPr>
        </p:nvSpPr>
        <p:spPr/>
        <p:txBody>
          <a:bodyPr>
            <a:normAutofit fontScale="55000" lnSpcReduction="20000"/>
          </a:bodyPr>
          <a:lstStyle/>
          <a:p>
            <a:r>
              <a:rPr lang="en-US" b="1" dirty="0" err="1" smtClean="0"/>
              <a:t>TextBlob</a:t>
            </a:r>
            <a:r>
              <a:rPr lang="en-US" dirty="0" smtClean="0"/>
              <a:t> This </a:t>
            </a:r>
            <a:r>
              <a:rPr lang="en-US" dirty="0" smtClean="0"/>
              <a:t>is an NLP library which works in Pyhton2 and python3. This is used for processing textual data and provide mainly all type of operation in the form of API.</a:t>
            </a:r>
          </a:p>
          <a:p>
            <a:r>
              <a:rPr lang="en-US" b="1" dirty="0" err="1" smtClean="0"/>
              <a:t>Gensim</a:t>
            </a:r>
            <a:r>
              <a:rPr lang="en-US" dirty="0" smtClean="0"/>
              <a:t> </a:t>
            </a:r>
            <a:r>
              <a:rPr lang="en-US" dirty="0" err="1" smtClean="0"/>
              <a:t>Genism</a:t>
            </a:r>
            <a:r>
              <a:rPr lang="en-US" dirty="0" smtClean="0"/>
              <a:t> </a:t>
            </a:r>
            <a:r>
              <a:rPr lang="en-US" dirty="0" smtClean="0"/>
              <a:t>is a robust open source NLP library support in python. This library is highly efficient and scalable.</a:t>
            </a:r>
          </a:p>
          <a:p>
            <a:r>
              <a:rPr lang="en-US" b="1" dirty="0" smtClean="0"/>
              <a:t>Pattern </a:t>
            </a:r>
            <a:r>
              <a:rPr lang="en-US" dirty="0" smtClean="0"/>
              <a:t> It </a:t>
            </a:r>
            <a:r>
              <a:rPr lang="en-US" dirty="0" smtClean="0"/>
              <a:t>is a light-weighted NLP module. This is generally used in Web-mining, crawling or such type of </a:t>
            </a:r>
            <a:r>
              <a:rPr lang="en-US" dirty="0" err="1" smtClean="0"/>
              <a:t>spidering</a:t>
            </a:r>
            <a:r>
              <a:rPr lang="en-US" dirty="0" smtClean="0"/>
              <a:t> task. </a:t>
            </a:r>
          </a:p>
          <a:p>
            <a:r>
              <a:rPr lang="en-US" b="1" dirty="0" smtClean="0"/>
              <a:t>Polyglot</a:t>
            </a:r>
            <a:r>
              <a:rPr lang="en-US" dirty="0" smtClean="0"/>
              <a:t> For </a:t>
            </a:r>
            <a:r>
              <a:rPr lang="en-US" dirty="0" smtClean="0"/>
              <a:t>massive multilingual applications, Polyglot is best suitable NLP library. Feature extraction in the way on Identity and Entity.</a:t>
            </a:r>
          </a:p>
          <a:p>
            <a:r>
              <a:rPr lang="en-US" b="1" dirty="0" err="1" smtClean="0"/>
              <a:t>PyNLPl</a:t>
            </a:r>
            <a:r>
              <a:rPr lang="en-US" dirty="0" smtClean="0"/>
              <a:t> </a:t>
            </a:r>
            <a:r>
              <a:rPr lang="en-US" dirty="0" err="1" smtClean="0"/>
              <a:t>PyNLPI</a:t>
            </a:r>
            <a:r>
              <a:rPr lang="en-US" dirty="0" smtClean="0"/>
              <a:t> </a:t>
            </a:r>
            <a:r>
              <a:rPr lang="en-US" dirty="0" smtClean="0"/>
              <a:t>also was known as 'Pineapple' and supports Python. It provides a parser for many data format </a:t>
            </a:r>
            <a:r>
              <a:rPr lang="en-US" dirty="0" smtClean="0"/>
              <a:t>like </a:t>
            </a:r>
            <a:r>
              <a:rPr lang="en-US" dirty="0" err="1" smtClean="0"/>
              <a:t>FoLiA</a:t>
            </a:r>
            <a:r>
              <a:rPr lang="en-US" dirty="0" smtClean="0"/>
              <a:t>/Giza/Moses/ARPA/</a:t>
            </a:r>
            <a:r>
              <a:rPr lang="en-US" dirty="0" err="1" smtClean="0"/>
              <a:t>Timbl</a:t>
            </a:r>
            <a:r>
              <a:rPr lang="en-US" dirty="0" smtClean="0"/>
              <a:t>/CQL</a:t>
            </a:r>
            <a:r>
              <a:rPr lang="en-US" dirty="0" smtClean="0"/>
              <a:t>.</a:t>
            </a:r>
          </a:p>
          <a:p>
            <a:r>
              <a:rPr lang="en-US" b="1" dirty="0" smtClean="0"/>
              <a:t>Vocabulary</a:t>
            </a:r>
            <a:r>
              <a:rPr lang="en-US" dirty="0" smtClean="0"/>
              <a:t> This </a:t>
            </a:r>
            <a:r>
              <a:rPr lang="en-US" dirty="0" smtClean="0"/>
              <a:t>library is best to get Semantic type information from the given text.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endParaRPr lang="en-US" dirty="0"/>
          </a:p>
        </p:txBody>
      </p:sp>
      <p:sp>
        <p:nvSpPr>
          <p:cNvPr id="3" name="Content Placeholder 2"/>
          <p:cNvSpPr>
            <a:spLocks noGrp="1"/>
          </p:cNvSpPr>
          <p:nvPr>
            <p:ph idx="1"/>
          </p:nvPr>
        </p:nvSpPr>
        <p:spPr/>
        <p:txBody>
          <a:bodyPr/>
          <a:lstStyle/>
          <a:p>
            <a:r>
              <a:rPr lang="en-US" dirty="0" smtClean="0"/>
              <a:t>NLTK by command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Tokenization of words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a:t>
            </a:r>
            <a:r>
              <a:rPr lang="en-US" dirty="0" smtClean="0"/>
              <a:t>use the method </a:t>
            </a:r>
            <a:r>
              <a:rPr lang="en-US" b="1" dirty="0" err="1" smtClean="0"/>
              <a:t>word_tokenize</a:t>
            </a:r>
            <a:r>
              <a:rPr lang="en-US" b="1" dirty="0" smtClean="0"/>
              <a:t>()</a:t>
            </a:r>
            <a:r>
              <a:rPr lang="en-US" dirty="0" smtClean="0"/>
              <a:t> to split a sentence into words. The output of word tokenization can be converted to Data Frame for better text understanding in machine learning applications. It can also be provided as input for further text cleaning steps such as punctuation removal, numeric character removal or stemming. Machine learning models need numeric data to be trained and make a prediction. Word tokenization becomes a crucial part of the text (string) to numeric data conversion.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POS Tagging</a:t>
            </a:r>
          </a:p>
          <a:p>
            <a:r>
              <a:rPr lang="en-US" dirty="0" smtClean="0"/>
              <a:t>Parts of speech Tagging is responsible for reading the text in a language and assigning some specific token (Parts of Speech) to each word.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Chunking</a:t>
            </a:r>
          </a:p>
          <a:p>
            <a:r>
              <a:rPr lang="en-US" dirty="0" smtClean="0"/>
              <a:t>Chunking is used to add more structure to the sentence by following parts of speech (POS) tagging. It is also known as shallow parsing. The resulted group of words is called "</a:t>
            </a:r>
            <a:r>
              <a:rPr lang="en-US" b="1" dirty="0" smtClean="0"/>
              <a:t>chunks</a:t>
            </a:r>
            <a:r>
              <a:rPr lang="en-US" dirty="0" smtClean="0"/>
              <a:t>." In shallow parsing, there is maximum one level between roots and leaves while deep parsing comprises of more than one level. Shallow Parsing is also called light parsing or chunking.</a:t>
            </a:r>
          </a:p>
          <a:p>
            <a:r>
              <a:rPr lang="en-US" dirty="0" smtClean="0"/>
              <a:t>The primary usage of chunking is to make a group of "noun phrases." The parts of speech are combined with regular expressions.</a:t>
            </a:r>
          </a:p>
          <a:p>
            <a:r>
              <a:rPr lang="en-US" b="1" dirty="0" smtClean="0"/>
              <a:t>Rules for Chunking:</a:t>
            </a:r>
            <a:endParaRPr lang="en-US" dirty="0" smtClean="0"/>
          </a:p>
          <a:p>
            <a:r>
              <a:rPr lang="en-US" dirty="0" smtClean="0"/>
              <a:t>There are no pre-defined rules, but you can combine them according to need and requirement.</a:t>
            </a:r>
          </a:p>
          <a:p>
            <a:r>
              <a:rPr lang="en-US" dirty="0" smtClean="0"/>
              <a:t>For example, you need to tag Noun, verb (past tense), adjective, and coordinating junction from the sentence. You can use the rule as below</a:t>
            </a:r>
          </a:p>
          <a:p>
            <a:r>
              <a:rPr lang="en-US" dirty="0" smtClean="0"/>
              <a:t>chunk:{&lt;NN.?&gt;*&lt;VBD.?&gt;*&lt;JJ.?&gt;*&lt;CC&gt;?}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smtClean="0"/>
              <a:t>What is Stemming?</a:t>
            </a:r>
          </a:p>
          <a:p>
            <a:r>
              <a:rPr lang="en-US" dirty="0" smtClean="0"/>
              <a:t>Stemming is a kind of normalization for words. Normalization is a technique where a set of words in a sentence are converted into a sequence to shorten its lookup. The words which have the same meaning but have some variation according to the context or sentence are normalized.</a:t>
            </a:r>
          </a:p>
          <a:p>
            <a:r>
              <a:rPr lang="en-US" dirty="0" smtClean="0"/>
              <a:t>In another word, there is one root word, but there are many variations of the same words. For example, the root word is "eat" and it's variations are "eats, eating, eaten and like so". In the same way, with the help of Stemming, we can find the root word of any variations.</a:t>
            </a:r>
          </a:p>
          <a:p>
            <a:r>
              <a:rPr lang="en-US" b="1" dirty="0" smtClean="0"/>
              <a:t>For example</a:t>
            </a:r>
            <a:endParaRPr lang="en-US" dirty="0" smtClean="0"/>
          </a:p>
          <a:p>
            <a:r>
              <a:rPr lang="en-US" dirty="0" smtClean="0"/>
              <a:t>He was riding. He was taking the ride. In the above two sentences, the meaning is the same, i.e., riding activity in the past. A human can easily understand that both meanings are the same. But for machines, both sentences are different. Thus it became hard to convert it into the same data row. In case we do not provide the same data-set, then machine fails to predict. So it is necessary to differentiate the meaning of each word to prepare the dataset for machine learning. And here stemming is used to categorize the same type of data by getting its root word.</a:t>
            </a:r>
          </a:p>
          <a:p>
            <a:r>
              <a:rPr lang="en-US" dirty="0" smtClean="0"/>
              <a:t>Let's implement this with a Python </a:t>
            </a:r>
            <a:r>
              <a:rPr lang="en-US" dirty="0" err="1" smtClean="0"/>
              <a:t>program.NLTK</a:t>
            </a:r>
            <a:r>
              <a:rPr lang="en-US" dirty="0" smtClean="0"/>
              <a:t> has an algorithm named as "</a:t>
            </a:r>
            <a:r>
              <a:rPr lang="en-US" dirty="0" err="1" smtClean="0"/>
              <a:t>PorterStemmer</a:t>
            </a:r>
            <a:r>
              <a:rPr lang="en-US" dirty="0" smtClean="0"/>
              <a:t>". This algorithm accepts the list of tokenized word and stems it into root word.</a:t>
            </a:r>
          </a:p>
          <a:p>
            <a:r>
              <a:rPr lang="en-US" b="1" dirty="0" smtClean="0"/>
              <a:t>Program for understanding Stemming</a:t>
            </a:r>
            <a:endParaRPr lang="en-US" dirty="0" smtClean="0"/>
          </a:p>
          <a:p>
            <a:r>
              <a:rPr lang="en-US" dirty="0" smtClean="0">
                <a:solidFill>
                  <a:srgbClr val="FF0000"/>
                </a:solidFill>
              </a:rPr>
              <a:t>from </a:t>
            </a:r>
            <a:r>
              <a:rPr lang="en-US" dirty="0" err="1" smtClean="0">
                <a:solidFill>
                  <a:srgbClr val="FF0000"/>
                </a:solidFill>
              </a:rPr>
              <a:t>nltk.stem</a:t>
            </a:r>
            <a:r>
              <a:rPr lang="en-US" dirty="0" smtClean="0">
                <a:solidFill>
                  <a:srgbClr val="FF0000"/>
                </a:solidFill>
              </a:rPr>
              <a:t> import </a:t>
            </a:r>
            <a:r>
              <a:rPr lang="en-US" dirty="0" err="1" smtClean="0">
                <a:solidFill>
                  <a:srgbClr val="FF0000"/>
                </a:solidFill>
              </a:rPr>
              <a:t>PorterStemmers</a:t>
            </a:r>
            <a:r>
              <a:rPr lang="en-US" dirty="0" smtClean="0">
                <a:solidFill>
                  <a:srgbClr val="FF0000"/>
                </a:solidFill>
              </a:rPr>
              <a:t> </a:t>
            </a:r>
            <a:endParaRPr lang="en-US" dirty="0" smtClean="0">
              <a:solidFill>
                <a:srgbClr val="FF0000"/>
              </a:solidFill>
            </a:endParaRPr>
          </a:p>
          <a:p>
            <a:r>
              <a:rPr lang="en-US" dirty="0" err="1" smtClean="0">
                <a:solidFill>
                  <a:srgbClr val="FF0000"/>
                </a:solidFill>
              </a:rPr>
              <a:t>e_words</a:t>
            </a:r>
            <a:r>
              <a:rPr lang="en-US" dirty="0" smtClean="0">
                <a:solidFill>
                  <a:srgbClr val="FF0000"/>
                </a:solidFill>
              </a:rPr>
              <a:t>= ["wait", "waiting", "waited", "waits"] </a:t>
            </a:r>
            <a:endParaRPr lang="en-US" dirty="0" smtClean="0">
              <a:solidFill>
                <a:srgbClr val="FF0000"/>
              </a:solidFill>
            </a:endParaRPr>
          </a:p>
          <a:p>
            <a:r>
              <a:rPr lang="en-US" dirty="0" err="1" smtClean="0">
                <a:solidFill>
                  <a:srgbClr val="FF0000"/>
                </a:solidFill>
              </a:rPr>
              <a:t>ps</a:t>
            </a:r>
            <a:r>
              <a:rPr lang="en-US" dirty="0" smtClean="0">
                <a:solidFill>
                  <a:srgbClr val="FF0000"/>
                </a:solidFill>
              </a:rPr>
              <a:t> </a:t>
            </a:r>
            <a:r>
              <a:rPr lang="en-US" dirty="0" smtClean="0">
                <a:solidFill>
                  <a:srgbClr val="FF0000"/>
                </a:solidFill>
              </a:rPr>
              <a:t>=</a:t>
            </a:r>
            <a:r>
              <a:rPr lang="en-US" dirty="0" err="1" smtClean="0">
                <a:solidFill>
                  <a:srgbClr val="FF0000"/>
                </a:solidFill>
              </a:rPr>
              <a:t>PorterStemmer</a:t>
            </a:r>
            <a:r>
              <a:rPr lang="en-US" dirty="0" smtClean="0">
                <a:solidFill>
                  <a:srgbClr val="FF0000"/>
                </a:solidFill>
              </a:rPr>
              <a:t>() </a:t>
            </a:r>
            <a:endParaRPr lang="en-US" dirty="0" smtClean="0">
              <a:solidFill>
                <a:srgbClr val="FF0000"/>
              </a:solidFill>
            </a:endParaRPr>
          </a:p>
          <a:p>
            <a:r>
              <a:rPr lang="en-US" dirty="0" smtClean="0">
                <a:solidFill>
                  <a:srgbClr val="FF0000"/>
                </a:solidFill>
              </a:rPr>
              <a:t>for </a:t>
            </a:r>
            <a:r>
              <a:rPr lang="en-US" dirty="0" smtClean="0">
                <a:solidFill>
                  <a:srgbClr val="FF0000"/>
                </a:solidFill>
              </a:rPr>
              <a:t>w in </a:t>
            </a:r>
            <a:r>
              <a:rPr lang="en-US" dirty="0" err="1" smtClean="0">
                <a:solidFill>
                  <a:srgbClr val="FF0000"/>
                </a:solidFill>
              </a:rPr>
              <a:t>e_words</a:t>
            </a:r>
            <a:r>
              <a:rPr lang="en-US" dirty="0" smtClean="0">
                <a:solidFill>
                  <a:srgbClr val="FF0000"/>
                </a:solidFill>
              </a:rPr>
              <a:t>: </a:t>
            </a:r>
            <a:endParaRPr lang="en-US" dirty="0" smtClean="0">
              <a:solidFill>
                <a:srgbClr val="FF0000"/>
              </a:solidFill>
            </a:endParaRPr>
          </a:p>
          <a:p>
            <a:r>
              <a:rPr lang="en-US" dirty="0" err="1" smtClean="0">
                <a:solidFill>
                  <a:srgbClr val="FF0000"/>
                </a:solidFill>
              </a:rPr>
              <a:t>rootWord</a:t>
            </a:r>
            <a:r>
              <a:rPr lang="en-US" dirty="0" smtClean="0">
                <a:solidFill>
                  <a:srgbClr val="FF0000"/>
                </a:solidFill>
              </a:rPr>
              <a:t>=</a:t>
            </a:r>
            <a:r>
              <a:rPr lang="en-US" dirty="0" err="1" smtClean="0">
                <a:solidFill>
                  <a:srgbClr val="FF0000"/>
                </a:solidFill>
              </a:rPr>
              <a:t>ps.stem</a:t>
            </a:r>
            <a:r>
              <a:rPr lang="en-US" dirty="0" smtClean="0">
                <a:solidFill>
                  <a:srgbClr val="FF0000"/>
                </a:solidFill>
              </a:rPr>
              <a:t>(w</a:t>
            </a:r>
            <a:r>
              <a:rPr lang="en-US" dirty="0" smtClean="0">
                <a:solidFill>
                  <a:srgbClr val="FF0000"/>
                </a:solidFill>
              </a:rPr>
              <a:t>) print(</a:t>
            </a:r>
            <a:r>
              <a:rPr lang="en-US" dirty="0" err="1" smtClean="0">
                <a:solidFill>
                  <a:srgbClr val="FF0000"/>
                </a:solidFill>
              </a:rPr>
              <a:t>rootWord</a:t>
            </a:r>
            <a:r>
              <a:rPr lang="en-US" dirty="0" smtClean="0">
                <a:solidFill>
                  <a:srgbClr val="FF0000"/>
                </a:solidFill>
              </a:rPr>
              <a:t>) </a:t>
            </a:r>
            <a:endParaRPr lang="en-US" dirty="0" smtClean="0">
              <a:solidFill>
                <a:srgbClr val="FF0000"/>
              </a:solidFill>
            </a:endParaRPr>
          </a:p>
          <a:p>
            <a:endParaRPr lang="en-US" b="1" dirty="0" smtClean="0"/>
          </a:p>
          <a:p>
            <a:r>
              <a:rPr lang="en-US" b="1" dirty="0" smtClean="0"/>
              <a:t>Output</a:t>
            </a:r>
            <a:r>
              <a:rPr lang="en-US" dirty="0" smtClean="0"/>
              <a:t>:</a:t>
            </a:r>
          </a:p>
          <a:p>
            <a:r>
              <a:rPr lang="en-US" dirty="0" smtClean="0"/>
              <a:t>wait </a:t>
            </a:r>
            <a:r>
              <a:rPr lang="en-US" dirty="0" err="1" smtClean="0"/>
              <a:t>wait</a:t>
            </a:r>
            <a:r>
              <a:rPr lang="en-US" dirty="0" smtClean="0"/>
              <a:t> </a:t>
            </a:r>
            <a:r>
              <a:rPr lang="en-US" dirty="0" err="1" smtClean="0"/>
              <a:t>wait</a:t>
            </a:r>
            <a:r>
              <a:rPr lang="en-US" dirty="0" smtClean="0"/>
              <a:t> </a:t>
            </a:r>
            <a:r>
              <a:rPr lang="en-US" dirty="0" err="1" smtClean="0"/>
              <a:t>wait</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972</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Natural Language Processing (Day-9) 08-Feb-2019 </vt:lpstr>
      <vt:lpstr>Unit-2</vt:lpstr>
      <vt:lpstr>NLTK stands for Natural Language Toolkit. This toolkit is one of the most powerful NLP libraries which contains packages to make machines understand human language and reply to it with an appropriate response.  Tokenization,  Stemming,  Lemmatization,  Punctuation,  Character count,  word count  </vt:lpstr>
      <vt:lpstr>Various NLP Libraries </vt:lpstr>
      <vt:lpstr>Install </vt:lpstr>
      <vt:lpstr>Tokenization of words </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papa</dc:creator>
  <cp:lastModifiedBy>papa</cp:lastModifiedBy>
  <cp:revision>35</cp:revision>
  <dcterms:created xsi:type="dcterms:W3CDTF">2019-02-01T05:23:28Z</dcterms:created>
  <dcterms:modified xsi:type="dcterms:W3CDTF">2019-02-08T08:29:53Z</dcterms:modified>
</cp:coreProperties>
</file>