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73" r:id="rId10"/>
    <p:sldId id="26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0234E-E763-4D9F-89E1-41B5AADC2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3556F-900B-45DB-A53E-2F65E59EE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9F790-E5F8-4522-80F1-164192E9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14F-D2F9-4A46-B584-23A16696E45E}" type="datetimeFigureOut">
              <a:rPr lang="en-US" smtClean="0"/>
              <a:t>11-Apr-22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77F81-01B7-4744-9A97-19F2757D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B182E-AA84-486B-8B78-CEBF93C9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9604-3C75-4940-9ABB-2E327130D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8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8CC69-AEB3-47AD-9786-EEA14E9F5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EABB4-B812-426D-A284-A460BCEDA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63F5E-F6B5-435C-B88B-2D8E7D75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14F-D2F9-4A46-B584-23A16696E45E}" type="datetimeFigureOut">
              <a:rPr lang="en-US" smtClean="0"/>
              <a:t>11-Apr-22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A0E7D-74D3-4B2C-8DBB-1F2D32265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55767-3721-4F46-9E0E-75A934B8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9604-3C75-4940-9ABB-2E327130D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9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BF73BB-917A-41F1-BE37-A8F2B81F7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17089-3480-4DAE-9699-42CC69880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37257-6DD8-448B-BD51-D9213FB8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14F-D2F9-4A46-B584-23A16696E45E}" type="datetimeFigureOut">
              <a:rPr lang="en-US" smtClean="0"/>
              <a:t>11-Apr-22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1D85B-F9D3-4DEE-823B-698B57E7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79314-FDC7-4B56-901A-BA2F7ED47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9604-3C75-4940-9ABB-2E327130D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FD32-5733-499F-A8CB-28DED489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A2C30-E92C-4E4B-BBD2-5A76697B2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25C81-18C6-4E13-A0F7-A6675F31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14F-D2F9-4A46-B584-23A16696E45E}" type="datetimeFigureOut">
              <a:rPr lang="en-US" smtClean="0"/>
              <a:t>11-Apr-22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5D359-85BE-41DD-AD25-982835CC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4644B-01FE-4FAD-8880-C5E93257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9604-3C75-4940-9ABB-2E327130D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25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6B9B4-FFB1-4140-A320-DCC9EB72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6B68B-AD78-4D0C-9F1D-62ED663E4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23D06-4854-4BD4-8D3C-201BCF0CF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14F-D2F9-4A46-B584-23A16696E45E}" type="datetimeFigureOut">
              <a:rPr lang="en-US" smtClean="0"/>
              <a:t>11-Apr-22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84D29-1B10-44B8-A57F-AD8328B4F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CB2FA-4BAF-486B-801D-46F3DA64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9604-3C75-4940-9ABB-2E327130D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4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F447-9FEE-46FB-A47D-B73EF316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2C57B-C270-4958-8704-28210159F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6CC60-E9C2-41B9-947E-CD2AD75EF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133EE-C88D-4752-8BBD-4385AFCC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14F-D2F9-4A46-B584-23A16696E45E}" type="datetimeFigureOut">
              <a:rPr lang="en-US" smtClean="0"/>
              <a:t>11-Apr-22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A843F-C0ED-4FDE-BA0E-C9B5A656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344D8-A85F-4EEB-ACB7-41806073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9604-3C75-4940-9ABB-2E327130D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7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3091-0DD2-4F12-8C5E-292CF773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65CDC-B6B4-4C61-BEBB-562817A74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6C230-6788-496D-A796-A1828A955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68180-4EDD-4747-91A9-A0B624724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37A28-ECC5-407C-8E1D-B6AE0CAF9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02F15A-4A69-4AE3-AAA1-3F69FA73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14F-D2F9-4A46-B584-23A16696E45E}" type="datetimeFigureOut">
              <a:rPr lang="en-US" smtClean="0"/>
              <a:t>11-Apr-22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949B08-84F4-476E-8E0E-0F61BE25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B05693-ECE2-451E-A7B2-8F2B2492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9604-3C75-4940-9ABB-2E327130D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2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58E13-DE1D-4C3D-BC32-5179AB352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6D9D6C-4648-497D-B2F5-6CB9F2D90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14F-D2F9-4A46-B584-23A16696E45E}" type="datetimeFigureOut">
              <a:rPr lang="en-US" smtClean="0"/>
              <a:t>11-Apr-22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A1A57-B20D-4642-AF8A-1789F184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9059B-5AD1-4C58-A195-49D3A617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9604-3C75-4940-9ABB-2E327130D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0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9D5419-2BCF-4089-B67B-8300C8E4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14F-D2F9-4A46-B584-23A16696E45E}" type="datetimeFigureOut">
              <a:rPr lang="en-US" smtClean="0"/>
              <a:t>11-Apr-22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C351DA-EF3E-4094-9BC3-1802054A2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CFCF3-125C-4A33-B751-5437519FE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9604-3C75-4940-9ABB-2E327130D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7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B679-6EEC-46F8-8882-FD2BED4F4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6BEE-3FC1-4FBC-8657-42F8A1B3E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C389B-3212-4372-AE69-32B08EC66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267A3-9786-4673-81E2-AC1D4806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14F-D2F9-4A46-B584-23A16696E45E}" type="datetimeFigureOut">
              <a:rPr lang="en-US" smtClean="0"/>
              <a:t>11-Apr-22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242F7-64AC-46D5-955F-C489BD9E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83456-A27B-48EE-BE7D-B7BB9C4D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9604-3C75-4940-9ABB-2E327130D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7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81D84-B331-41F4-A80D-C1C69E244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95894D-0649-404E-875C-3E23D4920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308A3-4FA8-49F9-8148-038D51C59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F6623-8241-4216-938A-AFDD94F8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14F-D2F9-4A46-B584-23A16696E45E}" type="datetimeFigureOut">
              <a:rPr lang="en-US" smtClean="0"/>
              <a:t>11-Apr-22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6D47A-EEC8-4270-ABEB-95343EE55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D274D-4D0D-48F0-867E-5758ECD8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9604-3C75-4940-9ABB-2E327130D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7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879022-D706-49DE-A5E2-3A5AF153E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22091-F766-41AA-A548-B4EA55CFB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F36D0-ABCD-47D9-8990-9D259C87A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914F-D2F9-4A46-B584-23A16696E45E}" type="datetimeFigureOut">
              <a:rPr lang="en-US" smtClean="0"/>
              <a:t>11-Apr-22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23CE6-5EEF-44F5-A80D-9101073FD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8743C-70DF-47F0-8BB2-950CC374A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D9604-3C75-4940-9ABB-2E327130D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9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BB8C-8E65-47D3-8B2C-6852E4140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Treebank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3967A-C5C7-46FD-9F2A-C1CB5B85EE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84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457EEC-B813-41ED-B472-A8515B932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975" y="1331650"/>
            <a:ext cx="7073871" cy="365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15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E08903-28A8-4C9F-9689-1E77D2B41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272" y="1074199"/>
            <a:ext cx="7504811" cy="393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30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A987CF-C1A3-4BC1-8E62-645061CD3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660" y="1233996"/>
            <a:ext cx="7292318" cy="387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8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B544AC-0FBB-434D-BBC0-D14F77A5A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127" y="1938129"/>
            <a:ext cx="5877745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2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F14047-41B5-4551-AF93-C510B8F30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548" y="1880971"/>
            <a:ext cx="5934903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21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79F27A-5B5C-4625-8F5E-BFD92807F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285" y="1733313"/>
            <a:ext cx="6125430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24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16A5A2-4973-49F7-9698-C63C78A2A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180" y="1819050"/>
            <a:ext cx="6201640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43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287AE5-8319-4A92-8921-AA1AB9BC8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121" y="800591"/>
            <a:ext cx="5435804" cy="446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43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5228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DBFACF-2616-4AE0-BCA4-3EC09D5E9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656" y="1037171"/>
            <a:ext cx="6798438" cy="375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4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9E6ED7-B6E1-4E91-AF6E-D6D031679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726" y="811205"/>
            <a:ext cx="6467725" cy="459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7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039675-CA24-4363-B197-DDE781018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147" y="727942"/>
            <a:ext cx="7351358" cy="45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05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CB9CD3-EB1D-42DA-969A-B53C1F977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685" y="1278384"/>
            <a:ext cx="7804477" cy="359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0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D0AB0F-C7DF-49CA-86FD-C9A2B20BE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045" y="1009966"/>
            <a:ext cx="7347670" cy="4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9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7A420A-C023-4EB4-AD73-C2E8DC2DB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727" y="1136342"/>
            <a:ext cx="7660067" cy="376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61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6D4CE7-530B-4D22-9F5C-A6478185D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667" y="1242874"/>
            <a:ext cx="7485706" cy="367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73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426C75-6B74-4C3D-9D24-93F44449C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763" y="1437997"/>
            <a:ext cx="7027425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Widescreen</PresentationFormat>
  <Paragraphs>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Treebank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Treebank</dc:title>
  <dc:creator>B K Mishra</dc:creator>
  <cp:lastModifiedBy>B K Mishra</cp:lastModifiedBy>
  <cp:revision>2</cp:revision>
  <dcterms:created xsi:type="dcterms:W3CDTF">2022-04-11T05:09:52Z</dcterms:created>
  <dcterms:modified xsi:type="dcterms:W3CDTF">2022-04-11T05:12:31Z</dcterms:modified>
</cp:coreProperties>
</file>