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71"/>
  </p:notesMasterIdLst>
  <p:sldIdLst>
    <p:sldId id="256" r:id="rId2"/>
    <p:sldId id="399" r:id="rId3"/>
    <p:sldId id="268" r:id="rId4"/>
    <p:sldId id="335" r:id="rId5"/>
    <p:sldId id="397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8" r:id="rId17"/>
    <p:sldId id="349" r:id="rId18"/>
    <p:sldId id="398" r:id="rId19"/>
    <p:sldId id="350" r:id="rId20"/>
    <p:sldId id="351" r:id="rId21"/>
    <p:sldId id="352" r:id="rId22"/>
    <p:sldId id="353" r:id="rId23"/>
    <p:sldId id="358" r:id="rId24"/>
    <p:sldId id="359" r:id="rId25"/>
    <p:sldId id="360" r:id="rId26"/>
    <p:sldId id="284" r:id="rId27"/>
    <p:sldId id="285" r:id="rId28"/>
    <p:sldId id="286" r:id="rId29"/>
    <p:sldId id="287" r:id="rId30"/>
    <p:sldId id="288" r:id="rId31"/>
    <p:sldId id="289" r:id="rId32"/>
    <p:sldId id="40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81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401" r:id="rId61"/>
    <p:sldId id="402" r:id="rId62"/>
    <p:sldId id="389" r:id="rId63"/>
    <p:sldId id="390" r:id="rId64"/>
    <p:sldId id="391" r:id="rId65"/>
    <p:sldId id="392" r:id="rId66"/>
    <p:sldId id="403" r:id="rId67"/>
    <p:sldId id="393" r:id="rId68"/>
    <p:sldId id="394" r:id="rId69"/>
    <p:sldId id="395" r:id="rId7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39966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04" y="-27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4616"/>
    </p:cViewPr>
  </p:sorterViewPr>
  <p:notesViewPr>
    <p:cSldViewPr>
      <p:cViewPr>
        <p:scale>
          <a:sx n="75" d="100"/>
          <a:sy n="75" d="100"/>
        </p:scale>
        <p:origin x="-1224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BE4CAA07-CFCB-4791-8B19-DDFD0DD400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78F22E-1913-4945-BDF8-BD3A9C4E8790}" type="slidenum">
              <a:rPr lang="en-US"/>
              <a:pPr/>
              <a:t>1</a:t>
            </a:fld>
            <a:endParaRPr lang="en-US"/>
          </a:p>
        </p:txBody>
      </p:sp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7FEB0-2911-40DB-8451-156C27F9B44A}" type="slidenum">
              <a:rPr lang="en-US"/>
              <a:pPr/>
              <a:t>10</a:t>
            </a:fld>
            <a:endParaRPr lang="en-US"/>
          </a:p>
        </p:txBody>
      </p:sp>
      <p:sp>
        <p:nvSpPr>
          <p:cNvPr id="197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6B763-3DE7-4418-AD5B-CC7F75F8369C}" type="slidenum">
              <a:rPr lang="en-US"/>
              <a:pPr/>
              <a:t>11</a:t>
            </a:fld>
            <a:endParaRPr lang="en-US"/>
          </a:p>
        </p:txBody>
      </p:sp>
      <p:sp>
        <p:nvSpPr>
          <p:cNvPr id="199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4AFA1-832B-4C6E-9B42-0E898FAE7823}" type="slidenum">
              <a:rPr lang="en-US"/>
              <a:pPr/>
              <a:t>12</a:t>
            </a:fld>
            <a:endParaRPr lang="en-US"/>
          </a:p>
        </p:txBody>
      </p:sp>
      <p:sp>
        <p:nvSpPr>
          <p:cNvPr id="201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B86FBB-F020-4F90-8ED6-94BA77059B34}" type="slidenum">
              <a:rPr lang="en-US"/>
              <a:pPr/>
              <a:t>13</a:t>
            </a:fld>
            <a:endParaRPr lang="en-US"/>
          </a:p>
        </p:txBody>
      </p:sp>
      <p:sp>
        <p:nvSpPr>
          <p:cNvPr id="203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9E00C3-9077-4B9E-BB99-33ED9B5EA046}" type="slidenum">
              <a:rPr lang="en-US"/>
              <a:pPr/>
              <a:t>14</a:t>
            </a:fld>
            <a:endParaRPr lang="en-US"/>
          </a:p>
        </p:txBody>
      </p:sp>
      <p:sp>
        <p:nvSpPr>
          <p:cNvPr id="205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145E2-1D6B-405F-A635-3F0A246A0C45}" type="slidenum">
              <a:rPr lang="en-US"/>
              <a:pPr/>
              <a:t>15</a:t>
            </a:fld>
            <a:endParaRPr lang="en-US"/>
          </a:p>
        </p:txBody>
      </p:sp>
      <p:sp>
        <p:nvSpPr>
          <p:cNvPr id="207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908BA0-A086-47F0-890E-F410102B9511}" type="slidenum">
              <a:rPr lang="en-US"/>
              <a:pPr/>
              <a:t>16</a:t>
            </a:fld>
            <a:endParaRPr lang="en-US"/>
          </a:p>
        </p:txBody>
      </p:sp>
      <p:sp>
        <p:nvSpPr>
          <p:cNvPr id="211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6CE1C-D51F-46A7-B312-234B99CECC43}" type="slidenum">
              <a:rPr lang="en-US"/>
              <a:pPr/>
              <a:t>17</a:t>
            </a:fld>
            <a:endParaRPr lang="en-US"/>
          </a:p>
        </p:txBody>
      </p:sp>
      <p:sp>
        <p:nvSpPr>
          <p:cNvPr id="214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E40171-AA57-44CB-AF78-4C572229CE7E}" type="slidenum">
              <a:rPr lang="en-US"/>
              <a:pPr/>
              <a:t>18</a:t>
            </a:fld>
            <a:endParaRPr lang="en-US"/>
          </a:p>
        </p:txBody>
      </p:sp>
      <p:sp>
        <p:nvSpPr>
          <p:cNvPr id="330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C4809-1FB4-40E5-AF99-EB30B53FA421}" type="slidenum">
              <a:rPr lang="en-US"/>
              <a:pPr/>
              <a:t>19</a:t>
            </a:fld>
            <a:endParaRPr lang="en-US"/>
          </a:p>
        </p:txBody>
      </p:sp>
      <p:sp>
        <p:nvSpPr>
          <p:cNvPr id="216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9D7E31-86FD-4960-A6C4-92861A1FC703}" type="slidenum">
              <a:rPr lang="en-US"/>
              <a:pPr/>
              <a:t>2</a:t>
            </a:fld>
            <a:endParaRPr lang="en-US"/>
          </a:p>
        </p:txBody>
      </p:sp>
      <p:sp>
        <p:nvSpPr>
          <p:cNvPr id="332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2B681-FB5E-49FA-A48D-BB0DB57BD286}" type="slidenum">
              <a:rPr lang="en-US"/>
              <a:pPr/>
              <a:t>20</a:t>
            </a:fld>
            <a:endParaRPr lang="en-US"/>
          </a:p>
        </p:txBody>
      </p:sp>
      <p:sp>
        <p:nvSpPr>
          <p:cNvPr id="218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882867-2EF4-4856-92E7-0FCBA60B7384}" type="slidenum">
              <a:rPr lang="en-US"/>
              <a:pPr/>
              <a:t>21</a:t>
            </a:fld>
            <a:endParaRPr lang="en-US"/>
          </a:p>
        </p:txBody>
      </p:sp>
      <p:sp>
        <p:nvSpPr>
          <p:cNvPr id="220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B26FA-3F56-4CB8-BD82-434516844B0B}" type="slidenum">
              <a:rPr lang="en-US"/>
              <a:pPr/>
              <a:t>22</a:t>
            </a:fld>
            <a:endParaRPr lang="en-US"/>
          </a:p>
        </p:txBody>
      </p:sp>
      <p:sp>
        <p:nvSpPr>
          <p:cNvPr id="222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5F928-FB61-4106-9E65-BD4A07044B55}" type="slidenum">
              <a:rPr lang="en-US"/>
              <a:pPr/>
              <a:t>23</a:t>
            </a:fld>
            <a:endParaRPr lang="en-US"/>
          </a:p>
        </p:txBody>
      </p:sp>
      <p:sp>
        <p:nvSpPr>
          <p:cNvPr id="232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95B25-C21F-4CD8-B308-5CDF7E02CFCA}" type="slidenum">
              <a:rPr lang="en-US"/>
              <a:pPr/>
              <a:t>24</a:t>
            </a:fld>
            <a:endParaRPr lang="en-US"/>
          </a:p>
        </p:txBody>
      </p:sp>
      <p:sp>
        <p:nvSpPr>
          <p:cNvPr id="234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4C21E2-8091-450B-B3B8-DE1E5A5A4DCC}" type="slidenum">
              <a:rPr lang="en-US"/>
              <a:pPr/>
              <a:t>25</a:t>
            </a:fld>
            <a:endParaRPr lang="en-US"/>
          </a:p>
        </p:txBody>
      </p:sp>
      <p:sp>
        <p:nvSpPr>
          <p:cNvPr id="236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41B235-97AC-4CF0-A0BC-4C21D73AD2F8}" type="slidenum">
              <a:rPr lang="en-US"/>
              <a:pPr/>
              <a:t>26</a:t>
            </a:fld>
            <a:endParaRPr lang="en-US"/>
          </a:p>
        </p:txBody>
      </p:sp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DADED-9573-4EFD-A16D-68078BDB5EF4}" type="slidenum">
              <a:rPr lang="en-US"/>
              <a:pPr/>
              <a:t>27</a:t>
            </a:fld>
            <a:endParaRPr lang="en-US"/>
          </a:p>
        </p:txBody>
      </p:sp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Reordering rules doesn’t work:</a:t>
            </a:r>
          </a:p>
          <a:p>
            <a:pPr lvl="1"/>
            <a:r>
              <a:rPr lang="en-US"/>
              <a:t>you really want to choose the second rule on the first round and the first rule on the second round to handle the input…but...</a:t>
            </a:r>
          </a:p>
          <a:p>
            <a:pPr lvl="1"/>
            <a:r>
              <a:rPr lang="en-US"/>
              <a:t>	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696B7-7F7A-42E3-8CA4-96C08B8DC92C}" type="slidenum">
              <a:rPr lang="en-US"/>
              <a:pPr/>
              <a:t>28</a:t>
            </a:fld>
            <a:endParaRPr lang="en-US"/>
          </a:p>
        </p:txBody>
      </p:sp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0E6D70-BEC7-43BE-AA13-485235B785B6}" type="slidenum">
              <a:rPr lang="en-US"/>
              <a:pPr/>
              <a:t>29</a:t>
            </a:fld>
            <a:endParaRPr lang="en-US"/>
          </a:p>
        </p:txBody>
      </p:sp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95D435-3793-4D1C-ABA9-B794B112734C}" type="slidenum">
              <a:rPr lang="en-US"/>
              <a:pPr/>
              <a:t>3</a:t>
            </a:fld>
            <a:endParaRPr lang="en-US"/>
          </a:p>
        </p:txBody>
      </p:sp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56D90-C9E9-4881-A493-A2BEB00583E2}" type="slidenum">
              <a:rPr lang="en-US"/>
              <a:pPr/>
              <a:t>30</a:t>
            </a:fld>
            <a:endParaRPr lang="en-US"/>
          </a:p>
        </p:txBody>
      </p:sp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CE2C97-08ED-46C0-8568-03ECDDA16CE2}" type="slidenum">
              <a:rPr lang="en-US"/>
              <a:pPr/>
              <a:t>31</a:t>
            </a:fld>
            <a:endParaRPr lang="en-US"/>
          </a:p>
        </p:txBody>
      </p:sp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DFDDC3-7815-4787-9AB4-7FA796CD33C7}" type="slidenum">
              <a:rPr lang="en-US"/>
              <a:pPr/>
              <a:t>32</a:t>
            </a:fld>
            <a:endParaRPr lang="en-US"/>
          </a:p>
        </p:txBody>
      </p:sp>
      <p:sp>
        <p:nvSpPr>
          <p:cNvPr id="334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C3A871-75D2-42D3-AA3C-2F00999E645A}" type="slidenum">
              <a:rPr lang="en-US"/>
              <a:pPr/>
              <a:t>33</a:t>
            </a:fld>
            <a:endParaRPr lang="en-US"/>
          </a:p>
        </p:txBody>
      </p:sp>
      <p:sp>
        <p:nvSpPr>
          <p:cNvPr id="254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32653-30D0-42E2-B80D-BF0345F9CE6A}" type="slidenum">
              <a:rPr lang="en-US"/>
              <a:pPr/>
              <a:t>34</a:t>
            </a:fld>
            <a:endParaRPr lang="en-US"/>
          </a:p>
        </p:txBody>
      </p:sp>
      <p:sp>
        <p:nvSpPr>
          <p:cNvPr id="257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C010-006E-421B-B9FD-AF7FDA453142}" type="slidenum">
              <a:rPr lang="en-US"/>
              <a:pPr/>
              <a:t>35</a:t>
            </a:fld>
            <a:endParaRPr lang="en-US"/>
          </a:p>
        </p:txBody>
      </p:sp>
      <p:sp>
        <p:nvSpPr>
          <p:cNvPr id="259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EA62A-8611-424F-BA54-E6FAA26D0A86}" type="slidenum">
              <a:rPr lang="en-US"/>
              <a:pPr/>
              <a:t>36</a:t>
            </a:fld>
            <a:endParaRPr lang="en-US"/>
          </a:p>
        </p:txBody>
      </p:sp>
      <p:sp>
        <p:nvSpPr>
          <p:cNvPr id="261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99AEB-988C-4181-AD64-390D4AC4146E}" type="slidenum">
              <a:rPr lang="en-US"/>
              <a:pPr/>
              <a:t>37</a:t>
            </a:fld>
            <a:endParaRPr lang="en-US"/>
          </a:p>
        </p:txBody>
      </p:sp>
      <p:sp>
        <p:nvSpPr>
          <p:cNvPr id="263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BB89AE-1B63-498E-A819-84DBD147ED1A}" type="slidenum">
              <a:rPr lang="en-US"/>
              <a:pPr/>
              <a:t>38</a:t>
            </a:fld>
            <a:endParaRPr lang="en-US"/>
          </a:p>
        </p:txBody>
      </p:sp>
      <p:sp>
        <p:nvSpPr>
          <p:cNvPr id="265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07A5E-FBC4-4D91-906E-D1A54E970758}" type="slidenum">
              <a:rPr lang="en-US"/>
              <a:pPr/>
              <a:t>39</a:t>
            </a:fld>
            <a:endParaRPr lang="en-US"/>
          </a:p>
        </p:txBody>
      </p:sp>
      <p:sp>
        <p:nvSpPr>
          <p:cNvPr id="267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BF236-9908-4056-908E-E5080288FC8F}" type="slidenum">
              <a:rPr lang="en-US"/>
              <a:pPr/>
              <a:t>4</a:t>
            </a:fld>
            <a:endParaRPr lang="en-US"/>
          </a:p>
        </p:txBody>
      </p:sp>
      <p:sp>
        <p:nvSpPr>
          <p:cNvPr id="185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5AAE99-E485-4EDC-B399-990737B2E941}" type="slidenum">
              <a:rPr lang="en-US"/>
              <a:pPr/>
              <a:t>40</a:t>
            </a:fld>
            <a:endParaRPr lang="en-US"/>
          </a:p>
        </p:txBody>
      </p:sp>
      <p:sp>
        <p:nvSpPr>
          <p:cNvPr id="269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B7CA3-2CE3-4711-9893-DDF19CDD732D}" type="slidenum">
              <a:rPr lang="en-US"/>
              <a:pPr/>
              <a:t>41</a:t>
            </a:fld>
            <a:endParaRPr lang="en-US"/>
          </a:p>
        </p:txBody>
      </p:sp>
      <p:sp>
        <p:nvSpPr>
          <p:cNvPr id="271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F4F5A0-129B-4324-864C-33769AADFBCD}" type="slidenum">
              <a:rPr lang="en-US"/>
              <a:pPr/>
              <a:t>42</a:t>
            </a:fld>
            <a:endParaRPr lang="en-US"/>
          </a:p>
        </p:txBody>
      </p:sp>
      <p:sp>
        <p:nvSpPr>
          <p:cNvPr id="273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47923-53BB-4196-8B2D-C7AAEA268DBF}" type="slidenum">
              <a:rPr lang="en-US"/>
              <a:pPr/>
              <a:t>43</a:t>
            </a:fld>
            <a:endParaRPr lang="en-US"/>
          </a:p>
        </p:txBody>
      </p:sp>
      <p:sp>
        <p:nvSpPr>
          <p:cNvPr id="275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A734F-C2DC-4F8D-B9F2-43FCE2BB20E6}" type="slidenum">
              <a:rPr lang="en-US"/>
              <a:pPr/>
              <a:t>44</a:t>
            </a:fld>
            <a:endParaRPr lang="en-US"/>
          </a:p>
        </p:txBody>
      </p:sp>
      <p:sp>
        <p:nvSpPr>
          <p:cNvPr id="277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12E983-36C8-46BC-BA6A-A18CC19394B1}" type="slidenum">
              <a:rPr lang="en-US"/>
              <a:pPr/>
              <a:t>45</a:t>
            </a:fld>
            <a:endParaRPr lang="en-US"/>
          </a:p>
        </p:txBody>
      </p:sp>
      <p:sp>
        <p:nvSpPr>
          <p:cNvPr id="279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7DAB9A-CB1A-45C6-952F-840DDB9A9142}" type="slidenum">
              <a:rPr lang="en-US"/>
              <a:pPr/>
              <a:t>46</a:t>
            </a:fld>
            <a:endParaRPr lang="en-US"/>
          </a:p>
        </p:txBody>
      </p:sp>
      <p:sp>
        <p:nvSpPr>
          <p:cNvPr id="281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074C5-50A2-4409-9A64-90E1A6FA4D0B}" type="slidenum">
              <a:rPr lang="en-US"/>
              <a:pPr/>
              <a:t>47</a:t>
            </a:fld>
            <a:endParaRPr lang="en-US"/>
          </a:p>
        </p:txBody>
      </p:sp>
      <p:sp>
        <p:nvSpPr>
          <p:cNvPr id="283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1CDD88-5DBF-4806-A06E-E2E542AA649D}" type="slidenum">
              <a:rPr lang="en-US"/>
              <a:pPr/>
              <a:t>48</a:t>
            </a:fld>
            <a:endParaRPr lang="en-US"/>
          </a:p>
        </p:txBody>
      </p:sp>
      <p:sp>
        <p:nvSpPr>
          <p:cNvPr id="285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21F3B-694A-4EA9-A6A0-D2514ABA9E23}" type="slidenum">
              <a:rPr lang="en-US"/>
              <a:pPr/>
              <a:t>49</a:t>
            </a:fld>
            <a:endParaRPr lang="en-US"/>
          </a:p>
        </p:txBody>
      </p:sp>
      <p:sp>
        <p:nvSpPr>
          <p:cNvPr id="287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C0ED0-BA53-4218-AE44-611C4041E52F}" type="slidenum">
              <a:rPr lang="en-US"/>
              <a:pPr/>
              <a:t>5</a:t>
            </a:fld>
            <a:endParaRPr lang="en-US"/>
          </a:p>
        </p:txBody>
      </p:sp>
      <p:sp>
        <p:nvSpPr>
          <p:cNvPr id="327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89FD73-0265-47CA-83C0-62609307C73D}" type="slidenum">
              <a:rPr lang="en-US"/>
              <a:pPr/>
              <a:t>50</a:t>
            </a:fld>
            <a:endParaRPr lang="en-US"/>
          </a:p>
        </p:txBody>
      </p:sp>
      <p:sp>
        <p:nvSpPr>
          <p:cNvPr id="289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880D9-98A5-43AE-AC21-D62AFB30DFD8}" type="slidenum">
              <a:rPr lang="en-US"/>
              <a:pPr/>
              <a:t>51</a:t>
            </a:fld>
            <a:endParaRPr lang="en-US"/>
          </a:p>
        </p:txBody>
      </p:sp>
      <p:sp>
        <p:nvSpPr>
          <p:cNvPr id="291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72C8-F047-423C-898C-EA51EA84B17C}" type="slidenum">
              <a:rPr lang="en-US"/>
              <a:pPr/>
              <a:t>52</a:t>
            </a:fld>
            <a:endParaRPr lang="en-US"/>
          </a:p>
        </p:txBody>
      </p:sp>
      <p:sp>
        <p:nvSpPr>
          <p:cNvPr id="295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8DB49-27ED-4833-A101-2E9B1FC70126}" type="slidenum">
              <a:rPr lang="en-US"/>
              <a:pPr/>
              <a:t>53</a:t>
            </a:fld>
            <a:endParaRPr lang="en-US"/>
          </a:p>
        </p:txBody>
      </p:sp>
      <p:sp>
        <p:nvSpPr>
          <p:cNvPr id="297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4D533B-F112-48CE-8D51-DA1DD5720C2F}" type="slidenum">
              <a:rPr lang="en-US"/>
              <a:pPr/>
              <a:t>54</a:t>
            </a:fld>
            <a:endParaRPr lang="en-US"/>
          </a:p>
        </p:txBody>
      </p:sp>
      <p:sp>
        <p:nvSpPr>
          <p:cNvPr id="300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26E535-0ADC-4F57-B29E-76DAFCAD0FD5}" type="slidenum">
              <a:rPr lang="en-US"/>
              <a:pPr/>
              <a:t>55</a:t>
            </a:fld>
            <a:endParaRPr lang="en-US"/>
          </a:p>
        </p:txBody>
      </p:sp>
      <p:sp>
        <p:nvSpPr>
          <p:cNvPr id="302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3A77A3-5F43-46D7-B74E-E2D1580CBD21}" type="slidenum">
              <a:rPr lang="en-US"/>
              <a:pPr/>
              <a:t>56</a:t>
            </a:fld>
            <a:endParaRPr lang="en-US"/>
          </a:p>
        </p:txBody>
      </p:sp>
      <p:sp>
        <p:nvSpPr>
          <p:cNvPr id="304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EB25A6-F7FE-4CA5-8CA5-CBF35A070119}" type="slidenum">
              <a:rPr lang="en-US"/>
              <a:pPr/>
              <a:t>57</a:t>
            </a:fld>
            <a:endParaRPr lang="en-US"/>
          </a:p>
        </p:txBody>
      </p:sp>
      <p:sp>
        <p:nvSpPr>
          <p:cNvPr id="306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17124-2B6F-4410-B327-D8E97603744D}" type="slidenum">
              <a:rPr lang="en-US"/>
              <a:pPr/>
              <a:t>58</a:t>
            </a:fld>
            <a:endParaRPr lang="en-US"/>
          </a:p>
        </p:txBody>
      </p:sp>
      <p:sp>
        <p:nvSpPr>
          <p:cNvPr id="308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519BC-5341-4BA6-94BC-0962F0036E39}" type="slidenum">
              <a:rPr lang="en-US"/>
              <a:pPr/>
              <a:t>59</a:t>
            </a:fld>
            <a:endParaRPr lang="en-US"/>
          </a:p>
        </p:txBody>
      </p:sp>
      <p:sp>
        <p:nvSpPr>
          <p:cNvPr id="310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E214D4-D39B-43C2-A775-A22050DD1701}" type="slidenum">
              <a:rPr lang="en-US"/>
              <a:pPr/>
              <a:t>6</a:t>
            </a:fld>
            <a:endParaRPr lang="en-US"/>
          </a:p>
        </p:txBody>
      </p:sp>
      <p:sp>
        <p:nvSpPr>
          <p:cNvPr id="189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9B075-F979-4BC5-906C-44E7AA88ABA5}" type="slidenum">
              <a:rPr lang="en-US"/>
              <a:pPr/>
              <a:t>60</a:t>
            </a:fld>
            <a:endParaRPr lang="en-US"/>
          </a:p>
        </p:txBody>
      </p:sp>
      <p:sp>
        <p:nvSpPr>
          <p:cNvPr id="336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29E626-DC18-4991-8531-C0A7913E0C1F}" type="slidenum">
              <a:rPr lang="en-US"/>
              <a:pPr/>
              <a:t>61</a:t>
            </a:fld>
            <a:endParaRPr lang="en-US"/>
          </a:p>
        </p:txBody>
      </p:sp>
      <p:sp>
        <p:nvSpPr>
          <p:cNvPr id="338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0346B-2559-4712-9D93-2459E4C2D459}" type="slidenum">
              <a:rPr lang="en-US"/>
              <a:pPr/>
              <a:t>62</a:t>
            </a:fld>
            <a:endParaRPr lang="en-US"/>
          </a:p>
        </p:txBody>
      </p:sp>
      <p:sp>
        <p:nvSpPr>
          <p:cNvPr id="312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B9614-A1BD-4CA8-BFA3-F06E2D638C35}" type="slidenum">
              <a:rPr lang="en-US"/>
              <a:pPr/>
              <a:t>63</a:t>
            </a:fld>
            <a:endParaRPr lang="en-US"/>
          </a:p>
        </p:txBody>
      </p:sp>
      <p:sp>
        <p:nvSpPr>
          <p:cNvPr id="314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65B48C-41EF-46D1-971C-D953218A8F62}" type="slidenum">
              <a:rPr lang="en-US"/>
              <a:pPr/>
              <a:t>64</a:t>
            </a:fld>
            <a:endParaRPr lang="en-US"/>
          </a:p>
        </p:txBody>
      </p:sp>
      <p:sp>
        <p:nvSpPr>
          <p:cNvPr id="316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C2173-3A8A-4581-B1F8-7001E8BB0D65}" type="slidenum">
              <a:rPr lang="en-US"/>
              <a:pPr/>
              <a:t>65</a:t>
            </a:fld>
            <a:endParaRPr lang="en-US"/>
          </a:p>
        </p:txBody>
      </p:sp>
      <p:sp>
        <p:nvSpPr>
          <p:cNvPr id="318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D1869-B62A-4CF8-94E5-AF8979CD4374}" type="slidenum">
              <a:rPr lang="en-US"/>
              <a:pPr/>
              <a:t>66</a:t>
            </a:fld>
            <a:endParaRPr lang="en-US"/>
          </a:p>
        </p:txBody>
      </p:sp>
      <p:sp>
        <p:nvSpPr>
          <p:cNvPr id="340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FC40F-8330-4D26-A494-74B2E815EE1D}" type="slidenum">
              <a:rPr lang="en-US"/>
              <a:pPr/>
              <a:t>67</a:t>
            </a:fld>
            <a:endParaRPr lang="en-US"/>
          </a:p>
        </p:txBody>
      </p:sp>
      <p:sp>
        <p:nvSpPr>
          <p:cNvPr id="320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F0DDA-C321-4C19-9E38-DFAEFE681A19}" type="slidenum">
              <a:rPr lang="en-US"/>
              <a:pPr/>
              <a:t>68</a:t>
            </a:fld>
            <a:endParaRPr lang="en-US"/>
          </a:p>
        </p:txBody>
      </p:sp>
      <p:sp>
        <p:nvSpPr>
          <p:cNvPr id="322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690EE-C427-474E-B061-8C23D67B7B0A}" type="slidenum">
              <a:rPr lang="en-US"/>
              <a:pPr/>
              <a:t>69</a:t>
            </a:fld>
            <a:endParaRPr lang="en-US"/>
          </a:p>
        </p:txBody>
      </p:sp>
      <p:sp>
        <p:nvSpPr>
          <p:cNvPr id="324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DD96D-6883-4EDB-AA51-8DAC09C73A63}" type="slidenum">
              <a:rPr lang="en-US"/>
              <a:pPr/>
              <a:t>7</a:t>
            </a:fld>
            <a:endParaRPr lang="en-US"/>
          </a:p>
        </p:txBody>
      </p:sp>
      <p:sp>
        <p:nvSpPr>
          <p:cNvPr id="191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D3729-7C14-4B33-B459-72A9144E554E}" type="slidenum">
              <a:rPr lang="en-US"/>
              <a:pPr/>
              <a:t>8</a:t>
            </a:fld>
            <a:endParaRPr lang="en-US"/>
          </a:p>
        </p:txBody>
      </p:sp>
      <p:sp>
        <p:nvSpPr>
          <p:cNvPr id="193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749BC7-8C73-4C5C-A75A-609D249E133B}" type="slidenum">
              <a:rPr lang="en-US"/>
              <a:pPr/>
              <a:t>9</a:t>
            </a:fld>
            <a:endParaRPr lang="en-US"/>
          </a:p>
        </p:txBody>
      </p:sp>
      <p:sp>
        <p:nvSpPr>
          <p:cNvPr id="195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2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9216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92164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92165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92166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7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1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169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2170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217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7E2F0542-8CA5-4962-A8A2-E1EE3E184DB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17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4A73C-8BA2-4ED8-BBBA-69E7777CAB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FB014-9A09-45C9-B5D9-8C9642D67B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8F470-168D-40E7-8F27-1182FBBE95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C0EE89-820F-42D3-9832-77958DCEAD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CF59D-0C51-48B8-AF1E-26041E8CC4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FC0E5-C99B-4FAA-AAB3-DDD05A055F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61A16-2258-460B-9B4C-85D559DB2D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C9366-E309-41C5-924E-E1A1C6C621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8AAA4-248D-47D7-9A38-8AAB55AD73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EB3B4-9FE4-4B21-84FB-85E343D77F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8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91139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91140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41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1142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91143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44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114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114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11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911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911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1110078F-1426-4929-A8C3-4F46AC87926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49E0068-075B-4B62-9639-DEFC2650034D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85800"/>
            <a:ext cx="7772400" cy="1295400"/>
          </a:xfrm>
        </p:spPr>
        <p:txBody>
          <a:bodyPr/>
          <a:lstStyle/>
          <a:p>
            <a:endParaRPr lang="en-US" sz="24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-228600"/>
            <a:ext cx="6400800" cy="2590800"/>
          </a:xfrm>
        </p:spPr>
        <p:txBody>
          <a:bodyPr/>
          <a:lstStyle/>
          <a:p>
            <a:r>
              <a:rPr lang="en-US" sz="3200" b="1" i="1"/>
              <a:t>Basic Parsing with Context-Free Grammars</a:t>
            </a:r>
            <a:endParaRPr lang="en-US" sz="320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990600" y="5562600"/>
            <a:ext cx="6416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Slides adapted from Dan Jurafsky and Julia Hirschberg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3169-89C0-4881-B009-E2B4AC46D642}" type="slidenum">
              <a:rPr lang="en-US"/>
              <a:pPr/>
              <a:t>10</a:t>
            </a:fld>
            <a:endParaRPr lang="en-US"/>
          </a:p>
        </p:txBody>
      </p:sp>
      <p:sp>
        <p:nvSpPr>
          <p:cNvPr id="1966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Earley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with most dynamic programming approaches, the answer is found by looking in the table in the right place.</a:t>
            </a:r>
          </a:p>
          <a:p>
            <a:r>
              <a:rPr lang="en-US"/>
              <a:t>In this case, there should be an S state in the final column that spans from 0 to n+1 and is complete.</a:t>
            </a:r>
          </a:p>
          <a:p>
            <a:r>
              <a:rPr lang="en-US"/>
              <a:t>If that’s the case you’re done.</a:t>
            </a:r>
          </a:p>
          <a:p>
            <a:pPr lvl="1"/>
            <a:r>
              <a:rPr lang="en-US"/>
              <a:t>S –&gt; </a:t>
            </a:r>
            <a:r>
              <a:rPr lang="el-GR">
                <a:latin typeface="Lucida Grande" pitchFamily="112" charset="0"/>
              </a:rPr>
              <a:t>α</a:t>
            </a:r>
            <a:r>
              <a:rPr lang="en-US"/>
              <a:t> </a:t>
            </a:r>
            <a:r>
              <a:rPr lang="el-GR">
                <a:latin typeface="Lucida Grande" pitchFamily="112" charset="0"/>
              </a:rPr>
              <a:t>·</a:t>
            </a:r>
            <a:r>
              <a:rPr lang="en-US"/>
              <a:t> [0,n+1]</a:t>
            </a:r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5F07-49AB-4E41-B818-E2867B115FD6}" type="slidenum">
              <a:rPr lang="en-US"/>
              <a:pPr/>
              <a:t>11</a:t>
            </a:fld>
            <a:endParaRPr lang="en-US"/>
          </a:p>
        </p:txBody>
      </p:sp>
      <p:sp>
        <p:nvSpPr>
          <p:cNvPr id="1986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Earley Algorithm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March through chart left-to-right.</a:t>
            </a:r>
          </a:p>
          <a:p>
            <a:r>
              <a:rPr lang="en-US"/>
              <a:t>At each step, apply 1 of 3 operators</a:t>
            </a:r>
          </a:p>
          <a:p>
            <a:pPr lvl="1"/>
            <a:r>
              <a:rPr lang="en-US"/>
              <a:t>Predictor</a:t>
            </a:r>
          </a:p>
          <a:p>
            <a:pPr lvl="2"/>
            <a:r>
              <a:rPr lang="en-US"/>
              <a:t>Create new states representing top-down expectations</a:t>
            </a:r>
          </a:p>
          <a:p>
            <a:pPr lvl="1"/>
            <a:r>
              <a:rPr lang="en-US"/>
              <a:t>Scanner</a:t>
            </a:r>
          </a:p>
          <a:p>
            <a:pPr lvl="2"/>
            <a:r>
              <a:rPr lang="en-US"/>
              <a:t>Match word predictions (rule with word after dot) to words</a:t>
            </a:r>
          </a:p>
          <a:p>
            <a:pPr lvl="1"/>
            <a:r>
              <a:rPr lang="en-US"/>
              <a:t>Completer</a:t>
            </a:r>
          </a:p>
          <a:p>
            <a:pPr lvl="2"/>
            <a:r>
              <a:rPr lang="en-US"/>
              <a:t>When a state is complete, see what rules were looking for that completed constituent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A926-45B1-4145-9D2C-5FB38CD9ACE6}" type="slidenum">
              <a:rPr lang="en-US"/>
              <a:pPr/>
              <a:t>12</a:t>
            </a:fld>
            <a:endParaRPr lang="en-US"/>
          </a:p>
        </p:txBody>
      </p:sp>
      <p:sp>
        <p:nvSpPr>
          <p:cNvPr id="2007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Predictor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Given a state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With a non-terminal to right of dot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That is not a part-of-speech category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Create a new state for each expansion of the non-terminal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Place these new states into same chart entry as generated state, beginning and ending where generating state ends.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So predictor looking at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S -&gt; . VP [0,0] 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  results in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VP -&gt; . Verb [0,0]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VP -&gt; . Verb NP [0,0]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509-8B78-444F-A0C3-D228DE0E89A2}" type="slidenum">
              <a:rPr lang="en-US"/>
              <a:pPr/>
              <a:t>13</a:t>
            </a:fld>
            <a:endParaRPr lang="en-US"/>
          </a:p>
        </p:txBody>
      </p:sp>
      <p:sp>
        <p:nvSpPr>
          <p:cNvPr id="2027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Scanner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87630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Given a state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With a non-terminal to right of dot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That is a part-of-speech category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If the next word in the input matches this part-of-speech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Create a new state with dot moved over the non-terminal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So scanner looking at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VP -&gt; . Verb NP [0,0]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If the next word, “book”, can be a verb, add new state: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VP -&gt; Verb . NP [0,1]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Add this state to chart entry following current one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Note: Earley algorithm uses top-down input to disambiguate POS! Only POS predicted by some state can get added to chart!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27F3-07A8-4B6F-B3DA-28F231935578}" type="slidenum">
              <a:rPr lang="en-US"/>
              <a:pPr/>
              <a:t>14</a:t>
            </a:fld>
            <a:endParaRPr lang="en-US"/>
          </a:p>
        </p:txBody>
      </p:sp>
      <p:sp>
        <p:nvSpPr>
          <p:cNvPr id="2048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Applied to a state when its dot has reached right end of rule.</a:t>
            </a:r>
          </a:p>
          <a:p>
            <a:pPr>
              <a:lnSpc>
                <a:spcPct val="90000"/>
              </a:lnSpc>
            </a:pPr>
            <a:r>
              <a:rPr lang="en-US" sz="2000"/>
              <a:t>Parser has discovered a category over some span of input.</a:t>
            </a:r>
          </a:p>
          <a:p>
            <a:pPr>
              <a:lnSpc>
                <a:spcPct val="90000"/>
              </a:lnSpc>
            </a:pPr>
            <a:r>
              <a:rPr lang="en-US" sz="2000"/>
              <a:t>Find and advance all previous states that were looking for this category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copy state, move dot, insert in current chart entry</a:t>
            </a:r>
          </a:p>
          <a:p>
            <a:pPr>
              <a:lnSpc>
                <a:spcPct val="90000"/>
              </a:lnSpc>
            </a:pPr>
            <a:r>
              <a:rPr lang="en-US" sz="2000"/>
              <a:t>Given: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NP -&gt; Det Nominal . [1,3]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VP -&gt; Verb. NP [0,1]</a:t>
            </a:r>
          </a:p>
          <a:p>
            <a:pPr>
              <a:lnSpc>
                <a:spcPct val="90000"/>
              </a:lnSpc>
            </a:pPr>
            <a:r>
              <a:rPr lang="en-US" sz="2000"/>
              <a:t>Add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VP -&gt; Verb NP . [0,3]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B7E-FA31-41C2-9828-5DC11617EA81}" type="slidenum">
              <a:rPr lang="en-US"/>
              <a:pPr/>
              <a:t>15</a:t>
            </a:fld>
            <a:endParaRPr lang="en-US"/>
          </a:p>
        </p:txBody>
      </p:sp>
      <p:sp>
        <p:nvSpPr>
          <p:cNvPr id="2068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Earley: how do we know we are done?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do we know when we are done?.</a:t>
            </a:r>
          </a:p>
          <a:p>
            <a:r>
              <a:rPr lang="en-US"/>
              <a:t>Find an S state in the final column that spans from 0 to n+1 and is complete.</a:t>
            </a:r>
          </a:p>
          <a:p>
            <a:r>
              <a:rPr lang="en-US"/>
              <a:t>If that’s the case you’re done.</a:t>
            </a:r>
          </a:p>
          <a:p>
            <a:pPr lvl="1"/>
            <a:r>
              <a:rPr lang="en-US"/>
              <a:t>S –&gt; </a:t>
            </a:r>
            <a:r>
              <a:rPr lang="el-GR">
                <a:latin typeface="Lucida Grande" pitchFamily="112" charset="0"/>
              </a:rPr>
              <a:t>α</a:t>
            </a:r>
            <a:r>
              <a:rPr lang="en-US"/>
              <a:t> </a:t>
            </a:r>
            <a:r>
              <a:rPr lang="el-GR">
                <a:latin typeface="Lucida Grande" pitchFamily="112" charset="0"/>
              </a:rPr>
              <a:t>·</a:t>
            </a:r>
            <a:r>
              <a:rPr lang="en-US"/>
              <a:t> [0,n+1]</a:t>
            </a:r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1CE8-F3C1-4CB0-A6E6-D56117FB51EF}" type="slidenum">
              <a:rPr lang="en-US"/>
              <a:pPr/>
              <a:t>16</a:t>
            </a:fld>
            <a:endParaRPr lang="en-US"/>
          </a:p>
        </p:txBody>
      </p:sp>
      <p:sp>
        <p:nvSpPr>
          <p:cNvPr id="2109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Earley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/>
              <a:t>More specifically…</a:t>
            </a:r>
          </a:p>
          <a:p>
            <a:pPr marL="914400" lvl="1" indent="-457200">
              <a:buFontTx/>
              <a:buAutoNum type="arabicPeriod"/>
            </a:pPr>
            <a:r>
              <a:rPr lang="en-US"/>
              <a:t>Predict all the states you can upfront</a:t>
            </a:r>
          </a:p>
          <a:p>
            <a:pPr marL="914400" lvl="1" indent="-457200">
              <a:buFontTx/>
              <a:buAutoNum type="arabicPeriod"/>
            </a:pPr>
            <a:r>
              <a:rPr lang="en-US"/>
              <a:t>Read a word</a:t>
            </a:r>
          </a:p>
          <a:p>
            <a:pPr marL="1295400" lvl="2" indent="-381000">
              <a:buFontTx/>
              <a:buAutoNum type="arabicPeriod"/>
            </a:pPr>
            <a:r>
              <a:rPr lang="en-US"/>
              <a:t>Extend states based on matches</a:t>
            </a:r>
          </a:p>
          <a:p>
            <a:pPr marL="1295400" lvl="2" indent="-381000">
              <a:buFontTx/>
              <a:buAutoNum type="arabicPeriod"/>
            </a:pPr>
            <a:r>
              <a:rPr lang="en-US"/>
              <a:t>Add new predictions</a:t>
            </a:r>
          </a:p>
          <a:p>
            <a:pPr marL="1295400" lvl="2" indent="-381000">
              <a:buFontTx/>
              <a:buAutoNum type="arabicPeriod"/>
            </a:pPr>
            <a:r>
              <a:rPr lang="en-US"/>
              <a:t>Go to 2</a:t>
            </a:r>
          </a:p>
          <a:p>
            <a:pPr marL="914400" lvl="1" indent="-457200">
              <a:buFontTx/>
              <a:buAutoNum type="arabicPeriod"/>
            </a:pPr>
            <a:r>
              <a:rPr lang="en-US"/>
              <a:t>Look at N+1 to see if you have a winner</a:t>
            </a:r>
          </a:p>
          <a:p>
            <a:pPr marL="1295400" lvl="2" indent="-38100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675C-9D58-4380-9704-6ECA5EADB0C4}" type="slidenum">
              <a:rPr lang="en-US"/>
              <a:pPr/>
              <a:t>17</a:t>
            </a:fld>
            <a:endParaRPr lang="en-US"/>
          </a:p>
        </p:txBody>
      </p:sp>
      <p:sp>
        <p:nvSpPr>
          <p:cNvPr id="2129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8000"/>
                </a:solidFill>
              </a:rPr>
              <a:t>Book that flight</a:t>
            </a:r>
          </a:p>
          <a:p>
            <a:r>
              <a:rPr lang="en-US"/>
              <a:t>We should find… an S from 0 to 3 that is a completed state…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D0A0-A399-426E-953E-98458DC80503}" type="slidenum">
              <a:rPr lang="en-US"/>
              <a:pPr/>
              <a:t>18</a:t>
            </a:fld>
            <a:endParaRPr lang="en-US"/>
          </a:p>
        </p:txBody>
      </p:sp>
      <p:sp>
        <p:nvSpPr>
          <p:cNvPr id="3297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Grammar</a:t>
            </a:r>
          </a:p>
        </p:txBody>
      </p:sp>
      <p:pic>
        <p:nvPicPr>
          <p:cNvPr id="329731" name="Picture 3" descr="grammar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50925" y="2362200"/>
            <a:ext cx="7351713" cy="370998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AD0C-993A-4AE3-9D39-C78DDE49F202}" type="slidenum">
              <a:rPr lang="en-US"/>
              <a:pPr/>
              <a:t>19</a:t>
            </a:fld>
            <a:endParaRPr lang="en-US"/>
          </a:p>
        </p:txBody>
      </p:sp>
      <p:sp>
        <p:nvSpPr>
          <p:cNvPr id="2150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215043" name="Picture 3" descr="chart0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2438400"/>
            <a:ext cx="8412163" cy="38274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4FBC-8282-4139-936E-257B249BEA56}" type="slidenum">
              <a:rPr lang="en-US"/>
              <a:pPr/>
              <a:t>2</a:t>
            </a:fld>
            <a:endParaRPr lang="en-US"/>
          </a:p>
        </p:txBody>
      </p:sp>
      <p:sp>
        <p:nvSpPr>
          <p:cNvPr id="3317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Homework Announcements and Questions?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Last year’s performance</a:t>
            </a:r>
          </a:p>
          <a:p>
            <a:pPr lvl="1"/>
            <a:r>
              <a:rPr lang="en-US"/>
              <a:t>Source classification: 89.7% average accuracy, SD of 5</a:t>
            </a:r>
          </a:p>
          <a:p>
            <a:pPr lvl="1"/>
            <a:r>
              <a:rPr lang="en-US"/>
              <a:t>Topic classification: 37.1% average accuracy, SD of 13</a:t>
            </a:r>
          </a:p>
          <a:p>
            <a:r>
              <a:rPr lang="en-US"/>
              <a:t>Topic classification is actually 12-way classification; no document is tagged with BT_8 (finance)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07C7-2074-4D36-9678-FDAF3D81D3AE}" type="slidenum">
              <a:rPr lang="en-US"/>
              <a:pPr/>
              <a:t>20</a:t>
            </a:fld>
            <a:endParaRPr lang="en-US"/>
          </a:p>
        </p:txBody>
      </p:sp>
      <p:sp>
        <p:nvSpPr>
          <p:cNvPr id="2170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217091" name="Picture 3" descr="chart1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" y="2590800"/>
            <a:ext cx="8047038" cy="374491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9865-5642-4C99-943E-0652C86C27D1}" type="slidenum">
              <a:rPr lang="en-US"/>
              <a:pPr/>
              <a:t>21</a:t>
            </a:fld>
            <a:endParaRPr lang="en-US"/>
          </a:p>
        </p:txBody>
      </p:sp>
      <p:sp>
        <p:nvSpPr>
          <p:cNvPr id="2191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219139" name="Picture 3" descr="chart2-3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1905000"/>
            <a:ext cx="7864475" cy="47021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5EF-1294-4C29-8AE4-E5A8E3FE0D31}" type="slidenum">
              <a:rPr lang="en-US"/>
              <a:pPr/>
              <a:t>22</a:t>
            </a:fld>
            <a:endParaRPr lang="en-US"/>
          </a:p>
        </p:txBody>
      </p:sp>
      <p:sp>
        <p:nvSpPr>
          <p:cNvPr id="2211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kind of algorithms did we just describe </a:t>
            </a:r>
          </a:p>
          <a:p>
            <a:pPr lvl="1"/>
            <a:r>
              <a:rPr lang="en-US"/>
              <a:t>Not parsers – recognizers</a:t>
            </a:r>
          </a:p>
          <a:p>
            <a:pPr lvl="2"/>
            <a:r>
              <a:rPr lang="en-US"/>
              <a:t>The presence of an S state with the right attributes in the right place indicates a successful recognition.</a:t>
            </a:r>
          </a:p>
          <a:p>
            <a:pPr lvl="2"/>
            <a:r>
              <a:rPr lang="en-US"/>
              <a:t>But no parse tree… no parser</a:t>
            </a:r>
          </a:p>
          <a:p>
            <a:pPr lvl="2"/>
            <a:r>
              <a:rPr lang="en-US"/>
              <a:t>That’s how we solve (not) an exponential problem in polynomial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6DA6-C79C-4105-A7A0-DC5E38A25AD6}" type="slidenum">
              <a:rPr lang="en-US"/>
              <a:pPr/>
              <a:t>23</a:t>
            </a:fld>
            <a:endParaRPr lang="en-US"/>
          </a:p>
        </p:txBody>
      </p:sp>
      <p:sp>
        <p:nvSpPr>
          <p:cNvPr id="2314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Earley from Recognizer to Parser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the addition of a few pointers we have a parser</a:t>
            </a:r>
          </a:p>
          <a:p>
            <a:r>
              <a:rPr lang="en-US"/>
              <a:t>Augment the “Completer” to point to where we came from.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the chart with structural information</a:t>
            </a:r>
          </a:p>
        </p:txBody>
      </p:sp>
      <p:grpSp>
        <p:nvGrpSpPr>
          <p:cNvPr id="233475" name="Group 3"/>
          <p:cNvGrpSpPr>
            <a:grpSpLocks/>
          </p:cNvGrpSpPr>
          <p:nvPr/>
        </p:nvGrpSpPr>
        <p:grpSpPr bwMode="auto">
          <a:xfrm>
            <a:off x="1600200" y="1905000"/>
            <a:ext cx="5851525" cy="4659313"/>
            <a:chOff x="2268" y="2022"/>
            <a:chExt cx="1210" cy="919"/>
          </a:xfrm>
        </p:grpSpPr>
        <p:sp>
          <p:nvSpPr>
            <p:cNvPr id="233476" name="Freeform 4"/>
            <p:cNvSpPr>
              <a:spLocks/>
            </p:cNvSpPr>
            <p:nvPr/>
          </p:nvSpPr>
          <p:spPr bwMode="auto">
            <a:xfrm>
              <a:off x="2780" y="2024"/>
              <a:ext cx="34" cy="3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3" y="12"/>
                </a:cxn>
                <a:cxn ang="0">
                  <a:pos x="31" y="12"/>
                </a:cxn>
                <a:cxn ang="0">
                  <a:pos x="30" y="7"/>
                </a:cxn>
                <a:cxn ang="0">
                  <a:pos x="27" y="4"/>
                </a:cxn>
                <a:cxn ang="0">
                  <a:pos x="24" y="1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2"/>
                </a:cxn>
                <a:cxn ang="0">
                  <a:pos x="10" y="5"/>
                </a:cxn>
                <a:cxn ang="0">
                  <a:pos x="9" y="8"/>
                </a:cxn>
                <a:cxn ang="0">
                  <a:pos x="7" y="14"/>
                </a:cxn>
                <a:cxn ang="0">
                  <a:pos x="7" y="19"/>
                </a:cxn>
                <a:cxn ang="0">
                  <a:pos x="7" y="23"/>
                </a:cxn>
                <a:cxn ang="0">
                  <a:pos x="9" y="28"/>
                </a:cxn>
                <a:cxn ang="0">
                  <a:pos x="10" y="30"/>
                </a:cxn>
                <a:cxn ang="0">
                  <a:pos x="13" y="33"/>
                </a:cxn>
                <a:cxn ang="0">
                  <a:pos x="17" y="35"/>
                </a:cxn>
                <a:cxn ang="0">
                  <a:pos x="20" y="35"/>
                </a:cxn>
                <a:cxn ang="0">
                  <a:pos x="24" y="35"/>
                </a:cxn>
                <a:cxn ang="0">
                  <a:pos x="27" y="33"/>
                </a:cxn>
                <a:cxn ang="0">
                  <a:pos x="30" y="32"/>
                </a:cxn>
                <a:cxn ang="0">
                  <a:pos x="33" y="28"/>
                </a:cxn>
                <a:cxn ang="0">
                  <a:pos x="34" y="28"/>
                </a:cxn>
                <a:cxn ang="0">
                  <a:pos x="30" y="32"/>
                </a:cxn>
                <a:cxn ang="0">
                  <a:pos x="27" y="35"/>
                </a:cxn>
                <a:cxn ang="0">
                  <a:pos x="23" y="38"/>
                </a:cxn>
                <a:cxn ang="0">
                  <a:pos x="19" y="38"/>
                </a:cxn>
                <a:cxn ang="0">
                  <a:pos x="13" y="38"/>
                </a:cxn>
                <a:cxn ang="0">
                  <a:pos x="9" y="35"/>
                </a:cxn>
                <a:cxn ang="0">
                  <a:pos x="5" y="30"/>
                </a:cxn>
                <a:cxn ang="0">
                  <a:pos x="2" y="25"/>
                </a:cxn>
                <a:cxn ang="0">
                  <a:pos x="0" y="19"/>
                </a:cxn>
                <a:cxn ang="0">
                  <a:pos x="2" y="14"/>
                </a:cxn>
                <a:cxn ang="0">
                  <a:pos x="3" y="9"/>
                </a:cxn>
                <a:cxn ang="0">
                  <a:pos x="6" y="5"/>
                </a:cxn>
                <a:cxn ang="0">
                  <a:pos x="10" y="1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3" y="0"/>
                </a:cxn>
                <a:cxn ang="0">
                  <a:pos x="27" y="1"/>
                </a:cxn>
                <a:cxn ang="0">
                  <a:pos x="28" y="1"/>
                </a:cxn>
                <a:cxn ang="0">
                  <a:pos x="28" y="1"/>
                </a:cxn>
                <a:cxn ang="0">
                  <a:pos x="30" y="1"/>
                </a:cxn>
                <a:cxn ang="0">
                  <a:pos x="30" y="1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34" h="38">
                  <a:moveTo>
                    <a:pt x="31" y="0"/>
                  </a:moveTo>
                  <a:lnTo>
                    <a:pt x="33" y="12"/>
                  </a:lnTo>
                  <a:lnTo>
                    <a:pt x="31" y="12"/>
                  </a:lnTo>
                  <a:lnTo>
                    <a:pt x="30" y="7"/>
                  </a:lnTo>
                  <a:lnTo>
                    <a:pt x="27" y="4"/>
                  </a:lnTo>
                  <a:lnTo>
                    <a:pt x="24" y="1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2"/>
                  </a:lnTo>
                  <a:lnTo>
                    <a:pt x="10" y="5"/>
                  </a:lnTo>
                  <a:lnTo>
                    <a:pt x="9" y="8"/>
                  </a:lnTo>
                  <a:lnTo>
                    <a:pt x="7" y="14"/>
                  </a:lnTo>
                  <a:lnTo>
                    <a:pt x="7" y="19"/>
                  </a:lnTo>
                  <a:lnTo>
                    <a:pt x="7" y="23"/>
                  </a:lnTo>
                  <a:lnTo>
                    <a:pt x="9" y="28"/>
                  </a:lnTo>
                  <a:lnTo>
                    <a:pt x="10" y="30"/>
                  </a:lnTo>
                  <a:lnTo>
                    <a:pt x="13" y="33"/>
                  </a:lnTo>
                  <a:lnTo>
                    <a:pt x="17" y="35"/>
                  </a:lnTo>
                  <a:lnTo>
                    <a:pt x="20" y="35"/>
                  </a:lnTo>
                  <a:lnTo>
                    <a:pt x="24" y="35"/>
                  </a:lnTo>
                  <a:lnTo>
                    <a:pt x="27" y="33"/>
                  </a:lnTo>
                  <a:lnTo>
                    <a:pt x="30" y="32"/>
                  </a:lnTo>
                  <a:lnTo>
                    <a:pt x="33" y="28"/>
                  </a:lnTo>
                  <a:lnTo>
                    <a:pt x="34" y="28"/>
                  </a:lnTo>
                  <a:lnTo>
                    <a:pt x="30" y="32"/>
                  </a:lnTo>
                  <a:lnTo>
                    <a:pt x="27" y="35"/>
                  </a:lnTo>
                  <a:lnTo>
                    <a:pt x="23" y="38"/>
                  </a:lnTo>
                  <a:lnTo>
                    <a:pt x="19" y="38"/>
                  </a:lnTo>
                  <a:lnTo>
                    <a:pt x="13" y="38"/>
                  </a:lnTo>
                  <a:lnTo>
                    <a:pt x="9" y="35"/>
                  </a:lnTo>
                  <a:lnTo>
                    <a:pt x="5" y="30"/>
                  </a:lnTo>
                  <a:lnTo>
                    <a:pt x="2" y="25"/>
                  </a:lnTo>
                  <a:lnTo>
                    <a:pt x="0" y="19"/>
                  </a:lnTo>
                  <a:lnTo>
                    <a:pt x="2" y="14"/>
                  </a:lnTo>
                  <a:lnTo>
                    <a:pt x="3" y="9"/>
                  </a:lnTo>
                  <a:lnTo>
                    <a:pt x="6" y="5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477" name="Freeform 5"/>
            <p:cNvSpPr>
              <a:spLocks/>
            </p:cNvSpPr>
            <p:nvPr/>
          </p:nvSpPr>
          <p:spPr bwMode="auto">
            <a:xfrm>
              <a:off x="2817" y="2022"/>
              <a:ext cx="27" cy="40"/>
            </a:xfrm>
            <a:custGeom>
              <a:avLst/>
              <a:gdLst/>
              <a:ahLst/>
              <a:cxnLst>
                <a:cxn ang="0">
                  <a:pos x="7" y="18"/>
                </a:cxn>
                <a:cxn ang="0">
                  <a:pos x="13" y="14"/>
                </a:cxn>
                <a:cxn ang="0">
                  <a:pos x="17" y="13"/>
                </a:cxn>
                <a:cxn ang="0">
                  <a:pos x="20" y="14"/>
                </a:cxn>
                <a:cxn ang="0">
                  <a:pos x="22" y="18"/>
                </a:cxn>
                <a:cxn ang="0">
                  <a:pos x="22" y="24"/>
                </a:cxn>
                <a:cxn ang="0">
                  <a:pos x="22" y="35"/>
                </a:cxn>
                <a:cxn ang="0">
                  <a:pos x="24" y="38"/>
                </a:cxn>
                <a:cxn ang="0">
                  <a:pos x="25" y="38"/>
                </a:cxn>
                <a:cxn ang="0">
                  <a:pos x="27" y="40"/>
                </a:cxn>
                <a:cxn ang="0">
                  <a:pos x="14" y="38"/>
                </a:cxn>
                <a:cxn ang="0">
                  <a:pos x="17" y="38"/>
                </a:cxn>
                <a:cxn ang="0">
                  <a:pos x="18" y="37"/>
                </a:cxn>
                <a:cxn ang="0">
                  <a:pos x="18" y="35"/>
                </a:cxn>
                <a:cxn ang="0">
                  <a:pos x="18" y="24"/>
                </a:cxn>
                <a:cxn ang="0">
                  <a:pos x="18" y="20"/>
                </a:cxn>
                <a:cxn ang="0">
                  <a:pos x="17" y="17"/>
                </a:cxn>
                <a:cxn ang="0">
                  <a:pos x="14" y="17"/>
                </a:cxn>
                <a:cxn ang="0">
                  <a:pos x="11" y="17"/>
                </a:cxn>
                <a:cxn ang="0">
                  <a:pos x="7" y="20"/>
                </a:cxn>
                <a:cxn ang="0">
                  <a:pos x="7" y="35"/>
                </a:cxn>
                <a:cxn ang="0">
                  <a:pos x="8" y="38"/>
                </a:cxn>
                <a:cxn ang="0">
                  <a:pos x="10" y="38"/>
                </a:cxn>
                <a:cxn ang="0">
                  <a:pos x="11" y="40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3" y="37"/>
                </a:cxn>
                <a:cxn ang="0">
                  <a:pos x="3" y="34"/>
                </a:cxn>
                <a:cxn ang="0">
                  <a:pos x="3" y="7"/>
                </a:cxn>
                <a:cxn ang="0">
                  <a:pos x="3" y="4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</a:cxnLst>
              <a:rect l="0" t="0" r="r" b="b"/>
              <a:pathLst>
                <a:path w="27" h="40">
                  <a:moveTo>
                    <a:pt x="7" y="0"/>
                  </a:moveTo>
                  <a:lnTo>
                    <a:pt x="7" y="18"/>
                  </a:lnTo>
                  <a:lnTo>
                    <a:pt x="10" y="16"/>
                  </a:lnTo>
                  <a:lnTo>
                    <a:pt x="13" y="14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18" y="14"/>
                  </a:lnTo>
                  <a:lnTo>
                    <a:pt x="20" y="14"/>
                  </a:lnTo>
                  <a:lnTo>
                    <a:pt x="21" y="16"/>
                  </a:lnTo>
                  <a:lnTo>
                    <a:pt x="22" y="18"/>
                  </a:lnTo>
                  <a:lnTo>
                    <a:pt x="22" y="21"/>
                  </a:lnTo>
                  <a:lnTo>
                    <a:pt x="22" y="24"/>
                  </a:lnTo>
                  <a:lnTo>
                    <a:pt x="22" y="34"/>
                  </a:lnTo>
                  <a:lnTo>
                    <a:pt x="22" y="35"/>
                  </a:lnTo>
                  <a:lnTo>
                    <a:pt x="24" y="37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25" y="38"/>
                  </a:lnTo>
                  <a:lnTo>
                    <a:pt x="27" y="38"/>
                  </a:lnTo>
                  <a:lnTo>
                    <a:pt x="27" y="40"/>
                  </a:lnTo>
                  <a:lnTo>
                    <a:pt x="14" y="40"/>
                  </a:lnTo>
                  <a:lnTo>
                    <a:pt x="14" y="38"/>
                  </a:lnTo>
                  <a:lnTo>
                    <a:pt x="15" y="38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8" y="37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24"/>
                  </a:lnTo>
                  <a:lnTo>
                    <a:pt x="18" y="21"/>
                  </a:lnTo>
                  <a:lnTo>
                    <a:pt x="18" y="20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4" y="17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10" y="18"/>
                  </a:lnTo>
                  <a:lnTo>
                    <a:pt x="7" y="20"/>
                  </a:lnTo>
                  <a:lnTo>
                    <a:pt x="7" y="34"/>
                  </a:lnTo>
                  <a:lnTo>
                    <a:pt x="7" y="35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10" y="38"/>
                  </a:lnTo>
                  <a:lnTo>
                    <a:pt x="11" y="38"/>
                  </a:lnTo>
                  <a:lnTo>
                    <a:pt x="11" y="40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1" y="38"/>
                  </a:lnTo>
                  <a:lnTo>
                    <a:pt x="1" y="38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10"/>
                  </a:ln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Freeform 6"/>
            <p:cNvSpPr>
              <a:spLocks noEditPoints="1"/>
            </p:cNvSpPr>
            <p:nvPr/>
          </p:nvSpPr>
          <p:spPr bwMode="auto">
            <a:xfrm>
              <a:off x="2845" y="2035"/>
              <a:ext cx="24" cy="27"/>
            </a:xfrm>
            <a:custGeom>
              <a:avLst/>
              <a:gdLst/>
              <a:ahLst/>
              <a:cxnLst>
                <a:cxn ang="0">
                  <a:pos x="11" y="25"/>
                </a:cxn>
                <a:cxn ang="0">
                  <a:pos x="8" y="27"/>
                </a:cxn>
                <a:cxn ang="0">
                  <a:pos x="4" y="27"/>
                </a:cxn>
                <a:cxn ang="0">
                  <a:pos x="1" y="22"/>
                </a:cxn>
                <a:cxn ang="0">
                  <a:pos x="1" y="18"/>
                </a:cxn>
                <a:cxn ang="0">
                  <a:pos x="3" y="15"/>
                </a:cxn>
                <a:cxn ang="0">
                  <a:pos x="8" y="12"/>
                </a:cxn>
                <a:cxn ang="0">
                  <a:pos x="14" y="8"/>
                </a:cxn>
                <a:cxn ang="0">
                  <a:pos x="14" y="4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7" y="5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3" y="10"/>
                </a:cxn>
                <a:cxn ang="0">
                  <a:pos x="1" y="8"/>
                </a:cxn>
                <a:cxn ang="0">
                  <a:pos x="3" y="4"/>
                </a:cxn>
                <a:cxn ang="0">
                  <a:pos x="7" y="1"/>
                </a:cxn>
                <a:cxn ang="0">
                  <a:pos x="14" y="1"/>
                </a:cxn>
                <a:cxn ang="0">
                  <a:pos x="18" y="3"/>
                </a:cxn>
                <a:cxn ang="0">
                  <a:pos x="20" y="5"/>
                </a:cxn>
                <a:cxn ang="0">
                  <a:pos x="20" y="18"/>
                </a:cxn>
                <a:cxn ang="0">
                  <a:pos x="20" y="22"/>
                </a:cxn>
                <a:cxn ang="0">
                  <a:pos x="20" y="22"/>
                </a:cxn>
                <a:cxn ang="0">
                  <a:pos x="21" y="24"/>
                </a:cxn>
                <a:cxn ang="0">
                  <a:pos x="21" y="22"/>
                </a:cxn>
                <a:cxn ang="0">
                  <a:pos x="24" y="21"/>
                </a:cxn>
                <a:cxn ang="0">
                  <a:pos x="21" y="25"/>
                </a:cxn>
                <a:cxn ang="0">
                  <a:pos x="17" y="27"/>
                </a:cxn>
                <a:cxn ang="0">
                  <a:pos x="15" y="24"/>
                </a:cxn>
                <a:cxn ang="0">
                  <a:pos x="14" y="21"/>
                </a:cxn>
                <a:cxn ang="0">
                  <a:pos x="11" y="12"/>
                </a:cxn>
                <a:cxn ang="0">
                  <a:pos x="7" y="15"/>
                </a:cxn>
                <a:cxn ang="0">
                  <a:pos x="6" y="17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11" y="22"/>
                </a:cxn>
              </a:cxnLst>
              <a:rect l="0" t="0" r="r" b="b"/>
              <a:pathLst>
                <a:path w="24" h="27">
                  <a:moveTo>
                    <a:pt x="14" y="22"/>
                  </a:moveTo>
                  <a:lnTo>
                    <a:pt x="11" y="25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7" y="27"/>
                  </a:lnTo>
                  <a:lnTo>
                    <a:pt x="4" y="27"/>
                  </a:lnTo>
                  <a:lnTo>
                    <a:pt x="3" y="25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3" y="15"/>
                  </a:lnTo>
                  <a:lnTo>
                    <a:pt x="6" y="14"/>
                  </a:lnTo>
                  <a:lnTo>
                    <a:pt x="8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0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7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4" y="1"/>
                  </a:lnTo>
                  <a:lnTo>
                    <a:pt x="17" y="1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20" y="5"/>
                  </a:lnTo>
                  <a:lnTo>
                    <a:pt x="20" y="8"/>
                  </a:lnTo>
                  <a:lnTo>
                    <a:pt x="20" y="18"/>
                  </a:lnTo>
                  <a:lnTo>
                    <a:pt x="20" y="21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2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2"/>
                  </a:lnTo>
                  <a:lnTo>
                    <a:pt x="21" y="25"/>
                  </a:lnTo>
                  <a:lnTo>
                    <a:pt x="18" y="27"/>
                  </a:lnTo>
                  <a:lnTo>
                    <a:pt x="17" y="27"/>
                  </a:lnTo>
                  <a:lnTo>
                    <a:pt x="15" y="25"/>
                  </a:lnTo>
                  <a:lnTo>
                    <a:pt x="15" y="24"/>
                  </a:lnTo>
                  <a:lnTo>
                    <a:pt x="14" y="22"/>
                  </a:lnTo>
                  <a:close/>
                  <a:moveTo>
                    <a:pt x="14" y="21"/>
                  </a:moveTo>
                  <a:lnTo>
                    <a:pt x="14" y="11"/>
                  </a:lnTo>
                  <a:lnTo>
                    <a:pt x="11" y="12"/>
                  </a:lnTo>
                  <a:lnTo>
                    <a:pt x="10" y="14"/>
                  </a:lnTo>
                  <a:lnTo>
                    <a:pt x="7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21"/>
                  </a:lnTo>
                  <a:lnTo>
                    <a:pt x="7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1" y="22"/>
                  </a:lnTo>
                  <a:lnTo>
                    <a:pt x="14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Freeform 7"/>
            <p:cNvSpPr>
              <a:spLocks/>
            </p:cNvSpPr>
            <p:nvPr/>
          </p:nvSpPr>
          <p:spPr bwMode="auto">
            <a:xfrm>
              <a:off x="2870" y="2035"/>
              <a:ext cx="17" cy="2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7"/>
                </a:cxn>
                <a:cxn ang="0">
                  <a:pos x="10" y="3"/>
                </a:cxn>
                <a:cxn ang="0">
                  <a:pos x="11" y="1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17" y="1"/>
                </a:cxn>
                <a:cxn ang="0">
                  <a:pos x="17" y="3"/>
                </a:cxn>
                <a:cxn ang="0">
                  <a:pos x="17" y="4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4" y="7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11" y="4"/>
                </a:cxn>
                <a:cxn ang="0">
                  <a:pos x="11" y="4"/>
                </a:cxn>
                <a:cxn ang="0">
                  <a:pos x="10" y="5"/>
                </a:cxn>
                <a:cxn ang="0">
                  <a:pos x="9" y="7"/>
                </a:cxn>
                <a:cxn ang="0">
                  <a:pos x="7" y="10"/>
                </a:cxn>
                <a:cxn ang="0">
                  <a:pos x="7" y="21"/>
                </a:cxn>
                <a:cxn ang="0">
                  <a:pos x="7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0" y="25"/>
                </a:cxn>
                <a:cxn ang="0">
                  <a:pos x="11" y="25"/>
                </a:cxn>
                <a:cxn ang="0">
                  <a:pos x="13" y="25"/>
                </a:cxn>
                <a:cxn ang="0">
                  <a:pos x="13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2" y="25"/>
                </a:cxn>
                <a:cxn ang="0">
                  <a:pos x="2" y="25"/>
                </a:cxn>
                <a:cxn ang="0">
                  <a:pos x="3" y="24"/>
                </a:cxn>
                <a:cxn ang="0">
                  <a:pos x="3" y="24"/>
                </a:cxn>
                <a:cxn ang="0">
                  <a:pos x="3" y="22"/>
                </a:cxn>
                <a:cxn ang="0">
                  <a:pos x="3" y="21"/>
                </a:cxn>
                <a:cxn ang="0">
                  <a:pos x="3" y="11"/>
                </a:cxn>
                <a:cxn ang="0">
                  <a:pos x="3" y="7"/>
                </a:cxn>
                <a:cxn ang="0">
                  <a:pos x="3" y="5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27">
                  <a:moveTo>
                    <a:pt x="7" y="0"/>
                  </a:moveTo>
                  <a:lnTo>
                    <a:pt x="7" y="7"/>
                  </a:lnTo>
                  <a:lnTo>
                    <a:pt x="10" y="3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4" y="7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9" y="7"/>
                  </a:lnTo>
                  <a:lnTo>
                    <a:pt x="7" y="10"/>
                  </a:lnTo>
                  <a:lnTo>
                    <a:pt x="7" y="21"/>
                  </a:lnTo>
                  <a:lnTo>
                    <a:pt x="7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0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3" y="22"/>
                  </a:lnTo>
                  <a:lnTo>
                    <a:pt x="3" y="21"/>
                  </a:lnTo>
                  <a:lnTo>
                    <a:pt x="3" y="11"/>
                  </a:lnTo>
                  <a:lnTo>
                    <a:pt x="3" y="7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Freeform 8"/>
            <p:cNvSpPr>
              <a:spLocks/>
            </p:cNvSpPr>
            <p:nvPr/>
          </p:nvSpPr>
          <p:spPr bwMode="auto">
            <a:xfrm>
              <a:off x="2887" y="2028"/>
              <a:ext cx="17" cy="34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8"/>
                </a:cxn>
                <a:cxn ang="0">
                  <a:pos x="15" y="8"/>
                </a:cxn>
                <a:cxn ang="0">
                  <a:pos x="15" y="10"/>
                </a:cxn>
                <a:cxn ang="0">
                  <a:pos x="10" y="10"/>
                </a:cxn>
                <a:cxn ang="0">
                  <a:pos x="10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11" y="29"/>
                </a:cxn>
                <a:cxn ang="0">
                  <a:pos x="13" y="31"/>
                </a:cxn>
                <a:cxn ang="0">
                  <a:pos x="13" y="31"/>
                </a:cxn>
                <a:cxn ang="0">
                  <a:pos x="14" y="29"/>
                </a:cxn>
                <a:cxn ang="0">
                  <a:pos x="14" y="29"/>
                </a:cxn>
                <a:cxn ang="0">
                  <a:pos x="15" y="28"/>
                </a:cxn>
                <a:cxn ang="0">
                  <a:pos x="17" y="28"/>
                </a:cxn>
                <a:cxn ang="0">
                  <a:pos x="15" y="31"/>
                </a:cxn>
                <a:cxn ang="0">
                  <a:pos x="14" y="32"/>
                </a:cxn>
                <a:cxn ang="0">
                  <a:pos x="11" y="34"/>
                </a:cxn>
                <a:cxn ang="0">
                  <a:pos x="10" y="34"/>
                </a:cxn>
                <a:cxn ang="0">
                  <a:pos x="8" y="34"/>
                </a:cxn>
                <a:cxn ang="0">
                  <a:pos x="7" y="34"/>
                </a:cxn>
                <a:cxn ang="0">
                  <a:pos x="6" y="32"/>
                </a:cxn>
                <a:cxn ang="0">
                  <a:pos x="6" y="31"/>
                </a:cxn>
                <a:cxn ang="0">
                  <a:pos x="4" y="29"/>
                </a:cxn>
                <a:cxn ang="0">
                  <a:pos x="4" y="26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8"/>
                </a:cxn>
                <a:cxn ang="0">
                  <a:pos x="4" y="7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8" y="0"/>
                </a:cxn>
                <a:cxn ang="0">
                  <a:pos x="10" y="0"/>
                </a:cxn>
              </a:cxnLst>
              <a:rect l="0" t="0" r="r" b="b"/>
              <a:pathLst>
                <a:path w="17" h="34">
                  <a:moveTo>
                    <a:pt x="10" y="0"/>
                  </a:moveTo>
                  <a:lnTo>
                    <a:pt x="10" y="8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0" y="10"/>
                  </a:lnTo>
                  <a:lnTo>
                    <a:pt x="10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5" y="28"/>
                  </a:lnTo>
                  <a:lnTo>
                    <a:pt x="17" y="28"/>
                  </a:lnTo>
                  <a:lnTo>
                    <a:pt x="15" y="31"/>
                  </a:lnTo>
                  <a:lnTo>
                    <a:pt x="14" y="32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7" y="34"/>
                  </a:lnTo>
                  <a:lnTo>
                    <a:pt x="6" y="32"/>
                  </a:lnTo>
                  <a:lnTo>
                    <a:pt x="6" y="31"/>
                  </a:lnTo>
                  <a:lnTo>
                    <a:pt x="4" y="29"/>
                  </a:lnTo>
                  <a:lnTo>
                    <a:pt x="4" y="26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8"/>
                  </a:lnTo>
                  <a:lnTo>
                    <a:pt x="4" y="7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481" name="Freeform 9"/>
            <p:cNvSpPr>
              <a:spLocks/>
            </p:cNvSpPr>
            <p:nvPr/>
          </p:nvSpPr>
          <p:spPr bwMode="auto">
            <a:xfrm>
              <a:off x="2908" y="2024"/>
              <a:ext cx="13" cy="49"/>
            </a:xfrm>
            <a:custGeom>
              <a:avLst/>
              <a:gdLst/>
              <a:ahLst/>
              <a:cxnLst>
                <a:cxn ang="0">
                  <a:pos x="13" y="49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4" y="1"/>
                </a:cxn>
                <a:cxn ang="0">
                  <a:pos x="4" y="46"/>
                </a:cxn>
                <a:cxn ang="0">
                  <a:pos x="13" y="46"/>
                </a:cxn>
                <a:cxn ang="0">
                  <a:pos x="13" y="49"/>
                </a:cxn>
              </a:cxnLst>
              <a:rect l="0" t="0" r="r" b="b"/>
              <a:pathLst>
                <a:path w="13" h="49">
                  <a:moveTo>
                    <a:pt x="13" y="49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4" y="1"/>
                  </a:lnTo>
                  <a:lnTo>
                    <a:pt x="4" y="46"/>
                  </a:lnTo>
                  <a:lnTo>
                    <a:pt x="13" y="46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482" name="Freeform 10"/>
            <p:cNvSpPr>
              <a:spLocks/>
            </p:cNvSpPr>
            <p:nvPr/>
          </p:nvSpPr>
          <p:spPr bwMode="auto">
            <a:xfrm>
              <a:off x="2929" y="2024"/>
              <a:ext cx="14" cy="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9" y="0"/>
                </a:cxn>
                <a:cxn ang="0">
                  <a:pos x="10" y="0"/>
                </a:cxn>
                <a:cxn ang="0">
                  <a:pos x="10" y="30"/>
                </a:cxn>
                <a:cxn ang="0">
                  <a:pos x="10" y="33"/>
                </a:cxn>
                <a:cxn ang="0">
                  <a:pos x="10" y="35"/>
                </a:cxn>
                <a:cxn ang="0">
                  <a:pos x="10" y="36"/>
                </a:cxn>
                <a:cxn ang="0">
                  <a:pos x="11" y="36"/>
                </a:cxn>
                <a:cxn ang="0">
                  <a:pos x="13" y="36"/>
                </a:cxn>
                <a:cxn ang="0">
                  <a:pos x="14" y="36"/>
                </a:cxn>
                <a:cxn ang="0">
                  <a:pos x="14" y="38"/>
                </a:cxn>
                <a:cxn ang="0">
                  <a:pos x="0" y="38"/>
                </a:cxn>
                <a:cxn ang="0">
                  <a:pos x="0" y="36"/>
                </a:cxn>
                <a:cxn ang="0">
                  <a:pos x="3" y="36"/>
                </a:cxn>
                <a:cxn ang="0">
                  <a:pos x="3" y="36"/>
                </a:cxn>
                <a:cxn ang="0">
                  <a:pos x="4" y="36"/>
                </a:cxn>
                <a:cxn ang="0">
                  <a:pos x="4" y="35"/>
                </a:cxn>
                <a:cxn ang="0">
                  <a:pos x="4" y="33"/>
                </a:cxn>
                <a:cxn ang="0">
                  <a:pos x="4" y="30"/>
                </a:cxn>
                <a:cxn ang="0">
                  <a:pos x="4" y="9"/>
                </a:cxn>
                <a:cxn ang="0">
                  <a:pos x="4" y="7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4" h="38">
                  <a:moveTo>
                    <a:pt x="0" y="4"/>
                  </a:moveTo>
                  <a:lnTo>
                    <a:pt x="9" y="0"/>
                  </a:lnTo>
                  <a:lnTo>
                    <a:pt x="10" y="0"/>
                  </a:lnTo>
                  <a:lnTo>
                    <a:pt x="10" y="30"/>
                  </a:lnTo>
                  <a:lnTo>
                    <a:pt x="10" y="33"/>
                  </a:lnTo>
                  <a:lnTo>
                    <a:pt x="10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3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4" y="36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9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483" name="Freeform 11"/>
            <p:cNvSpPr>
              <a:spLocks/>
            </p:cNvSpPr>
            <p:nvPr/>
          </p:nvSpPr>
          <p:spPr bwMode="auto">
            <a:xfrm>
              <a:off x="2952" y="2024"/>
              <a:ext cx="1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9"/>
                </a:cxn>
                <a:cxn ang="0">
                  <a:pos x="0" y="49"/>
                </a:cxn>
                <a:cxn ang="0">
                  <a:pos x="0" y="46"/>
                </a:cxn>
                <a:cxn ang="0">
                  <a:pos x="8" y="46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2" h="49">
                  <a:moveTo>
                    <a:pt x="0" y="0"/>
                  </a:moveTo>
                  <a:lnTo>
                    <a:pt x="12" y="0"/>
                  </a:lnTo>
                  <a:lnTo>
                    <a:pt x="12" y="49"/>
                  </a:lnTo>
                  <a:lnTo>
                    <a:pt x="0" y="49"/>
                  </a:lnTo>
                  <a:lnTo>
                    <a:pt x="0" y="46"/>
                  </a:lnTo>
                  <a:lnTo>
                    <a:pt x="8" y="46"/>
                  </a:lnTo>
                  <a:lnTo>
                    <a:pt x="8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484" name="Rectangle 12"/>
            <p:cNvSpPr>
              <a:spLocks noChangeArrowheads="1"/>
            </p:cNvSpPr>
            <p:nvPr/>
          </p:nvSpPr>
          <p:spPr bwMode="auto">
            <a:xfrm>
              <a:off x="2375" y="2081"/>
              <a:ext cx="996" cy="3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485" name="Freeform 13"/>
            <p:cNvSpPr>
              <a:spLocks/>
            </p:cNvSpPr>
            <p:nvPr/>
          </p:nvSpPr>
          <p:spPr bwMode="auto">
            <a:xfrm>
              <a:off x="2399" y="2092"/>
              <a:ext cx="34" cy="40"/>
            </a:xfrm>
            <a:custGeom>
              <a:avLst/>
              <a:gdLst/>
              <a:ahLst/>
              <a:cxnLst>
                <a:cxn ang="0">
                  <a:pos x="1" y="40"/>
                </a:cxn>
                <a:cxn ang="0">
                  <a:pos x="4" y="9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3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11" y="3"/>
                </a:cxn>
                <a:cxn ang="0">
                  <a:pos x="11" y="3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10" y="7"/>
                </a:cxn>
                <a:cxn ang="0">
                  <a:pos x="7" y="30"/>
                </a:cxn>
                <a:cxn ang="0">
                  <a:pos x="22" y="10"/>
                </a:cxn>
                <a:cxn ang="0">
                  <a:pos x="24" y="7"/>
                </a:cxn>
                <a:cxn ang="0">
                  <a:pos x="25" y="6"/>
                </a:cxn>
                <a:cxn ang="0">
                  <a:pos x="25" y="5"/>
                </a:cxn>
                <a:cxn ang="0">
                  <a:pos x="25" y="5"/>
                </a:cxn>
                <a:cxn ang="0">
                  <a:pos x="25" y="3"/>
                </a:cxn>
                <a:cxn ang="0">
                  <a:pos x="25" y="3"/>
                </a:cxn>
                <a:cxn ang="0">
                  <a:pos x="24" y="2"/>
                </a:cxn>
                <a:cxn ang="0">
                  <a:pos x="22" y="2"/>
                </a:cxn>
                <a:cxn ang="0">
                  <a:pos x="22" y="0"/>
                </a:cxn>
                <a:cxn ang="0">
                  <a:pos x="34" y="0"/>
                </a:cxn>
                <a:cxn ang="0">
                  <a:pos x="34" y="2"/>
                </a:cxn>
                <a:cxn ang="0">
                  <a:pos x="32" y="2"/>
                </a:cxn>
                <a:cxn ang="0">
                  <a:pos x="31" y="3"/>
                </a:cxn>
                <a:cxn ang="0">
                  <a:pos x="29" y="3"/>
                </a:cxn>
                <a:cxn ang="0">
                  <a:pos x="28" y="5"/>
                </a:cxn>
                <a:cxn ang="0">
                  <a:pos x="27" y="7"/>
                </a:cxn>
                <a:cxn ang="0">
                  <a:pos x="24" y="10"/>
                </a:cxn>
                <a:cxn ang="0">
                  <a:pos x="3" y="40"/>
                </a:cxn>
                <a:cxn ang="0">
                  <a:pos x="1" y="40"/>
                </a:cxn>
              </a:cxnLst>
              <a:rect l="0" t="0" r="r" b="b"/>
              <a:pathLst>
                <a:path w="34" h="40">
                  <a:moveTo>
                    <a:pt x="1" y="40"/>
                  </a:moveTo>
                  <a:lnTo>
                    <a:pt x="4" y="9"/>
                  </a:lnTo>
                  <a:lnTo>
                    <a:pt x="5" y="6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7" y="30"/>
                  </a:lnTo>
                  <a:lnTo>
                    <a:pt x="22" y="10"/>
                  </a:lnTo>
                  <a:lnTo>
                    <a:pt x="24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8" y="5"/>
                  </a:lnTo>
                  <a:lnTo>
                    <a:pt x="27" y="7"/>
                  </a:lnTo>
                  <a:lnTo>
                    <a:pt x="24" y="10"/>
                  </a:lnTo>
                  <a:lnTo>
                    <a:pt x="3" y="40"/>
                  </a:lnTo>
                  <a:lnTo>
                    <a:pt x="1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486" name="Freeform 14"/>
            <p:cNvSpPr>
              <a:spLocks noEditPoints="1"/>
            </p:cNvSpPr>
            <p:nvPr/>
          </p:nvSpPr>
          <p:spPr bwMode="auto">
            <a:xfrm>
              <a:off x="2421" y="2105"/>
              <a:ext cx="23" cy="27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6" y="15"/>
                </a:cxn>
                <a:cxn ang="0">
                  <a:pos x="6" y="17"/>
                </a:cxn>
                <a:cxn ang="0">
                  <a:pos x="6" y="20"/>
                </a:cxn>
                <a:cxn ang="0">
                  <a:pos x="7" y="21"/>
                </a:cxn>
                <a:cxn ang="0">
                  <a:pos x="9" y="22"/>
                </a:cxn>
                <a:cxn ang="0">
                  <a:pos x="12" y="22"/>
                </a:cxn>
                <a:cxn ang="0">
                  <a:pos x="13" y="22"/>
                </a:cxn>
                <a:cxn ang="0">
                  <a:pos x="14" y="21"/>
                </a:cxn>
                <a:cxn ang="0">
                  <a:pos x="17" y="21"/>
                </a:cxn>
                <a:cxn ang="0">
                  <a:pos x="20" y="18"/>
                </a:cxn>
                <a:cxn ang="0">
                  <a:pos x="20" y="20"/>
                </a:cxn>
                <a:cxn ang="0">
                  <a:pos x="16" y="22"/>
                </a:cxn>
                <a:cxn ang="0">
                  <a:pos x="12" y="25"/>
                </a:cxn>
                <a:cxn ang="0">
                  <a:pos x="9" y="27"/>
                </a:cxn>
                <a:cxn ang="0">
                  <a:pos x="5" y="25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0" y="18"/>
                </a:cxn>
                <a:cxn ang="0">
                  <a:pos x="2" y="14"/>
                </a:cxn>
                <a:cxn ang="0">
                  <a:pos x="3" y="10"/>
                </a:cxn>
                <a:cxn ang="0">
                  <a:pos x="6" y="6"/>
                </a:cxn>
                <a:cxn ang="0">
                  <a:pos x="9" y="3"/>
                </a:cxn>
                <a:cxn ang="0">
                  <a:pos x="13" y="1"/>
                </a:cxn>
                <a:cxn ang="0">
                  <a:pos x="17" y="0"/>
                </a:cxn>
                <a:cxn ang="0">
                  <a:pos x="19" y="0"/>
                </a:cxn>
                <a:cxn ang="0">
                  <a:pos x="21" y="1"/>
                </a:cxn>
                <a:cxn ang="0">
                  <a:pos x="21" y="3"/>
                </a:cxn>
                <a:cxn ang="0">
                  <a:pos x="23" y="4"/>
                </a:cxn>
                <a:cxn ang="0">
                  <a:pos x="21" y="7"/>
                </a:cxn>
                <a:cxn ang="0">
                  <a:pos x="20" y="8"/>
                </a:cxn>
                <a:cxn ang="0">
                  <a:pos x="17" y="11"/>
                </a:cxn>
                <a:cxn ang="0">
                  <a:pos x="14" y="13"/>
                </a:cxn>
                <a:cxn ang="0">
                  <a:pos x="10" y="14"/>
                </a:cxn>
                <a:cxn ang="0">
                  <a:pos x="6" y="15"/>
                </a:cxn>
                <a:cxn ang="0">
                  <a:pos x="6" y="14"/>
                </a:cxn>
                <a:cxn ang="0">
                  <a:pos x="9" y="13"/>
                </a:cxn>
                <a:cxn ang="0">
                  <a:pos x="12" y="13"/>
                </a:cxn>
                <a:cxn ang="0">
                  <a:pos x="14" y="10"/>
                </a:cxn>
                <a:cxn ang="0">
                  <a:pos x="16" y="8"/>
                </a:cxn>
                <a:cxn ang="0">
                  <a:pos x="17" y="6"/>
                </a:cxn>
                <a:cxn ang="0">
                  <a:pos x="19" y="4"/>
                </a:cxn>
                <a:cxn ang="0">
                  <a:pos x="17" y="3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6" y="1"/>
                </a:cxn>
                <a:cxn ang="0">
                  <a:pos x="13" y="3"/>
                </a:cxn>
                <a:cxn ang="0">
                  <a:pos x="10" y="4"/>
                </a:cxn>
                <a:cxn ang="0">
                  <a:pos x="7" y="8"/>
                </a:cxn>
                <a:cxn ang="0">
                  <a:pos x="6" y="14"/>
                </a:cxn>
              </a:cxnLst>
              <a:rect l="0" t="0" r="r" b="b"/>
              <a:pathLst>
                <a:path w="23" h="27">
                  <a:moveTo>
                    <a:pt x="6" y="15"/>
                  </a:moveTo>
                  <a:lnTo>
                    <a:pt x="6" y="15"/>
                  </a:lnTo>
                  <a:lnTo>
                    <a:pt x="6" y="17"/>
                  </a:lnTo>
                  <a:lnTo>
                    <a:pt x="6" y="20"/>
                  </a:lnTo>
                  <a:lnTo>
                    <a:pt x="7" y="21"/>
                  </a:lnTo>
                  <a:lnTo>
                    <a:pt x="9" y="22"/>
                  </a:lnTo>
                  <a:lnTo>
                    <a:pt x="12" y="22"/>
                  </a:lnTo>
                  <a:lnTo>
                    <a:pt x="13" y="22"/>
                  </a:lnTo>
                  <a:lnTo>
                    <a:pt x="14" y="21"/>
                  </a:lnTo>
                  <a:lnTo>
                    <a:pt x="17" y="21"/>
                  </a:lnTo>
                  <a:lnTo>
                    <a:pt x="20" y="18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2" y="25"/>
                  </a:lnTo>
                  <a:lnTo>
                    <a:pt x="9" y="27"/>
                  </a:lnTo>
                  <a:lnTo>
                    <a:pt x="5" y="25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3" y="10"/>
                  </a:lnTo>
                  <a:lnTo>
                    <a:pt x="6" y="6"/>
                  </a:lnTo>
                  <a:lnTo>
                    <a:pt x="9" y="3"/>
                  </a:lnTo>
                  <a:lnTo>
                    <a:pt x="13" y="1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1" y="3"/>
                  </a:lnTo>
                  <a:lnTo>
                    <a:pt x="23" y="4"/>
                  </a:lnTo>
                  <a:lnTo>
                    <a:pt x="21" y="7"/>
                  </a:lnTo>
                  <a:lnTo>
                    <a:pt x="20" y="8"/>
                  </a:lnTo>
                  <a:lnTo>
                    <a:pt x="17" y="11"/>
                  </a:lnTo>
                  <a:lnTo>
                    <a:pt x="14" y="13"/>
                  </a:lnTo>
                  <a:lnTo>
                    <a:pt x="10" y="14"/>
                  </a:lnTo>
                  <a:lnTo>
                    <a:pt x="6" y="15"/>
                  </a:lnTo>
                  <a:close/>
                  <a:moveTo>
                    <a:pt x="6" y="14"/>
                  </a:moveTo>
                  <a:lnTo>
                    <a:pt x="9" y="13"/>
                  </a:lnTo>
                  <a:lnTo>
                    <a:pt x="12" y="13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17" y="6"/>
                  </a:lnTo>
                  <a:lnTo>
                    <a:pt x="19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3" y="3"/>
                  </a:lnTo>
                  <a:lnTo>
                    <a:pt x="10" y="4"/>
                  </a:lnTo>
                  <a:lnTo>
                    <a:pt x="7" y="8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487" name="Freeform 15"/>
            <p:cNvSpPr>
              <a:spLocks/>
            </p:cNvSpPr>
            <p:nvPr/>
          </p:nvSpPr>
          <p:spPr bwMode="auto">
            <a:xfrm>
              <a:off x="2447" y="2105"/>
              <a:ext cx="21" cy="25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1" y="0"/>
                </a:cxn>
                <a:cxn ang="0">
                  <a:pos x="7" y="14"/>
                </a:cxn>
                <a:cxn ang="0">
                  <a:pos x="9" y="8"/>
                </a:cxn>
                <a:cxn ang="0">
                  <a:pos x="12" y="6"/>
                </a:cxn>
                <a:cxn ang="0">
                  <a:pos x="15" y="3"/>
                </a:cxn>
                <a:cxn ang="0">
                  <a:pos x="16" y="1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1" y="1"/>
                </a:cxn>
                <a:cxn ang="0">
                  <a:pos x="21" y="3"/>
                </a:cxn>
                <a:cxn ang="0">
                  <a:pos x="19" y="4"/>
                </a:cxn>
                <a:cxn ang="0">
                  <a:pos x="19" y="7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6" y="8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6" y="6"/>
                </a:cxn>
                <a:cxn ang="0">
                  <a:pos x="15" y="6"/>
                </a:cxn>
                <a:cxn ang="0">
                  <a:pos x="15" y="6"/>
                </a:cxn>
                <a:cxn ang="0">
                  <a:pos x="15" y="6"/>
                </a:cxn>
                <a:cxn ang="0">
                  <a:pos x="15" y="6"/>
                </a:cxn>
                <a:cxn ang="0">
                  <a:pos x="15" y="6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7"/>
                </a:cxn>
                <a:cxn ang="0">
                  <a:pos x="9" y="10"/>
                </a:cxn>
                <a:cxn ang="0">
                  <a:pos x="8" y="14"/>
                </a:cxn>
                <a:cxn ang="0">
                  <a:pos x="7" y="15"/>
                </a:cxn>
                <a:cxn ang="0">
                  <a:pos x="5" y="18"/>
                </a:cxn>
                <a:cxn ang="0">
                  <a:pos x="5" y="21"/>
                </a:cxn>
                <a:cxn ang="0">
                  <a:pos x="4" y="22"/>
                </a:cxn>
                <a:cxn ang="0">
                  <a:pos x="4" y="25"/>
                </a:cxn>
                <a:cxn ang="0">
                  <a:pos x="0" y="25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1"/>
                </a:cxn>
              </a:cxnLst>
              <a:rect l="0" t="0" r="r" b="b"/>
              <a:pathLst>
                <a:path w="21" h="25">
                  <a:moveTo>
                    <a:pt x="1" y="1"/>
                  </a:moveTo>
                  <a:lnTo>
                    <a:pt x="11" y="0"/>
                  </a:lnTo>
                  <a:lnTo>
                    <a:pt x="7" y="14"/>
                  </a:lnTo>
                  <a:lnTo>
                    <a:pt x="9" y="8"/>
                  </a:lnTo>
                  <a:lnTo>
                    <a:pt x="12" y="6"/>
                  </a:lnTo>
                  <a:lnTo>
                    <a:pt x="15" y="3"/>
                  </a:lnTo>
                  <a:lnTo>
                    <a:pt x="16" y="1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1" y="1"/>
                  </a:lnTo>
                  <a:lnTo>
                    <a:pt x="21" y="3"/>
                  </a:lnTo>
                  <a:lnTo>
                    <a:pt x="19" y="4"/>
                  </a:lnTo>
                  <a:lnTo>
                    <a:pt x="19" y="7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7"/>
                  </a:lnTo>
                  <a:lnTo>
                    <a:pt x="9" y="10"/>
                  </a:lnTo>
                  <a:lnTo>
                    <a:pt x="8" y="14"/>
                  </a:lnTo>
                  <a:lnTo>
                    <a:pt x="7" y="15"/>
                  </a:lnTo>
                  <a:lnTo>
                    <a:pt x="5" y="18"/>
                  </a:lnTo>
                  <a:lnTo>
                    <a:pt x="5" y="21"/>
                  </a:lnTo>
                  <a:lnTo>
                    <a:pt x="4" y="22"/>
                  </a:lnTo>
                  <a:lnTo>
                    <a:pt x="4" y="25"/>
                  </a:lnTo>
                  <a:lnTo>
                    <a:pt x="0" y="25"/>
                  </a:lnTo>
                  <a:lnTo>
                    <a:pt x="4" y="8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488" name="Freeform 16"/>
            <p:cNvSpPr>
              <a:spLocks noEditPoints="1"/>
            </p:cNvSpPr>
            <p:nvPr/>
          </p:nvSpPr>
          <p:spPr bwMode="auto">
            <a:xfrm>
              <a:off x="2469" y="2091"/>
              <a:ext cx="24" cy="4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0"/>
                </a:cxn>
                <a:cxn ang="0">
                  <a:pos x="11" y="17"/>
                </a:cxn>
                <a:cxn ang="0">
                  <a:pos x="13" y="15"/>
                </a:cxn>
                <a:cxn ang="0">
                  <a:pos x="15" y="14"/>
                </a:cxn>
                <a:cxn ang="0">
                  <a:pos x="17" y="14"/>
                </a:cxn>
                <a:cxn ang="0">
                  <a:pos x="20" y="15"/>
                </a:cxn>
                <a:cxn ang="0">
                  <a:pos x="22" y="17"/>
                </a:cxn>
                <a:cxn ang="0">
                  <a:pos x="24" y="18"/>
                </a:cxn>
                <a:cxn ang="0">
                  <a:pos x="24" y="22"/>
                </a:cxn>
                <a:cxn ang="0">
                  <a:pos x="22" y="27"/>
                </a:cxn>
                <a:cxn ang="0">
                  <a:pos x="21" y="31"/>
                </a:cxn>
                <a:cxn ang="0">
                  <a:pos x="18" y="35"/>
                </a:cxn>
                <a:cxn ang="0">
                  <a:pos x="15" y="38"/>
                </a:cxn>
                <a:cxn ang="0">
                  <a:pos x="11" y="39"/>
                </a:cxn>
                <a:cxn ang="0">
                  <a:pos x="8" y="41"/>
                </a:cxn>
                <a:cxn ang="0">
                  <a:pos x="4" y="39"/>
                </a:cxn>
                <a:cxn ang="0">
                  <a:pos x="0" y="36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1"/>
                </a:cxn>
                <a:cxn ang="0">
                  <a:pos x="14" y="0"/>
                </a:cxn>
                <a:cxn ang="0">
                  <a:pos x="4" y="36"/>
                </a:cxn>
                <a:cxn ang="0">
                  <a:pos x="6" y="38"/>
                </a:cxn>
                <a:cxn ang="0">
                  <a:pos x="8" y="39"/>
                </a:cxn>
                <a:cxn ang="0">
                  <a:pos x="11" y="38"/>
                </a:cxn>
                <a:cxn ang="0">
                  <a:pos x="13" y="36"/>
                </a:cxn>
                <a:cxn ang="0">
                  <a:pos x="15" y="35"/>
                </a:cxn>
                <a:cxn ang="0">
                  <a:pos x="17" y="31"/>
                </a:cxn>
                <a:cxn ang="0">
                  <a:pos x="18" y="27"/>
                </a:cxn>
                <a:cxn ang="0">
                  <a:pos x="18" y="22"/>
                </a:cxn>
                <a:cxn ang="0">
                  <a:pos x="18" y="21"/>
                </a:cxn>
                <a:cxn ang="0">
                  <a:pos x="18" y="20"/>
                </a:cxn>
                <a:cxn ang="0">
                  <a:pos x="17" y="18"/>
                </a:cxn>
                <a:cxn ang="0">
                  <a:pos x="15" y="18"/>
                </a:cxn>
                <a:cxn ang="0">
                  <a:pos x="13" y="18"/>
                </a:cxn>
                <a:cxn ang="0">
                  <a:pos x="11" y="20"/>
                </a:cxn>
                <a:cxn ang="0">
                  <a:pos x="8" y="22"/>
                </a:cxn>
                <a:cxn ang="0">
                  <a:pos x="7" y="25"/>
                </a:cxn>
                <a:cxn ang="0">
                  <a:pos x="4" y="36"/>
                </a:cxn>
              </a:cxnLst>
              <a:rect l="0" t="0" r="r" b="b"/>
              <a:pathLst>
                <a:path w="24" h="41">
                  <a:moveTo>
                    <a:pt x="14" y="0"/>
                  </a:moveTo>
                  <a:lnTo>
                    <a:pt x="8" y="20"/>
                  </a:lnTo>
                  <a:lnTo>
                    <a:pt x="11" y="17"/>
                  </a:lnTo>
                  <a:lnTo>
                    <a:pt x="13" y="15"/>
                  </a:lnTo>
                  <a:lnTo>
                    <a:pt x="15" y="14"/>
                  </a:lnTo>
                  <a:lnTo>
                    <a:pt x="17" y="14"/>
                  </a:lnTo>
                  <a:lnTo>
                    <a:pt x="20" y="15"/>
                  </a:lnTo>
                  <a:lnTo>
                    <a:pt x="22" y="17"/>
                  </a:lnTo>
                  <a:lnTo>
                    <a:pt x="24" y="18"/>
                  </a:lnTo>
                  <a:lnTo>
                    <a:pt x="24" y="22"/>
                  </a:lnTo>
                  <a:lnTo>
                    <a:pt x="22" y="27"/>
                  </a:lnTo>
                  <a:lnTo>
                    <a:pt x="21" y="31"/>
                  </a:lnTo>
                  <a:lnTo>
                    <a:pt x="18" y="35"/>
                  </a:lnTo>
                  <a:lnTo>
                    <a:pt x="15" y="38"/>
                  </a:lnTo>
                  <a:lnTo>
                    <a:pt x="11" y="39"/>
                  </a:lnTo>
                  <a:lnTo>
                    <a:pt x="8" y="41"/>
                  </a:lnTo>
                  <a:lnTo>
                    <a:pt x="4" y="39"/>
                  </a:lnTo>
                  <a:lnTo>
                    <a:pt x="0" y="36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1"/>
                  </a:lnTo>
                  <a:lnTo>
                    <a:pt x="14" y="0"/>
                  </a:lnTo>
                  <a:close/>
                  <a:moveTo>
                    <a:pt x="4" y="36"/>
                  </a:moveTo>
                  <a:lnTo>
                    <a:pt x="6" y="38"/>
                  </a:lnTo>
                  <a:lnTo>
                    <a:pt x="8" y="39"/>
                  </a:lnTo>
                  <a:lnTo>
                    <a:pt x="11" y="38"/>
                  </a:lnTo>
                  <a:lnTo>
                    <a:pt x="13" y="36"/>
                  </a:lnTo>
                  <a:lnTo>
                    <a:pt x="15" y="35"/>
                  </a:lnTo>
                  <a:lnTo>
                    <a:pt x="17" y="31"/>
                  </a:lnTo>
                  <a:lnTo>
                    <a:pt x="18" y="27"/>
                  </a:lnTo>
                  <a:lnTo>
                    <a:pt x="18" y="22"/>
                  </a:lnTo>
                  <a:lnTo>
                    <a:pt x="18" y="21"/>
                  </a:lnTo>
                  <a:lnTo>
                    <a:pt x="18" y="20"/>
                  </a:lnTo>
                  <a:lnTo>
                    <a:pt x="17" y="18"/>
                  </a:lnTo>
                  <a:lnTo>
                    <a:pt x="15" y="18"/>
                  </a:lnTo>
                  <a:lnTo>
                    <a:pt x="13" y="18"/>
                  </a:lnTo>
                  <a:lnTo>
                    <a:pt x="11" y="20"/>
                  </a:lnTo>
                  <a:lnTo>
                    <a:pt x="8" y="22"/>
                  </a:lnTo>
                  <a:lnTo>
                    <a:pt x="7" y="25"/>
                  </a:lnTo>
                  <a:lnTo>
                    <a:pt x="4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3489" name="Picture 1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22" y="2104"/>
              <a:ext cx="48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3490" name="Picture 1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22" y="2104"/>
              <a:ext cx="48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3491" name="Freeform 19"/>
            <p:cNvSpPr>
              <a:spLocks noEditPoints="1"/>
            </p:cNvSpPr>
            <p:nvPr/>
          </p:nvSpPr>
          <p:spPr bwMode="auto">
            <a:xfrm>
              <a:off x="2602" y="2091"/>
              <a:ext cx="24" cy="4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9" y="20"/>
                </a:cxn>
                <a:cxn ang="0">
                  <a:pos x="11" y="17"/>
                </a:cxn>
                <a:cxn ang="0">
                  <a:pos x="13" y="15"/>
                </a:cxn>
                <a:cxn ang="0">
                  <a:pos x="16" y="14"/>
                </a:cxn>
                <a:cxn ang="0">
                  <a:pos x="17" y="14"/>
                </a:cxn>
                <a:cxn ang="0">
                  <a:pos x="20" y="15"/>
                </a:cxn>
                <a:cxn ang="0">
                  <a:pos x="21" y="17"/>
                </a:cxn>
                <a:cxn ang="0">
                  <a:pos x="23" y="18"/>
                </a:cxn>
                <a:cxn ang="0">
                  <a:pos x="24" y="22"/>
                </a:cxn>
                <a:cxn ang="0">
                  <a:pos x="23" y="27"/>
                </a:cxn>
                <a:cxn ang="0">
                  <a:pos x="21" y="31"/>
                </a:cxn>
                <a:cxn ang="0">
                  <a:pos x="19" y="35"/>
                </a:cxn>
                <a:cxn ang="0">
                  <a:pos x="16" y="38"/>
                </a:cxn>
                <a:cxn ang="0">
                  <a:pos x="11" y="39"/>
                </a:cxn>
                <a:cxn ang="0">
                  <a:pos x="9" y="41"/>
                </a:cxn>
                <a:cxn ang="0">
                  <a:pos x="4" y="39"/>
                </a:cxn>
                <a:cxn ang="0">
                  <a:pos x="0" y="36"/>
                </a:cxn>
                <a:cxn ang="0">
                  <a:pos x="9" y="8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1"/>
                </a:cxn>
                <a:cxn ang="0">
                  <a:pos x="14" y="0"/>
                </a:cxn>
                <a:cxn ang="0">
                  <a:pos x="4" y="36"/>
                </a:cxn>
                <a:cxn ang="0">
                  <a:pos x="6" y="38"/>
                </a:cxn>
                <a:cxn ang="0">
                  <a:pos x="9" y="39"/>
                </a:cxn>
                <a:cxn ang="0">
                  <a:pos x="10" y="38"/>
                </a:cxn>
                <a:cxn ang="0">
                  <a:pos x="13" y="36"/>
                </a:cxn>
                <a:cxn ang="0">
                  <a:pos x="16" y="35"/>
                </a:cxn>
                <a:cxn ang="0">
                  <a:pos x="17" y="31"/>
                </a:cxn>
                <a:cxn ang="0">
                  <a:pos x="19" y="27"/>
                </a:cxn>
                <a:cxn ang="0">
                  <a:pos x="19" y="22"/>
                </a:cxn>
                <a:cxn ang="0">
                  <a:pos x="19" y="21"/>
                </a:cxn>
                <a:cxn ang="0">
                  <a:pos x="17" y="20"/>
                </a:cxn>
                <a:cxn ang="0">
                  <a:pos x="17" y="18"/>
                </a:cxn>
                <a:cxn ang="0">
                  <a:pos x="16" y="18"/>
                </a:cxn>
                <a:cxn ang="0">
                  <a:pos x="13" y="18"/>
                </a:cxn>
                <a:cxn ang="0">
                  <a:pos x="10" y="20"/>
                </a:cxn>
                <a:cxn ang="0">
                  <a:pos x="9" y="22"/>
                </a:cxn>
                <a:cxn ang="0">
                  <a:pos x="7" y="25"/>
                </a:cxn>
                <a:cxn ang="0">
                  <a:pos x="4" y="36"/>
                </a:cxn>
              </a:cxnLst>
              <a:rect l="0" t="0" r="r" b="b"/>
              <a:pathLst>
                <a:path w="24" h="41">
                  <a:moveTo>
                    <a:pt x="14" y="0"/>
                  </a:moveTo>
                  <a:lnTo>
                    <a:pt x="9" y="20"/>
                  </a:lnTo>
                  <a:lnTo>
                    <a:pt x="11" y="17"/>
                  </a:lnTo>
                  <a:lnTo>
                    <a:pt x="13" y="15"/>
                  </a:lnTo>
                  <a:lnTo>
                    <a:pt x="16" y="14"/>
                  </a:lnTo>
                  <a:lnTo>
                    <a:pt x="17" y="14"/>
                  </a:lnTo>
                  <a:lnTo>
                    <a:pt x="20" y="15"/>
                  </a:lnTo>
                  <a:lnTo>
                    <a:pt x="21" y="17"/>
                  </a:lnTo>
                  <a:lnTo>
                    <a:pt x="23" y="18"/>
                  </a:lnTo>
                  <a:lnTo>
                    <a:pt x="24" y="22"/>
                  </a:lnTo>
                  <a:lnTo>
                    <a:pt x="23" y="27"/>
                  </a:lnTo>
                  <a:lnTo>
                    <a:pt x="21" y="31"/>
                  </a:lnTo>
                  <a:lnTo>
                    <a:pt x="19" y="35"/>
                  </a:lnTo>
                  <a:lnTo>
                    <a:pt x="16" y="38"/>
                  </a:lnTo>
                  <a:lnTo>
                    <a:pt x="11" y="39"/>
                  </a:lnTo>
                  <a:lnTo>
                    <a:pt x="9" y="41"/>
                  </a:lnTo>
                  <a:lnTo>
                    <a:pt x="4" y="39"/>
                  </a:lnTo>
                  <a:lnTo>
                    <a:pt x="0" y="36"/>
                  </a:lnTo>
                  <a:lnTo>
                    <a:pt x="9" y="8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1"/>
                  </a:lnTo>
                  <a:lnTo>
                    <a:pt x="14" y="0"/>
                  </a:lnTo>
                  <a:close/>
                  <a:moveTo>
                    <a:pt x="4" y="36"/>
                  </a:moveTo>
                  <a:lnTo>
                    <a:pt x="6" y="38"/>
                  </a:lnTo>
                  <a:lnTo>
                    <a:pt x="9" y="39"/>
                  </a:lnTo>
                  <a:lnTo>
                    <a:pt x="10" y="38"/>
                  </a:lnTo>
                  <a:lnTo>
                    <a:pt x="13" y="36"/>
                  </a:lnTo>
                  <a:lnTo>
                    <a:pt x="16" y="35"/>
                  </a:lnTo>
                  <a:lnTo>
                    <a:pt x="17" y="31"/>
                  </a:lnTo>
                  <a:lnTo>
                    <a:pt x="19" y="27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7" y="20"/>
                  </a:lnTo>
                  <a:lnTo>
                    <a:pt x="17" y="18"/>
                  </a:lnTo>
                  <a:lnTo>
                    <a:pt x="16" y="18"/>
                  </a:lnTo>
                  <a:lnTo>
                    <a:pt x="13" y="18"/>
                  </a:lnTo>
                  <a:lnTo>
                    <a:pt x="10" y="20"/>
                  </a:lnTo>
                  <a:lnTo>
                    <a:pt x="9" y="22"/>
                  </a:lnTo>
                  <a:lnTo>
                    <a:pt x="7" y="25"/>
                  </a:lnTo>
                  <a:lnTo>
                    <a:pt x="4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492" name="Freeform 20"/>
            <p:cNvSpPr>
              <a:spLocks noEditPoints="1"/>
            </p:cNvSpPr>
            <p:nvPr/>
          </p:nvSpPr>
          <p:spPr bwMode="auto">
            <a:xfrm>
              <a:off x="2629" y="2105"/>
              <a:ext cx="25" cy="27"/>
            </a:xfrm>
            <a:custGeom>
              <a:avLst/>
              <a:gdLst/>
              <a:ahLst/>
              <a:cxnLst>
                <a:cxn ang="0">
                  <a:pos x="25" y="8"/>
                </a:cxn>
                <a:cxn ang="0">
                  <a:pos x="24" y="13"/>
                </a:cxn>
                <a:cxn ang="0">
                  <a:pos x="22" y="17"/>
                </a:cxn>
                <a:cxn ang="0">
                  <a:pos x="20" y="21"/>
                </a:cxn>
                <a:cxn ang="0">
                  <a:pos x="17" y="24"/>
                </a:cxn>
                <a:cxn ang="0">
                  <a:pos x="13" y="25"/>
                </a:cxn>
                <a:cxn ang="0">
                  <a:pos x="8" y="27"/>
                </a:cxn>
                <a:cxn ang="0">
                  <a:pos x="6" y="25"/>
                </a:cxn>
                <a:cxn ang="0">
                  <a:pos x="3" y="24"/>
                </a:cxn>
                <a:cxn ang="0">
                  <a:pos x="1" y="21"/>
                </a:cxn>
                <a:cxn ang="0">
                  <a:pos x="0" y="17"/>
                </a:cxn>
                <a:cxn ang="0">
                  <a:pos x="1" y="13"/>
                </a:cxn>
                <a:cxn ang="0">
                  <a:pos x="3" y="10"/>
                </a:cxn>
                <a:cxn ang="0">
                  <a:pos x="6" y="6"/>
                </a:cxn>
                <a:cxn ang="0">
                  <a:pos x="8" y="3"/>
                </a:cxn>
                <a:cxn ang="0">
                  <a:pos x="13" y="1"/>
                </a:cxn>
                <a:cxn ang="0">
                  <a:pos x="17" y="0"/>
                </a:cxn>
                <a:cxn ang="0">
                  <a:pos x="20" y="1"/>
                </a:cxn>
                <a:cxn ang="0">
                  <a:pos x="22" y="3"/>
                </a:cxn>
                <a:cxn ang="0">
                  <a:pos x="24" y="6"/>
                </a:cxn>
                <a:cxn ang="0">
                  <a:pos x="25" y="8"/>
                </a:cxn>
                <a:cxn ang="0">
                  <a:pos x="20" y="7"/>
                </a:cxn>
                <a:cxn ang="0">
                  <a:pos x="20" y="4"/>
                </a:cxn>
                <a:cxn ang="0">
                  <a:pos x="18" y="3"/>
                </a:cxn>
                <a:cxn ang="0">
                  <a:pos x="17" y="1"/>
                </a:cxn>
                <a:cxn ang="0">
                  <a:pos x="15" y="1"/>
                </a:cxn>
                <a:cxn ang="0">
                  <a:pos x="13" y="3"/>
                </a:cxn>
                <a:cxn ang="0">
                  <a:pos x="11" y="4"/>
                </a:cxn>
                <a:cxn ang="0">
                  <a:pos x="8" y="7"/>
                </a:cxn>
                <a:cxn ang="0">
                  <a:pos x="6" y="14"/>
                </a:cxn>
                <a:cxn ang="0">
                  <a:pos x="6" y="20"/>
                </a:cxn>
                <a:cxn ang="0">
                  <a:pos x="6" y="21"/>
                </a:cxn>
                <a:cxn ang="0">
                  <a:pos x="7" y="24"/>
                </a:cxn>
                <a:cxn ang="0">
                  <a:pos x="8" y="24"/>
                </a:cxn>
                <a:cxn ang="0">
                  <a:pos x="10" y="25"/>
                </a:cxn>
                <a:cxn ang="0">
                  <a:pos x="13" y="24"/>
                </a:cxn>
                <a:cxn ang="0">
                  <a:pos x="14" y="22"/>
                </a:cxn>
                <a:cxn ang="0">
                  <a:pos x="17" y="18"/>
                </a:cxn>
                <a:cxn ang="0">
                  <a:pos x="20" y="13"/>
                </a:cxn>
                <a:cxn ang="0">
                  <a:pos x="20" y="7"/>
                </a:cxn>
              </a:cxnLst>
              <a:rect l="0" t="0" r="r" b="b"/>
              <a:pathLst>
                <a:path w="25" h="27">
                  <a:moveTo>
                    <a:pt x="25" y="8"/>
                  </a:moveTo>
                  <a:lnTo>
                    <a:pt x="24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3" y="25"/>
                  </a:lnTo>
                  <a:lnTo>
                    <a:pt x="8" y="27"/>
                  </a:lnTo>
                  <a:lnTo>
                    <a:pt x="6" y="25"/>
                  </a:lnTo>
                  <a:lnTo>
                    <a:pt x="3" y="24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3" y="10"/>
                  </a:lnTo>
                  <a:lnTo>
                    <a:pt x="6" y="6"/>
                  </a:lnTo>
                  <a:lnTo>
                    <a:pt x="8" y="3"/>
                  </a:lnTo>
                  <a:lnTo>
                    <a:pt x="13" y="1"/>
                  </a:lnTo>
                  <a:lnTo>
                    <a:pt x="17" y="0"/>
                  </a:lnTo>
                  <a:lnTo>
                    <a:pt x="20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5" y="8"/>
                  </a:lnTo>
                  <a:close/>
                  <a:moveTo>
                    <a:pt x="20" y="7"/>
                  </a:moveTo>
                  <a:lnTo>
                    <a:pt x="20" y="4"/>
                  </a:lnTo>
                  <a:lnTo>
                    <a:pt x="18" y="3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3"/>
                  </a:lnTo>
                  <a:lnTo>
                    <a:pt x="11" y="4"/>
                  </a:lnTo>
                  <a:lnTo>
                    <a:pt x="8" y="7"/>
                  </a:lnTo>
                  <a:lnTo>
                    <a:pt x="6" y="14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7" y="24"/>
                  </a:lnTo>
                  <a:lnTo>
                    <a:pt x="8" y="24"/>
                  </a:lnTo>
                  <a:lnTo>
                    <a:pt x="10" y="25"/>
                  </a:lnTo>
                  <a:lnTo>
                    <a:pt x="13" y="24"/>
                  </a:lnTo>
                  <a:lnTo>
                    <a:pt x="14" y="22"/>
                  </a:lnTo>
                  <a:lnTo>
                    <a:pt x="17" y="18"/>
                  </a:lnTo>
                  <a:lnTo>
                    <a:pt x="20" y="13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493" name="Freeform 21"/>
            <p:cNvSpPr>
              <a:spLocks noEditPoints="1"/>
            </p:cNvSpPr>
            <p:nvPr/>
          </p:nvSpPr>
          <p:spPr bwMode="auto">
            <a:xfrm>
              <a:off x="2657" y="2105"/>
              <a:ext cx="25" cy="27"/>
            </a:xfrm>
            <a:custGeom>
              <a:avLst/>
              <a:gdLst/>
              <a:ahLst/>
              <a:cxnLst>
                <a:cxn ang="0">
                  <a:pos x="25" y="8"/>
                </a:cxn>
                <a:cxn ang="0">
                  <a:pos x="24" y="13"/>
                </a:cxn>
                <a:cxn ang="0">
                  <a:pos x="22" y="17"/>
                </a:cxn>
                <a:cxn ang="0">
                  <a:pos x="20" y="21"/>
                </a:cxn>
                <a:cxn ang="0">
                  <a:pos x="17" y="24"/>
                </a:cxn>
                <a:cxn ang="0">
                  <a:pos x="13" y="25"/>
                </a:cxn>
                <a:cxn ang="0">
                  <a:pos x="8" y="27"/>
                </a:cxn>
                <a:cxn ang="0">
                  <a:pos x="6" y="25"/>
                </a:cxn>
                <a:cxn ang="0">
                  <a:pos x="3" y="24"/>
                </a:cxn>
                <a:cxn ang="0">
                  <a:pos x="1" y="21"/>
                </a:cxn>
                <a:cxn ang="0">
                  <a:pos x="0" y="17"/>
                </a:cxn>
                <a:cxn ang="0">
                  <a:pos x="1" y="13"/>
                </a:cxn>
                <a:cxn ang="0">
                  <a:pos x="3" y="10"/>
                </a:cxn>
                <a:cxn ang="0">
                  <a:pos x="6" y="6"/>
                </a:cxn>
                <a:cxn ang="0">
                  <a:pos x="8" y="3"/>
                </a:cxn>
                <a:cxn ang="0">
                  <a:pos x="13" y="1"/>
                </a:cxn>
                <a:cxn ang="0">
                  <a:pos x="17" y="0"/>
                </a:cxn>
                <a:cxn ang="0">
                  <a:pos x="20" y="1"/>
                </a:cxn>
                <a:cxn ang="0">
                  <a:pos x="22" y="3"/>
                </a:cxn>
                <a:cxn ang="0">
                  <a:pos x="24" y="6"/>
                </a:cxn>
                <a:cxn ang="0">
                  <a:pos x="25" y="8"/>
                </a:cxn>
                <a:cxn ang="0">
                  <a:pos x="20" y="7"/>
                </a:cxn>
                <a:cxn ang="0">
                  <a:pos x="20" y="4"/>
                </a:cxn>
                <a:cxn ang="0">
                  <a:pos x="18" y="3"/>
                </a:cxn>
                <a:cxn ang="0">
                  <a:pos x="17" y="1"/>
                </a:cxn>
                <a:cxn ang="0">
                  <a:pos x="15" y="1"/>
                </a:cxn>
                <a:cxn ang="0">
                  <a:pos x="13" y="3"/>
                </a:cxn>
                <a:cxn ang="0">
                  <a:pos x="11" y="4"/>
                </a:cxn>
                <a:cxn ang="0">
                  <a:pos x="8" y="7"/>
                </a:cxn>
                <a:cxn ang="0">
                  <a:pos x="6" y="14"/>
                </a:cxn>
                <a:cxn ang="0">
                  <a:pos x="6" y="20"/>
                </a:cxn>
                <a:cxn ang="0">
                  <a:pos x="6" y="21"/>
                </a:cxn>
                <a:cxn ang="0">
                  <a:pos x="7" y="24"/>
                </a:cxn>
                <a:cxn ang="0">
                  <a:pos x="8" y="24"/>
                </a:cxn>
                <a:cxn ang="0">
                  <a:pos x="10" y="25"/>
                </a:cxn>
                <a:cxn ang="0">
                  <a:pos x="13" y="24"/>
                </a:cxn>
                <a:cxn ang="0">
                  <a:pos x="14" y="22"/>
                </a:cxn>
                <a:cxn ang="0">
                  <a:pos x="17" y="18"/>
                </a:cxn>
                <a:cxn ang="0">
                  <a:pos x="20" y="13"/>
                </a:cxn>
                <a:cxn ang="0">
                  <a:pos x="20" y="7"/>
                </a:cxn>
              </a:cxnLst>
              <a:rect l="0" t="0" r="r" b="b"/>
              <a:pathLst>
                <a:path w="25" h="27">
                  <a:moveTo>
                    <a:pt x="25" y="8"/>
                  </a:moveTo>
                  <a:lnTo>
                    <a:pt x="24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3" y="25"/>
                  </a:lnTo>
                  <a:lnTo>
                    <a:pt x="8" y="27"/>
                  </a:lnTo>
                  <a:lnTo>
                    <a:pt x="6" y="25"/>
                  </a:lnTo>
                  <a:lnTo>
                    <a:pt x="3" y="24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3" y="10"/>
                  </a:lnTo>
                  <a:lnTo>
                    <a:pt x="6" y="6"/>
                  </a:lnTo>
                  <a:lnTo>
                    <a:pt x="8" y="3"/>
                  </a:lnTo>
                  <a:lnTo>
                    <a:pt x="13" y="1"/>
                  </a:lnTo>
                  <a:lnTo>
                    <a:pt x="17" y="0"/>
                  </a:lnTo>
                  <a:lnTo>
                    <a:pt x="20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5" y="8"/>
                  </a:lnTo>
                  <a:close/>
                  <a:moveTo>
                    <a:pt x="20" y="7"/>
                  </a:moveTo>
                  <a:lnTo>
                    <a:pt x="20" y="4"/>
                  </a:lnTo>
                  <a:lnTo>
                    <a:pt x="18" y="3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3"/>
                  </a:lnTo>
                  <a:lnTo>
                    <a:pt x="11" y="4"/>
                  </a:lnTo>
                  <a:lnTo>
                    <a:pt x="8" y="7"/>
                  </a:lnTo>
                  <a:lnTo>
                    <a:pt x="6" y="14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7" y="24"/>
                  </a:lnTo>
                  <a:lnTo>
                    <a:pt x="8" y="24"/>
                  </a:lnTo>
                  <a:lnTo>
                    <a:pt x="10" y="25"/>
                  </a:lnTo>
                  <a:lnTo>
                    <a:pt x="13" y="24"/>
                  </a:lnTo>
                  <a:lnTo>
                    <a:pt x="14" y="22"/>
                  </a:lnTo>
                  <a:lnTo>
                    <a:pt x="17" y="18"/>
                  </a:lnTo>
                  <a:lnTo>
                    <a:pt x="20" y="13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494" name="Freeform 22"/>
            <p:cNvSpPr>
              <a:spLocks/>
            </p:cNvSpPr>
            <p:nvPr/>
          </p:nvSpPr>
          <p:spPr bwMode="auto">
            <a:xfrm>
              <a:off x="2685" y="2091"/>
              <a:ext cx="27" cy="4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8" y="25"/>
                </a:cxn>
                <a:cxn ang="0">
                  <a:pos x="10" y="24"/>
                </a:cxn>
                <a:cxn ang="0">
                  <a:pos x="13" y="21"/>
                </a:cxn>
                <a:cxn ang="0">
                  <a:pos x="15" y="20"/>
                </a:cxn>
                <a:cxn ang="0">
                  <a:pos x="17" y="18"/>
                </a:cxn>
                <a:cxn ang="0">
                  <a:pos x="17" y="17"/>
                </a:cxn>
                <a:cxn ang="0">
                  <a:pos x="18" y="17"/>
                </a:cxn>
                <a:cxn ang="0">
                  <a:pos x="18" y="17"/>
                </a:cxn>
                <a:cxn ang="0">
                  <a:pos x="17" y="17"/>
                </a:cxn>
                <a:cxn ang="0">
                  <a:pos x="17" y="17"/>
                </a:cxn>
                <a:cxn ang="0">
                  <a:pos x="17" y="17"/>
                </a:cxn>
                <a:cxn ang="0">
                  <a:pos x="17" y="15"/>
                </a:cxn>
                <a:cxn ang="0">
                  <a:pos x="15" y="15"/>
                </a:cxn>
                <a:cxn ang="0">
                  <a:pos x="14" y="15"/>
                </a:cxn>
                <a:cxn ang="0">
                  <a:pos x="14" y="15"/>
                </a:cxn>
                <a:cxn ang="0">
                  <a:pos x="27" y="15"/>
                </a:cxn>
                <a:cxn ang="0">
                  <a:pos x="27" y="15"/>
                </a:cxn>
                <a:cxn ang="0">
                  <a:pos x="24" y="17"/>
                </a:cxn>
                <a:cxn ang="0">
                  <a:pos x="22" y="17"/>
                </a:cxn>
                <a:cxn ang="0">
                  <a:pos x="21" y="18"/>
                </a:cxn>
                <a:cxn ang="0">
                  <a:pos x="20" y="18"/>
                </a:cxn>
                <a:cxn ang="0">
                  <a:pos x="18" y="21"/>
                </a:cxn>
                <a:cxn ang="0">
                  <a:pos x="17" y="21"/>
                </a:cxn>
                <a:cxn ang="0">
                  <a:pos x="14" y="24"/>
                </a:cxn>
                <a:cxn ang="0">
                  <a:pos x="15" y="25"/>
                </a:cxn>
                <a:cxn ang="0">
                  <a:pos x="15" y="29"/>
                </a:cxn>
                <a:cxn ang="0">
                  <a:pos x="17" y="32"/>
                </a:cxn>
                <a:cxn ang="0">
                  <a:pos x="17" y="35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1" y="35"/>
                </a:cxn>
                <a:cxn ang="0">
                  <a:pos x="22" y="32"/>
                </a:cxn>
                <a:cxn ang="0">
                  <a:pos x="24" y="34"/>
                </a:cxn>
                <a:cxn ang="0">
                  <a:pos x="21" y="36"/>
                </a:cxn>
                <a:cxn ang="0">
                  <a:pos x="20" y="39"/>
                </a:cxn>
                <a:cxn ang="0">
                  <a:pos x="18" y="39"/>
                </a:cxn>
                <a:cxn ang="0">
                  <a:pos x="17" y="41"/>
                </a:cxn>
                <a:cxn ang="0">
                  <a:pos x="15" y="39"/>
                </a:cxn>
                <a:cxn ang="0">
                  <a:pos x="14" y="39"/>
                </a:cxn>
                <a:cxn ang="0">
                  <a:pos x="14" y="36"/>
                </a:cxn>
                <a:cxn ang="0">
                  <a:pos x="13" y="32"/>
                </a:cxn>
                <a:cxn ang="0">
                  <a:pos x="11" y="27"/>
                </a:cxn>
                <a:cxn ang="0">
                  <a:pos x="7" y="29"/>
                </a:cxn>
                <a:cxn ang="0">
                  <a:pos x="4" y="39"/>
                </a:cxn>
                <a:cxn ang="0">
                  <a:pos x="0" y="39"/>
                </a:cxn>
                <a:cxn ang="0">
                  <a:pos x="10" y="7"/>
                </a:cxn>
                <a:cxn ang="0">
                  <a:pos x="10" y="6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3"/>
                </a:cxn>
                <a:cxn ang="0">
                  <a:pos x="10" y="3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6" y="3"/>
                </a:cxn>
                <a:cxn ang="0">
                  <a:pos x="7" y="1"/>
                </a:cxn>
                <a:cxn ang="0">
                  <a:pos x="15" y="0"/>
                </a:cxn>
              </a:cxnLst>
              <a:rect l="0" t="0" r="r" b="b"/>
              <a:pathLst>
                <a:path w="27" h="41">
                  <a:moveTo>
                    <a:pt x="15" y="0"/>
                  </a:moveTo>
                  <a:lnTo>
                    <a:pt x="8" y="25"/>
                  </a:lnTo>
                  <a:lnTo>
                    <a:pt x="10" y="24"/>
                  </a:lnTo>
                  <a:lnTo>
                    <a:pt x="13" y="21"/>
                  </a:lnTo>
                  <a:lnTo>
                    <a:pt x="15" y="20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5"/>
                  </a:lnTo>
                  <a:lnTo>
                    <a:pt x="15" y="15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27" y="15"/>
                  </a:lnTo>
                  <a:lnTo>
                    <a:pt x="27" y="15"/>
                  </a:lnTo>
                  <a:lnTo>
                    <a:pt x="24" y="17"/>
                  </a:lnTo>
                  <a:lnTo>
                    <a:pt x="22" y="17"/>
                  </a:lnTo>
                  <a:lnTo>
                    <a:pt x="21" y="18"/>
                  </a:lnTo>
                  <a:lnTo>
                    <a:pt x="20" y="18"/>
                  </a:lnTo>
                  <a:lnTo>
                    <a:pt x="18" y="21"/>
                  </a:lnTo>
                  <a:lnTo>
                    <a:pt x="17" y="21"/>
                  </a:lnTo>
                  <a:lnTo>
                    <a:pt x="14" y="24"/>
                  </a:lnTo>
                  <a:lnTo>
                    <a:pt x="15" y="25"/>
                  </a:lnTo>
                  <a:lnTo>
                    <a:pt x="15" y="29"/>
                  </a:lnTo>
                  <a:lnTo>
                    <a:pt x="17" y="32"/>
                  </a:lnTo>
                  <a:lnTo>
                    <a:pt x="17" y="35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1" y="35"/>
                  </a:lnTo>
                  <a:lnTo>
                    <a:pt x="22" y="32"/>
                  </a:lnTo>
                  <a:lnTo>
                    <a:pt x="24" y="34"/>
                  </a:lnTo>
                  <a:lnTo>
                    <a:pt x="21" y="36"/>
                  </a:lnTo>
                  <a:lnTo>
                    <a:pt x="20" y="39"/>
                  </a:lnTo>
                  <a:lnTo>
                    <a:pt x="18" y="39"/>
                  </a:lnTo>
                  <a:lnTo>
                    <a:pt x="17" y="41"/>
                  </a:lnTo>
                  <a:lnTo>
                    <a:pt x="15" y="39"/>
                  </a:lnTo>
                  <a:lnTo>
                    <a:pt x="14" y="39"/>
                  </a:lnTo>
                  <a:lnTo>
                    <a:pt x="14" y="36"/>
                  </a:lnTo>
                  <a:lnTo>
                    <a:pt x="13" y="32"/>
                  </a:lnTo>
                  <a:lnTo>
                    <a:pt x="11" y="27"/>
                  </a:lnTo>
                  <a:lnTo>
                    <a:pt x="7" y="29"/>
                  </a:lnTo>
                  <a:lnTo>
                    <a:pt x="4" y="39"/>
                  </a:lnTo>
                  <a:lnTo>
                    <a:pt x="0" y="39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6" y="3"/>
                  </a:lnTo>
                  <a:lnTo>
                    <a:pt x="7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3495" name="Picture 2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24" y="2109"/>
              <a:ext cx="19" cy="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3496" name="Picture 2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24" y="2109"/>
              <a:ext cx="19" cy="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3497" name="Freeform 25"/>
            <p:cNvSpPr>
              <a:spLocks/>
            </p:cNvSpPr>
            <p:nvPr/>
          </p:nvSpPr>
          <p:spPr bwMode="auto">
            <a:xfrm>
              <a:off x="2981" y="2092"/>
              <a:ext cx="13" cy="49"/>
            </a:xfrm>
            <a:custGeom>
              <a:avLst/>
              <a:gdLst/>
              <a:ahLst/>
              <a:cxnLst>
                <a:cxn ang="0">
                  <a:pos x="13" y="49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3" y="2"/>
                </a:cxn>
                <a:cxn ang="0">
                  <a:pos x="6" y="2"/>
                </a:cxn>
                <a:cxn ang="0">
                  <a:pos x="6" y="48"/>
                </a:cxn>
                <a:cxn ang="0">
                  <a:pos x="13" y="48"/>
                </a:cxn>
                <a:cxn ang="0">
                  <a:pos x="13" y="49"/>
                </a:cxn>
              </a:cxnLst>
              <a:rect l="0" t="0" r="r" b="b"/>
              <a:pathLst>
                <a:path w="13" h="49">
                  <a:moveTo>
                    <a:pt x="13" y="49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6" y="2"/>
                  </a:lnTo>
                  <a:lnTo>
                    <a:pt x="6" y="48"/>
                  </a:lnTo>
                  <a:lnTo>
                    <a:pt x="13" y="48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498" name="Freeform 26"/>
            <p:cNvSpPr>
              <a:spLocks noEditPoints="1"/>
            </p:cNvSpPr>
            <p:nvPr/>
          </p:nvSpPr>
          <p:spPr bwMode="auto">
            <a:xfrm>
              <a:off x="2998" y="2092"/>
              <a:ext cx="24" cy="4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5"/>
                </a:cxn>
                <a:cxn ang="0">
                  <a:pos x="7" y="2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2"/>
                </a:cxn>
                <a:cxn ang="0">
                  <a:pos x="19" y="5"/>
                </a:cxn>
                <a:cxn ang="0">
                  <a:pos x="21" y="9"/>
                </a:cxn>
                <a:cxn ang="0">
                  <a:pos x="22" y="13"/>
                </a:cxn>
                <a:cxn ang="0">
                  <a:pos x="24" y="20"/>
                </a:cxn>
                <a:cxn ang="0">
                  <a:pos x="22" y="26"/>
                </a:cxn>
                <a:cxn ang="0">
                  <a:pos x="21" y="30"/>
                </a:cxn>
                <a:cxn ang="0">
                  <a:pos x="19" y="34"/>
                </a:cxn>
                <a:cxn ang="0">
                  <a:pos x="17" y="37"/>
                </a:cxn>
                <a:cxn ang="0">
                  <a:pos x="14" y="38"/>
                </a:cxn>
                <a:cxn ang="0">
                  <a:pos x="11" y="40"/>
                </a:cxn>
                <a:cxn ang="0">
                  <a:pos x="8" y="38"/>
                </a:cxn>
                <a:cxn ang="0">
                  <a:pos x="5" y="37"/>
                </a:cxn>
                <a:cxn ang="0">
                  <a:pos x="3" y="33"/>
                </a:cxn>
                <a:cxn ang="0">
                  <a:pos x="0" y="27"/>
                </a:cxn>
                <a:cxn ang="0">
                  <a:pos x="0" y="20"/>
                </a:cxn>
                <a:cxn ang="0">
                  <a:pos x="5" y="20"/>
                </a:cxn>
                <a:cxn ang="0">
                  <a:pos x="5" y="27"/>
                </a:cxn>
                <a:cxn ang="0">
                  <a:pos x="7" y="33"/>
                </a:cxn>
                <a:cxn ang="0">
                  <a:pos x="8" y="37"/>
                </a:cxn>
                <a:cxn ang="0">
                  <a:pos x="11" y="37"/>
                </a:cxn>
                <a:cxn ang="0">
                  <a:pos x="12" y="37"/>
                </a:cxn>
                <a:cxn ang="0">
                  <a:pos x="14" y="35"/>
                </a:cxn>
                <a:cxn ang="0">
                  <a:pos x="15" y="34"/>
                </a:cxn>
                <a:cxn ang="0">
                  <a:pos x="17" y="31"/>
                </a:cxn>
                <a:cxn ang="0">
                  <a:pos x="18" y="26"/>
                </a:cxn>
                <a:cxn ang="0">
                  <a:pos x="18" y="19"/>
                </a:cxn>
                <a:cxn ang="0">
                  <a:pos x="18" y="13"/>
                </a:cxn>
                <a:cxn ang="0">
                  <a:pos x="17" y="7"/>
                </a:cxn>
                <a:cxn ang="0">
                  <a:pos x="15" y="5"/>
                </a:cxn>
                <a:cxn ang="0">
                  <a:pos x="14" y="3"/>
                </a:cxn>
                <a:cxn ang="0">
                  <a:pos x="12" y="2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7" y="7"/>
                </a:cxn>
                <a:cxn ang="0">
                  <a:pos x="5" y="12"/>
                </a:cxn>
                <a:cxn ang="0">
                  <a:pos x="5" y="16"/>
                </a:cxn>
                <a:cxn ang="0">
                  <a:pos x="5" y="20"/>
                </a:cxn>
              </a:cxnLst>
              <a:rect l="0" t="0" r="r" b="b"/>
              <a:pathLst>
                <a:path w="24" h="40">
                  <a:moveTo>
                    <a:pt x="0" y="20"/>
                  </a:moveTo>
                  <a:lnTo>
                    <a:pt x="0" y="14"/>
                  </a:lnTo>
                  <a:lnTo>
                    <a:pt x="1" y="9"/>
                  </a:lnTo>
                  <a:lnTo>
                    <a:pt x="4" y="5"/>
                  </a:lnTo>
                  <a:lnTo>
                    <a:pt x="7" y="2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2"/>
                  </a:lnTo>
                  <a:lnTo>
                    <a:pt x="19" y="5"/>
                  </a:lnTo>
                  <a:lnTo>
                    <a:pt x="21" y="9"/>
                  </a:lnTo>
                  <a:lnTo>
                    <a:pt x="22" y="13"/>
                  </a:lnTo>
                  <a:lnTo>
                    <a:pt x="24" y="20"/>
                  </a:lnTo>
                  <a:lnTo>
                    <a:pt x="22" y="26"/>
                  </a:lnTo>
                  <a:lnTo>
                    <a:pt x="21" y="30"/>
                  </a:lnTo>
                  <a:lnTo>
                    <a:pt x="19" y="34"/>
                  </a:lnTo>
                  <a:lnTo>
                    <a:pt x="17" y="37"/>
                  </a:lnTo>
                  <a:lnTo>
                    <a:pt x="14" y="38"/>
                  </a:lnTo>
                  <a:lnTo>
                    <a:pt x="11" y="40"/>
                  </a:lnTo>
                  <a:lnTo>
                    <a:pt x="8" y="38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0" y="27"/>
                  </a:lnTo>
                  <a:lnTo>
                    <a:pt x="0" y="20"/>
                  </a:lnTo>
                  <a:close/>
                  <a:moveTo>
                    <a:pt x="5" y="20"/>
                  </a:moveTo>
                  <a:lnTo>
                    <a:pt x="5" y="27"/>
                  </a:lnTo>
                  <a:lnTo>
                    <a:pt x="7" y="33"/>
                  </a:lnTo>
                  <a:lnTo>
                    <a:pt x="8" y="37"/>
                  </a:lnTo>
                  <a:lnTo>
                    <a:pt x="11" y="37"/>
                  </a:lnTo>
                  <a:lnTo>
                    <a:pt x="12" y="37"/>
                  </a:lnTo>
                  <a:lnTo>
                    <a:pt x="14" y="35"/>
                  </a:lnTo>
                  <a:lnTo>
                    <a:pt x="15" y="34"/>
                  </a:lnTo>
                  <a:lnTo>
                    <a:pt x="17" y="31"/>
                  </a:lnTo>
                  <a:lnTo>
                    <a:pt x="18" y="26"/>
                  </a:lnTo>
                  <a:lnTo>
                    <a:pt x="18" y="19"/>
                  </a:lnTo>
                  <a:lnTo>
                    <a:pt x="18" y="13"/>
                  </a:lnTo>
                  <a:lnTo>
                    <a:pt x="17" y="7"/>
                  </a:lnTo>
                  <a:lnTo>
                    <a:pt x="15" y="5"/>
                  </a:lnTo>
                  <a:lnTo>
                    <a:pt x="14" y="3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7" y="7"/>
                  </a:lnTo>
                  <a:lnTo>
                    <a:pt x="5" y="12"/>
                  </a:lnTo>
                  <a:lnTo>
                    <a:pt x="5" y="16"/>
                  </a:lnTo>
                  <a:lnTo>
                    <a:pt x="5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499" name="Freeform 27"/>
            <p:cNvSpPr>
              <a:spLocks/>
            </p:cNvSpPr>
            <p:nvPr/>
          </p:nvSpPr>
          <p:spPr bwMode="auto">
            <a:xfrm>
              <a:off x="3026" y="2125"/>
              <a:ext cx="8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3" y="12"/>
                </a:cxn>
                <a:cxn ang="0">
                  <a:pos x="5" y="11"/>
                </a:cxn>
                <a:cxn ang="0">
                  <a:pos x="7" y="8"/>
                </a:cxn>
                <a:cxn ang="0">
                  <a:pos x="7" y="7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7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7" y="1"/>
                </a:cxn>
                <a:cxn ang="0">
                  <a:pos x="8" y="2"/>
                </a:cxn>
                <a:cxn ang="0">
                  <a:pos x="8" y="5"/>
                </a:cxn>
                <a:cxn ang="0">
                  <a:pos x="8" y="8"/>
                </a:cxn>
                <a:cxn ang="0">
                  <a:pos x="7" y="11"/>
                </a:cxn>
                <a:cxn ang="0">
                  <a:pos x="4" y="12"/>
                </a:cxn>
                <a:cxn ang="0">
                  <a:pos x="0" y="14"/>
                </a:cxn>
              </a:cxnLst>
              <a:rect l="0" t="0" r="r" b="b"/>
              <a:pathLst>
                <a:path w="8" h="14">
                  <a:moveTo>
                    <a:pt x="0" y="14"/>
                  </a:moveTo>
                  <a:lnTo>
                    <a:pt x="0" y="14"/>
                  </a:lnTo>
                  <a:lnTo>
                    <a:pt x="3" y="12"/>
                  </a:lnTo>
                  <a:lnTo>
                    <a:pt x="5" y="11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3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5"/>
                  </a:lnTo>
                  <a:lnTo>
                    <a:pt x="8" y="8"/>
                  </a:lnTo>
                  <a:lnTo>
                    <a:pt x="7" y="11"/>
                  </a:lnTo>
                  <a:lnTo>
                    <a:pt x="4" y="1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00" name="Freeform 28"/>
            <p:cNvSpPr>
              <a:spLocks/>
            </p:cNvSpPr>
            <p:nvPr/>
          </p:nvSpPr>
          <p:spPr bwMode="auto">
            <a:xfrm>
              <a:off x="3044" y="2092"/>
              <a:ext cx="14" cy="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9" y="0"/>
                </a:cxn>
                <a:cxn ang="0">
                  <a:pos x="10" y="0"/>
                </a:cxn>
                <a:cxn ang="0">
                  <a:pos x="10" y="33"/>
                </a:cxn>
                <a:cxn ang="0">
                  <a:pos x="10" y="34"/>
                </a:cxn>
                <a:cxn ang="0">
                  <a:pos x="10" y="35"/>
                </a:cxn>
                <a:cxn ang="0">
                  <a:pos x="10" y="37"/>
                </a:cxn>
                <a:cxn ang="0">
                  <a:pos x="11" y="37"/>
                </a:cxn>
                <a:cxn ang="0">
                  <a:pos x="13" y="38"/>
                </a:cxn>
                <a:cxn ang="0">
                  <a:pos x="14" y="38"/>
                </a:cxn>
                <a:cxn ang="0">
                  <a:pos x="14" y="38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4" y="37"/>
                </a:cxn>
                <a:cxn ang="0">
                  <a:pos x="4" y="37"/>
                </a:cxn>
                <a:cxn ang="0">
                  <a:pos x="4" y="37"/>
                </a:cxn>
                <a:cxn ang="0">
                  <a:pos x="6" y="35"/>
                </a:cxn>
                <a:cxn ang="0">
                  <a:pos x="6" y="33"/>
                </a:cxn>
                <a:cxn ang="0">
                  <a:pos x="6" y="12"/>
                </a:cxn>
                <a:cxn ang="0">
                  <a:pos x="6" y="7"/>
                </a:cxn>
                <a:cxn ang="0">
                  <a:pos x="4" y="6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4" h="38">
                  <a:moveTo>
                    <a:pt x="0" y="5"/>
                  </a:moveTo>
                  <a:lnTo>
                    <a:pt x="9" y="0"/>
                  </a:lnTo>
                  <a:lnTo>
                    <a:pt x="10" y="0"/>
                  </a:lnTo>
                  <a:lnTo>
                    <a:pt x="10" y="33"/>
                  </a:lnTo>
                  <a:lnTo>
                    <a:pt x="10" y="34"/>
                  </a:lnTo>
                  <a:lnTo>
                    <a:pt x="10" y="35"/>
                  </a:lnTo>
                  <a:lnTo>
                    <a:pt x="10" y="37"/>
                  </a:lnTo>
                  <a:lnTo>
                    <a:pt x="11" y="37"/>
                  </a:lnTo>
                  <a:lnTo>
                    <a:pt x="13" y="38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" y="38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5"/>
                  </a:lnTo>
                  <a:lnTo>
                    <a:pt x="6" y="33"/>
                  </a:lnTo>
                  <a:lnTo>
                    <a:pt x="6" y="12"/>
                  </a:lnTo>
                  <a:lnTo>
                    <a:pt x="6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01" name="Freeform 29"/>
            <p:cNvSpPr>
              <a:spLocks/>
            </p:cNvSpPr>
            <p:nvPr/>
          </p:nvSpPr>
          <p:spPr bwMode="auto">
            <a:xfrm>
              <a:off x="3068" y="2092"/>
              <a:ext cx="11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1" y="49"/>
                </a:cxn>
                <a:cxn ang="0">
                  <a:pos x="0" y="49"/>
                </a:cxn>
                <a:cxn ang="0">
                  <a:pos x="0" y="48"/>
                </a:cxn>
                <a:cxn ang="0">
                  <a:pos x="7" y="48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11" h="49">
                  <a:moveTo>
                    <a:pt x="0" y="0"/>
                  </a:moveTo>
                  <a:lnTo>
                    <a:pt x="11" y="0"/>
                  </a:lnTo>
                  <a:lnTo>
                    <a:pt x="11" y="49"/>
                  </a:lnTo>
                  <a:lnTo>
                    <a:pt x="0" y="49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02" name="Freeform 30"/>
            <p:cNvSpPr>
              <a:spLocks/>
            </p:cNvSpPr>
            <p:nvPr/>
          </p:nvSpPr>
          <p:spPr bwMode="auto">
            <a:xfrm>
              <a:off x="3176" y="2092"/>
              <a:ext cx="25" cy="40"/>
            </a:xfrm>
            <a:custGeom>
              <a:avLst/>
              <a:gdLst/>
              <a:ahLst/>
              <a:cxnLst>
                <a:cxn ang="0">
                  <a:pos x="22" y="13"/>
                </a:cxn>
                <a:cxn ang="0">
                  <a:pos x="21" y="10"/>
                </a:cxn>
                <a:cxn ang="0">
                  <a:pos x="18" y="5"/>
                </a:cxn>
                <a:cxn ang="0">
                  <a:pos x="14" y="3"/>
                </a:cxn>
                <a:cxn ang="0">
                  <a:pos x="8" y="3"/>
                </a:cxn>
                <a:cxn ang="0">
                  <a:pos x="6" y="6"/>
                </a:cxn>
                <a:cxn ang="0">
                  <a:pos x="6" y="10"/>
                </a:cxn>
                <a:cxn ang="0">
                  <a:pos x="7" y="13"/>
                </a:cxn>
                <a:cxn ang="0">
                  <a:pos x="14" y="17"/>
                </a:cxn>
                <a:cxn ang="0">
                  <a:pos x="21" y="21"/>
                </a:cxn>
                <a:cxn ang="0">
                  <a:pos x="24" y="24"/>
                </a:cxn>
                <a:cxn ang="0">
                  <a:pos x="25" y="28"/>
                </a:cxn>
                <a:cxn ang="0">
                  <a:pos x="21" y="35"/>
                </a:cxn>
                <a:cxn ang="0">
                  <a:pos x="13" y="40"/>
                </a:cxn>
                <a:cxn ang="0">
                  <a:pos x="10" y="38"/>
                </a:cxn>
                <a:cxn ang="0">
                  <a:pos x="6" y="38"/>
                </a:cxn>
                <a:cxn ang="0">
                  <a:pos x="3" y="37"/>
                </a:cxn>
                <a:cxn ang="0">
                  <a:pos x="1" y="37"/>
                </a:cxn>
                <a:cxn ang="0">
                  <a:pos x="1" y="40"/>
                </a:cxn>
                <a:cxn ang="0">
                  <a:pos x="0" y="26"/>
                </a:cxn>
                <a:cxn ang="0">
                  <a:pos x="1" y="30"/>
                </a:cxn>
                <a:cxn ang="0">
                  <a:pos x="4" y="34"/>
                </a:cxn>
                <a:cxn ang="0">
                  <a:pos x="10" y="37"/>
                </a:cxn>
                <a:cxn ang="0">
                  <a:pos x="15" y="37"/>
                </a:cxn>
                <a:cxn ang="0">
                  <a:pos x="20" y="34"/>
                </a:cxn>
                <a:cxn ang="0">
                  <a:pos x="20" y="30"/>
                </a:cxn>
                <a:cxn ang="0">
                  <a:pos x="18" y="27"/>
                </a:cxn>
                <a:cxn ang="0">
                  <a:pos x="15" y="24"/>
                </a:cxn>
                <a:cxn ang="0">
                  <a:pos x="7" y="20"/>
                </a:cxn>
                <a:cxn ang="0">
                  <a:pos x="3" y="16"/>
                </a:cxn>
                <a:cxn ang="0">
                  <a:pos x="0" y="13"/>
                </a:cxn>
                <a:cxn ang="0">
                  <a:pos x="1" y="6"/>
                </a:cxn>
                <a:cxn ang="0">
                  <a:pos x="7" y="2"/>
                </a:cxn>
                <a:cxn ang="0">
                  <a:pos x="14" y="0"/>
                </a:cxn>
                <a:cxn ang="0">
                  <a:pos x="18" y="3"/>
                </a:cxn>
                <a:cxn ang="0">
                  <a:pos x="21" y="3"/>
                </a:cxn>
                <a:cxn ang="0">
                  <a:pos x="21" y="2"/>
                </a:cxn>
                <a:cxn ang="0">
                  <a:pos x="22" y="0"/>
                </a:cxn>
              </a:cxnLst>
              <a:rect l="0" t="0" r="r" b="b"/>
              <a:pathLst>
                <a:path w="25" h="40">
                  <a:moveTo>
                    <a:pt x="22" y="0"/>
                  </a:moveTo>
                  <a:lnTo>
                    <a:pt x="22" y="13"/>
                  </a:lnTo>
                  <a:lnTo>
                    <a:pt x="21" y="13"/>
                  </a:lnTo>
                  <a:lnTo>
                    <a:pt x="21" y="10"/>
                  </a:lnTo>
                  <a:lnTo>
                    <a:pt x="20" y="7"/>
                  </a:lnTo>
                  <a:lnTo>
                    <a:pt x="18" y="5"/>
                  </a:lnTo>
                  <a:lnTo>
                    <a:pt x="17" y="3"/>
                  </a:lnTo>
                  <a:lnTo>
                    <a:pt x="14" y="3"/>
                  </a:lnTo>
                  <a:lnTo>
                    <a:pt x="11" y="2"/>
                  </a:lnTo>
                  <a:lnTo>
                    <a:pt x="8" y="3"/>
                  </a:lnTo>
                  <a:lnTo>
                    <a:pt x="7" y="5"/>
                  </a:lnTo>
                  <a:lnTo>
                    <a:pt x="6" y="6"/>
                  </a:lnTo>
                  <a:lnTo>
                    <a:pt x="4" y="7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7" y="13"/>
                  </a:lnTo>
                  <a:lnTo>
                    <a:pt x="10" y="14"/>
                  </a:lnTo>
                  <a:lnTo>
                    <a:pt x="14" y="17"/>
                  </a:lnTo>
                  <a:lnTo>
                    <a:pt x="18" y="19"/>
                  </a:lnTo>
                  <a:lnTo>
                    <a:pt x="21" y="21"/>
                  </a:lnTo>
                  <a:lnTo>
                    <a:pt x="22" y="23"/>
                  </a:lnTo>
                  <a:lnTo>
                    <a:pt x="24" y="24"/>
                  </a:lnTo>
                  <a:lnTo>
                    <a:pt x="24" y="27"/>
                  </a:lnTo>
                  <a:lnTo>
                    <a:pt x="25" y="28"/>
                  </a:lnTo>
                  <a:lnTo>
                    <a:pt x="24" y="33"/>
                  </a:lnTo>
                  <a:lnTo>
                    <a:pt x="21" y="35"/>
                  </a:lnTo>
                  <a:lnTo>
                    <a:pt x="17" y="38"/>
                  </a:lnTo>
                  <a:lnTo>
                    <a:pt x="13" y="40"/>
                  </a:lnTo>
                  <a:lnTo>
                    <a:pt x="11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6" y="38"/>
                  </a:lnTo>
                  <a:lnTo>
                    <a:pt x="4" y="37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0"/>
                  </a:lnTo>
                  <a:lnTo>
                    <a:pt x="0" y="40"/>
                  </a:lnTo>
                  <a:lnTo>
                    <a:pt x="0" y="26"/>
                  </a:lnTo>
                  <a:lnTo>
                    <a:pt x="1" y="26"/>
                  </a:lnTo>
                  <a:lnTo>
                    <a:pt x="1" y="30"/>
                  </a:lnTo>
                  <a:lnTo>
                    <a:pt x="3" y="33"/>
                  </a:lnTo>
                  <a:lnTo>
                    <a:pt x="4" y="34"/>
                  </a:lnTo>
                  <a:lnTo>
                    <a:pt x="7" y="35"/>
                  </a:lnTo>
                  <a:lnTo>
                    <a:pt x="10" y="37"/>
                  </a:lnTo>
                  <a:lnTo>
                    <a:pt x="13" y="37"/>
                  </a:lnTo>
                  <a:lnTo>
                    <a:pt x="15" y="37"/>
                  </a:lnTo>
                  <a:lnTo>
                    <a:pt x="18" y="35"/>
                  </a:lnTo>
                  <a:lnTo>
                    <a:pt x="20" y="34"/>
                  </a:lnTo>
                  <a:lnTo>
                    <a:pt x="20" y="31"/>
                  </a:lnTo>
                  <a:lnTo>
                    <a:pt x="20" y="30"/>
                  </a:lnTo>
                  <a:lnTo>
                    <a:pt x="20" y="28"/>
                  </a:lnTo>
                  <a:lnTo>
                    <a:pt x="18" y="27"/>
                  </a:lnTo>
                  <a:lnTo>
                    <a:pt x="17" y="26"/>
                  </a:lnTo>
                  <a:lnTo>
                    <a:pt x="15" y="24"/>
                  </a:lnTo>
                  <a:lnTo>
                    <a:pt x="11" y="23"/>
                  </a:lnTo>
                  <a:lnTo>
                    <a:pt x="7" y="20"/>
                  </a:lnTo>
                  <a:lnTo>
                    <a:pt x="4" y="19"/>
                  </a:lnTo>
                  <a:lnTo>
                    <a:pt x="3" y="16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7" y="2"/>
                  </a:lnTo>
                  <a:lnTo>
                    <a:pt x="18" y="3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03" name="Freeform 31"/>
            <p:cNvSpPr>
              <a:spLocks/>
            </p:cNvSpPr>
            <p:nvPr/>
          </p:nvSpPr>
          <p:spPr bwMode="auto">
            <a:xfrm>
              <a:off x="3205" y="2105"/>
              <a:ext cx="21" cy="27"/>
            </a:xfrm>
            <a:custGeom>
              <a:avLst/>
              <a:gdLst/>
              <a:ahLst/>
              <a:cxnLst>
                <a:cxn ang="0">
                  <a:pos x="21" y="15"/>
                </a:cxn>
                <a:cxn ang="0">
                  <a:pos x="20" y="20"/>
                </a:cxn>
                <a:cxn ang="0">
                  <a:pos x="17" y="24"/>
                </a:cxn>
                <a:cxn ang="0">
                  <a:pos x="14" y="25"/>
                </a:cxn>
                <a:cxn ang="0">
                  <a:pos x="10" y="27"/>
                </a:cxn>
                <a:cxn ang="0">
                  <a:pos x="7" y="25"/>
                </a:cxn>
                <a:cxn ang="0">
                  <a:pos x="3" y="22"/>
                </a:cxn>
                <a:cxn ang="0">
                  <a:pos x="2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3" y="3"/>
                </a:cxn>
                <a:cxn ang="0">
                  <a:pos x="7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1"/>
                </a:cxn>
                <a:cxn ang="0">
                  <a:pos x="20" y="4"/>
                </a:cxn>
                <a:cxn ang="0">
                  <a:pos x="20" y="6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7" y="8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4" y="6"/>
                </a:cxn>
                <a:cxn ang="0">
                  <a:pos x="14" y="4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9" y="1"/>
                </a:cxn>
                <a:cxn ang="0">
                  <a:pos x="7" y="3"/>
                </a:cxn>
                <a:cxn ang="0">
                  <a:pos x="6" y="7"/>
                </a:cxn>
                <a:cxn ang="0">
                  <a:pos x="5" y="10"/>
                </a:cxn>
                <a:cxn ang="0">
                  <a:pos x="6" y="14"/>
                </a:cxn>
                <a:cxn ang="0">
                  <a:pos x="7" y="18"/>
                </a:cxn>
                <a:cxn ang="0">
                  <a:pos x="10" y="21"/>
                </a:cxn>
                <a:cxn ang="0">
                  <a:pos x="13" y="21"/>
                </a:cxn>
                <a:cxn ang="0">
                  <a:pos x="16" y="21"/>
                </a:cxn>
                <a:cxn ang="0">
                  <a:pos x="17" y="20"/>
                </a:cxn>
                <a:cxn ang="0">
                  <a:pos x="19" y="18"/>
                </a:cxn>
                <a:cxn ang="0">
                  <a:pos x="20" y="15"/>
                </a:cxn>
                <a:cxn ang="0">
                  <a:pos x="21" y="15"/>
                </a:cxn>
              </a:cxnLst>
              <a:rect l="0" t="0" r="r" b="b"/>
              <a:pathLst>
                <a:path w="21" h="27">
                  <a:moveTo>
                    <a:pt x="21" y="15"/>
                  </a:moveTo>
                  <a:lnTo>
                    <a:pt x="20" y="20"/>
                  </a:lnTo>
                  <a:lnTo>
                    <a:pt x="17" y="24"/>
                  </a:lnTo>
                  <a:lnTo>
                    <a:pt x="14" y="25"/>
                  </a:lnTo>
                  <a:lnTo>
                    <a:pt x="10" y="27"/>
                  </a:lnTo>
                  <a:lnTo>
                    <a:pt x="7" y="25"/>
                  </a:lnTo>
                  <a:lnTo>
                    <a:pt x="3" y="22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7" y="8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3" y="3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9" y="1"/>
                  </a:lnTo>
                  <a:lnTo>
                    <a:pt x="7" y="3"/>
                  </a:lnTo>
                  <a:lnTo>
                    <a:pt x="6" y="7"/>
                  </a:lnTo>
                  <a:lnTo>
                    <a:pt x="5" y="10"/>
                  </a:lnTo>
                  <a:lnTo>
                    <a:pt x="6" y="14"/>
                  </a:lnTo>
                  <a:lnTo>
                    <a:pt x="7" y="18"/>
                  </a:lnTo>
                  <a:lnTo>
                    <a:pt x="10" y="21"/>
                  </a:lnTo>
                  <a:lnTo>
                    <a:pt x="13" y="21"/>
                  </a:lnTo>
                  <a:lnTo>
                    <a:pt x="16" y="21"/>
                  </a:lnTo>
                  <a:lnTo>
                    <a:pt x="17" y="20"/>
                  </a:lnTo>
                  <a:lnTo>
                    <a:pt x="19" y="18"/>
                  </a:lnTo>
                  <a:lnTo>
                    <a:pt x="20" y="15"/>
                  </a:lnTo>
                  <a:lnTo>
                    <a:pt x="21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04" name="Freeform 32"/>
            <p:cNvSpPr>
              <a:spLocks noEditPoints="1"/>
            </p:cNvSpPr>
            <p:nvPr/>
          </p:nvSpPr>
          <p:spPr bwMode="auto">
            <a:xfrm>
              <a:off x="3231" y="2105"/>
              <a:ext cx="22" cy="27"/>
            </a:xfrm>
            <a:custGeom>
              <a:avLst/>
              <a:gdLst/>
              <a:ahLst/>
              <a:cxnLst>
                <a:cxn ang="0">
                  <a:pos x="9" y="24"/>
                </a:cxn>
                <a:cxn ang="0">
                  <a:pos x="7" y="25"/>
                </a:cxn>
                <a:cxn ang="0">
                  <a:pos x="2" y="25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1" y="14"/>
                </a:cxn>
                <a:cxn ang="0">
                  <a:pos x="8" y="11"/>
                </a:cxn>
                <a:cxn ang="0">
                  <a:pos x="14" y="8"/>
                </a:cxn>
                <a:cxn ang="0">
                  <a:pos x="12" y="3"/>
                </a:cxn>
                <a:cxn ang="0">
                  <a:pos x="9" y="1"/>
                </a:cxn>
                <a:cxn ang="0">
                  <a:pos x="7" y="3"/>
                </a:cxn>
                <a:cxn ang="0">
                  <a:pos x="5" y="4"/>
                </a:cxn>
                <a:cxn ang="0">
                  <a:pos x="5" y="7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1" y="7"/>
                </a:cxn>
                <a:cxn ang="0">
                  <a:pos x="1" y="4"/>
                </a:cxn>
                <a:cxn ang="0">
                  <a:pos x="5" y="0"/>
                </a:cxn>
                <a:cxn ang="0">
                  <a:pos x="12" y="0"/>
                </a:cxn>
                <a:cxn ang="0">
                  <a:pos x="17" y="1"/>
                </a:cxn>
                <a:cxn ang="0">
                  <a:pos x="18" y="6"/>
                </a:cxn>
                <a:cxn ang="0">
                  <a:pos x="18" y="17"/>
                </a:cxn>
                <a:cxn ang="0">
                  <a:pos x="18" y="21"/>
                </a:cxn>
                <a:cxn ang="0">
                  <a:pos x="18" y="22"/>
                </a:cxn>
                <a:cxn ang="0">
                  <a:pos x="19" y="22"/>
                </a:cxn>
                <a:cxn ang="0">
                  <a:pos x="19" y="22"/>
                </a:cxn>
                <a:cxn ang="0">
                  <a:pos x="22" y="21"/>
                </a:cxn>
                <a:cxn ang="0">
                  <a:pos x="19" y="25"/>
                </a:cxn>
                <a:cxn ang="0">
                  <a:pos x="15" y="25"/>
                </a:cxn>
                <a:cxn ang="0">
                  <a:pos x="14" y="24"/>
                </a:cxn>
                <a:cxn ang="0">
                  <a:pos x="14" y="20"/>
                </a:cxn>
                <a:cxn ang="0">
                  <a:pos x="9" y="13"/>
                </a:cxn>
                <a:cxn ang="0">
                  <a:pos x="7" y="14"/>
                </a:cxn>
                <a:cxn ang="0">
                  <a:pos x="4" y="17"/>
                </a:cxn>
                <a:cxn ang="0">
                  <a:pos x="4" y="20"/>
                </a:cxn>
                <a:cxn ang="0">
                  <a:pos x="7" y="22"/>
                </a:cxn>
                <a:cxn ang="0">
                  <a:pos x="11" y="22"/>
                </a:cxn>
              </a:cxnLst>
              <a:rect l="0" t="0" r="r" b="b"/>
              <a:pathLst>
                <a:path w="22" h="27">
                  <a:moveTo>
                    <a:pt x="14" y="21"/>
                  </a:moveTo>
                  <a:lnTo>
                    <a:pt x="9" y="24"/>
                  </a:lnTo>
                  <a:lnTo>
                    <a:pt x="8" y="25"/>
                  </a:lnTo>
                  <a:lnTo>
                    <a:pt x="7" y="25"/>
                  </a:lnTo>
                  <a:lnTo>
                    <a:pt x="5" y="27"/>
                  </a:lnTo>
                  <a:lnTo>
                    <a:pt x="2" y="25"/>
                  </a:lnTo>
                  <a:lnTo>
                    <a:pt x="1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4" y="13"/>
                  </a:lnTo>
                  <a:lnTo>
                    <a:pt x="8" y="11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4"/>
                  </a:lnTo>
                  <a:lnTo>
                    <a:pt x="12" y="3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7" y="1"/>
                  </a:lnTo>
                  <a:lnTo>
                    <a:pt x="18" y="3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17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2" y="21"/>
                  </a:lnTo>
                  <a:lnTo>
                    <a:pt x="22" y="22"/>
                  </a:lnTo>
                  <a:lnTo>
                    <a:pt x="19" y="25"/>
                  </a:lnTo>
                  <a:lnTo>
                    <a:pt x="17" y="27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4"/>
                  </a:lnTo>
                  <a:lnTo>
                    <a:pt x="14" y="21"/>
                  </a:lnTo>
                  <a:close/>
                  <a:moveTo>
                    <a:pt x="14" y="20"/>
                  </a:moveTo>
                  <a:lnTo>
                    <a:pt x="14" y="11"/>
                  </a:lnTo>
                  <a:lnTo>
                    <a:pt x="9" y="13"/>
                  </a:lnTo>
                  <a:lnTo>
                    <a:pt x="8" y="13"/>
                  </a:lnTo>
                  <a:lnTo>
                    <a:pt x="7" y="14"/>
                  </a:lnTo>
                  <a:lnTo>
                    <a:pt x="5" y="15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5" y="21"/>
                  </a:lnTo>
                  <a:lnTo>
                    <a:pt x="7" y="22"/>
                  </a:lnTo>
                  <a:lnTo>
                    <a:pt x="8" y="22"/>
                  </a:lnTo>
                  <a:lnTo>
                    <a:pt x="11" y="22"/>
                  </a:lnTo>
                  <a:lnTo>
                    <a:pt x="14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05" name="Freeform 33"/>
            <p:cNvSpPr>
              <a:spLocks/>
            </p:cNvSpPr>
            <p:nvPr/>
          </p:nvSpPr>
          <p:spPr bwMode="auto">
            <a:xfrm>
              <a:off x="3255" y="2105"/>
              <a:ext cx="26" cy="2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11" y="3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19" y="1"/>
                </a:cxn>
                <a:cxn ang="0">
                  <a:pos x="21" y="1"/>
                </a:cxn>
                <a:cxn ang="0">
                  <a:pos x="22" y="4"/>
                </a:cxn>
                <a:cxn ang="0">
                  <a:pos x="22" y="6"/>
                </a:cxn>
                <a:cxn ang="0">
                  <a:pos x="23" y="8"/>
                </a:cxn>
                <a:cxn ang="0">
                  <a:pos x="23" y="20"/>
                </a:cxn>
                <a:cxn ang="0">
                  <a:pos x="23" y="22"/>
                </a:cxn>
                <a:cxn ang="0">
                  <a:pos x="23" y="24"/>
                </a:cxn>
                <a:cxn ang="0">
                  <a:pos x="23" y="24"/>
                </a:cxn>
                <a:cxn ang="0">
                  <a:pos x="23" y="24"/>
                </a:cxn>
                <a:cxn ang="0">
                  <a:pos x="25" y="25"/>
                </a:cxn>
                <a:cxn ang="0">
                  <a:pos x="26" y="25"/>
                </a:cxn>
                <a:cxn ang="0">
                  <a:pos x="26" y="25"/>
                </a:cxn>
                <a:cxn ang="0">
                  <a:pos x="15" y="25"/>
                </a:cxn>
                <a:cxn ang="0">
                  <a:pos x="15" y="25"/>
                </a:cxn>
                <a:cxn ang="0">
                  <a:pos x="15" y="25"/>
                </a:cxn>
                <a:cxn ang="0">
                  <a:pos x="16" y="25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22"/>
                </a:cxn>
                <a:cxn ang="0">
                  <a:pos x="18" y="21"/>
                </a:cxn>
                <a:cxn ang="0">
                  <a:pos x="18" y="20"/>
                </a:cxn>
                <a:cxn ang="0">
                  <a:pos x="18" y="10"/>
                </a:cxn>
                <a:cxn ang="0">
                  <a:pos x="18" y="7"/>
                </a:cxn>
                <a:cxn ang="0">
                  <a:pos x="18" y="4"/>
                </a:cxn>
                <a:cxn ang="0">
                  <a:pos x="16" y="4"/>
                </a:cxn>
                <a:cxn ang="0">
                  <a:pos x="14" y="3"/>
                </a:cxn>
                <a:cxn ang="0">
                  <a:pos x="11" y="4"/>
                </a:cxn>
                <a:cxn ang="0">
                  <a:pos x="8" y="7"/>
                </a:cxn>
                <a:cxn ang="0">
                  <a:pos x="8" y="20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9" y="25"/>
                </a:cxn>
                <a:cxn ang="0">
                  <a:pos x="11" y="25"/>
                </a:cxn>
                <a:cxn ang="0">
                  <a:pos x="11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" y="25"/>
                </a:cxn>
                <a:cxn ang="0">
                  <a:pos x="2" y="24"/>
                </a:cxn>
                <a:cxn ang="0">
                  <a:pos x="2" y="22"/>
                </a:cxn>
                <a:cxn ang="0">
                  <a:pos x="2" y="20"/>
                </a:cxn>
                <a:cxn ang="0">
                  <a:pos x="2" y="10"/>
                </a:cxn>
                <a:cxn ang="0">
                  <a:pos x="2" y="7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8" y="0"/>
                </a:cxn>
                <a:cxn ang="0">
                  <a:pos x="8" y="6"/>
                </a:cxn>
              </a:cxnLst>
              <a:rect l="0" t="0" r="r" b="b"/>
              <a:pathLst>
                <a:path w="26" h="25">
                  <a:moveTo>
                    <a:pt x="8" y="6"/>
                  </a:moveTo>
                  <a:lnTo>
                    <a:pt x="11" y="3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9" y="1"/>
                  </a:lnTo>
                  <a:lnTo>
                    <a:pt x="21" y="1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3" y="8"/>
                  </a:lnTo>
                  <a:lnTo>
                    <a:pt x="23" y="20"/>
                  </a:lnTo>
                  <a:lnTo>
                    <a:pt x="23" y="22"/>
                  </a:lnTo>
                  <a:lnTo>
                    <a:pt x="23" y="24"/>
                  </a:lnTo>
                  <a:lnTo>
                    <a:pt x="23" y="24"/>
                  </a:lnTo>
                  <a:lnTo>
                    <a:pt x="23" y="24"/>
                  </a:lnTo>
                  <a:lnTo>
                    <a:pt x="25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6" y="25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22"/>
                  </a:lnTo>
                  <a:lnTo>
                    <a:pt x="18" y="21"/>
                  </a:lnTo>
                  <a:lnTo>
                    <a:pt x="18" y="20"/>
                  </a:lnTo>
                  <a:lnTo>
                    <a:pt x="18" y="10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3"/>
                  </a:lnTo>
                  <a:lnTo>
                    <a:pt x="11" y="4"/>
                  </a:lnTo>
                  <a:lnTo>
                    <a:pt x="8" y="7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25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2" y="10"/>
                  </a:lnTo>
                  <a:lnTo>
                    <a:pt x="2" y="7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06" name="Freeform 34"/>
            <p:cNvSpPr>
              <a:spLocks/>
            </p:cNvSpPr>
            <p:nvPr/>
          </p:nvSpPr>
          <p:spPr bwMode="auto">
            <a:xfrm>
              <a:off x="3283" y="2105"/>
              <a:ext cx="26" cy="2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11" y="3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19" y="1"/>
                </a:cxn>
                <a:cxn ang="0">
                  <a:pos x="21" y="1"/>
                </a:cxn>
                <a:cxn ang="0">
                  <a:pos x="22" y="4"/>
                </a:cxn>
                <a:cxn ang="0">
                  <a:pos x="22" y="6"/>
                </a:cxn>
                <a:cxn ang="0">
                  <a:pos x="23" y="8"/>
                </a:cxn>
                <a:cxn ang="0">
                  <a:pos x="23" y="20"/>
                </a:cxn>
                <a:cxn ang="0">
                  <a:pos x="23" y="22"/>
                </a:cxn>
                <a:cxn ang="0">
                  <a:pos x="23" y="24"/>
                </a:cxn>
                <a:cxn ang="0">
                  <a:pos x="23" y="24"/>
                </a:cxn>
                <a:cxn ang="0">
                  <a:pos x="23" y="24"/>
                </a:cxn>
                <a:cxn ang="0">
                  <a:pos x="25" y="25"/>
                </a:cxn>
                <a:cxn ang="0">
                  <a:pos x="26" y="25"/>
                </a:cxn>
                <a:cxn ang="0">
                  <a:pos x="26" y="25"/>
                </a:cxn>
                <a:cxn ang="0">
                  <a:pos x="15" y="25"/>
                </a:cxn>
                <a:cxn ang="0">
                  <a:pos x="15" y="25"/>
                </a:cxn>
                <a:cxn ang="0">
                  <a:pos x="15" y="25"/>
                </a:cxn>
                <a:cxn ang="0">
                  <a:pos x="16" y="25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22"/>
                </a:cxn>
                <a:cxn ang="0">
                  <a:pos x="18" y="21"/>
                </a:cxn>
                <a:cxn ang="0">
                  <a:pos x="18" y="20"/>
                </a:cxn>
                <a:cxn ang="0">
                  <a:pos x="18" y="10"/>
                </a:cxn>
                <a:cxn ang="0">
                  <a:pos x="18" y="7"/>
                </a:cxn>
                <a:cxn ang="0">
                  <a:pos x="18" y="4"/>
                </a:cxn>
                <a:cxn ang="0">
                  <a:pos x="16" y="4"/>
                </a:cxn>
                <a:cxn ang="0">
                  <a:pos x="14" y="3"/>
                </a:cxn>
                <a:cxn ang="0">
                  <a:pos x="11" y="4"/>
                </a:cxn>
                <a:cxn ang="0">
                  <a:pos x="8" y="7"/>
                </a:cxn>
                <a:cxn ang="0">
                  <a:pos x="8" y="20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9" y="25"/>
                </a:cxn>
                <a:cxn ang="0">
                  <a:pos x="11" y="25"/>
                </a:cxn>
                <a:cxn ang="0">
                  <a:pos x="11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" y="25"/>
                </a:cxn>
                <a:cxn ang="0">
                  <a:pos x="2" y="24"/>
                </a:cxn>
                <a:cxn ang="0">
                  <a:pos x="2" y="22"/>
                </a:cxn>
                <a:cxn ang="0">
                  <a:pos x="2" y="20"/>
                </a:cxn>
                <a:cxn ang="0">
                  <a:pos x="2" y="10"/>
                </a:cxn>
                <a:cxn ang="0">
                  <a:pos x="2" y="7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8" y="0"/>
                </a:cxn>
                <a:cxn ang="0">
                  <a:pos x="8" y="6"/>
                </a:cxn>
              </a:cxnLst>
              <a:rect l="0" t="0" r="r" b="b"/>
              <a:pathLst>
                <a:path w="26" h="25">
                  <a:moveTo>
                    <a:pt x="8" y="6"/>
                  </a:moveTo>
                  <a:lnTo>
                    <a:pt x="11" y="3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9" y="1"/>
                  </a:lnTo>
                  <a:lnTo>
                    <a:pt x="21" y="1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3" y="8"/>
                  </a:lnTo>
                  <a:lnTo>
                    <a:pt x="23" y="20"/>
                  </a:lnTo>
                  <a:lnTo>
                    <a:pt x="23" y="22"/>
                  </a:lnTo>
                  <a:lnTo>
                    <a:pt x="23" y="24"/>
                  </a:lnTo>
                  <a:lnTo>
                    <a:pt x="23" y="24"/>
                  </a:lnTo>
                  <a:lnTo>
                    <a:pt x="23" y="24"/>
                  </a:lnTo>
                  <a:lnTo>
                    <a:pt x="25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6" y="25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22"/>
                  </a:lnTo>
                  <a:lnTo>
                    <a:pt x="18" y="21"/>
                  </a:lnTo>
                  <a:lnTo>
                    <a:pt x="18" y="20"/>
                  </a:lnTo>
                  <a:lnTo>
                    <a:pt x="18" y="10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3"/>
                  </a:lnTo>
                  <a:lnTo>
                    <a:pt x="11" y="4"/>
                  </a:lnTo>
                  <a:lnTo>
                    <a:pt x="8" y="7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25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2" y="10"/>
                  </a:lnTo>
                  <a:lnTo>
                    <a:pt x="2" y="7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07" name="Freeform 35"/>
            <p:cNvSpPr>
              <a:spLocks noEditPoints="1"/>
            </p:cNvSpPr>
            <p:nvPr/>
          </p:nvSpPr>
          <p:spPr bwMode="auto">
            <a:xfrm>
              <a:off x="3312" y="2105"/>
              <a:ext cx="21" cy="27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4"/>
                </a:cxn>
                <a:cxn ang="0">
                  <a:pos x="7" y="18"/>
                </a:cxn>
                <a:cxn ang="0">
                  <a:pos x="10" y="21"/>
                </a:cxn>
                <a:cxn ang="0">
                  <a:pos x="13" y="21"/>
                </a:cxn>
                <a:cxn ang="0">
                  <a:pos x="15" y="21"/>
                </a:cxn>
                <a:cxn ang="0">
                  <a:pos x="17" y="20"/>
                </a:cxn>
                <a:cxn ang="0">
                  <a:pos x="18" y="18"/>
                </a:cxn>
                <a:cxn ang="0">
                  <a:pos x="20" y="15"/>
                </a:cxn>
                <a:cxn ang="0">
                  <a:pos x="21" y="15"/>
                </a:cxn>
                <a:cxn ang="0">
                  <a:pos x="20" y="20"/>
                </a:cxn>
                <a:cxn ang="0">
                  <a:pos x="17" y="22"/>
                </a:cxn>
                <a:cxn ang="0">
                  <a:pos x="14" y="25"/>
                </a:cxn>
                <a:cxn ang="0">
                  <a:pos x="10" y="27"/>
                </a:cxn>
                <a:cxn ang="0">
                  <a:pos x="6" y="25"/>
                </a:cxn>
                <a:cxn ang="0">
                  <a:pos x="3" y="22"/>
                </a:cxn>
                <a:cxn ang="0">
                  <a:pos x="0" y="18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1" y="6"/>
                </a:cxn>
                <a:cxn ang="0">
                  <a:pos x="3" y="3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8" y="3"/>
                </a:cxn>
                <a:cxn ang="0">
                  <a:pos x="20" y="6"/>
                </a:cxn>
                <a:cxn ang="0">
                  <a:pos x="21" y="10"/>
                </a:cxn>
                <a:cxn ang="0">
                  <a:pos x="4" y="10"/>
                </a:cxn>
                <a:cxn ang="0">
                  <a:pos x="4" y="8"/>
                </a:cxn>
                <a:cxn ang="0">
                  <a:pos x="15" y="8"/>
                </a:cxn>
                <a:cxn ang="0">
                  <a:pos x="14" y="6"/>
                </a:cxn>
                <a:cxn ang="0">
                  <a:pos x="14" y="4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10" y="1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4" y="6"/>
                </a:cxn>
                <a:cxn ang="0">
                  <a:pos x="4" y="8"/>
                </a:cxn>
              </a:cxnLst>
              <a:rect l="0" t="0" r="r" b="b"/>
              <a:pathLst>
                <a:path w="21" h="27">
                  <a:moveTo>
                    <a:pt x="4" y="10"/>
                  </a:moveTo>
                  <a:lnTo>
                    <a:pt x="4" y="14"/>
                  </a:lnTo>
                  <a:lnTo>
                    <a:pt x="7" y="18"/>
                  </a:lnTo>
                  <a:lnTo>
                    <a:pt x="10" y="21"/>
                  </a:lnTo>
                  <a:lnTo>
                    <a:pt x="13" y="21"/>
                  </a:lnTo>
                  <a:lnTo>
                    <a:pt x="15" y="21"/>
                  </a:lnTo>
                  <a:lnTo>
                    <a:pt x="17" y="20"/>
                  </a:lnTo>
                  <a:lnTo>
                    <a:pt x="18" y="18"/>
                  </a:lnTo>
                  <a:lnTo>
                    <a:pt x="20" y="15"/>
                  </a:lnTo>
                  <a:lnTo>
                    <a:pt x="21" y="15"/>
                  </a:lnTo>
                  <a:lnTo>
                    <a:pt x="20" y="20"/>
                  </a:lnTo>
                  <a:lnTo>
                    <a:pt x="17" y="22"/>
                  </a:lnTo>
                  <a:lnTo>
                    <a:pt x="14" y="25"/>
                  </a:lnTo>
                  <a:lnTo>
                    <a:pt x="10" y="27"/>
                  </a:lnTo>
                  <a:lnTo>
                    <a:pt x="6" y="25"/>
                  </a:lnTo>
                  <a:lnTo>
                    <a:pt x="3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0" y="6"/>
                  </a:lnTo>
                  <a:lnTo>
                    <a:pt x="21" y="10"/>
                  </a:lnTo>
                  <a:lnTo>
                    <a:pt x="4" y="10"/>
                  </a:lnTo>
                  <a:close/>
                  <a:moveTo>
                    <a:pt x="4" y="8"/>
                  </a:moveTo>
                  <a:lnTo>
                    <a:pt x="15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3" y="3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7" y="1"/>
                  </a:lnTo>
                  <a:lnTo>
                    <a:pt x="6" y="3"/>
                  </a:lnTo>
                  <a:lnTo>
                    <a:pt x="4" y="6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08" name="Freeform 36"/>
            <p:cNvSpPr>
              <a:spLocks/>
            </p:cNvSpPr>
            <p:nvPr/>
          </p:nvSpPr>
          <p:spPr bwMode="auto">
            <a:xfrm>
              <a:off x="3336" y="2105"/>
              <a:ext cx="18" cy="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6"/>
                </a:cxn>
                <a:cxn ang="0">
                  <a:pos x="10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5" y="0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8" y="3"/>
                </a:cxn>
                <a:cxn ang="0">
                  <a:pos x="18" y="4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5" y="6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3" y="4"/>
                </a:cxn>
                <a:cxn ang="0">
                  <a:pos x="11" y="4"/>
                </a:cxn>
                <a:cxn ang="0">
                  <a:pos x="11" y="4"/>
                </a:cxn>
                <a:cxn ang="0">
                  <a:pos x="10" y="4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8" y="20"/>
                </a:cxn>
                <a:cxn ang="0">
                  <a:pos x="8" y="21"/>
                </a:cxn>
                <a:cxn ang="0">
                  <a:pos x="8" y="22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1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" y="25"/>
                </a:cxn>
                <a:cxn ang="0">
                  <a:pos x="3" y="24"/>
                </a:cxn>
                <a:cxn ang="0">
                  <a:pos x="3" y="24"/>
                </a:cxn>
                <a:cxn ang="0">
                  <a:pos x="3" y="22"/>
                </a:cxn>
                <a:cxn ang="0">
                  <a:pos x="3" y="21"/>
                </a:cxn>
                <a:cxn ang="0">
                  <a:pos x="3" y="20"/>
                </a:cxn>
                <a:cxn ang="0">
                  <a:pos x="3" y="10"/>
                </a:cxn>
                <a:cxn ang="0">
                  <a:pos x="3" y="7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8" y="0"/>
                </a:cxn>
              </a:cxnLst>
              <a:rect l="0" t="0" r="r" b="b"/>
              <a:pathLst>
                <a:path w="18" h="25">
                  <a:moveTo>
                    <a:pt x="8" y="0"/>
                  </a:moveTo>
                  <a:lnTo>
                    <a:pt x="8" y="6"/>
                  </a:lnTo>
                  <a:lnTo>
                    <a:pt x="10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8" y="8"/>
                  </a:lnTo>
                  <a:lnTo>
                    <a:pt x="8" y="20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25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3" y="22"/>
                  </a:lnTo>
                  <a:lnTo>
                    <a:pt x="3" y="21"/>
                  </a:lnTo>
                  <a:lnTo>
                    <a:pt x="3" y="20"/>
                  </a:lnTo>
                  <a:lnTo>
                    <a:pt x="3" y="10"/>
                  </a:ln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09" name="Freeform 37"/>
            <p:cNvSpPr>
              <a:spLocks/>
            </p:cNvSpPr>
            <p:nvPr/>
          </p:nvSpPr>
          <p:spPr bwMode="auto">
            <a:xfrm>
              <a:off x="2399" y="2160"/>
              <a:ext cx="34" cy="38"/>
            </a:xfrm>
            <a:custGeom>
              <a:avLst/>
              <a:gdLst/>
              <a:ahLst/>
              <a:cxnLst>
                <a:cxn ang="0">
                  <a:pos x="1" y="38"/>
                </a:cxn>
                <a:cxn ang="0">
                  <a:pos x="4" y="7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11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7"/>
                </a:cxn>
                <a:cxn ang="0">
                  <a:pos x="7" y="29"/>
                </a:cxn>
                <a:cxn ang="0">
                  <a:pos x="22" y="10"/>
                </a:cxn>
                <a:cxn ang="0">
                  <a:pos x="24" y="7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5" y="2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34" y="0"/>
                </a:cxn>
                <a:cxn ang="0">
                  <a:pos x="34" y="1"/>
                </a:cxn>
                <a:cxn ang="0">
                  <a:pos x="32" y="1"/>
                </a:cxn>
                <a:cxn ang="0">
                  <a:pos x="31" y="1"/>
                </a:cxn>
                <a:cxn ang="0">
                  <a:pos x="29" y="2"/>
                </a:cxn>
                <a:cxn ang="0">
                  <a:pos x="28" y="4"/>
                </a:cxn>
                <a:cxn ang="0">
                  <a:pos x="27" y="5"/>
                </a:cxn>
                <a:cxn ang="0">
                  <a:pos x="24" y="10"/>
                </a:cxn>
                <a:cxn ang="0">
                  <a:pos x="3" y="38"/>
                </a:cxn>
                <a:cxn ang="0">
                  <a:pos x="1" y="38"/>
                </a:cxn>
              </a:cxnLst>
              <a:rect l="0" t="0" r="r" b="b"/>
              <a:pathLst>
                <a:path w="34" h="38">
                  <a:moveTo>
                    <a:pt x="1" y="38"/>
                  </a:moveTo>
                  <a:lnTo>
                    <a:pt x="4" y="7"/>
                  </a:lnTo>
                  <a:lnTo>
                    <a:pt x="5" y="5"/>
                  </a:lnTo>
                  <a:lnTo>
                    <a:pt x="5" y="4"/>
                  </a:lnTo>
                  <a:lnTo>
                    <a:pt x="4" y="2"/>
                  </a:lnTo>
                  <a:lnTo>
                    <a:pt x="4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7"/>
                  </a:lnTo>
                  <a:lnTo>
                    <a:pt x="7" y="29"/>
                  </a:lnTo>
                  <a:lnTo>
                    <a:pt x="22" y="10"/>
                  </a:lnTo>
                  <a:lnTo>
                    <a:pt x="24" y="7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34" y="0"/>
                  </a:lnTo>
                  <a:lnTo>
                    <a:pt x="34" y="1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29" y="2"/>
                  </a:lnTo>
                  <a:lnTo>
                    <a:pt x="28" y="4"/>
                  </a:lnTo>
                  <a:lnTo>
                    <a:pt x="27" y="5"/>
                  </a:lnTo>
                  <a:lnTo>
                    <a:pt x="24" y="10"/>
                  </a:lnTo>
                  <a:lnTo>
                    <a:pt x="3" y="38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10" name="Freeform 38"/>
            <p:cNvSpPr>
              <a:spLocks noEditPoints="1"/>
            </p:cNvSpPr>
            <p:nvPr/>
          </p:nvSpPr>
          <p:spPr bwMode="auto">
            <a:xfrm>
              <a:off x="2426" y="2160"/>
              <a:ext cx="35" cy="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32" y="2"/>
                </a:cxn>
                <a:cxn ang="0">
                  <a:pos x="33" y="5"/>
                </a:cxn>
                <a:cxn ang="0">
                  <a:pos x="35" y="8"/>
                </a:cxn>
                <a:cxn ang="0">
                  <a:pos x="33" y="11"/>
                </a:cxn>
                <a:cxn ang="0">
                  <a:pos x="33" y="14"/>
                </a:cxn>
                <a:cxn ang="0">
                  <a:pos x="30" y="15"/>
                </a:cxn>
                <a:cxn ang="0">
                  <a:pos x="28" y="18"/>
                </a:cxn>
                <a:cxn ang="0">
                  <a:pos x="25" y="18"/>
                </a:cxn>
                <a:cxn ang="0">
                  <a:pos x="21" y="19"/>
                </a:cxn>
                <a:cxn ang="0">
                  <a:pos x="18" y="19"/>
                </a:cxn>
                <a:cxn ang="0">
                  <a:pos x="15" y="19"/>
                </a:cxn>
                <a:cxn ang="0">
                  <a:pos x="12" y="29"/>
                </a:cxn>
                <a:cxn ang="0">
                  <a:pos x="11" y="32"/>
                </a:cxn>
                <a:cxn ang="0">
                  <a:pos x="11" y="33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12" y="36"/>
                </a:cxn>
                <a:cxn ang="0">
                  <a:pos x="15" y="36"/>
                </a:cxn>
                <a:cxn ang="0">
                  <a:pos x="15" y="38"/>
                </a:cxn>
                <a:cxn ang="0">
                  <a:pos x="0" y="38"/>
                </a:cxn>
                <a:cxn ang="0">
                  <a:pos x="0" y="36"/>
                </a:cxn>
                <a:cxn ang="0">
                  <a:pos x="2" y="36"/>
                </a:cxn>
                <a:cxn ang="0">
                  <a:pos x="4" y="35"/>
                </a:cxn>
                <a:cxn ang="0">
                  <a:pos x="5" y="33"/>
                </a:cxn>
                <a:cxn ang="0">
                  <a:pos x="7" y="29"/>
                </a:cxn>
                <a:cxn ang="0">
                  <a:pos x="12" y="8"/>
                </a:cxn>
                <a:cxn ang="0">
                  <a:pos x="14" y="5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1"/>
                </a:cxn>
                <a:cxn ang="0">
                  <a:pos x="12" y="1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15" y="18"/>
                </a:cxn>
                <a:cxn ang="0">
                  <a:pos x="18" y="18"/>
                </a:cxn>
                <a:cxn ang="0">
                  <a:pos x="19" y="18"/>
                </a:cxn>
                <a:cxn ang="0">
                  <a:pos x="22" y="18"/>
                </a:cxn>
                <a:cxn ang="0">
                  <a:pos x="25" y="17"/>
                </a:cxn>
                <a:cxn ang="0">
                  <a:pos x="26" y="15"/>
                </a:cxn>
                <a:cxn ang="0">
                  <a:pos x="28" y="12"/>
                </a:cxn>
                <a:cxn ang="0">
                  <a:pos x="29" y="10"/>
                </a:cxn>
                <a:cxn ang="0">
                  <a:pos x="29" y="8"/>
                </a:cxn>
                <a:cxn ang="0">
                  <a:pos x="29" y="5"/>
                </a:cxn>
                <a:cxn ang="0">
                  <a:pos x="28" y="2"/>
                </a:cxn>
                <a:cxn ang="0">
                  <a:pos x="26" y="2"/>
                </a:cxn>
                <a:cxn ang="0">
                  <a:pos x="23" y="1"/>
                </a:cxn>
                <a:cxn ang="0">
                  <a:pos x="22" y="1"/>
                </a:cxn>
                <a:cxn ang="0">
                  <a:pos x="19" y="2"/>
                </a:cxn>
                <a:cxn ang="0">
                  <a:pos x="15" y="18"/>
                </a:cxn>
              </a:cxnLst>
              <a:rect l="0" t="0" r="r" b="b"/>
              <a:pathLst>
                <a:path w="35" h="38">
                  <a:moveTo>
                    <a:pt x="9" y="0"/>
                  </a:moveTo>
                  <a:lnTo>
                    <a:pt x="23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3" y="5"/>
                  </a:lnTo>
                  <a:lnTo>
                    <a:pt x="35" y="8"/>
                  </a:lnTo>
                  <a:lnTo>
                    <a:pt x="33" y="11"/>
                  </a:lnTo>
                  <a:lnTo>
                    <a:pt x="33" y="14"/>
                  </a:lnTo>
                  <a:lnTo>
                    <a:pt x="30" y="15"/>
                  </a:lnTo>
                  <a:lnTo>
                    <a:pt x="28" y="18"/>
                  </a:lnTo>
                  <a:lnTo>
                    <a:pt x="25" y="18"/>
                  </a:lnTo>
                  <a:lnTo>
                    <a:pt x="21" y="19"/>
                  </a:lnTo>
                  <a:lnTo>
                    <a:pt x="18" y="19"/>
                  </a:lnTo>
                  <a:lnTo>
                    <a:pt x="15" y="19"/>
                  </a:lnTo>
                  <a:lnTo>
                    <a:pt x="12" y="29"/>
                  </a:lnTo>
                  <a:lnTo>
                    <a:pt x="11" y="32"/>
                  </a:lnTo>
                  <a:lnTo>
                    <a:pt x="11" y="33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2" y="36"/>
                  </a:lnTo>
                  <a:lnTo>
                    <a:pt x="15" y="36"/>
                  </a:lnTo>
                  <a:lnTo>
                    <a:pt x="15" y="38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4" y="35"/>
                  </a:lnTo>
                  <a:lnTo>
                    <a:pt x="5" y="33"/>
                  </a:lnTo>
                  <a:lnTo>
                    <a:pt x="7" y="29"/>
                  </a:lnTo>
                  <a:lnTo>
                    <a:pt x="12" y="8"/>
                  </a:lnTo>
                  <a:lnTo>
                    <a:pt x="14" y="5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2" y="1"/>
                  </a:lnTo>
                  <a:lnTo>
                    <a:pt x="9" y="1"/>
                  </a:lnTo>
                  <a:lnTo>
                    <a:pt x="9" y="0"/>
                  </a:lnTo>
                  <a:close/>
                  <a:moveTo>
                    <a:pt x="15" y="18"/>
                  </a:moveTo>
                  <a:lnTo>
                    <a:pt x="18" y="18"/>
                  </a:lnTo>
                  <a:lnTo>
                    <a:pt x="19" y="18"/>
                  </a:lnTo>
                  <a:lnTo>
                    <a:pt x="22" y="18"/>
                  </a:lnTo>
                  <a:lnTo>
                    <a:pt x="25" y="17"/>
                  </a:lnTo>
                  <a:lnTo>
                    <a:pt x="26" y="15"/>
                  </a:lnTo>
                  <a:lnTo>
                    <a:pt x="28" y="12"/>
                  </a:lnTo>
                  <a:lnTo>
                    <a:pt x="29" y="10"/>
                  </a:lnTo>
                  <a:lnTo>
                    <a:pt x="29" y="8"/>
                  </a:lnTo>
                  <a:lnTo>
                    <a:pt x="29" y="5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19" y="2"/>
                  </a:lnTo>
                  <a:lnTo>
                    <a:pt x="15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3511" name="Picture 3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89" y="2170"/>
              <a:ext cx="47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3512" name="Picture 4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89" y="2170"/>
              <a:ext cx="47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3513" name="Freeform 41"/>
            <p:cNvSpPr>
              <a:spLocks/>
            </p:cNvSpPr>
            <p:nvPr/>
          </p:nvSpPr>
          <p:spPr bwMode="auto">
            <a:xfrm>
              <a:off x="2574" y="2160"/>
              <a:ext cx="32" cy="38"/>
            </a:xfrm>
            <a:custGeom>
              <a:avLst/>
              <a:gdLst/>
              <a:ahLst/>
              <a:cxnLst>
                <a:cxn ang="0">
                  <a:pos x="2" y="38"/>
                </a:cxn>
                <a:cxn ang="0">
                  <a:pos x="4" y="7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9" y="7"/>
                </a:cxn>
                <a:cxn ang="0">
                  <a:pos x="7" y="29"/>
                </a:cxn>
                <a:cxn ang="0">
                  <a:pos x="21" y="10"/>
                </a:cxn>
                <a:cxn ang="0">
                  <a:pos x="23" y="7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4" y="1"/>
                </a:cxn>
                <a:cxn ang="0">
                  <a:pos x="23" y="1"/>
                </a:cxn>
                <a:cxn ang="0">
                  <a:pos x="21" y="1"/>
                </a:cxn>
                <a:cxn ang="0">
                  <a:pos x="23" y="0"/>
                </a:cxn>
                <a:cxn ang="0">
                  <a:pos x="32" y="0"/>
                </a:cxn>
                <a:cxn ang="0">
                  <a:pos x="32" y="1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30" y="2"/>
                </a:cxn>
                <a:cxn ang="0">
                  <a:pos x="28" y="4"/>
                </a:cxn>
                <a:cxn ang="0">
                  <a:pos x="25" y="5"/>
                </a:cxn>
                <a:cxn ang="0">
                  <a:pos x="23" y="10"/>
                </a:cxn>
                <a:cxn ang="0">
                  <a:pos x="3" y="38"/>
                </a:cxn>
                <a:cxn ang="0">
                  <a:pos x="2" y="38"/>
                </a:cxn>
              </a:cxnLst>
              <a:rect l="0" t="0" r="r" b="b"/>
              <a:pathLst>
                <a:path w="32" h="38">
                  <a:moveTo>
                    <a:pt x="2" y="38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9" y="7"/>
                  </a:lnTo>
                  <a:lnTo>
                    <a:pt x="7" y="29"/>
                  </a:lnTo>
                  <a:lnTo>
                    <a:pt x="21" y="10"/>
                  </a:lnTo>
                  <a:lnTo>
                    <a:pt x="23" y="7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3" y="0"/>
                  </a:lnTo>
                  <a:lnTo>
                    <a:pt x="32" y="0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25" y="5"/>
                  </a:lnTo>
                  <a:lnTo>
                    <a:pt x="23" y="10"/>
                  </a:lnTo>
                  <a:lnTo>
                    <a:pt x="3" y="38"/>
                  </a:lnTo>
                  <a:lnTo>
                    <a:pt x="2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14" name="Freeform 42"/>
            <p:cNvSpPr>
              <a:spLocks noEditPoints="1"/>
            </p:cNvSpPr>
            <p:nvPr/>
          </p:nvSpPr>
          <p:spPr bwMode="auto">
            <a:xfrm>
              <a:off x="2597" y="2172"/>
              <a:ext cx="21" cy="26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6"/>
                </a:cxn>
                <a:cxn ang="0">
                  <a:pos x="4" y="17"/>
                </a:cxn>
                <a:cxn ang="0">
                  <a:pos x="4" y="19"/>
                </a:cxn>
                <a:cxn ang="0">
                  <a:pos x="5" y="20"/>
                </a:cxn>
                <a:cxn ang="0">
                  <a:pos x="8" y="21"/>
                </a:cxn>
                <a:cxn ang="0">
                  <a:pos x="9" y="23"/>
                </a:cxn>
                <a:cxn ang="0">
                  <a:pos x="11" y="21"/>
                </a:cxn>
                <a:cxn ang="0">
                  <a:pos x="14" y="21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19" y="19"/>
                </a:cxn>
                <a:cxn ang="0">
                  <a:pos x="15" y="23"/>
                </a:cxn>
                <a:cxn ang="0">
                  <a:pos x="11" y="26"/>
                </a:cxn>
                <a:cxn ang="0">
                  <a:pos x="7" y="26"/>
                </a:cxn>
                <a:cxn ang="0">
                  <a:pos x="4" y="26"/>
                </a:cxn>
                <a:cxn ang="0">
                  <a:pos x="1" y="23"/>
                </a:cxn>
                <a:cxn ang="0">
                  <a:pos x="0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4" y="5"/>
                </a:cxn>
                <a:cxn ang="0">
                  <a:pos x="8" y="2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19" y="2"/>
                </a:cxn>
                <a:cxn ang="0">
                  <a:pos x="21" y="2"/>
                </a:cxn>
                <a:cxn ang="0">
                  <a:pos x="21" y="5"/>
                </a:cxn>
                <a:cxn ang="0">
                  <a:pos x="21" y="6"/>
                </a:cxn>
                <a:cxn ang="0">
                  <a:pos x="19" y="9"/>
                </a:cxn>
                <a:cxn ang="0">
                  <a:pos x="16" y="10"/>
                </a:cxn>
                <a:cxn ang="0">
                  <a:pos x="12" y="13"/>
                </a:cxn>
                <a:cxn ang="0">
                  <a:pos x="9" y="14"/>
                </a:cxn>
                <a:cxn ang="0">
                  <a:pos x="4" y="14"/>
                </a:cxn>
                <a:cxn ang="0">
                  <a:pos x="4" y="13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14" y="10"/>
                </a:cxn>
                <a:cxn ang="0">
                  <a:pos x="15" y="7"/>
                </a:cxn>
                <a:cxn ang="0">
                  <a:pos x="16" y="6"/>
                </a:cxn>
                <a:cxn ang="0">
                  <a:pos x="16" y="3"/>
                </a:cxn>
                <a:cxn ang="0">
                  <a:pos x="16" y="3"/>
                </a:cxn>
                <a:cxn ang="0">
                  <a:pos x="16" y="2"/>
                </a:cxn>
                <a:cxn ang="0">
                  <a:pos x="15" y="2"/>
                </a:cxn>
                <a:cxn ang="0">
                  <a:pos x="14" y="2"/>
                </a:cxn>
                <a:cxn ang="0">
                  <a:pos x="11" y="2"/>
                </a:cxn>
                <a:cxn ang="0">
                  <a:pos x="8" y="5"/>
                </a:cxn>
                <a:cxn ang="0">
                  <a:pos x="7" y="9"/>
                </a:cxn>
                <a:cxn ang="0">
                  <a:pos x="4" y="13"/>
                </a:cxn>
              </a:cxnLst>
              <a:rect l="0" t="0" r="r" b="b"/>
              <a:pathLst>
                <a:path w="21" h="26">
                  <a:moveTo>
                    <a:pt x="4" y="14"/>
                  </a:moveTo>
                  <a:lnTo>
                    <a:pt x="4" y="16"/>
                  </a:lnTo>
                  <a:lnTo>
                    <a:pt x="4" y="17"/>
                  </a:lnTo>
                  <a:lnTo>
                    <a:pt x="4" y="19"/>
                  </a:lnTo>
                  <a:lnTo>
                    <a:pt x="5" y="20"/>
                  </a:lnTo>
                  <a:lnTo>
                    <a:pt x="8" y="21"/>
                  </a:lnTo>
                  <a:lnTo>
                    <a:pt x="9" y="23"/>
                  </a:lnTo>
                  <a:lnTo>
                    <a:pt x="11" y="21"/>
                  </a:lnTo>
                  <a:lnTo>
                    <a:pt x="14" y="21"/>
                  </a:lnTo>
                  <a:lnTo>
                    <a:pt x="15" y="20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15" y="23"/>
                  </a:lnTo>
                  <a:lnTo>
                    <a:pt x="11" y="26"/>
                  </a:lnTo>
                  <a:lnTo>
                    <a:pt x="7" y="26"/>
                  </a:lnTo>
                  <a:lnTo>
                    <a:pt x="4" y="26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4" y="5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19" y="9"/>
                  </a:lnTo>
                  <a:lnTo>
                    <a:pt x="16" y="10"/>
                  </a:lnTo>
                  <a:lnTo>
                    <a:pt x="12" y="13"/>
                  </a:lnTo>
                  <a:lnTo>
                    <a:pt x="9" y="14"/>
                  </a:lnTo>
                  <a:lnTo>
                    <a:pt x="4" y="14"/>
                  </a:lnTo>
                  <a:close/>
                  <a:moveTo>
                    <a:pt x="4" y="13"/>
                  </a:moveTo>
                  <a:lnTo>
                    <a:pt x="8" y="13"/>
                  </a:lnTo>
                  <a:lnTo>
                    <a:pt x="11" y="12"/>
                  </a:lnTo>
                  <a:lnTo>
                    <a:pt x="14" y="10"/>
                  </a:lnTo>
                  <a:lnTo>
                    <a:pt x="15" y="7"/>
                  </a:lnTo>
                  <a:lnTo>
                    <a:pt x="16" y="6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8" y="5"/>
                  </a:lnTo>
                  <a:lnTo>
                    <a:pt x="7" y="9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15" name="Freeform 43"/>
            <p:cNvSpPr>
              <a:spLocks/>
            </p:cNvSpPr>
            <p:nvPr/>
          </p:nvSpPr>
          <p:spPr bwMode="auto">
            <a:xfrm>
              <a:off x="2621" y="2172"/>
              <a:ext cx="21" cy="2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11" y="0"/>
                </a:cxn>
                <a:cxn ang="0">
                  <a:pos x="7" y="14"/>
                </a:cxn>
                <a:cxn ang="0">
                  <a:pos x="9" y="9"/>
                </a:cxn>
                <a:cxn ang="0">
                  <a:pos x="12" y="5"/>
                </a:cxn>
                <a:cxn ang="0">
                  <a:pos x="15" y="2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1" y="2"/>
                </a:cxn>
                <a:cxn ang="0">
                  <a:pos x="21" y="2"/>
                </a:cxn>
                <a:cxn ang="0">
                  <a:pos x="21" y="5"/>
                </a:cxn>
                <a:cxn ang="0">
                  <a:pos x="19" y="6"/>
                </a:cxn>
                <a:cxn ang="0">
                  <a:pos x="19" y="7"/>
                </a:cxn>
                <a:cxn ang="0">
                  <a:pos x="18" y="7"/>
                </a:cxn>
                <a:cxn ang="0">
                  <a:pos x="18" y="7"/>
                </a:cxn>
                <a:cxn ang="0">
                  <a:pos x="16" y="7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4" y="6"/>
                </a:cxn>
                <a:cxn ang="0">
                  <a:pos x="12" y="7"/>
                </a:cxn>
                <a:cxn ang="0">
                  <a:pos x="11" y="10"/>
                </a:cxn>
                <a:cxn ang="0">
                  <a:pos x="8" y="14"/>
                </a:cxn>
                <a:cxn ang="0">
                  <a:pos x="7" y="16"/>
                </a:cxn>
                <a:cxn ang="0">
                  <a:pos x="7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4" y="26"/>
                </a:cxn>
                <a:cxn ang="0">
                  <a:pos x="0" y="26"/>
                </a:cxn>
                <a:cxn ang="0">
                  <a:pos x="5" y="7"/>
                </a:cxn>
                <a:cxn ang="0">
                  <a:pos x="5" y="5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2" y="2"/>
                </a:cxn>
              </a:cxnLst>
              <a:rect l="0" t="0" r="r" b="b"/>
              <a:pathLst>
                <a:path w="21" h="26">
                  <a:moveTo>
                    <a:pt x="2" y="2"/>
                  </a:moveTo>
                  <a:lnTo>
                    <a:pt x="11" y="0"/>
                  </a:lnTo>
                  <a:lnTo>
                    <a:pt x="7" y="14"/>
                  </a:lnTo>
                  <a:lnTo>
                    <a:pt x="9" y="9"/>
                  </a:lnTo>
                  <a:lnTo>
                    <a:pt x="12" y="5"/>
                  </a:lnTo>
                  <a:lnTo>
                    <a:pt x="15" y="2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4" y="6"/>
                  </a:lnTo>
                  <a:lnTo>
                    <a:pt x="12" y="7"/>
                  </a:lnTo>
                  <a:lnTo>
                    <a:pt x="11" y="10"/>
                  </a:lnTo>
                  <a:lnTo>
                    <a:pt x="8" y="14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5" y="7"/>
                  </a:lnTo>
                  <a:lnTo>
                    <a:pt x="5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16" name="Freeform 44"/>
            <p:cNvSpPr>
              <a:spLocks noEditPoints="1"/>
            </p:cNvSpPr>
            <p:nvPr/>
          </p:nvSpPr>
          <p:spPr bwMode="auto">
            <a:xfrm>
              <a:off x="2643" y="2158"/>
              <a:ext cx="24" cy="4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0" y="20"/>
                </a:cxn>
                <a:cxn ang="0">
                  <a:pos x="11" y="17"/>
                </a:cxn>
                <a:cxn ang="0">
                  <a:pos x="14" y="16"/>
                </a:cxn>
                <a:cxn ang="0">
                  <a:pos x="15" y="14"/>
                </a:cxn>
                <a:cxn ang="0">
                  <a:pos x="18" y="14"/>
                </a:cxn>
                <a:cxn ang="0">
                  <a:pos x="21" y="14"/>
                </a:cxn>
                <a:cxn ang="0">
                  <a:pos x="22" y="16"/>
                </a:cxn>
                <a:cxn ang="0">
                  <a:pos x="24" y="19"/>
                </a:cxn>
                <a:cxn ang="0">
                  <a:pos x="24" y="21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0" y="34"/>
                </a:cxn>
                <a:cxn ang="0">
                  <a:pos x="15" y="37"/>
                </a:cxn>
                <a:cxn ang="0">
                  <a:pos x="13" y="40"/>
                </a:cxn>
                <a:cxn ang="0">
                  <a:pos x="8" y="40"/>
                </a:cxn>
                <a:cxn ang="0">
                  <a:pos x="4" y="38"/>
                </a:cxn>
                <a:cxn ang="0">
                  <a:pos x="0" y="37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10" y="3"/>
                </a:cxn>
                <a:cxn ang="0">
                  <a:pos x="10" y="3"/>
                </a:cxn>
                <a:cxn ang="0">
                  <a:pos x="10" y="3"/>
                </a:cxn>
                <a:cxn ang="0">
                  <a:pos x="8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15" y="0"/>
                </a:cxn>
                <a:cxn ang="0">
                  <a:pos x="4" y="37"/>
                </a:cxn>
                <a:cxn ang="0">
                  <a:pos x="7" y="38"/>
                </a:cxn>
                <a:cxn ang="0">
                  <a:pos x="8" y="38"/>
                </a:cxn>
                <a:cxn ang="0">
                  <a:pos x="11" y="38"/>
                </a:cxn>
                <a:cxn ang="0">
                  <a:pos x="14" y="37"/>
                </a:cxn>
                <a:cxn ang="0">
                  <a:pos x="15" y="34"/>
                </a:cxn>
                <a:cxn ang="0">
                  <a:pos x="18" y="31"/>
                </a:cxn>
                <a:cxn ang="0">
                  <a:pos x="20" y="27"/>
                </a:cxn>
                <a:cxn ang="0">
                  <a:pos x="20" y="23"/>
                </a:cxn>
                <a:cxn ang="0">
                  <a:pos x="20" y="20"/>
                </a:cxn>
                <a:cxn ang="0">
                  <a:pos x="18" y="19"/>
                </a:cxn>
                <a:cxn ang="0">
                  <a:pos x="17" y="17"/>
                </a:cxn>
                <a:cxn ang="0">
                  <a:pos x="15" y="17"/>
                </a:cxn>
                <a:cxn ang="0">
                  <a:pos x="14" y="19"/>
                </a:cxn>
                <a:cxn ang="0">
                  <a:pos x="11" y="19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4" y="37"/>
                </a:cxn>
              </a:cxnLst>
              <a:rect l="0" t="0" r="r" b="b"/>
              <a:pathLst>
                <a:path w="24" h="40">
                  <a:moveTo>
                    <a:pt x="15" y="0"/>
                  </a:moveTo>
                  <a:lnTo>
                    <a:pt x="10" y="20"/>
                  </a:lnTo>
                  <a:lnTo>
                    <a:pt x="11" y="17"/>
                  </a:lnTo>
                  <a:lnTo>
                    <a:pt x="14" y="16"/>
                  </a:lnTo>
                  <a:lnTo>
                    <a:pt x="15" y="14"/>
                  </a:lnTo>
                  <a:lnTo>
                    <a:pt x="18" y="14"/>
                  </a:lnTo>
                  <a:lnTo>
                    <a:pt x="21" y="14"/>
                  </a:lnTo>
                  <a:lnTo>
                    <a:pt x="22" y="16"/>
                  </a:lnTo>
                  <a:lnTo>
                    <a:pt x="24" y="19"/>
                  </a:lnTo>
                  <a:lnTo>
                    <a:pt x="24" y="21"/>
                  </a:lnTo>
                  <a:lnTo>
                    <a:pt x="24" y="26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15" y="37"/>
                  </a:lnTo>
                  <a:lnTo>
                    <a:pt x="13" y="40"/>
                  </a:lnTo>
                  <a:lnTo>
                    <a:pt x="8" y="40"/>
                  </a:lnTo>
                  <a:lnTo>
                    <a:pt x="4" y="38"/>
                  </a:lnTo>
                  <a:lnTo>
                    <a:pt x="0" y="37"/>
                  </a:lnTo>
                  <a:lnTo>
                    <a:pt x="8" y="7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8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15" y="0"/>
                  </a:lnTo>
                  <a:close/>
                  <a:moveTo>
                    <a:pt x="4" y="37"/>
                  </a:moveTo>
                  <a:lnTo>
                    <a:pt x="7" y="38"/>
                  </a:lnTo>
                  <a:lnTo>
                    <a:pt x="8" y="38"/>
                  </a:lnTo>
                  <a:lnTo>
                    <a:pt x="11" y="38"/>
                  </a:lnTo>
                  <a:lnTo>
                    <a:pt x="14" y="37"/>
                  </a:lnTo>
                  <a:lnTo>
                    <a:pt x="15" y="34"/>
                  </a:lnTo>
                  <a:lnTo>
                    <a:pt x="18" y="31"/>
                  </a:lnTo>
                  <a:lnTo>
                    <a:pt x="20" y="27"/>
                  </a:lnTo>
                  <a:lnTo>
                    <a:pt x="20" y="23"/>
                  </a:lnTo>
                  <a:lnTo>
                    <a:pt x="20" y="20"/>
                  </a:lnTo>
                  <a:lnTo>
                    <a:pt x="18" y="19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4" y="19"/>
                  </a:lnTo>
                  <a:lnTo>
                    <a:pt x="11" y="19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4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3517" name="Picture 4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672" y="2177"/>
              <a:ext cx="19" cy="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3518" name="Picture 4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672" y="2177"/>
              <a:ext cx="19" cy="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3519" name="Freeform 47"/>
            <p:cNvSpPr>
              <a:spLocks/>
            </p:cNvSpPr>
            <p:nvPr/>
          </p:nvSpPr>
          <p:spPr bwMode="auto">
            <a:xfrm>
              <a:off x="2982" y="2160"/>
              <a:ext cx="13" cy="49"/>
            </a:xfrm>
            <a:custGeom>
              <a:avLst/>
              <a:gdLst/>
              <a:ahLst/>
              <a:cxnLst>
                <a:cxn ang="0">
                  <a:pos x="13" y="49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5" y="1"/>
                </a:cxn>
                <a:cxn ang="0">
                  <a:pos x="5" y="46"/>
                </a:cxn>
                <a:cxn ang="0">
                  <a:pos x="13" y="46"/>
                </a:cxn>
                <a:cxn ang="0">
                  <a:pos x="13" y="49"/>
                </a:cxn>
              </a:cxnLst>
              <a:rect l="0" t="0" r="r" b="b"/>
              <a:pathLst>
                <a:path w="13" h="49">
                  <a:moveTo>
                    <a:pt x="13" y="49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5" y="1"/>
                  </a:lnTo>
                  <a:lnTo>
                    <a:pt x="5" y="46"/>
                  </a:lnTo>
                  <a:lnTo>
                    <a:pt x="13" y="46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20" name="Freeform 48"/>
            <p:cNvSpPr>
              <a:spLocks noEditPoints="1"/>
            </p:cNvSpPr>
            <p:nvPr/>
          </p:nvSpPr>
          <p:spPr bwMode="auto">
            <a:xfrm>
              <a:off x="2998" y="2160"/>
              <a:ext cx="24" cy="3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" y="12"/>
                </a:cxn>
                <a:cxn ang="0">
                  <a:pos x="3" y="8"/>
                </a:cxn>
                <a:cxn ang="0">
                  <a:pos x="4" y="4"/>
                </a:cxn>
                <a:cxn ang="0">
                  <a:pos x="7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7" y="0"/>
                </a:cxn>
                <a:cxn ang="0">
                  <a:pos x="19" y="4"/>
                </a:cxn>
                <a:cxn ang="0">
                  <a:pos x="22" y="8"/>
                </a:cxn>
                <a:cxn ang="0">
                  <a:pos x="24" y="12"/>
                </a:cxn>
                <a:cxn ang="0">
                  <a:pos x="24" y="18"/>
                </a:cxn>
                <a:cxn ang="0">
                  <a:pos x="24" y="24"/>
                </a:cxn>
                <a:cxn ang="0">
                  <a:pos x="22" y="29"/>
                </a:cxn>
                <a:cxn ang="0">
                  <a:pos x="19" y="33"/>
                </a:cxn>
                <a:cxn ang="0">
                  <a:pos x="18" y="36"/>
                </a:cxn>
                <a:cxn ang="0">
                  <a:pos x="15" y="38"/>
                </a:cxn>
                <a:cxn ang="0">
                  <a:pos x="12" y="38"/>
                </a:cxn>
                <a:cxn ang="0">
                  <a:pos x="8" y="38"/>
                </a:cxn>
                <a:cxn ang="0">
                  <a:pos x="5" y="35"/>
                </a:cxn>
                <a:cxn ang="0">
                  <a:pos x="4" y="32"/>
                </a:cxn>
                <a:cxn ang="0">
                  <a:pos x="1" y="25"/>
                </a:cxn>
                <a:cxn ang="0">
                  <a:pos x="0" y="19"/>
                </a:cxn>
                <a:cxn ang="0">
                  <a:pos x="5" y="19"/>
                </a:cxn>
                <a:cxn ang="0">
                  <a:pos x="7" y="26"/>
                </a:cxn>
                <a:cxn ang="0">
                  <a:pos x="8" y="32"/>
                </a:cxn>
                <a:cxn ang="0">
                  <a:pos x="10" y="35"/>
                </a:cxn>
                <a:cxn ang="0">
                  <a:pos x="12" y="36"/>
                </a:cxn>
                <a:cxn ang="0">
                  <a:pos x="14" y="36"/>
                </a:cxn>
                <a:cxn ang="0">
                  <a:pos x="15" y="35"/>
                </a:cxn>
                <a:cxn ang="0">
                  <a:pos x="17" y="33"/>
                </a:cxn>
                <a:cxn ang="0">
                  <a:pos x="18" y="31"/>
                </a:cxn>
                <a:cxn ang="0">
                  <a:pos x="18" y="25"/>
                </a:cxn>
                <a:cxn ang="0">
                  <a:pos x="18" y="17"/>
                </a:cxn>
                <a:cxn ang="0">
                  <a:pos x="18" y="11"/>
                </a:cxn>
                <a:cxn ang="0">
                  <a:pos x="17" y="7"/>
                </a:cxn>
                <a:cxn ang="0">
                  <a:pos x="17" y="4"/>
                </a:cxn>
                <a:cxn ang="0">
                  <a:pos x="15" y="1"/>
                </a:cxn>
                <a:cxn ang="0">
                  <a:pos x="14" y="1"/>
                </a:cxn>
                <a:cxn ang="0">
                  <a:pos x="12" y="1"/>
                </a:cxn>
                <a:cxn ang="0">
                  <a:pos x="11" y="1"/>
                </a:cxn>
                <a:cxn ang="0">
                  <a:pos x="10" y="2"/>
                </a:cxn>
                <a:cxn ang="0">
                  <a:pos x="7" y="5"/>
                </a:cxn>
                <a:cxn ang="0">
                  <a:pos x="7" y="10"/>
                </a:cxn>
                <a:cxn ang="0">
                  <a:pos x="5" y="15"/>
                </a:cxn>
                <a:cxn ang="0">
                  <a:pos x="5" y="19"/>
                </a:cxn>
              </a:cxnLst>
              <a:rect l="0" t="0" r="r" b="b"/>
              <a:pathLst>
                <a:path w="24" h="38">
                  <a:moveTo>
                    <a:pt x="0" y="19"/>
                  </a:moveTo>
                  <a:lnTo>
                    <a:pt x="1" y="12"/>
                  </a:lnTo>
                  <a:lnTo>
                    <a:pt x="3" y="8"/>
                  </a:lnTo>
                  <a:lnTo>
                    <a:pt x="4" y="4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22" y="29"/>
                  </a:lnTo>
                  <a:lnTo>
                    <a:pt x="19" y="33"/>
                  </a:lnTo>
                  <a:lnTo>
                    <a:pt x="18" y="36"/>
                  </a:lnTo>
                  <a:lnTo>
                    <a:pt x="15" y="38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5" y="35"/>
                  </a:lnTo>
                  <a:lnTo>
                    <a:pt x="4" y="32"/>
                  </a:lnTo>
                  <a:lnTo>
                    <a:pt x="1" y="25"/>
                  </a:lnTo>
                  <a:lnTo>
                    <a:pt x="0" y="19"/>
                  </a:lnTo>
                  <a:close/>
                  <a:moveTo>
                    <a:pt x="5" y="19"/>
                  </a:moveTo>
                  <a:lnTo>
                    <a:pt x="7" y="26"/>
                  </a:lnTo>
                  <a:lnTo>
                    <a:pt x="8" y="32"/>
                  </a:lnTo>
                  <a:lnTo>
                    <a:pt x="10" y="35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5" y="35"/>
                  </a:lnTo>
                  <a:lnTo>
                    <a:pt x="17" y="33"/>
                  </a:lnTo>
                  <a:lnTo>
                    <a:pt x="18" y="31"/>
                  </a:lnTo>
                  <a:lnTo>
                    <a:pt x="18" y="25"/>
                  </a:lnTo>
                  <a:lnTo>
                    <a:pt x="18" y="17"/>
                  </a:lnTo>
                  <a:lnTo>
                    <a:pt x="18" y="11"/>
                  </a:lnTo>
                  <a:lnTo>
                    <a:pt x="17" y="7"/>
                  </a:lnTo>
                  <a:lnTo>
                    <a:pt x="17" y="4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10" y="2"/>
                  </a:lnTo>
                  <a:lnTo>
                    <a:pt x="7" y="5"/>
                  </a:lnTo>
                  <a:lnTo>
                    <a:pt x="7" y="10"/>
                  </a:lnTo>
                  <a:lnTo>
                    <a:pt x="5" y="15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21" name="Freeform 49"/>
            <p:cNvSpPr>
              <a:spLocks/>
            </p:cNvSpPr>
            <p:nvPr/>
          </p:nvSpPr>
          <p:spPr bwMode="auto">
            <a:xfrm>
              <a:off x="3027" y="2191"/>
              <a:ext cx="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4"/>
                </a:cxn>
                <a:cxn ang="0">
                  <a:pos x="3" y="12"/>
                </a:cxn>
                <a:cxn ang="0">
                  <a:pos x="4" y="11"/>
                </a:cxn>
                <a:cxn ang="0">
                  <a:pos x="6" y="9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6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6" y="1"/>
                </a:cxn>
                <a:cxn ang="0">
                  <a:pos x="7" y="2"/>
                </a:cxn>
                <a:cxn ang="0">
                  <a:pos x="7" y="4"/>
                </a:cxn>
                <a:cxn ang="0">
                  <a:pos x="9" y="7"/>
                </a:cxn>
                <a:cxn ang="0">
                  <a:pos x="7" y="8"/>
                </a:cxn>
                <a:cxn ang="0">
                  <a:pos x="6" y="11"/>
                </a:cxn>
                <a:cxn ang="0">
                  <a:pos x="4" y="14"/>
                </a:cxn>
                <a:cxn ang="0">
                  <a:pos x="0" y="15"/>
                </a:cxn>
              </a:cxnLst>
              <a:rect l="0" t="0" r="r" b="b"/>
              <a:pathLst>
                <a:path w="9" h="15">
                  <a:moveTo>
                    <a:pt x="0" y="15"/>
                  </a:moveTo>
                  <a:lnTo>
                    <a:pt x="0" y="14"/>
                  </a:lnTo>
                  <a:lnTo>
                    <a:pt x="3" y="12"/>
                  </a:lnTo>
                  <a:lnTo>
                    <a:pt x="4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5"/>
                  </a:lnTo>
                  <a:lnTo>
                    <a:pt x="6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4"/>
                  </a:lnTo>
                  <a:lnTo>
                    <a:pt x="9" y="7"/>
                  </a:lnTo>
                  <a:lnTo>
                    <a:pt x="7" y="8"/>
                  </a:lnTo>
                  <a:lnTo>
                    <a:pt x="6" y="11"/>
                  </a:lnTo>
                  <a:lnTo>
                    <a:pt x="4" y="1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22" name="Freeform 50"/>
            <p:cNvSpPr>
              <a:spLocks/>
            </p:cNvSpPr>
            <p:nvPr/>
          </p:nvSpPr>
          <p:spPr bwMode="auto">
            <a:xfrm>
              <a:off x="3044" y="2160"/>
              <a:ext cx="16" cy="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31"/>
                </a:cxn>
                <a:cxn ang="0">
                  <a:pos x="11" y="33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11" y="36"/>
                </a:cxn>
                <a:cxn ang="0">
                  <a:pos x="13" y="36"/>
                </a:cxn>
                <a:cxn ang="0">
                  <a:pos x="16" y="36"/>
                </a:cxn>
                <a:cxn ang="0">
                  <a:pos x="16" y="38"/>
                </a:cxn>
                <a:cxn ang="0">
                  <a:pos x="2" y="38"/>
                </a:cxn>
                <a:cxn ang="0">
                  <a:pos x="2" y="36"/>
                </a:cxn>
                <a:cxn ang="0">
                  <a:pos x="3" y="36"/>
                </a:cxn>
                <a:cxn ang="0">
                  <a:pos x="4" y="36"/>
                </a:cxn>
                <a:cxn ang="0">
                  <a:pos x="6" y="36"/>
                </a:cxn>
                <a:cxn ang="0">
                  <a:pos x="6" y="35"/>
                </a:cxn>
                <a:cxn ang="0">
                  <a:pos x="6" y="33"/>
                </a:cxn>
                <a:cxn ang="0">
                  <a:pos x="6" y="31"/>
                </a:cxn>
                <a:cxn ang="0">
                  <a:pos x="6" y="10"/>
                </a:cxn>
                <a:cxn ang="0">
                  <a:pos x="6" y="7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3" y="2"/>
                </a:cxn>
                <a:cxn ang="0">
                  <a:pos x="2" y="4"/>
                </a:cxn>
                <a:cxn ang="0">
                  <a:pos x="0" y="2"/>
                </a:cxn>
              </a:cxnLst>
              <a:rect l="0" t="0" r="r" b="b"/>
              <a:pathLst>
                <a:path w="16" h="38">
                  <a:moveTo>
                    <a:pt x="0" y="2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31"/>
                  </a:lnTo>
                  <a:lnTo>
                    <a:pt x="11" y="33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3" y="36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3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6" y="10"/>
                  </a:lnTo>
                  <a:lnTo>
                    <a:pt x="6" y="7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23" name="Freeform 51"/>
            <p:cNvSpPr>
              <a:spLocks/>
            </p:cNvSpPr>
            <p:nvPr/>
          </p:nvSpPr>
          <p:spPr bwMode="auto">
            <a:xfrm>
              <a:off x="3068" y="2160"/>
              <a:ext cx="13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13" y="49"/>
                </a:cxn>
                <a:cxn ang="0">
                  <a:pos x="0" y="49"/>
                </a:cxn>
                <a:cxn ang="0">
                  <a:pos x="0" y="46"/>
                </a:cxn>
                <a:cxn ang="0">
                  <a:pos x="7" y="46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3" h="49">
                  <a:moveTo>
                    <a:pt x="0" y="0"/>
                  </a:moveTo>
                  <a:lnTo>
                    <a:pt x="13" y="0"/>
                  </a:lnTo>
                  <a:lnTo>
                    <a:pt x="13" y="49"/>
                  </a:lnTo>
                  <a:lnTo>
                    <a:pt x="0" y="49"/>
                  </a:lnTo>
                  <a:lnTo>
                    <a:pt x="0" y="46"/>
                  </a:lnTo>
                  <a:lnTo>
                    <a:pt x="7" y="46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24" name="Freeform 52"/>
            <p:cNvSpPr>
              <a:spLocks/>
            </p:cNvSpPr>
            <p:nvPr/>
          </p:nvSpPr>
          <p:spPr bwMode="auto">
            <a:xfrm>
              <a:off x="3120" y="2160"/>
              <a:ext cx="32" cy="3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1" y="12"/>
                </a:cxn>
                <a:cxn ang="0">
                  <a:pos x="31" y="12"/>
                </a:cxn>
                <a:cxn ang="0">
                  <a:pos x="29" y="7"/>
                </a:cxn>
                <a:cxn ang="0">
                  <a:pos x="27" y="4"/>
                </a:cxn>
                <a:cxn ang="0">
                  <a:pos x="22" y="1"/>
                </a:cxn>
                <a:cxn ang="0">
                  <a:pos x="18" y="1"/>
                </a:cxn>
                <a:cxn ang="0">
                  <a:pos x="15" y="1"/>
                </a:cxn>
                <a:cxn ang="0">
                  <a:pos x="12" y="2"/>
                </a:cxn>
                <a:cxn ang="0">
                  <a:pos x="10" y="5"/>
                </a:cxn>
                <a:cxn ang="0">
                  <a:pos x="8" y="8"/>
                </a:cxn>
                <a:cxn ang="0">
                  <a:pos x="7" y="14"/>
                </a:cxn>
                <a:cxn ang="0">
                  <a:pos x="5" y="19"/>
                </a:cxn>
                <a:cxn ang="0">
                  <a:pos x="7" y="24"/>
                </a:cxn>
                <a:cxn ang="0">
                  <a:pos x="8" y="28"/>
                </a:cxn>
                <a:cxn ang="0">
                  <a:pos x="10" y="31"/>
                </a:cxn>
                <a:cxn ang="0">
                  <a:pos x="12" y="33"/>
                </a:cxn>
                <a:cxn ang="0">
                  <a:pos x="15" y="35"/>
                </a:cxn>
                <a:cxn ang="0">
                  <a:pos x="19" y="35"/>
                </a:cxn>
                <a:cxn ang="0">
                  <a:pos x="22" y="35"/>
                </a:cxn>
                <a:cxn ang="0">
                  <a:pos x="25" y="33"/>
                </a:cxn>
                <a:cxn ang="0">
                  <a:pos x="28" y="32"/>
                </a:cxn>
                <a:cxn ang="0">
                  <a:pos x="32" y="28"/>
                </a:cxn>
                <a:cxn ang="0">
                  <a:pos x="32" y="28"/>
                </a:cxn>
                <a:cxn ang="0">
                  <a:pos x="29" y="32"/>
                </a:cxn>
                <a:cxn ang="0">
                  <a:pos x="27" y="35"/>
                </a:cxn>
                <a:cxn ang="0">
                  <a:pos x="22" y="38"/>
                </a:cxn>
                <a:cxn ang="0">
                  <a:pos x="17" y="38"/>
                </a:cxn>
                <a:cxn ang="0">
                  <a:pos x="11" y="38"/>
                </a:cxn>
                <a:cxn ang="0">
                  <a:pos x="7" y="35"/>
                </a:cxn>
                <a:cxn ang="0">
                  <a:pos x="3" y="31"/>
                </a:cxn>
                <a:cxn ang="0">
                  <a:pos x="1" y="25"/>
                </a:cxn>
                <a:cxn ang="0">
                  <a:pos x="0" y="19"/>
                </a:cxn>
                <a:cxn ang="0">
                  <a:pos x="0" y="14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8" y="1"/>
                </a:cxn>
                <a:cxn ang="0">
                  <a:pos x="14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27" y="1"/>
                </a:cxn>
                <a:cxn ang="0">
                  <a:pos x="28" y="1"/>
                </a:cxn>
                <a:cxn ang="0">
                  <a:pos x="28" y="1"/>
                </a:cxn>
                <a:cxn ang="0">
                  <a:pos x="29" y="1"/>
                </a:cxn>
                <a:cxn ang="0">
                  <a:pos x="29" y="0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32" h="38">
                  <a:moveTo>
                    <a:pt x="31" y="0"/>
                  </a:moveTo>
                  <a:lnTo>
                    <a:pt x="31" y="12"/>
                  </a:lnTo>
                  <a:lnTo>
                    <a:pt x="31" y="12"/>
                  </a:lnTo>
                  <a:lnTo>
                    <a:pt x="29" y="7"/>
                  </a:lnTo>
                  <a:lnTo>
                    <a:pt x="27" y="4"/>
                  </a:lnTo>
                  <a:lnTo>
                    <a:pt x="22" y="1"/>
                  </a:lnTo>
                  <a:lnTo>
                    <a:pt x="18" y="1"/>
                  </a:lnTo>
                  <a:lnTo>
                    <a:pt x="15" y="1"/>
                  </a:lnTo>
                  <a:lnTo>
                    <a:pt x="12" y="2"/>
                  </a:lnTo>
                  <a:lnTo>
                    <a:pt x="10" y="5"/>
                  </a:lnTo>
                  <a:lnTo>
                    <a:pt x="8" y="8"/>
                  </a:lnTo>
                  <a:lnTo>
                    <a:pt x="7" y="14"/>
                  </a:lnTo>
                  <a:lnTo>
                    <a:pt x="5" y="19"/>
                  </a:lnTo>
                  <a:lnTo>
                    <a:pt x="7" y="24"/>
                  </a:lnTo>
                  <a:lnTo>
                    <a:pt x="8" y="28"/>
                  </a:lnTo>
                  <a:lnTo>
                    <a:pt x="10" y="31"/>
                  </a:lnTo>
                  <a:lnTo>
                    <a:pt x="12" y="33"/>
                  </a:lnTo>
                  <a:lnTo>
                    <a:pt x="15" y="35"/>
                  </a:lnTo>
                  <a:lnTo>
                    <a:pt x="19" y="35"/>
                  </a:lnTo>
                  <a:lnTo>
                    <a:pt x="22" y="35"/>
                  </a:lnTo>
                  <a:lnTo>
                    <a:pt x="25" y="33"/>
                  </a:lnTo>
                  <a:lnTo>
                    <a:pt x="28" y="32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29" y="32"/>
                  </a:lnTo>
                  <a:lnTo>
                    <a:pt x="27" y="35"/>
                  </a:lnTo>
                  <a:lnTo>
                    <a:pt x="22" y="38"/>
                  </a:lnTo>
                  <a:lnTo>
                    <a:pt x="17" y="38"/>
                  </a:lnTo>
                  <a:lnTo>
                    <a:pt x="11" y="38"/>
                  </a:lnTo>
                  <a:lnTo>
                    <a:pt x="7" y="35"/>
                  </a:lnTo>
                  <a:lnTo>
                    <a:pt x="3" y="31"/>
                  </a:lnTo>
                  <a:lnTo>
                    <a:pt x="1" y="25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3" y="8"/>
                  </a:lnTo>
                  <a:lnTo>
                    <a:pt x="5" y="5"/>
                  </a:lnTo>
                  <a:lnTo>
                    <a:pt x="8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9" y="1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25" name="Freeform 53"/>
            <p:cNvSpPr>
              <a:spLocks noEditPoints="1"/>
            </p:cNvSpPr>
            <p:nvPr/>
          </p:nvSpPr>
          <p:spPr bwMode="auto">
            <a:xfrm>
              <a:off x="3156" y="2171"/>
              <a:ext cx="24" cy="2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1"/>
                </a:cxn>
                <a:cxn ang="0">
                  <a:pos x="19" y="3"/>
                </a:cxn>
                <a:cxn ang="0">
                  <a:pos x="21" y="4"/>
                </a:cxn>
                <a:cxn ang="0">
                  <a:pos x="24" y="8"/>
                </a:cxn>
                <a:cxn ang="0">
                  <a:pos x="24" y="13"/>
                </a:cxn>
                <a:cxn ang="0">
                  <a:pos x="24" y="17"/>
                </a:cxn>
                <a:cxn ang="0">
                  <a:pos x="23" y="20"/>
                </a:cxn>
                <a:cxn ang="0">
                  <a:pos x="21" y="22"/>
                </a:cxn>
                <a:cxn ang="0">
                  <a:pos x="19" y="25"/>
                </a:cxn>
                <a:cxn ang="0">
                  <a:pos x="16" y="27"/>
                </a:cxn>
                <a:cxn ang="0">
                  <a:pos x="12" y="27"/>
                </a:cxn>
                <a:cxn ang="0">
                  <a:pos x="9" y="27"/>
                </a:cxn>
                <a:cxn ang="0">
                  <a:pos x="6" y="25"/>
                </a:cxn>
                <a:cxn ang="0">
                  <a:pos x="3" y="22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5" y="4"/>
                </a:cxn>
                <a:cxn ang="0">
                  <a:pos x="6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9" y="3"/>
                </a:cxn>
                <a:cxn ang="0">
                  <a:pos x="7" y="4"/>
                </a:cxn>
                <a:cxn ang="0">
                  <a:pos x="6" y="6"/>
                </a:cxn>
                <a:cxn ang="0">
                  <a:pos x="6" y="8"/>
                </a:cxn>
                <a:cxn ang="0">
                  <a:pos x="5" y="11"/>
                </a:cxn>
                <a:cxn ang="0">
                  <a:pos x="6" y="17"/>
                </a:cxn>
                <a:cxn ang="0">
                  <a:pos x="7" y="21"/>
                </a:cxn>
                <a:cxn ang="0">
                  <a:pos x="10" y="24"/>
                </a:cxn>
                <a:cxn ang="0">
                  <a:pos x="13" y="25"/>
                </a:cxn>
                <a:cxn ang="0">
                  <a:pos x="16" y="24"/>
                </a:cxn>
                <a:cxn ang="0">
                  <a:pos x="19" y="22"/>
                </a:cxn>
                <a:cxn ang="0">
                  <a:pos x="20" y="20"/>
                </a:cxn>
                <a:cxn ang="0">
                  <a:pos x="20" y="15"/>
                </a:cxn>
                <a:cxn ang="0">
                  <a:pos x="20" y="11"/>
                </a:cxn>
                <a:cxn ang="0">
                  <a:pos x="19" y="7"/>
                </a:cxn>
                <a:cxn ang="0">
                  <a:pos x="17" y="4"/>
                </a:cxn>
                <a:cxn ang="0">
                  <a:pos x="14" y="3"/>
                </a:cxn>
                <a:cxn ang="0">
                  <a:pos x="12" y="3"/>
                </a:cxn>
              </a:cxnLst>
              <a:rect l="0" t="0" r="r" b="b"/>
              <a:pathLst>
                <a:path w="24" h="27">
                  <a:moveTo>
                    <a:pt x="13" y="0"/>
                  </a:moveTo>
                  <a:lnTo>
                    <a:pt x="16" y="1"/>
                  </a:lnTo>
                  <a:lnTo>
                    <a:pt x="19" y="3"/>
                  </a:lnTo>
                  <a:lnTo>
                    <a:pt x="21" y="4"/>
                  </a:lnTo>
                  <a:lnTo>
                    <a:pt x="24" y="8"/>
                  </a:lnTo>
                  <a:lnTo>
                    <a:pt x="24" y="13"/>
                  </a:lnTo>
                  <a:lnTo>
                    <a:pt x="24" y="17"/>
                  </a:lnTo>
                  <a:lnTo>
                    <a:pt x="23" y="20"/>
                  </a:lnTo>
                  <a:lnTo>
                    <a:pt x="21" y="22"/>
                  </a:lnTo>
                  <a:lnTo>
                    <a:pt x="19" y="25"/>
                  </a:lnTo>
                  <a:lnTo>
                    <a:pt x="16" y="27"/>
                  </a:lnTo>
                  <a:lnTo>
                    <a:pt x="12" y="27"/>
                  </a:lnTo>
                  <a:lnTo>
                    <a:pt x="9" y="27"/>
                  </a:lnTo>
                  <a:lnTo>
                    <a:pt x="6" y="25"/>
                  </a:lnTo>
                  <a:lnTo>
                    <a:pt x="3" y="2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7"/>
                  </a:lnTo>
                  <a:lnTo>
                    <a:pt x="5" y="4"/>
                  </a:lnTo>
                  <a:lnTo>
                    <a:pt x="6" y="1"/>
                  </a:lnTo>
                  <a:lnTo>
                    <a:pt x="10" y="1"/>
                  </a:lnTo>
                  <a:lnTo>
                    <a:pt x="13" y="0"/>
                  </a:lnTo>
                  <a:close/>
                  <a:moveTo>
                    <a:pt x="12" y="3"/>
                  </a:moveTo>
                  <a:lnTo>
                    <a:pt x="10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5" y="11"/>
                  </a:lnTo>
                  <a:lnTo>
                    <a:pt x="6" y="17"/>
                  </a:lnTo>
                  <a:lnTo>
                    <a:pt x="7" y="21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6" y="24"/>
                  </a:lnTo>
                  <a:lnTo>
                    <a:pt x="19" y="22"/>
                  </a:lnTo>
                  <a:lnTo>
                    <a:pt x="20" y="20"/>
                  </a:lnTo>
                  <a:lnTo>
                    <a:pt x="20" y="15"/>
                  </a:lnTo>
                  <a:lnTo>
                    <a:pt x="20" y="11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4" y="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26" name="Freeform 54"/>
            <p:cNvSpPr>
              <a:spLocks/>
            </p:cNvSpPr>
            <p:nvPr/>
          </p:nvSpPr>
          <p:spPr bwMode="auto">
            <a:xfrm>
              <a:off x="3183" y="2171"/>
              <a:ext cx="42" cy="27"/>
            </a:xfrm>
            <a:custGeom>
              <a:avLst/>
              <a:gdLst/>
              <a:ahLst/>
              <a:cxnLst>
                <a:cxn ang="0">
                  <a:pos x="11" y="4"/>
                </a:cxn>
                <a:cxn ang="0">
                  <a:pos x="13" y="1"/>
                </a:cxn>
                <a:cxn ang="0">
                  <a:pos x="15" y="0"/>
                </a:cxn>
                <a:cxn ang="0">
                  <a:pos x="20" y="1"/>
                </a:cxn>
                <a:cxn ang="0">
                  <a:pos x="22" y="4"/>
                </a:cxn>
                <a:cxn ang="0">
                  <a:pos x="27" y="3"/>
                </a:cxn>
                <a:cxn ang="0">
                  <a:pos x="31" y="0"/>
                </a:cxn>
                <a:cxn ang="0">
                  <a:pos x="34" y="0"/>
                </a:cxn>
                <a:cxn ang="0">
                  <a:pos x="38" y="3"/>
                </a:cxn>
                <a:cxn ang="0">
                  <a:pos x="39" y="7"/>
                </a:cxn>
                <a:cxn ang="0">
                  <a:pos x="39" y="20"/>
                </a:cxn>
                <a:cxn ang="0">
                  <a:pos x="39" y="24"/>
                </a:cxn>
                <a:cxn ang="0">
                  <a:pos x="41" y="25"/>
                </a:cxn>
                <a:cxn ang="0">
                  <a:pos x="42" y="25"/>
                </a:cxn>
                <a:cxn ang="0">
                  <a:pos x="31" y="27"/>
                </a:cxn>
                <a:cxn ang="0">
                  <a:pos x="31" y="25"/>
                </a:cxn>
                <a:cxn ang="0">
                  <a:pos x="34" y="25"/>
                </a:cxn>
                <a:cxn ang="0">
                  <a:pos x="34" y="24"/>
                </a:cxn>
                <a:cxn ang="0">
                  <a:pos x="34" y="20"/>
                </a:cxn>
                <a:cxn ang="0">
                  <a:pos x="34" y="7"/>
                </a:cxn>
                <a:cxn ang="0">
                  <a:pos x="32" y="4"/>
                </a:cxn>
                <a:cxn ang="0">
                  <a:pos x="28" y="4"/>
                </a:cxn>
                <a:cxn ang="0">
                  <a:pos x="25" y="6"/>
                </a:cxn>
                <a:cxn ang="0">
                  <a:pos x="24" y="7"/>
                </a:cxn>
                <a:cxn ang="0">
                  <a:pos x="24" y="20"/>
                </a:cxn>
                <a:cxn ang="0">
                  <a:pos x="24" y="24"/>
                </a:cxn>
                <a:cxn ang="0">
                  <a:pos x="25" y="25"/>
                </a:cxn>
                <a:cxn ang="0">
                  <a:pos x="27" y="25"/>
                </a:cxn>
                <a:cxn ang="0">
                  <a:pos x="15" y="27"/>
                </a:cxn>
                <a:cxn ang="0">
                  <a:pos x="17" y="25"/>
                </a:cxn>
                <a:cxn ang="0">
                  <a:pos x="18" y="24"/>
                </a:cxn>
                <a:cxn ang="0">
                  <a:pos x="20" y="22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5" y="4"/>
                </a:cxn>
                <a:cxn ang="0">
                  <a:pos x="13" y="4"/>
                </a:cxn>
                <a:cxn ang="0">
                  <a:pos x="8" y="7"/>
                </a:cxn>
                <a:cxn ang="0">
                  <a:pos x="8" y="22"/>
                </a:cxn>
                <a:cxn ang="0">
                  <a:pos x="10" y="25"/>
                </a:cxn>
                <a:cxn ang="0">
                  <a:pos x="11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3" y="25"/>
                </a:cxn>
                <a:cxn ang="0">
                  <a:pos x="4" y="24"/>
                </a:cxn>
                <a:cxn ang="0">
                  <a:pos x="4" y="20"/>
                </a:cxn>
                <a:cxn ang="0">
                  <a:pos x="4" y="7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8" y="0"/>
                </a:cxn>
              </a:cxnLst>
              <a:rect l="0" t="0" r="r" b="b"/>
              <a:pathLst>
                <a:path w="42" h="27">
                  <a:moveTo>
                    <a:pt x="8" y="6"/>
                  </a:moveTo>
                  <a:lnTo>
                    <a:pt x="11" y="4"/>
                  </a:lnTo>
                  <a:lnTo>
                    <a:pt x="11" y="3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2" y="4"/>
                  </a:lnTo>
                  <a:lnTo>
                    <a:pt x="24" y="6"/>
                  </a:lnTo>
                  <a:lnTo>
                    <a:pt x="27" y="3"/>
                  </a:lnTo>
                  <a:lnTo>
                    <a:pt x="28" y="1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1"/>
                  </a:lnTo>
                  <a:lnTo>
                    <a:pt x="38" y="3"/>
                  </a:lnTo>
                  <a:lnTo>
                    <a:pt x="38" y="4"/>
                  </a:lnTo>
                  <a:lnTo>
                    <a:pt x="39" y="7"/>
                  </a:lnTo>
                  <a:lnTo>
                    <a:pt x="39" y="10"/>
                  </a:lnTo>
                  <a:lnTo>
                    <a:pt x="39" y="20"/>
                  </a:lnTo>
                  <a:lnTo>
                    <a:pt x="39" y="22"/>
                  </a:lnTo>
                  <a:lnTo>
                    <a:pt x="39" y="24"/>
                  </a:lnTo>
                  <a:lnTo>
                    <a:pt x="39" y="25"/>
                  </a:lnTo>
                  <a:lnTo>
                    <a:pt x="41" y="25"/>
                  </a:lnTo>
                  <a:lnTo>
                    <a:pt x="41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31" y="27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4" y="25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0"/>
                  </a:lnTo>
                  <a:lnTo>
                    <a:pt x="34" y="7"/>
                  </a:lnTo>
                  <a:lnTo>
                    <a:pt x="34" y="6"/>
                  </a:lnTo>
                  <a:lnTo>
                    <a:pt x="32" y="4"/>
                  </a:lnTo>
                  <a:lnTo>
                    <a:pt x="31" y="4"/>
                  </a:lnTo>
                  <a:lnTo>
                    <a:pt x="28" y="4"/>
                  </a:lnTo>
                  <a:lnTo>
                    <a:pt x="27" y="4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24" y="24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7" y="25"/>
                  </a:lnTo>
                  <a:lnTo>
                    <a:pt x="27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8" y="25"/>
                  </a:lnTo>
                  <a:lnTo>
                    <a:pt x="18" y="2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10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4" y="4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8" y="7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1" y="25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4" y="11"/>
                  </a:lnTo>
                  <a:lnTo>
                    <a:pt x="4" y="7"/>
                  </a:lnTo>
                  <a:lnTo>
                    <a:pt x="4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27" name="Freeform 55"/>
            <p:cNvSpPr>
              <a:spLocks noEditPoints="1"/>
            </p:cNvSpPr>
            <p:nvPr/>
          </p:nvSpPr>
          <p:spPr bwMode="auto">
            <a:xfrm>
              <a:off x="3226" y="2171"/>
              <a:ext cx="27" cy="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7"/>
                </a:cxn>
                <a:cxn ang="0">
                  <a:pos x="13" y="1"/>
                </a:cxn>
                <a:cxn ang="0">
                  <a:pos x="17" y="0"/>
                </a:cxn>
                <a:cxn ang="0">
                  <a:pos x="24" y="3"/>
                </a:cxn>
                <a:cxn ang="0">
                  <a:pos x="27" y="13"/>
                </a:cxn>
                <a:cxn ang="0">
                  <a:pos x="26" y="20"/>
                </a:cxn>
                <a:cxn ang="0">
                  <a:pos x="20" y="25"/>
                </a:cxn>
                <a:cxn ang="0">
                  <a:pos x="13" y="27"/>
                </a:cxn>
                <a:cxn ang="0">
                  <a:pos x="10" y="25"/>
                </a:cxn>
                <a:cxn ang="0">
                  <a:pos x="9" y="32"/>
                </a:cxn>
                <a:cxn ang="0">
                  <a:pos x="10" y="36"/>
                </a:cxn>
                <a:cxn ang="0">
                  <a:pos x="10" y="38"/>
                </a:cxn>
                <a:cxn ang="0">
                  <a:pos x="13" y="38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5" y="36"/>
                </a:cxn>
                <a:cxn ang="0">
                  <a:pos x="5" y="32"/>
                </a:cxn>
                <a:cxn ang="0">
                  <a:pos x="5" y="6"/>
                </a:cxn>
                <a:cxn ang="0">
                  <a:pos x="5" y="4"/>
                </a:cxn>
                <a:cxn ang="0">
                  <a:pos x="3" y="4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9" y="17"/>
                </a:cxn>
                <a:cxn ang="0">
                  <a:pos x="10" y="21"/>
                </a:cxn>
                <a:cxn ang="0">
                  <a:pos x="12" y="24"/>
                </a:cxn>
                <a:cxn ang="0">
                  <a:pos x="16" y="25"/>
                </a:cxn>
                <a:cxn ang="0">
                  <a:pos x="20" y="22"/>
                </a:cxn>
                <a:cxn ang="0">
                  <a:pos x="23" y="15"/>
                </a:cxn>
                <a:cxn ang="0">
                  <a:pos x="20" y="7"/>
                </a:cxn>
                <a:cxn ang="0">
                  <a:pos x="16" y="4"/>
                </a:cxn>
                <a:cxn ang="0">
                  <a:pos x="13" y="6"/>
                </a:cxn>
                <a:cxn ang="0">
                  <a:pos x="9" y="8"/>
                </a:cxn>
              </a:cxnLst>
              <a:rect l="0" t="0" r="r" b="b"/>
              <a:pathLst>
                <a:path w="27" h="38">
                  <a:moveTo>
                    <a:pt x="2" y="3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9" y="7"/>
                  </a:lnTo>
                  <a:lnTo>
                    <a:pt x="12" y="4"/>
                  </a:lnTo>
                  <a:lnTo>
                    <a:pt x="13" y="1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22" y="1"/>
                  </a:lnTo>
                  <a:lnTo>
                    <a:pt x="24" y="3"/>
                  </a:lnTo>
                  <a:lnTo>
                    <a:pt x="26" y="7"/>
                  </a:lnTo>
                  <a:lnTo>
                    <a:pt x="27" y="13"/>
                  </a:lnTo>
                  <a:lnTo>
                    <a:pt x="27" y="17"/>
                  </a:lnTo>
                  <a:lnTo>
                    <a:pt x="26" y="20"/>
                  </a:lnTo>
                  <a:lnTo>
                    <a:pt x="23" y="24"/>
                  </a:lnTo>
                  <a:lnTo>
                    <a:pt x="20" y="25"/>
                  </a:lnTo>
                  <a:lnTo>
                    <a:pt x="16" y="27"/>
                  </a:lnTo>
                  <a:lnTo>
                    <a:pt x="13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9" y="24"/>
                  </a:lnTo>
                  <a:lnTo>
                    <a:pt x="9" y="32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3" y="38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2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close/>
                  <a:moveTo>
                    <a:pt x="9" y="8"/>
                  </a:moveTo>
                  <a:lnTo>
                    <a:pt x="9" y="17"/>
                  </a:lnTo>
                  <a:lnTo>
                    <a:pt x="9" y="20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13" y="25"/>
                  </a:lnTo>
                  <a:lnTo>
                    <a:pt x="16" y="25"/>
                  </a:lnTo>
                  <a:lnTo>
                    <a:pt x="17" y="24"/>
                  </a:lnTo>
                  <a:lnTo>
                    <a:pt x="20" y="22"/>
                  </a:lnTo>
                  <a:lnTo>
                    <a:pt x="22" y="20"/>
                  </a:lnTo>
                  <a:lnTo>
                    <a:pt x="23" y="15"/>
                  </a:lnTo>
                  <a:lnTo>
                    <a:pt x="22" y="10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28" name="Freeform 56"/>
            <p:cNvSpPr>
              <a:spLocks/>
            </p:cNvSpPr>
            <p:nvPr/>
          </p:nvSpPr>
          <p:spPr bwMode="auto">
            <a:xfrm>
              <a:off x="3257" y="2158"/>
              <a:ext cx="12" cy="4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33"/>
                </a:cxn>
                <a:cxn ang="0">
                  <a:pos x="9" y="35"/>
                </a:cxn>
                <a:cxn ang="0">
                  <a:pos x="9" y="37"/>
                </a:cxn>
                <a:cxn ang="0">
                  <a:pos x="9" y="38"/>
                </a:cxn>
                <a:cxn ang="0">
                  <a:pos x="9" y="38"/>
                </a:cxn>
                <a:cxn ang="0">
                  <a:pos x="10" y="38"/>
                </a:cxn>
                <a:cxn ang="0">
                  <a:pos x="12" y="38"/>
                </a:cxn>
                <a:cxn ang="0">
                  <a:pos x="12" y="40"/>
                </a:cxn>
                <a:cxn ang="0">
                  <a:pos x="0" y="40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3" y="38"/>
                </a:cxn>
                <a:cxn ang="0">
                  <a:pos x="3" y="37"/>
                </a:cxn>
                <a:cxn ang="0">
                  <a:pos x="3" y="35"/>
                </a:cxn>
                <a:cxn ang="0">
                  <a:pos x="3" y="33"/>
                </a:cxn>
                <a:cxn ang="0">
                  <a:pos x="3" y="10"/>
                </a:cxn>
                <a:cxn ang="0">
                  <a:pos x="3" y="7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2" h="40">
                  <a:moveTo>
                    <a:pt x="9" y="0"/>
                  </a:moveTo>
                  <a:lnTo>
                    <a:pt x="9" y="33"/>
                  </a:lnTo>
                  <a:lnTo>
                    <a:pt x="9" y="35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10" y="38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3" y="33"/>
                  </a:lnTo>
                  <a:lnTo>
                    <a:pt x="3" y="10"/>
                  </a:ln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29" name="Freeform 57"/>
            <p:cNvSpPr>
              <a:spLocks noEditPoints="1"/>
            </p:cNvSpPr>
            <p:nvPr/>
          </p:nvSpPr>
          <p:spPr bwMode="auto">
            <a:xfrm>
              <a:off x="3273" y="2171"/>
              <a:ext cx="21" cy="27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5"/>
                </a:cxn>
                <a:cxn ang="0">
                  <a:pos x="5" y="20"/>
                </a:cxn>
                <a:cxn ang="0">
                  <a:pos x="10" y="21"/>
                </a:cxn>
                <a:cxn ang="0">
                  <a:pos x="12" y="22"/>
                </a:cxn>
                <a:cxn ang="0">
                  <a:pos x="15" y="22"/>
                </a:cxn>
                <a:cxn ang="0">
                  <a:pos x="17" y="21"/>
                </a:cxn>
                <a:cxn ang="0">
                  <a:pos x="18" y="20"/>
                </a:cxn>
                <a:cxn ang="0">
                  <a:pos x="19" y="17"/>
                </a:cxn>
                <a:cxn ang="0">
                  <a:pos x="21" y="17"/>
                </a:cxn>
                <a:cxn ang="0">
                  <a:pos x="19" y="21"/>
                </a:cxn>
                <a:cxn ang="0">
                  <a:pos x="17" y="24"/>
                </a:cxn>
                <a:cxn ang="0">
                  <a:pos x="14" y="27"/>
                </a:cxn>
                <a:cxn ang="0">
                  <a:pos x="10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1" y="7"/>
                </a:cxn>
                <a:cxn ang="0">
                  <a:pos x="3" y="4"/>
                </a:cxn>
                <a:cxn ang="0">
                  <a:pos x="7" y="1"/>
                </a:cxn>
                <a:cxn ang="0">
                  <a:pos x="11" y="0"/>
                </a:cxn>
                <a:cxn ang="0">
                  <a:pos x="15" y="1"/>
                </a:cxn>
                <a:cxn ang="0">
                  <a:pos x="18" y="3"/>
                </a:cxn>
                <a:cxn ang="0">
                  <a:pos x="19" y="6"/>
                </a:cxn>
                <a:cxn ang="0">
                  <a:pos x="21" y="10"/>
                </a:cxn>
                <a:cxn ang="0">
                  <a:pos x="4" y="10"/>
                </a:cxn>
                <a:cxn ang="0">
                  <a:pos x="4" y="8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3"/>
                </a:cxn>
                <a:cxn ang="0">
                  <a:pos x="11" y="3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5" y="4"/>
                </a:cxn>
                <a:cxn ang="0">
                  <a:pos x="4" y="6"/>
                </a:cxn>
                <a:cxn ang="0">
                  <a:pos x="4" y="8"/>
                </a:cxn>
              </a:cxnLst>
              <a:rect l="0" t="0" r="r" b="b"/>
              <a:pathLst>
                <a:path w="21" h="27">
                  <a:moveTo>
                    <a:pt x="4" y="10"/>
                  </a:moveTo>
                  <a:lnTo>
                    <a:pt x="4" y="15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2" y="22"/>
                  </a:lnTo>
                  <a:lnTo>
                    <a:pt x="15" y="22"/>
                  </a:lnTo>
                  <a:lnTo>
                    <a:pt x="17" y="21"/>
                  </a:lnTo>
                  <a:lnTo>
                    <a:pt x="18" y="20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19" y="21"/>
                  </a:lnTo>
                  <a:lnTo>
                    <a:pt x="17" y="24"/>
                  </a:lnTo>
                  <a:lnTo>
                    <a:pt x="14" y="27"/>
                  </a:lnTo>
                  <a:lnTo>
                    <a:pt x="10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5" y="1"/>
                  </a:lnTo>
                  <a:lnTo>
                    <a:pt x="18" y="3"/>
                  </a:lnTo>
                  <a:lnTo>
                    <a:pt x="19" y="6"/>
                  </a:lnTo>
                  <a:lnTo>
                    <a:pt x="21" y="10"/>
                  </a:lnTo>
                  <a:lnTo>
                    <a:pt x="4" y="10"/>
                  </a:lnTo>
                  <a:close/>
                  <a:moveTo>
                    <a:pt x="4" y="8"/>
                  </a:move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7" y="3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30" name="Freeform 58"/>
            <p:cNvSpPr>
              <a:spLocks/>
            </p:cNvSpPr>
            <p:nvPr/>
          </p:nvSpPr>
          <p:spPr bwMode="auto">
            <a:xfrm>
              <a:off x="3295" y="2164"/>
              <a:ext cx="17" cy="34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8"/>
                </a:cxn>
                <a:cxn ang="0">
                  <a:pos x="16" y="8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10" y="27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11" y="29"/>
                </a:cxn>
                <a:cxn ang="0">
                  <a:pos x="11" y="31"/>
                </a:cxn>
                <a:cxn ang="0">
                  <a:pos x="13" y="29"/>
                </a:cxn>
                <a:cxn ang="0">
                  <a:pos x="14" y="29"/>
                </a:cxn>
                <a:cxn ang="0">
                  <a:pos x="14" y="29"/>
                </a:cxn>
                <a:cxn ang="0">
                  <a:pos x="16" y="28"/>
                </a:cxn>
                <a:cxn ang="0">
                  <a:pos x="17" y="28"/>
                </a:cxn>
                <a:cxn ang="0">
                  <a:pos x="16" y="31"/>
                </a:cxn>
                <a:cxn ang="0">
                  <a:pos x="13" y="32"/>
                </a:cxn>
                <a:cxn ang="0">
                  <a:pos x="11" y="34"/>
                </a:cxn>
                <a:cxn ang="0">
                  <a:pos x="10" y="34"/>
                </a:cxn>
                <a:cxn ang="0">
                  <a:pos x="9" y="34"/>
                </a:cxn>
                <a:cxn ang="0">
                  <a:pos x="7" y="34"/>
                </a:cxn>
                <a:cxn ang="0">
                  <a:pos x="6" y="32"/>
                </a:cxn>
                <a:cxn ang="0">
                  <a:pos x="6" y="31"/>
                </a:cxn>
                <a:cxn ang="0">
                  <a:pos x="4" y="29"/>
                </a:cxn>
                <a:cxn ang="0">
                  <a:pos x="4" y="27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4" y="7"/>
                </a:cxn>
                <a:cxn ang="0">
                  <a:pos x="6" y="6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9" y="0"/>
                </a:cxn>
                <a:cxn ang="0">
                  <a:pos x="10" y="0"/>
                </a:cxn>
              </a:cxnLst>
              <a:rect l="0" t="0" r="r" b="b"/>
              <a:pathLst>
                <a:path w="17" h="34">
                  <a:moveTo>
                    <a:pt x="10" y="0"/>
                  </a:moveTo>
                  <a:lnTo>
                    <a:pt x="10" y="8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6" y="28"/>
                  </a:lnTo>
                  <a:lnTo>
                    <a:pt x="17" y="28"/>
                  </a:lnTo>
                  <a:lnTo>
                    <a:pt x="16" y="31"/>
                  </a:lnTo>
                  <a:lnTo>
                    <a:pt x="13" y="32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9" y="34"/>
                  </a:lnTo>
                  <a:lnTo>
                    <a:pt x="7" y="34"/>
                  </a:lnTo>
                  <a:lnTo>
                    <a:pt x="6" y="32"/>
                  </a:lnTo>
                  <a:lnTo>
                    <a:pt x="6" y="31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4" y="7"/>
                  </a:lnTo>
                  <a:lnTo>
                    <a:pt x="6" y="6"/>
                  </a:lnTo>
                  <a:lnTo>
                    <a:pt x="7" y="4"/>
                  </a:lnTo>
                  <a:lnTo>
                    <a:pt x="7" y="3"/>
                  </a:lnTo>
                  <a:lnTo>
                    <a:pt x="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31" name="Freeform 59"/>
            <p:cNvSpPr>
              <a:spLocks noEditPoints="1"/>
            </p:cNvSpPr>
            <p:nvPr/>
          </p:nvSpPr>
          <p:spPr bwMode="auto">
            <a:xfrm>
              <a:off x="3313" y="2171"/>
              <a:ext cx="21" cy="27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15"/>
                </a:cxn>
                <a:cxn ang="0">
                  <a:pos x="7" y="20"/>
                </a:cxn>
                <a:cxn ang="0">
                  <a:pos x="10" y="21"/>
                </a:cxn>
                <a:cxn ang="0">
                  <a:pos x="13" y="22"/>
                </a:cxn>
                <a:cxn ang="0">
                  <a:pos x="16" y="22"/>
                </a:cxn>
                <a:cxn ang="0">
                  <a:pos x="17" y="21"/>
                </a:cxn>
                <a:cxn ang="0">
                  <a:pos x="19" y="20"/>
                </a:cxn>
                <a:cxn ang="0">
                  <a:pos x="20" y="17"/>
                </a:cxn>
                <a:cxn ang="0">
                  <a:pos x="21" y="17"/>
                </a:cxn>
                <a:cxn ang="0">
                  <a:pos x="20" y="21"/>
                </a:cxn>
                <a:cxn ang="0">
                  <a:pos x="17" y="24"/>
                </a:cxn>
                <a:cxn ang="0">
                  <a:pos x="14" y="27"/>
                </a:cxn>
                <a:cxn ang="0">
                  <a:pos x="12" y="27"/>
                </a:cxn>
                <a:cxn ang="0">
                  <a:pos x="7" y="25"/>
                </a:cxn>
                <a:cxn ang="0">
                  <a:pos x="3" y="24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4"/>
                </a:cxn>
                <a:cxn ang="0">
                  <a:pos x="7" y="1"/>
                </a:cxn>
                <a:cxn ang="0">
                  <a:pos x="12" y="0"/>
                </a:cxn>
                <a:cxn ang="0">
                  <a:pos x="16" y="1"/>
                </a:cxn>
                <a:cxn ang="0">
                  <a:pos x="19" y="3"/>
                </a:cxn>
                <a:cxn ang="0">
                  <a:pos x="20" y="6"/>
                </a:cxn>
                <a:cxn ang="0">
                  <a:pos x="21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6" y="8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4" y="4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6" y="4"/>
                </a:cxn>
                <a:cxn ang="0">
                  <a:pos x="5" y="6"/>
                </a:cxn>
                <a:cxn ang="0">
                  <a:pos x="5" y="8"/>
                </a:cxn>
              </a:cxnLst>
              <a:rect l="0" t="0" r="r" b="b"/>
              <a:pathLst>
                <a:path w="21" h="27">
                  <a:moveTo>
                    <a:pt x="5" y="10"/>
                  </a:moveTo>
                  <a:lnTo>
                    <a:pt x="5" y="15"/>
                  </a:lnTo>
                  <a:lnTo>
                    <a:pt x="7" y="20"/>
                  </a:lnTo>
                  <a:lnTo>
                    <a:pt x="10" y="21"/>
                  </a:lnTo>
                  <a:lnTo>
                    <a:pt x="13" y="22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9" y="20"/>
                  </a:lnTo>
                  <a:lnTo>
                    <a:pt x="20" y="17"/>
                  </a:lnTo>
                  <a:lnTo>
                    <a:pt x="21" y="17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7" y="25"/>
                  </a:lnTo>
                  <a:lnTo>
                    <a:pt x="3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0" y="6"/>
                  </a:lnTo>
                  <a:lnTo>
                    <a:pt x="21" y="10"/>
                  </a:lnTo>
                  <a:lnTo>
                    <a:pt x="5" y="10"/>
                  </a:lnTo>
                  <a:close/>
                  <a:moveTo>
                    <a:pt x="5" y="8"/>
                  </a:moveTo>
                  <a:lnTo>
                    <a:pt x="16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7" y="3"/>
                  </a:lnTo>
                  <a:lnTo>
                    <a:pt x="6" y="4"/>
                  </a:lnTo>
                  <a:lnTo>
                    <a:pt x="5" y="6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32" name="Freeform 60"/>
            <p:cNvSpPr>
              <a:spLocks/>
            </p:cNvSpPr>
            <p:nvPr/>
          </p:nvSpPr>
          <p:spPr bwMode="auto">
            <a:xfrm>
              <a:off x="3337" y="2171"/>
              <a:ext cx="19" cy="2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7"/>
                </a:cxn>
                <a:cxn ang="0">
                  <a:pos x="10" y="3"/>
                </a:cxn>
                <a:cxn ang="0">
                  <a:pos x="13" y="1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7" y="1"/>
                </a:cxn>
                <a:cxn ang="0">
                  <a:pos x="19" y="3"/>
                </a:cxn>
                <a:cxn ang="0">
                  <a:pos x="19" y="4"/>
                </a:cxn>
                <a:cxn ang="0">
                  <a:pos x="19" y="6"/>
                </a:cxn>
                <a:cxn ang="0">
                  <a:pos x="17" y="6"/>
                </a:cxn>
                <a:cxn ang="0">
                  <a:pos x="17" y="7"/>
                </a:cxn>
                <a:cxn ang="0">
                  <a:pos x="16" y="7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3" y="4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10" y="7"/>
                </a:cxn>
                <a:cxn ang="0">
                  <a:pos x="9" y="8"/>
                </a:cxn>
                <a:cxn ang="0">
                  <a:pos x="9" y="20"/>
                </a:cxn>
                <a:cxn ang="0">
                  <a:pos x="9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0" y="25"/>
                </a:cxn>
                <a:cxn ang="0">
                  <a:pos x="12" y="25"/>
                </a:cxn>
                <a:cxn ang="0">
                  <a:pos x="13" y="25"/>
                </a:cxn>
                <a:cxn ang="0">
                  <a:pos x="13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2" y="25"/>
                </a:cxn>
                <a:cxn ang="0">
                  <a:pos x="3" y="25"/>
                </a:cxn>
                <a:cxn ang="0">
                  <a:pos x="3" y="24"/>
                </a:cxn>
                <a:cxn ang="0">
                  <a:pos x="3" y="24"/>
                </a:cxn>
                <a:cxn ang="0">
                  <a:pos x="3" y="22"/>
                </a:cxn>
                <a:cxn ang="0">
                  <a:pos x="3" y="20"/>
                </a:cxn>
                <a:cxn ang="0">
                  <a:pos x="3" y="11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9" h="27">
                  <a:moveTo>
                    <a:pt x="9" y="0"/>
                  </a:moveTo>
                  <a:lnTo>
                    <a:pt x="9" y="7"/>
                  </a:lnTo>
                  <a:lnTo>
                    <a:pt x="10" y="3"/>
                  </a:lnTo>
                  <a:lnTo>
                    <a:pt x="13" y="1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7" y="1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6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6" y="7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0" y="7"/>
                  </a:lnTo>
                  <a:lnTo>
                    <a:pt x="9" y="8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3" y="11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33" name="Freeform 61"/>
            <p:cNvSpPr>
              <a:spLocks/>
            </p:cNvSpPr>
            <p:nvPr/>
          </p:nvSpPr>
          <p:spPr bwMode="auto">
            <a:xfrm>
              <a:off x="2392" y="2227"/>
              <a:ext cx="31" cy="3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4" y="25"/>
                </a:cxn>
                <a:cxn ang="0">
                  <a:pos x="4" y="31"/>
                </a:cxn>
                <a:cxn ang="0">
                  <a:pos x="10" y="36"/>
                </a:cxn>
                <a:cxn ang="0">
                  <a:pos x="17" y="36"/>
                </a:cxn>
                <a:cxn ang="0">
                  <a:pos x="20" y="32"/>
                </a:cxn>
                <a:cxn ang="0">
                  <a:pos x="20" y="28"/>
                </a:cxn>
                <a:cxn ang="0">
                  <a:pos x="18" y="24"/>
                </a:cxn>
                <a:cxn ang="0">
                  <a:pos x="12" y="18"/>
                </a:cxn>
                <a:cxn ang="0">
                  <a:pos x="8" y="14"/>
                </a:cxn>
                <a:cxn ang="0">
                  <a:pos x="7" y="8"/>
                </a:cxn>
                <a:cxn ang="0">
                  <a:pos x="10" y="3"/>
                </a:cxn>
                <a:cxn ang="0">
                  <a:pos x="18" y="0"/>
                </a:cxn>
                <a:cxn ang="0">
                  <a:pos x="21" y="0"/>
                </a:cxn>
                <a:cxn ang="0">
                  <a:pos x="24" y="1"/>
                </a:cxn>
                <a:cxn ang="0">
                  <a:pos x="25" y="1"/>
                </a:cxn>
                <a:cxn ang="0">
                  <a:pos x="27" y="1"/>
                </a:cxn>
                <a:cxn ang="0">
                  <a:pos x="28" y="1"/>
                </a:cxn>
                <a:cxn ang="0">
                  <a:pos x="29" y="0"/>
                </a:cxn>
                <a:cxn ang="0">
                  <a:pos x="28" y="11"/>
                </a:cxn>
                <a:cxn ang="0">
                  <a:pos x="27" y="10"/>
                </a:cxn>
                <a:cxn ang="0">
                  <a:pos x="25" y="6"/>
                </a:cxn>
                <a:cxn ang="0">
                  <a:pos x="21" y="1"/>
                </a:cxn>
                <a:cxn ang="0">
                  <a:pos x="15" y="1"/>
                </a:cxn>
                <a:cxn ang="0">
                  <a:pos x="12" y="4"/>
                </a:cxn>
                <a:cxn ang="0">
                  <a:pos x="12" y="8"/>
                </a:cxn>
                <a:cxn ang="0">
                  <a:pos x="15" y="13"/>
                </a:cxn>
                <a:cxn ang="0">
                  <a:pos x="22" y="20"/>
                </a:cxn>
                <a:cxn ang="0">
                  <a:pos x="25" y="25"/>
                </a:cxn>
                <a:cxn ang="0">
                  <a:pos x="25" y="29"/>
                </a:cxn>
                <a:cxn ang="0">
                  <a:pos x="22" y="35"/>
                </a:cxn>
                <a:cxn ang="0">
                  <a:pos x="17" y="38"/>
                </a:cxn>
                <a:cxn ang="0">
                  <a:pos x="11" y="38"/>
                </a:cxn>
                <a:cxn ang="0">
                  <a:pos x="8" y="36"/>
                </a:cxn>
                <a:cxn ang="0">
                  <a:pos x="4" y="35"/>
                </a:cxn>
                <a:cxn ang="0">
                  <a:pos x="3" y="36"/>
                </a:cxn>
                <a:cxn ang="0">
                  <a:pos x="0" y="38"/>
                </a:cxn>
              </a:cxnLst>
              <a:rect l="0" t="0" r="r" b="b"/>
              <a:pathLst>
                <a:path w="31" h="38">
                  <a:moveTo>
                    <a:pt x="0" y="38"/>
                  </a:move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8"/>
                  </a:lnTo>
                  <a:lnTo>
                    <a:pt x="4" y="31"/>
                  </a:lnTo>
                  <a:lnTo>
                    <a:pt x="7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7" y="36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1" y="29"/>
                  </a:lnTo>
                  <a:lnTo>
                    <a:pt x="20" y="28"/>
                  </a:lnTo>
                  <a:lnTo>
                    <a:pt x="20" y="25"/>
                  </a:lnTo>
                  <a:lnTo>
                    <a:pt x="18" y="24"/>
                  </a:lnTo>
                  <a:lnTo>
                    <a:pt x="15" y="21"/>
                  </a:lnTo>
                  <a:lnTo>
                    <a:pt x="12" y="18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7" y="11"/>
                  </a:lnTo>
                  <a:lnTo>
                    <a:pt x="7" y="8"/>
                  </a:lnTo>
                  <a:lnTo>
                    <a:pt x="8" y="6"/>
                  </a:lnTo>
                  <a:lnTo>
                    <a:pt x="10" y="3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28" y="11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5" y="6"/>
                  </a:lnTo>
                  <a:lnTo>
                    <a:pt x="24" y="3"/>
                  </a:lnTo>
                  <a:lnTo>
                    <a:pt x="21" y="1"/>
                  </a:lnTo>
                  <a:lnTo>
                    <a:pt x="18" y="1"/>
                  </a:lnTo>
                  <a:lnTo>
                    <a:pt x="15" y="1"/>
                  </a:lnTo>
                  <a:lnTo>
                    <a:pt x="14" y="3"/>
                  </a:lnTo>
                  <a:lnTo>
                    <a:pt x="12" y="4"/>
                  </a:lnTo>
                  <a:lnTo>
                    <a:pt x="11" y="7"/>
                  </a:lnTo>
                  <a:lnTo>
                    <a:pt x="12" y="8"/>
                  </a:lnTo>
                  <a:lnTo>
                    <a:pt x="12" y="11"/>
                  </a:lnTo>
                  <a:lnTo>
                    <a:pt x="15" y="13"/>
                  </a:lnTo>
                  <a:lnTo>
                    <a:pt x="18" y="17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4" y="32"/>
                  </a:lnTo>
                  <a:lnTo>
                    <a:pt x="22" y="35"/>
                  </a:lnTo>
                  <a:lnTo>
                    <a:pt x="20" y="36"/>
                  </a:lnTo>
                  <a:lnTo>
                    <a:pt x="17" y="38"/>
                  </a:lnTo>
                  <a:lnTo>
                    <a:pt x="12" y="38"/>
                  </a:lnTo>
                  <a:lnTo>
                    <a:pt x="11" y="38"/>
                  </a:lnTo>
                  <a:lnTo>
                    <a:pt x="10" y="38"/>
                  </a:lnTo>
                  <a:lnTo>
                    <a:pt x="8" y="36"/>
                  </a:lnTo>
                  <a:lnTo>
                    <a:pt x="5" y="36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3" y="36"/>
                  </a:lnTo>
                  <a:lnTo>
                    <a:pt x="1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3534" name="Picture 6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48" y="2237"/>
              <a:ext cx="48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3535" name="Picture 6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48" y="2237"/>
              <a:ext cx="48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3536" name="Freeform 64"/>
            <p:cNvSpPr>
              <a:spLocks/>
            </p:cNvSpPr>
            <p:nvPr/>
          </p:nvSpPr>
          <p:spPr bwMode="auto">
            <a:xfrm>
              <a:off x="2534" y="2227"/>
              <a:ext cx="32" cy="38"/>
            </a:xfrm>
            <a:custGeom>
              <a:avLst/>
              <a:gdLst/>
              <a:ahLst/>
              <a:cxnLst>
                <a:cxn ang="0">
                  <a:pos x="1" y="38"/>
                </a:cxn>
                <a:cxn ang="0">
                  <a:pos x="4" y="7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7" y="29"/>
                </a:cxn>
                <a:cxn ang="0">
                  <a:pos x="21" y="10"/>
                </a:cxn>
                <a:cxn ang="0">
                  <a:pos x="22" y="7"/>
                </a:cxn>
                <a:cxn ang="0">
                  <a:pos x="23" y="4"/>
                </a:cxn>
                <a:cxn ang="0">
                  <a:pos x="23" y="4"/>
                </a:cxn>
                <a:cxn ang="0">
                  <a:pos x="23" y="3"/>
                </a:cxn>
                <a:cxn ang="0">
                  <a:pos x="23" y="3"/>
                </a:cxn>
                <a:cxn ang="0">
                  <a:pos x="23" y="1"/>
                </a:cxn>
                <a:cxn ang="0">
                  <a:pos x="22" y="1"/>
                </a:cxn>
                <a:cxn ang="0">
                  <a:pos x="21" y="1"/>
                </a:cxn>
                <a:cxn ang="0">
                  <a:pos x="21" y="0"/>
                </a:cxn>
                <a:cxn ang="0">
                  <a:pos x="32" y="0"/>
                </a:cxn>
                <a:cxn ang="0">
                  <a:pos x="32" y="1"/>
                </a:cxn>
                <a:cxn ang="0">
                  <a:pos x="30" y="1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6" y="4"/>
                </a:cxn>
                <a:cxn ang="0">
                  <a:pos x="25" y="6"/>
                </a:cxn>
                <a:cxn ang="0">
                  <a:pos x="22" y="10"/>
                </a:cxn>
                <a:cxn ang="0">
                  <a:pos x="2" y="38"/>
                </a:cxn>
                <a:cxn ang="0">
                  <a:pos x="1" y="38"/>
                </a:cxn>
              </a:cxnLst>
              <a:rect l="0" t="0" r="r" b="b"/>
              <a:pathLst>
                <a:path w="32" h="38">
                  <a:moveTo>
                    <a:pt x="1" y="38"/>
                  </a:moveTo>
                  <a:lnTo>
                    <a:pt x="4" y="7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3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3"/>
                  </a:lnTo>
                  <a:lnTo>
                    <a:pt x="9" y="3"/>
                  </a:lnTo>
                  <a:lnTo>
                    <a:pt x="8" y="4"/>
                  </a:lnTo>
                  <a:lnTo>
                    <a:pt x="8" y="7"/>
                  </a:lnTo>
                  <a:lnTo>
                    <a:pt x="7" y="29"/>
                  </a:lnTo>
                  <a:lnTo>
                    <a:pt x="21" y="10"/>
                  </a:lnTo>
                  <a:lnTo>
                    <a:pt x="22" y="7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32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6" y="4"/>
                  </a:lnTo>
                  <a:lnTo>
                    <a:pt x="25" y="6"/>
                  </a:lnTo>
                  <a:lnTo>
                    <a:pt x="22" y="10"/>
                  </a:lnTo>
                  <a:lnTo>
                    <a:pt x="2" y="38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37" name="Freeform 65"/>
            <p:cNvSpPr>
              <a:spLocks noEditPoints="1"/>
            </p:cNvSpPr>
            <p:nvPr/>
          </p:nvSpPr>
          <p:spPr bwMode="auto">
            <a:xfrm>
              <a:off x="2560" y="2227"/>
              <a:ext cx="34" cy="3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31" y="3"/>
                </a:cxn>
                <a:cxn ang="0">
                  <a:pos x="34" y="6"/>
                </a:cxn>
                <a:cxn ang="0">
                  <a:pos x="34" y="8"/>
                </a:cxn>
                <a:cxn ang="0">
                  <a:pos x="34" y="11"/>
                </a:cxn>
                <a:cxn ang="0">
                  <a:pos x="32" y="14"/>
                </a:cxn>
                <a:cxn ang="0">
                  <a:pos x="30" y="15"/>
                </a:cxn>
                <a:cxn ang="0">
                  <a:pos x="27" y="18"/>
                </a:cxn>
                <a:cxn ang="0">
                  <a:pos x="24" y="18"/>
                </a:cxn>
                <a:cxn ang="0">
                  <a:pos x="20" y="20"/>
                </a:cxn>
                <a:cxn ang="0">
                  <a:pos x="17" y="20"/>
                </a:cxn>
                <a:cxn ang="0">
                  <a:pos x="14" y="20"/>
                </a:cxn>
                <a:cxn ang="0">
                  <a:pos x="11" y="29"/>
                </a:cxn>
                <a:cxn ang="0">
                  <a:pos x="10" y="32"/>
                </a:cxn>
                <a:cxn ang="0">
                  <a:pos x="10" y="34"/>
                </a:cxn>
                <a:cxn ang="0">
                  <a:pos x="10" y="35"/>
                </a:cxn>
                <a:cxn ang="0">
                  <a:pos x="11" y="35"/>
                </a:cxn>
                <a:cxn ang="0">
                  <a:pos x="13" y="36"/>
                </a:cxn>
                <a:cxn ang="0">
                  <a:pos x="14" y="36"/>
                </a:cxn>
                <a:cxn ang="0">
                  <a:pos x="14" y="38"/>
                </a:cxn>
                <a:cxn ang="0">
                  <a:pos x="0" y="38"/>
                </a:cxn>
                <a:cxn ang="0">
                  <a:pos x="0" y="36"/>
                </a:cxn>
                <a:cxn ang="0">
                  <a:pos x="3" y="36"/>
                </a:cxn>
                <a:cxn ang="0">
                  <a:pos x="4" y="35"/>
                </a:cxn>
                <a:cxn ang="0">
                  <a:pos x="6" y="34"/>
                </a:cxn>
                <a:cxn ang="0">
                  <a:pos x="6" y="29"/>
                </a:cxn>
                <a:cxn ang="0">
                  <a:pos x="13" y="8"/>
                </a:cxn>
                <a:cxn ang="0">
                  <a:pos x="13" y="6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10" y="0"/>
                </a:cxn>
                <a:cxn ang="0">
                  <a:pos x="14" y="18"/>
                </a:cxn>
                <a:cxn ang="0">
                  <a:pos x="17" y="18"/>
                </a:cxn>
                <a:cxn ang="0">
                  <a:pos x="20" y="18"/>
                </a:cxn>
                <a:cxn ang="0">
                  <a:pos x="21" y="18"/>
                </a:cxn>
                <a:cxn ang="0">
                  <a:pos x="24" y="17"/>
                </a:cxn>
                <a:cxn ang="0">
                  <a:pos x="25" y="15"/>
                </a:cxn>
                <a:cxn ang="0">
                  <a:pos x="27" y="13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25" y="3"/>
                </a:cxn>
                <a:cxn ang="0">
                  <a:pos x="23" y="1"/>
                </a:cxn>
                <a:cxn ang="0">
                  <a:pos x="21" y="1"/>
                </a:cxn>
                <a:cxn ang="0">
                  <a:pos x="18" y="3"/>
                </a:cxn>
                <a:cxn ang="0">
                  <a:pos x="14" y="18"/>
                </a:cxn>
              </a:cxnLst>
              <a:rect l="0" t="0" r="r" b="b"/>
              <a:pathLst>
                <a:path w="34" h="38">
                  <a:moveTo>
                    <a:pt x="10" y="0"/>
                  </a:moveTo>
                  <a:lnTo>
                    <a:pt x="23" y="0"/>
                  </a:lnTo>
                  <a:lnTo>
                    <a:pt x="28" y="0"/>
                  </a:lnTo>
                  <a:lnTo>
                    <a:pt x="31" y="3"/>
                  </a:lnTo>
                  <a:lnTo>
                    <a:pt x="34" y="6"/>
                  </a:lnTo>
                  <a:lnTo>
                    <a:pt x="34" y="8"/>
                  </a:lnTo>
                  <a:lnTo>
                    <a:pt x="34" y="11"/>
                  </a:lnTo>
                  <a:lnTo>
                    <a:pt x="32" y="14"/>
                  </a:lnTo>
                  <a:lnTo>
                    <a:pt x="30" y="15"/>
                  </a:lnTo>
                  <a:lnTo>
                    <a:pt x="27" y="18"/>
                  </a:lnTo>
                  <a:lnTo>
                    <a:pt x="24" y="18"/>
                  </a:lnTo>
                  <a:lnTo>
                    <a:pt x="20" y="20"/>
                  </a:lnTo>
                  <a:lnTo>
                    <a:pt x="17" y="20"/>
                  </a:lnTo>
                  <a:lnTo>
                    <a:pt x="14" y="20"/>
                  </a:lnTo>
                  <a:lnTo>
                    <a:pt x="11" y="29"/>
                  </a:lnTo>
                  <a:lnTo>
                    <a:pt x="10" y="32"/>
                  </a:lnTo>
                  <a:lnTo>
                    <a:pt x="10" y="34"/>
                  </a:lnTo>
                  <a:lnTo>
                    <a:pt x="10" y="35"/>
                  </a:lnTo>
                  <a:lnTo>
                    <a:pt x="11" y="35"/>
                  </a:lnTo>
                  <a:lnTo>
                    <a:pt x="13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4" y="35"/>
                  </a:lnTo>
                  <a:lnTo>
                    <a:pt x="6" y="34"/>
                  </a:lnTo>
                  <a:lnTo>
                    <a:pt x="6" y="29"/>
                  </a:lnTo>
                  <a:lnTo>
                    <a:pt x="13" y="8"/>
                  </a:lnTo>
                  <a:lnTo>
                    <a:pt x="13" y="6"/>
                  </a:lnTo>
                  <a:lnTo>
                    <a:pt x="14" y="3"/>
                  </a:lnTo>
                  <a:lnTo>
                    <a:pt x="13" y="3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10" y="0"/>
                  </a:lnTo>
                  <a:close/>
                  <a:moveTo>
                    <a:pt x="14" y="18"/>
                  </a:moveTo>
                  <a:lnTo>
                    <a:pt x="17" y="18"/>
                  </a:lnTo>
                  <a:lnTo>
                    <a:pt x="20" y="18"/>
                  </a:lnTo>
                  <a:lnTo>
                    <a:pt x="21" y="18"/>
                  </a:lnTo>
                  <a:lnTo>
                    <a:pt x="24" y="17"/>
                  </a:lnTo>
                  <a:lnTo>
                    <a:pt x="25" y="15"/>
                  </a:lnTo>
                  <a:lnTo>
                    <a:pt x="27" y="13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8" y="3"/>
                  </a:lnTo>
                  <a:lnTo>
                    <a:pt x="14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3538" name="Picture 6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97" y="2244"/>
              <a:ext cx="18" cy="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3539" name="Picture 6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97" y="2244"/>
              <a:ext cx="18" cy="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3540" name="Freeform 68"/>
            <p:cNvSpPr>
              <a:spLocks/>
            </p:cNvSpPr>
            <p:nvPr/>
          </p:nvSpPr>
          <p:spPr bwMode="auto">
            <a:xfrm>
              <a:off x="2982" y="2227"/>
              <a:ext cx="12" cy="49"/>
            </a:xfrm>
            <a:custGeom>
              <a:avLst/>
              <a:gdLst/>
              <a:ahLst/>
              <a:cxnLst>
                <a:cxn ang="0">
                  <a:pos x="12" y="49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1"/>
                </a:cxn>
                <a:cxn ang="0">
                  <a:pos x="5" y="1"/>
                </a:cxn>
                <a:cxn ang="0">
                  <a:pos x="5" y="46"/>
                </a:cxn>
                <a:cxn ang="0">
                  <a:pos x="12" y="46"/>
                </a:cxn>
                <a:cxn ang="0">
                  <a:pos x="12" y="49"/>
                </a:cxn>
              </a:cxnLst>
              <a:rect l="0" t="0" r="r" b="b"/>
              <a:pathLst>
                <a:path w="12" h="49">
                  <a:moveTo>
                    <a:pt x="12" y="49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5" y="1"/>
                  </a:lnTo>
                  <a:lnTo>
                    <a:pt x="5" y="46"/>
                  </a:lnTo>
                  <a:lnTo>
                    <a:pt x="12" y="46"/>
                  </a:lnTo>
                  <a:lnTo>
                    <a:pt x="12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41" name="Freeform 69"/>
            <p:cNvSpPr>
              <a:spLocks noEditPoints="1"/>
            </p:cNvSpPr>
            <p:nvPr/>
          </p:nvSpPr>
          <p:spPr bwMode="auto">
            <a:xfrm>
              <a:off x="2998" y="2227"/>
              <a:ext cx="24" cy="3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3"/>
                </a:cxn>
                <a:cxn ang="0">
                  <a:pos x="1" y="8"/>
                </a:cxn>
                <a:cxn ang="0">
                  <a:pos x="4" y="4"/>
                </a:cxn>
                <a:cxn ang="0">
                  <a:pos x="7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4"/>
                </a:cxn>
                <a:cxn ang="0">
                  <a:pos x="22" y="8"/>
                </a:cxn>
                <a:cxn ang="0">
                  <a:pos x="24" y="13"/>
                </a:cxn>
                <a:cxn ang="0">
                  <a:pos x="24" y="18"/>
                </a:cxn>
                <a:cxn ang="0">
                  <a:pos x="24" y="24"/>
                </a:cxn>
                <a:cxn ang="0">
                  <a:pos x="22" y="29"/>
                </a:cxn>
                <a:cxn ang="0">
                  <a:pos x="19" y="34"/>
                </a:cxn>
                <a:cxn ang="0">
                  <a:pos x="17" y="36"/>
                </a:cxn>
                <a:cxn ang="0">
                  <a:pos x="14" y="38"/>
                </a:cxn>
                <a:cxn ang="0">
                  <a:pos x="11" y="38"/>
                </a:cxn>
                <a:cxn ang="0">
                  <a:pos x="8" y="38"/>
                </a:cxn>
                <a:cxn ang="0">
                  <a:pos x="5" y="35"/>
                </a:cxn>
                <a:cxn ang="0">
                  <a:pos x="3" y="32"/>
                </a:cxn>
                <a:cxn ang="0">
                  <a:pos x="1" y="25"/>
                </a:cxn>
                <a:cxn ang="0">
                  <a:pos x="0" y="20"/>
                </a:cxn>
                <a:cxn ang="0">
                  <a:pos x="5" y="20"/>
                </a:cxn>
                <a:cxn ang="0">
                  <a:pos x="5" y="27"/>
                </a:cxn>
                <a:cxn ang="0">
                  <a:pos x="7" y="32"/>
                </a:cxn>
                <a:cxn ang="0">
                  <a:pos x="10" y="35"/>
                </a:cxn>
                <a:cxn ang="0">
                  <a:pos x="11" y="36"/>
                </a:cxn>
                <a:cxn ang="0">
                  <a:pos x="12" y="36"/>
                </a:cxn>
                <a:cxn ang="0">
                  <a:pos x="15" y="35"/>
                </a:cxn>
                <a:cxn ang="0">
                  <a:pos x="17" y="34"/>
                </a:cxn>
                <a:cxn ang="0">
                  <a:pos x="17" y="31"/>
                </a:cxn>
                <a:cxn ang="0">
                  <a:pos x="18" y="25"/>
                </a:cxn>
                <a:cxn ang="0">
                  <a:pos x="18" y="17"/>
                </a:cxn>
                <a:cxn ang="0">
                  <a:pos x="18" y="11"/>
                </a:cxn>
                <a:cxn ang="0">
                  <a:pos x="17" y="7"/>
                </a:cxn>
                <a:cxn ang="0">
                  <a:pos x="15" y="4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2" y="1"/>
                </a:cxn>
                <a:cxn ang="0">
                  <a:pos x="10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5" y="10"/>
                </a:cxn>
                <a:cxn ang="0">
                  <a:pos x="5" y="15"/>
                </a:cxn>
                <a:cxn ang="0">
                  <a:pos x="5" y="20"/>
                </a:cxn>
              </a:cxnLst>
              <a:rect l="0" t="0" r="r" b="b"/>
              <a:pathLst>
                <a:path w="24" h="38">
                  <a:moveTo>
                    <a:pt x="0" y="20"/>
                  </a:move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4" y="13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22" y="29"/>
                  </a:lnTo>
                  <a:lnTo>
                    <a:pt x="19" y="34"/>
                  </a:lnTo>
                  <a:lnTo>
                    <a:pt x="17" y="36"/>
                  </a:lnTo>
                  <a:lnTo>
                    <a:pt x="14" y="38"/>
                  </a:lnTo>
                  <a:lnTo>
                    <a:pt x="11" y="38"/>
                  </a:lnTo>
                  <a:lnTo>
                    <a:pt x="8" y="38"/>
                  </a:lnTo>
                  <a:lnTo>
                    <a:pt x="5" y="35"/>
                  </a:lnTo>
                  <a:lnTo>
                    <a:pt x="3" y="32"/>
                  </a:lnTo>
                  <a:lnTo>
                    <a:pt x="1" y="25"/>
                  </a:lnTo>
                  <a:lnTo>
                    <a:pt x="0" y="20"/>
                  </a:lnTo>
                  <a:close/>
                  <a:moveTo>
                    <a:pt x="5" y="20"/>
                  </a:moveTo>
                  <a:lnTo>
                    <a:pt x="5" y="27"/>
                  </a:lnTo>
                  <a:lnTo>
                    <a:pt x="7" y="32"/>
                  </a:lnTo>
                  <a:lnTo>
                    <a:pt x="10" y="35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5" y="35"/>
                  </a:lnTo>
                  <a:lnTo>
                    <a:pt x="17" y="34"/>
                  </a:lnTo>
                  <a:lnTo>
                    <a:pt x="17" y="31"/>
                  </a:lnTo>
                  <a:lnTo>
                    <a:pt x="18" y="25"/>
                  </a:lnTo>
                  <a:lnTo>
                    <a:pt x="18" y="17"/>
                  </a:lnTo>
                  <a:lnTo>
                    <a:pt x="18" y="11"/>
                  </a:lnTo>
                  <a:lnTo>
                    <a:pt x="17" y="7"/>
                  </a:lnTo>
                  <a:lnTo>
                    <a:pt x="15" y="4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5" y="10"/>
                  </a:lnTo>
                  <a:lnTo>
                    <a:pt x="5" y="15"/>
                  </a:lnTo>
                  <a:lnTo>
                    <a:pt x="5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42" name="Freeform 70"/>
            <p:cNvSpPr>
              <a:spLocks/>
            </p:cNvSpPr>
            <p:nvPr/>
          </p:nvSpPr>
          <p:spPr bwMode="auto">
            <a:xfrm>
              <a:off x="3027" y="2258"/>
              <a:ext cx="7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4"/>
                </a:cxn>
                <a:cxn ang="0">
                  <a:pos x="3" y="12"/>
                </a:cxn>
                <a:cxn ang="0">
                  <a:pos x="4" y="11"/>
                </a:cxn>
                <a:cxn ang="0">
                  <a:pos x="6" y="10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6" y="3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8"/>
                </a:cxn>
                <a:cxn ang="0">
                  <a:pos x="6" y="11"/>
                </a:cxn>
                <a:cxn ang="0">
                  <a:pos x="3" y="14"/>
                </a:cxn>
                <a:cxn ang="0">
                  <a:pos x="0" y="15"/>
                </a:cxn>
              </a:cxnLst>
              <a:rect l="0" t="0" r="r" b="b"/>
              <a:pathLst>
                <a:path w="7" h="15">
                  <a:moveTo>
                    <a:pt x="0" y="15"/>
                  </a:moveTo>
                  <a:lnTo>
                    <a:pt x="0" y="14"/>
                  </a:lnTo>
                  <a:lnTo>
                    <a:pt x="3" y="12"/>
                  </a:lnTo>
                  <a:lnTo>
                    <a:pt x="4" y="11"/>
                  </a:lnTo>
                  <a:lnTo>
                    <a:pt x="6" y="10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1"/>
                  </a:lnTo>
                  <a:lnTo>
                    <a:pt x="6" y="3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8"/>
                  </a:lnTo>
                  <a:lnTo>
                    <a:pt x="6" y="11"/>
                  </a:lnTo>
                  <a:lnTo>
                    <a:pt x="3" y="1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43" name="Freeform 71"/>
            <p:cNvSpPr>
              <a:spLocks/>
            </p:cNvSpPr>
            <p:nvPr/>
          </p:nvSpPr>
          <p:spPr bwMode="auto">
            <a:xfrm>
              <a:off x="3044" y="2227"/>
              <a:ext cx="16" cy="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31"/>
                </a:cxn>
                <a:cxn ang="0">
                  <a:pos x="10" y="34"/>
                </a:cxn>
                <a:cxn ang="0">
                  <a:pos x="10" y="35"/>
                </a:cxn>
                <a:cxn ang="0">
                  <a:pos x="11" y="35"/>
                </a:cxn>
                <a:cxn ang="0">
                  <a:pos x="11" y="36"/>
                </a:cxn>
                <a:cxn ang="0">
                  <a:pos x="13" y="36"/>
                </a:cxn>
                <a:cxn ang="0">
                  <a:pos x="16" y="36"/>
                </a:cxn>
                <a:cxn ang="0">
                  <a:pos x="16" y="38"/>
                </a:cxn>
                <a:cxn ang="0">
                  <a:pos x="2" y="38"/>
                </a:cxn>
                <a:cxn ang="0">
                  <a:pos x="2" y="36"/>
                </a:cxn>
                <a:cxn ang="0">
                  <a:pos x="3" y="36"/>
                </a:cxn>
                <a:cxn ang="0">
                  <a:pos x="4" y="36"/>
                </a:cxn>
                <a:cxn ang="0">
                  <a:pos x="4" y="36"/>
                </a:cxn>
                <a:cxn ang="0">
                  <a:pos x="6" y="35"/>
                </a:cxn>
                <a:cxn ang="0">
                  <a:pos x="6" y="34"/>
                </a:cxn>
                <a:cxn ang="0">
                  <a:pos x="6" y="31"/>
                </a:cxn>
                <a:cxn ang="0">
                  <a:pos x="6" y="10"/>
                </a:cxn>
                <a:cxn ang="0">
                  <a:pos x="6" y="7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3"/>
                </a:cxn>
              </a:cxnLst>
              <a:rect l="0" t="0" r="r" b="b"/>
              <a:pathLst>
                <a:path w="16" h="38">
                  <a:moveTo>
                    <a:pt x="0" y="3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31"/>
                  </a:lnTo>
                  <a:lnTo>
                    <a:pt x="10" y="34"/>
                  </a:lnTo>
                  <a:lnTo>
                    <a:pt x="10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3" y="36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3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6" y="31"/>
                  </a:lnTo>
                  <a:lnTo>
                    <a:pt x="6" y="10"/>
                  </a:lnTo>
                  <a:lnTo>
                    <a:pt x="6" y="7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44" name="Freeform 72"/>
            <p:cNvSpPr>
              <a:spLocks/>
            </p:cNvSpPr>
            <p:nvPr/>
          </p:nvSpPr>
          <p:spPr bwMode="auto">
            <a:xfrm>
              <a:off x="3068" y="2227"/>
              <a:ext cx="13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13" y="49"/>
                </a:cxn>
                <a:cxn ang="0">
                  <a:pos x="0" y="49"/>
                </a:cxn>
                <a:cxn ang="0">
                  <a:pos x="0" y="46"/>
                </a:cxn>
                <a:cxn ang="0">
                  <a:pos x="7" y="46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3" h="49">
                  <a:moveTo>
                    <a:pt x="0" y="0"/>
                  </a:moveTo>
                  <a:lnTo>
                    <a:pt x="13" y="0"/>
                  </a:lnTo>
                  <a:lnTo>
                    <a:pt x="13" y="49"/>
                  </a:lnTo>
                  <a:lnTo>
                    <a:pt x="0" y="49"/>
                  </a:lnTo>
                  <a:lnTo>
                    <a:pt x="0" y="46"/>
                  </a:lnTo>
                  <a:lnTo>
                    <a:pt x="7" y="46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45" name="Freeform 73"/>
            <p:cNvSpPr>
              <a:spLocks/>
            </p:cNvSpPr>
            <p:nvPr/>
          </p:nvSpPr>
          <p:spPr bwMode="auto">
            <a:xfrm>
              <a:off x="3120" y="2227"/>
              <a:ext cx="32" cy="3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1" y="13"/>
                </a:cxn>
                <a:cxn ang="0">
                  <a:pos x="31" y="13"/>
                </a:cxn>
                <a:cxn ang="0">
                  <a:pos x="28" y="7"/>
                </a:cxn>
                <a:cxn ang="0">
                  <a:pos x="25" y="4"/>
                </a:cxn>
                <a:cxn ang="0">
                  <a:pos x="22" y="1"/>
                </a:cxn>
                <a:cxn ang="0">
                  <a:pos x="18" y="1"/>
                </a:cxn>
                <a:cxn ang="0">
                  <a:pos x="15" y="1"/>
                </a:cxn>
                <a:cxn ang="0">
                  <a:pos x="12" y="3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5" y="14"/>
                </a:cxn>
                <a:cxn ang="0">
                  <a:pos x="5" y="20"/>
                </a:cxn>
                <a:cxn ang="0">
                  <a:pos x="5" y="24"/>
                </a:cxn>
                <a:cxn ang="0">
                  <a:pos x="7" y="28"/>
                </a:cxn>
                <a:cxn ang="0">
                  <a:pos x="10" y="31"/>
                </a:cxn>
                <a:cxn ang="0">
                  <a:pos x="12" y="34"/>
                </a:cxn>
                <a:cxn ang="0">
                  <a:pos x="15" y="35"/>
                </a:cxn>
                <a:cxn ang="0">
                  <a:pos x="19" y="35"/>
                </a:cxn>
                <a:cxn ang="0">
                  <a:pos x="22" y="35"/>
                </a:cxn>
                <a:cxn ang="0">
                  <a:pos x="25" y="34"/>
                </a:cxn>
                <a:cxn ang="0">
                  <a:pos x="28" y="32"/>
                </a:cxn>
                <a:cxn ang="0">
                  <a:pos x="31" y="28"/>
                </a:cxn>
                <a:cxn ang="0">
                  <a:pos x="32" y="28"/>
                </a:cxn>
                <a:cxn ang="0">
                  <a:pos x="29" y="32"/>
                </a:cxn>
                <a:cxn ang="0">
                  <a:pos x="25" y="35"/>
                </a:cxn>
                <a:cxn ang="0">
                  <a:pos x="21" y="38"/>
                </a:cxn>
                <a:cxn ang="0">
                  <a:pos x="17" y="38"/>
                </a:cxn>
                <a:cxn ang="0">
                  <a:pos x="11" y="38"/>
                </a:cxn>
                <a:cxn ang="0">
                  <a:pos x="7" y="35"/>
                </a:cxn>
                <a:cxn ang="0">
                  <a:pos x="3" y="31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1" y="8"/>
                </a:cxn>
                <a:cxn ang="0">
                  <a:pos x="4" y="6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5" y="1"/>
                </a:cxn>
                <a:cxn ang="0">
                  <a:pos x="27" y="1"/>
                </a:cxn>
                <a:cxn ang="0">
                  <a:pos x="28" y="1"/>
                </a:cxn>
                <a:cxn ang="0">
                  <a:pos x="28" y="1"/>
                </a:cxn>
                <a:cxn ang="0">
                  <a:pos x="28" y="1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1" y="0"/>
                </a:cxn>
              </a:cxnLst>
              <a:rect l="0" t="0" r="r" b="b"/>
              <a:pathLst>
                <a:path w="32" h="38">
                  <a:moveTo>
                    <a:pt x="31" y="0"/>
                  </a:moveTo>
                  <a:lnTo>
                    <a:pt x="31" y="13"/>
                  </a:lnTo>
                  <a:lnTo>
                    <a:pt x="31" y="13"/>
                  </a:lnTo>
                  <a:lnTo>
                    <a:pt x="28" y="7"/>
                  </a:lnTo>
                  <a:lnTo>
                    <a:pt x="25" y="4"/>
                  </a:lnTo>
                  <a:lnTo>
                    <a:pt x="22" y="1"/>
                  </a:lnTo>
                  <a:lnTo>
                    <a:pt x="18" y="1"/>
                  </a:lnTo>
                  <a:lnTo>
                    <a:pt x="15" y="1"/>
                  </a:lnTo>
                  <a:lnTo>
                    <a:pt x="12" y="3"/>
                  </a:lnTo>
                  <a:lnTo>
                    <a:pt x="10" y="6"/>
                  </a:lnTo>
                  <a:lnTo>
                    <a:pt x="7" y="8"/>
                  </a:lnTo>
                  <a:lnTo>
                    <a:pt x="5" y="14"/>
                  </a:lnTo>
                  <a:lnTo>
                    <a:pt x="5" y="20"/>
                  </a:lnTo>
                  <a:lnTo>
                    <a:pt x="5" y="24"/>
                  </a:lnTo>
                  <a:lnTo>
                    <a:pt x="7" y="28"/>
                  </a:lnTo>
                  <a:lnTo>
                    <a:pt x="10" y="31"/>
                  </a:lnTo>
                  <a:lnTo>
                    <a:pt x="12" y="34"/>
                  </a:lnTo>
                  <a:lnTo>
                    <a:pt x="15" y="35"/>
                  </a:lnTo>
                  <a:lnTo>
                    <a:pt x="19" y="35"/>
                  </a:lnTo>
                  <a:lnTo>
                    <a:pt x="22" y="35"/>
                  </a:lnTo>
                  <a:lnTo>
                    <a:pt x="25" y="34"/>
                  </a:lnTo>
                  <a:lnTo>
                    <a:pt x="28" y="32"/>
                  </a:lnTo>
                  <a:lnTo>
                    <a:pt x="31" y="28"/>
                  </a:lnTo>
                  <a:lnTo>
                    <a:pt x="32" y="28"/>
                  </a:lnTo>
                  <a:lnTo>
                    <a:pt x="29" y="32"/>
                  </a:lnTo>
                  <a:lnTo>
                    <a:pt x="25" y="35"/>
                  </a:lnTo>
                  <a:lnTo>
                    <a:pt x="21" y="38"/>
                  </a:lnTo>
                  <a:lnTo>
                    <a:pt x="17" y="38"/>
                  </a:lnTo>
                  <a:lnTo>
                    <a:pt x="11" y="38"/>
                  </a:lnTo>
                  <a:lnTo>
                    <a:pt x="7" y="35"/>
                  </a:lnTo>
                  <a:lnTo>
                    <a:pt x="3" y="31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6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46" name="Freeform 74"/>
            <p:cNvSpPr>
              <a:spLocks noEditPoints="1"/>
            </p:cNvSpPr>
            <p:nvPr/>
          </p:nvSpPr>
          <p:spPr bwMode="auto">
            <a:xfrm>
              <a:off x="3156" y="2238"/>
              <a:ext cx="24" cy="27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2"/>
                </a:cxn>
                <a:cxn ang="0">
                  <a:pos x="19" y="3"/>
                </a:cxn>
                <a:cxn ang="0">
                  <a:pos x="21" y="4"/>
                </a:cxn>
                <a:cxn ang="0">
                  <a:pos x="23" y="9"/>
                </a:cxn>
                <a:cxn ang="0">
                  <a:pos x="24" y="13"/>
                </a:cxn>
                <a:cxn ang="0">
                  <a:pos x="24" y="17"/>
                </a:cxn>
                <a:cxn ang="0">
                  <a:pos x="23" y="20"/>
                </a:cxn>
                <a:cxn ang="0">
                  <a:pos x="20" y="23"/>
                </a:cxn>
                <a:cxn ang="0">
                  <a:pos x="19" y="25"/>
                </a:cxn>
                <a:cxn ang="0">
                  <a:pos x="14" y="27"/>
                </a:cxn>
                <a:cxn ang="0">
                  <a:pos x="12" y="27"/>
                </a:cxn>
                <a:cxn ang="0">
                  <a:pos x="9" y="27"/>
                </a:cxn>
                <a:cxn ang="0">
                  <a:pos x="6" y="25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4"/>
                </a:cxn>
                <a:cxn ang="0">
                  <a:pos x="6" y="2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9" y="3"/>
                </a:cxn>
                <a:cxn ang="0">
                  <a:pos x="7" y="4"/>
                </a:cxn>
                <a:cxn ang="0">
                  <a:pos x="6" y="6"/>
                </a:cxn>
                <a:cxn ang="0">
                  <a:pos x="5" y="9"/>
                </a:cxn>
                <a:cxn ang="0">
                  <a:pos x="5" y="11"/>
                </a:cxn>
                <a:cxn ang="0">
                  <a:pos x="6" y="17"/>
                </a:cxn>
                <a:cxn ang="0">
                  <a:pos x="7" y="21"/>
                </a:cxn>
                <a:cxn ang="0">
                  <a:pos x="10" y="24"/>
                </a:cxn>
                <a:cxn ang="0">
                  <a:pos x="13" y="25"/>
                </a:cxn>
                <a:cxn ang="0">
                  <a:pos x="16" y="24"/>
                </a:cxn>
                <a:cxn ang="0">
                  <a:pos x="17" y="23"/>
                </a:cxn>
                <a:cxn ang="0">
                  <a:pos x="19" y="20"/>
                </a:cxn>
                <a:cxn ang="0">
                  <a:pos x="20" y="16"/>
                </a:cxn>
                <a:cxn ang="0">
                  <a:pos x="19" y="11"/>
                </a:cxn>
                <a:cxn ang="0">
                  <a:pos x="19" y="7"/>
                </a:cxn>
                <a:cxn ang="0">
                  <a:pos x="16" y="4"/>
                </a:cxn>
                <a:cxn ang="0">
                  <a:pos x="14" y="3"/>
                </a:cxn>
                <a:cxn ang="0">
                  <a:pos x="12" y="3"/>
                </a:cxn>
              </a:cxnLst>
              <a:rect l="0" t="0" r="r" b="b"/>
              <a:pathLst>
                <a:path w="24" h="27">
                  <a:moveTo>
                    <a:pt x="12" y="0"/>
                  </a:moveTo>
                  <a:lnTo>
                    <a:pt x="16" y="2"/>
                  </a:lnTo>
                  <a:lnTo>
                    <a:pt x="19" y="3"/>
                  </a:lnTo>
                  <a:lnTo>
                    <a:pt x="21" y="4"/>
                  </a:lnTo>
                  <a:lnTo>
                    <a:pt x="23" y="9"/>
                  </a:lnTo>
                  <a:lnTo>
                    <a:pt x="24" y="13"/>
                  </a:lnTo>
                  <a:lnTo>
                    <a:pt x="24" y="17"/>
                  </a:lnTo>
                  <a:lnTo>
                    <a:pt x="23" y="20"/>
                  </a:lnTo>
                  <a:lnTo>
                    <a:pt x="20" y="23"/>
                  </a:lnTo>
                  <a:lnTo>
                    <a:pt x="19" y="25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9" y="27"/>
                  </a:lnTo>
                  <a:lnTo>
                    <a:pt x="6" y="25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2" y="0"/>
                  </a:lnTo>
                  <a:close/>
                  <a:moveTo>
                    <a:pt x="12" y="3"/>
                  </a:moveTo>
                  <a:lnTo>
                    <a:pt x="10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6" y="6"/>
                  </a:lnTo>
                  <a:lnTo>
                    <a:pt x="5" y="9"/>
                  </a:lnTo>
                  <a:lnTo>
                    <a:pt x="5" y="11"/>
                  </a:lnTo>
                  <a:lnTo>
                    <a:pt x="6" y="17"/>
                  </a:lnTo>
                  <a:lnTo>
                    <a:pt x="7" y="21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6" y="24"/>
                  </a:lnTo>
                  <a:lnTo>
                    <a:pt x="17" y="23"/>
                  </a:lnTo>
                  <a:lnTo>
                    <a:pt x="19" y="20"/>
                  </a:lnTo>
                  <a:lnTo>
                    <a:pt x="20" y="16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6" y="4"/>
                  </a:lnTo>
                  <a:lnTo>
                    <a:pt x="14" y="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47" name="Freeform 75"/>
            <p:cNvSpPr>
              <a:spLocks/>
            </p:cNvSpPr>
            <p:nvPr/>
          </p:nvSpPr>
          <p:spPr bwMode="auto">
            <a:xfrm>
              <a:off x="3183" y="2238"/>
              <a:ext cx="42" cy="27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2" y="4"/>
                </a:cxn>
                <a:cxn ang="0">
                  <a:pos x="25" y="3"/>
                </a:cxn>
                <a:cxn ang="0">
                  <a:pos x="29" y="0"/>
                </a:cxn>
                <a:cxn ang="0">
                  <a:pos x="34" y="0"/>
                </a:cxn>
                <a:cxn ang="0">
                  <a:pos x="36" y="3"/>
                </a:cxn>
                <a:cxn ang="0">
                  <a:pos x="38" y="7"/>
                </a:cxn>
                <a:cxn ang="0">
                  <a:pos x="38" y="20"/>
                </a:cxn>
                <a:cxn ang="0">
                  <a:pos x="39" y="24"/>
                </a:cxn>
                <a:cxn ang="0">
                  <a:pos x="39" y="25"/>
                </a:cxn>
                <a:cxn ang="0">
                  <a:pos x="42" y="25"/>
                </a:cxn>
                <a:cxn ang="0">
                  <a:pos x="31" y="27"/>
                </a:cxn>
                <a:cxn ang="0">
                  <a:pos x="31" y="25"/>
                </a:cxn>
                <a:cxn ang="0">
                  <a:pos x="32" y="25"/>
                </a:cxn>
                <a:cxn ang="0">
                  <a:pos x="34" y="24"/>
                </a:cxn>
                <a:cxn ang="0">
                  <a:pos x="34" y="20"/>
                </a:cxn>
                <a:cxn ang="0">
                  <a:pos x="34" y="7"/>
                </a:cxn>
                <a:cxn ang="0">
                  <a:pos x="32" y="4"/>
                </a:cxn>
                <a:cxn ang="0">
                  <a:pos x="28" y="4"/>
                </a:cxn>
                <a:cxn ang="0">
                  <a:pos x="25" y="6"/>
                </a:cxn>
                <a:cxn ang="0">
                  <a:pos x="24" y="7"/>
                </a:cxn>
                <a:cxn ang="0">
                  <a:pos x="24" y="20"/>
                </a:cxn>
                <a:cxn ang="0">
                  <a:pos x="24" y="24"/>
                </a:cxn>
                <a:cxn ang="0">
                  <a:pos x="24" y="25"/>
                </a:cxn>
                <a:cxn ang="0">
                  <a:pos x="27" y="25"/>
                </a:cxn>
                <a:cxn ang="0">
                  <a:pos x="15" y="27"/>
                </a:cxn>
                <a:cxn ang="0">
                  <a:pos x="17" y="25"/>
                </a:cxn>
                <a:cxn ang="0">
                  <a:pos x="18" y="24"/>
                </a:cxn>
                <a:cxn ang="0">
                  <a:pos x="18" y="23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4" y="4"/>
                </a:cxn>
                <a:cxn ang="0">
                  <a:pos x="11" y="4"/>
                </a:cxn>
                <a:cxn ang="0">
                  <a:pos x="8" y="7"/>
                </a:cxn>
                <a:cxn ang="0">
                  <a:pos x="8" y="23"/>
                </a:cxn>
                <a:cxn ang="0">
                  <a:pos x="8" y="25"/>
                </a:cxn>
                <a:cxn ang="0">
                  <a:pos x="10" y="25"/>
                </a:cxn>
                <a:cxn ang="0">
                  <a:pos x="11" y="27"/>
                </a:cxn>
                <a:cxn ang="0">
                  <a:pos x="0" y="25"/>
                </a:cxn>
                <a:cxn ang="0">
                  <a:pos x="3" y="25"/>
                </a:cxn>
                <a:cxn ang="0">
                  <a:pos x="3" y="24"/>
                </a:cxn>
                <a:cxn ang="0">
                  <a:pos x="3" y="20"/>
                </a:cxn>
                <a:cxn ang="0">
                  <a:pos x="3" y="7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8" y="0"/>
                </a:cxn>
              </a:cxnLst>
              <a:rect l="0" t="0" r="r" b="b"/>
              <a:pathLst>
                <a:path w="42" h="27">
                  <a:moveTo>
                    <a:pt x="8" y="6"/>
                  </a:moveTo>
                  <a:lnTo>
                    <a:pt x="10" y="4"/>
                  </a:lnTo>
                  <a:lnTo>
                    <a:pt x="11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2" y="4"/>
                  </a:lnTo>
                  <a:lnTo>
                    <a:pt x="24" y="6"/>
                  </a:lnTo>
                  <a:lnTo>
                    <a:pt x="25" y="3"/>
                  </a:lnTo>
                  <a:lnTo>
                    <a:pt x="28" y="2"/>
                  </a:lnTo>
                  <a:lnTo>
                    <a:pt x="29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2"/>
                  </a:lnTo>
                  <a:lnTo>
                    <a:pt x="36" y="3"/>
                  </a:lnTo>
                  <a:lnTo>
                    <a:pt x="38" y="4"/>
                  </a:lnTo>
                  <a:lnTo>
                    <a:pt x="38" y="7"/>
                  </a:lnTo>
                  <a:lnTo>
                    <a:pt x="38" y="10"/>
                  </a:lnTo>
                  <a:lnTo>
                    <a:pt x="38" y="20"/>
                  </a:lnTo>
                  <a:lnTo>
                    <a:pt x="39" y="23"/>
                  </a:lnTo>
                  <a:lnTo>
                    <a:pt x="39" y="24"/>
                  </a:lnTo>
                  <a:lnTo>
                    <a:pt x="39" y="25"/>
                  </a:lnTo>
                  <a:lnTo>
                    <a:pt x="39" y="25"/>
                  </a:lnTo>
                  <a:lnTo>
                    <a:pt x="41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31" y="27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5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3"/>
                  </a:lnTo>
                  <a:lnTo>
                    <a:pt x="34" y="20"/>
                  </a:lnTo>
                  <a:lnTo>
                    <a:pt x="34" y="10"/>
                  </a:lnTo>
                  <a:lnTo>
                    <a:pt x="34" y="7"/>
                  </a:lnTo>
                  <a:lnTo>
                    <a:pt x="34" y="6"/>
                  </a:lnTo>
                  <a:lnTo>
                    <a:pt x="32" y="4"/>
                  </a:lnTo>
                  <a:lnTo>
                    <a:pt x="29" y="4"/>
                  </a:lnTo>
                  <a:lnTo>
                    <a:pt x="28" y="4"/>
                  </a:lnTo>
                  <a:lnTo>
                    <a:pt x="27" y="4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4" y="20"/>
                  </a:lnTo>
                  <a:lnTo>
                    <a:pt x="24" y="23"/>
                  </a:lnTo>
                  <a:lnTo>
                    <a:pt x="24" y="24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7" y="25"/>
                  </a:lnTo>
                  <a:lnTo>
                    <a:pt x="27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8" y="25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0"/>
                  </a:lnTo>
                  <a:lnTo>
                    <a:pt x="18" y="10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7" y="4"/>
                  </a:lnTo>
                  <a:lnTo>
                    <a:pt x="14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6"/>
                  </a:lnTo>
                  <a:lnTo>
                    <a:pt x="8" y="7"/>
                  </a:lnTo>
                  <a:lnTo>
                    <a:pt x="8" y="20"/>
                  </a:lnTo>
                  <a:lnTo>
                    <a:pt x="8" y="23"/>
                  </a:lnTo>
                  <a:lnTo>
                    <a:pt x="8" y="24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1" y="25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3" y="23"/>
                  </a:lnTo>
                  <a:lnTo>
                    <a:pt x="3" y="20"/>
                  </a:lnTo>
                  <a:lnTo>
                    <a:pt x="3" y="11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48" name="Freeform 76"/>
            <p:cNvSpPr>
              <a:spLocks noEditPoints="1"/>
            </p:cNvSpPr>
            <p:nvPr/>
          </p:nvSpPr>
          <p:spPr bwMode="auto">
            <a:xfrm>
              <a:off x="3225" y="2238"/>
              <a:ext cx="28" cy="3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7"/>
                </a:cxn>
                <a:cxn ang="0">
                  <a:pos x="14" y="2"/>
                </a:cxn>
                <a:cxn ang="0">
                  <a:pos x="18" y="0"/>
                </a:cxn>
                <a:cxn ang="0">
                  <a:pos x="24" y="3"/>
                </a:cxn>
                <a:cxn ang="0">
                  <a:pos x="28" y="13"/>
                </a:cxn>
                <a:cxn ang="0">
                  <a:pos x="25" y="20"/>
                </a:cxn>
                <a:cxn ang="0">
                  <a:pos x="20" y="25"/>
                </a:cxn>
                <a:cxn ang="0">
                  <a:pos x="14" y="27"/>
                </a:cxn>
                <a:cxn ang="0">
                  <a:pos x="11" y="25"/>
                </a:cxn>
                <a:cxn ang="0">
                  <a:pos x="10" y="32"/>
                </a:cxn>
                <a:cxn ang="0">
                  <a:pos x="10" y="37"/>
                </a:cxn>
                <a:cxn ang="0">
                  <a:pos x="11" y="38"/>
                </a:cxn>
                <a:cxn ang="0">
                  <a:pos x="14" y="38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4" y="38"/>
                </a:cxn>
                <a:cxn ang="0">
                  <a:pos x="4" y="37"/>
                </a:cxn>
                <a:cxn ang="0">
                  <a:pos x="6" y="32"/>
                </a:cxn>
                <a:cxn ang="0">
                  <a:pos x="6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1" y="3"/>
                </a:cxn>
                <a:cxn ang="0">
                  <a:pos x="10" y="17"/>
                </a:cxn>
                <a:cxn ang="0">
                  <a:pos x="10" y="21"/>
                </a:cxn>
                <a:cxn ang="0">
                  <a:pos x="13" y="24"/>
                </a:cxn>
                <a:cxn ang="0">
                  <a:pos x="15" y="25"/>
                </a:cxn>
                <a:cxn ang="0">
                  <a:pos x="21" y="23"/>
                </a:cxn>
                <a:cxn ang="0">
                  <a:pos x="23" y="16"/>
                </a:cxn>
                <a:cxn ang="0">
                  <a:pos x="20" y="7"/>
                </a:cxn>
                <a:cxn ang="0">
                  <a:pos x="15" y="4"/>
                </a:cxn>
                <a:cxn ang="0">
                  <a:pos x="13" y="6"/>
                </a:cxn>
                <a:cxn ang="0">
                  <a:pos x="10" y="9"/>
                </a:cxn>
              </a:cxnLst>
              <a:rect l="0" t="0" r="r" b="b"/>
              <a:pathLst>
                <a:path w="28" h="38">
                  <a:moveTo>
                    <a:pt x="1" y="3"/>
                  </a:moveTo>
                  <a:lnTo>
                    <a:pt x="8" y="0"/>
                  </a:lnTo>
                  <a:lnTo>
                    <a:pt x="10" y="0"/>
                  </a:lnTo>
                  <a:lnTo>
                    <a:pt x="10" y="7"/>
                  </a:lnTo>
                  <a:lnTo>
                    <a:pt x="11" y="4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24" y="3"/>
                  </a:lnTo>
                  <a:lnTo>
                    <a:pt x="27" y="7"/>
                  </a:lnTo>
                  <a:lnTo>
                    <a:pt x="28" y="13"/>
                  </a:lnTo>
                  <a:lnTo>
                    <a:pt x="27" y="17"/>
                  </a:lnTo>
                  <a:lnTo>
                    <a:pt x="25" y="20"/>
                  </a:lnTo>
                  <a:lnTo>
                    <a:pt x="24" y="24"/>
                  </a:lnTo>
                  <a:lnTo>
                    <a:pt x="20" y="25"/>
                  </a:lnTo>
                  <a:lnTo>
                    <a:pt x="15" y="27"/>
                  </a:lnTo>
                  <a:lnTo>
                    <a:pt x="14" y="27"/>
                  </a:lnTo>
                  <a:lnTo>
                    <a:pt x="13" y="27"/>
                  </a:lnTo>
                  <a:lnTo>
                    <a:pt x="11" y="25"/>
                  </a:lnTo>
                  <a:lnTo>
                    <a:pt x="10" y="24"/>
                  </a:lnTo>
                  <a:lnTo>
                    <a:pt x="10" y="32"/>
                  </a:lnTo>
                  <a:lnTo>
                    <a:pt x="10" y="35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8"/>
                  </a:lnTo>
                  <a:lnTo>
                    <a:pt x="3" y="38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5"/>
                  </a:lnTo>
                  <a:lnTo>
                    <a:pt x="6" y="32"/>
                  </a:lnTo>
                  <a:lnTo>
                    <a:pt x="6" y="9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3"/>
                  </a:lnTo>
                  <a:close/>
                  <a:moveTo>
                    <a:pt x="10" y="9"/>
                  </a:moveTo>
                  <a:lnTo>
                    <a:pt x="10" y="17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3" y="24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8" y="24"/>
                  </a:lnTo>
                  <a:lnTo>
                    <a:pt x="21" y="23"/>
                  </a:lnTo>
                  <a:lnTo>
                    <a:pt x="23" y="20"/>
                  </a:lnTo>
                  <a:lnTo>
                    <a:pt x="23" y="16"/>
                  </a:lnTo>
                  <a:lnTo>
                    <a:pt x="23" y="10"/>
                  </a:lnTo>
                  <a:lnTo>
                    <a:pt x="20" y="7"/>
                  </a:lnTo>
                  <a:lnTo>
                    <a:pt x="18" y="6"/>
                  </a:lnTo>
                  <a:lnTo>
                    <a:pt x="15" y="4"/>
                  </a:lnTo>
                  <a:lnTo>
                    <a:pt x="14" y="4"/>
                  </a:lnTo>
                  <a:lnTo>
                    <a:pt x="13" y="6"/>
                  </a:lnTo>
                  <a:lnTo>
                    <a:pt x="11" y="6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49" name="Freeform 77"/>
            <p:cNvSpPr>
              <a:spLocks/>
            </p:cNvSpPr>
            <p:nvPr/>
          </p:nvSpPr>
          <p:spPr bwMode="auto">
            <a:xfrm>
              <a:off x="3256" y="2226"/>
              <a:ext cx="13" cy="3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32"/>
                </a:cxn>
                <a:cxn ang="0">
                  <a:pos x="8" y="35"/>
                </a:cxn>
                <a:cxn ang="0">
                  <a:pos x="10" y="36"/>
                </a:cxn>
                <a:cxn ang="0">
                  <a:pos x="10" y="37"/>
                </a:cxn>
                <a:cxn ang="0">
                  <a:pos x="10" y="37"/>
                </a:cxn>
                <a:cxn ang="0">
                  <a:pos x="11" y="37"/>
                </a:cxn>
                <a:cxn ang="0">
                  <a:pos x="13" y="37"/>
                </a:cxn>
                <a:cxn ang="0">
                  <a:pos x="13" y="39"/>
                </a:cxn>
                <a:cxn ang="0">
                  <a:pos x="0" y="39"/>
                </a:cxn>
                <a:cxn ang="0">
                  <a:pos x="0" y="37"/>
                </a:cxn>
                <a:cxn ang="0">
                  <a:pos x="1" y="37"/>
                </a:cxn>
                <a:cxn ang="0">
                  <a:pos x="3" y="37"/>
                </a:cxn>
                <a:cxn ang="0">
                  <a:pos x="3" y="37"/>
                </a:cxn>
                <a:cxn ang="0">
                  <a:pos x="4" y="36"/>
                </a:cxn>
                <a:cxn ang="0">
                  <a:pos x="4" y="35"/>
                </a:cxn>
                <a:cxn ang="0">
                  <a:pos x="4" y="32"/>
                </a:cxn>
                <a:cxn ang="0">
                  <a:pos x="4" y="9"/>
                </a:cxn>
                <a:cxn ang="0">
                  <a:pos x="4" y="7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8" y="0"/>
                </a:cxn>
              </a:cxnLst>
              <a:rect l="0" t="0" r="r" b="b"/>
              <a:pathLst>
                <a:path w="13" h="39">
                  <a:moveTo>
                    <a:pt x="8" y="0"/>
                  </a:moveTo>
                  <a:lnTo>
                    <a:pt x="8" y="32"/>
                  </a:lnTo>
                  <a:lnTo>
                    <a:pt x="8" y="35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1" y="37"/>
                  </a:lnTo>
                  <a:lnTo>
                    <a:pt x="13" y="37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1" y="37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4" y="36"/>
                  </a:lnTo>
                  <a:lnTo>
                    <a:pt x="4" y="35"/>
                  </a:lnTo>
                  <a:lnTo>
                    <a:pt x="4" y="32"/>
                  </a:lnTo>
                  <a:lnTo>
                    <a:pt x="4" y="9"/>
                  </a:lnTo>
                  <a:lnTo>
                    <a:pt x="4" y="7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50" name="Freeform 78"/>
            <p:cNvSpPr>
              <a:spLocks noEditPoints="1"/>
            </p:cNvSpPr>
            <p:nvPr/>
          </p:nvSpPr>
          <p:spPr bwMode="auto">
            <a:xfrm>
              <a:off x="3271" y="2238"/>
              <a:ext cx="21" cy="27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6" y="16"/>
                </a:cxn>
                <a:cxn ang="0">
                  <a:pos x="7" y="20"/>
                </a:cxn>
                <a:cxn ang="0">
                  <a:pos x="10" y="21"/>
                </a:cxn>
                <a:cxn ang="0">
                  <a:pos x="14" y="23"/>
                </a:cxn>
                <a:cxn ang="0">
                  <a:pos x="16" y="23"/>
                </a:cxn>
                <a:cxn ang="0">
                  <a:pos x="19" y="21"/>
                </a:cxn>
                <a:cxn ang="0">
                  <a:pos x="20" y="20"/>
                </a:cxn>
                <a:cxn ang="0">
                  <a:pos x="21" y="17"/>
                </a:cxn>
                <a:cxn ang="0">
                  <a:pos x="21" y="17"/>
                </a:cxn>
                <a:cxn ang="0">
                  <a:pos x="20" y="21"/>
                </a:cxn>
                <a:cxn ang="0">
                  <a:pos x="19" y="24"/>
                </a:cxn>
                <a:cxn ang="0">
                  <a:pos x="16" y="27"/>
                </a:cxn>
                <a:cxn ang="0">
                  <a:pos x="12" y="27"/>
                </a:cxn>
                <a:cxn ang="0">
                  <a:pos x="7" y="25"/>
                </a:cxn>
                <a:cxn ang="0">
                  <a:pos x="5" y="24"/>
                </a:cxn>
                <a:cxn ang="0">
                  <a:pos x="2" y="20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2" y="7"/>
                </a:cxn>
                <a:cxn ang="0">
                  <a:pos x="5" y="4"/>
                </a:cxn>
                <a:cxn ang="0">
                  <a:pos x="7" y="2"/>
                </a:cxn>
                <a:cxn ang="0">
                  <a:pos x="12" y="0"/>
                </a:cxn>
                <a:cxn ang="0">
                  <a:pos x="16" y="2"/>
                </a:cxn>
                <a:cxn ang="0">
                  <a:pos x="19" y="3"/>
                </a:cxn>
                <a:cxn ang="0">
                  <a:pos x="21" y="6"/>
                </a:cxn>
                <a:cxn ang="0">
                  <a:pos x="21" y="10"/>
                </a:cxn>
                <a:cxn ang="0">
                  <a:pos x="5" y="10"/>
                </a:cxn>
                <a:cxn ang="0">
                  <a:pos x="5" y="9"/>
                </a:cxn>
                <a:cxn ang="0">
                  <a:pos x="16" y="9"/>
                </a:cxn>
                <a:cxn ang="0">
                  <a:pos x="16" y="7"/>
                </a:cxn>
                <a:cxn ang="0">
                  <a:pos x="16" y="6"/>
                </a:cxn>
                <a:cxn ang="0">
                  <a:pos x="14" y="4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9" y="3"/>
                </a:cxn>
                <a:cxn ang="0">
                  <a:pos x="7" y="4"/>
                </a:cxn>
                <a:cxn ang="0">
                  <a:pos x="6" y="6"/>
                </a:cxn>
                <a:cxn ang="0">
                  <a:pos x="5" y="9"/>
                </a:cxn>
              </a:cxnLst>
              <a:rect l="0" t="0" r="r" b="b"/>
              <a:pathLst>
                <a:path w="21" h="27">
                  <a:moveTo>
                    <a:pt x="5" y="10"/>
                  </a:moveTo>
                  <a:lnTo>
                    <a:pt x="6" y="16"/>
                  </a:lnTo>
                  <a:lnTo>
                    <a:pt x="7" y="20"/>
                  </a:lnTo>
                  <a:lnTo>
                    <a:pt x="10" y="21"/>
                  </a:lnTo>
                  <a:lnTo>
                    <a:pt x="14" y="23"/>
                  </a:lnTo>
                  <a:lnTo>
                    <a:pt x="16" y="23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0" y="21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2" y="27"/>
                  </a:lnTo>
                  <a:lnTo>
                    <a:pt x="7" y="25"/>
                  </a:lnTo>
                  <a:lnTo>
                    <a:pt x="5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7"/>
                  </a:lnTo>
                  <a:lnTo>
                    <a:pt x="5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1" y="10"/>
                  </a:lnTo>
                  <a:lnTo>
                    <a:pt x="5" y="10"/>
                  </a:lnTo>
                  <a:close/>
                  <a:moveTo>
                    <a:pt x="5" y="9"/>
                  </a:moveTo>
                  <a:lnTo>
                    <a:pt x="16" y="9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6" y="6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51" name="Freeform 79"/>
            <p:cNvSpPr>
              <a:spLocks/>
            </p:cNvSpPr>
            <p:nvPr/>
          </p:nvSpPr>
          <p:spPr bwMode="auto">
            <a:xfrm>
              <a:off x="3295" y="2231"/>
              <a:ext cx="16" cy="34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9"/>
                </a:cxn>
                <a:cxn ang="0">
                  <a:pos x="14" y="9"/>
                </a:cxn>
                <a:cxn ang="0">
                  <a:pos x="14" y="10"/>
                </a:cxn>
                <a:cxn ang="0">
                  <a:pos x="9" y="10"/>
                </a:cxn>
                <a:cxn ang="0">
                  <a:pos x="9" y="27"/>
                </a:cxn>
                <a:cxn ang="0">
                  <a:pos x="9" y="28"/>
                </a:cxn>
                <a:cxn ang="0">
                  <a:pos x="10" y="30"/>
                </a:cxn>
                <a:cxn ang="0">
                  <a:pos x="10" y="30"/>
                </a:cxn>
                <a:cxn ang="0">
                  <a:pos x="11" y="31"/>
                </a:cxn>
                <a:cxn ang="0">
                  <a:pos x="13" y="30"/>
                </a:cxn>
                <a:cxn ang="0">
                  <a:pos x="13" y="30"/>
                </a:cxn>
                <a:cxn ang="0">
                  <a:pos x="14" y="30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14" y="31"/>
                </a:cxn>
                <a:cxn ang="0">
                  <a:pos x="13" y="32"/>
                </a:cxn>
                <a:cxn ang="0">
                  <a:pos x="11" y="34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7" y="34"/>
                </a:cxn>
                <a:cxn ang="0">
                  <a:pos x="6" y="32"/>
                </a:cxn>
                <a:cxn ang="0">
                  <a:pos x="4" y="31"/>
                </a:cxn>
                <a:cxn ang="0">
                  <a:pos x="4" y="30"/>
                </a:cxn>
                <a:cxn ang="0">
                  <a:pos x="4" y="27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3" y="7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7" y="3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6" h="34">
                  <a:moveTo>
                    <a:pt x="9" y="0"/>
                  </a:moveTo>
                  <a:lnTo>
                    <a:pt x="9" y="9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9" y="10"/>
                  </a:lnTo>
                  <a:lnTo>
                    <a:pt x="9" y="27"/>
                  </a:lnTo>
                  <a:lnTo>
                    <a:pt x="9" y="28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1" y="31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14" y="31"/>
                  </a:lnTo>
                  <a:lnTo>
                    <a:pt x="13" y="32"/>
                  </a:lnTo>
                  <a:lnTo>
                    <a:pt x="11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7" y="34"/>
                  </a:lnTo>
                  <a:lnTo>
                    <a:pt x="6" y="32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9"/>
                  </a:lnTo>
                  <a:lnTo>
                    <a:pt x="3" y="7"/>
                  </a:lnTo>
                  <a:lnTo>
                    <a:pt x="4" y="6"/>
                  </a:lnTo>
                  <a:lnTo>
                    <a:pt x="6" y="4"/>
                  </a:lnTo>
                  <a:lnTo>
                    <a:pt x="7" y="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52" name="Freeform 80"/>
            <p:cNvSpPr>
              <a:spLocks noEditPoints="1"/>
            </p:cNvSpPr>
            <p:nvPr/>
          </p:nvSpPr>
          <p:spPr bwMode="auto">
            <a:xfrm>
              <a:off x="3312" y="2238"/>
              <a:ext cx="21" cy="27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6" y="16"/>
                </a:cxn>
                <a:cxn ang="0">
                  <a:pos x="7" y="20"/>
                </a:cxn>
                <a:cxn ang="0">
                  <a:pos x="10" y="21"/>
                </a:cxn>
                <a:cxn ang="0">
                  <a:pos x="14" y="23"/>
                </a:cxn>
                <a:cxn ang="0">
                  <a:pos x="15" y="23"/>
                </a:cxn>
                <a:cxn ang="0">
                  <a:pos x="18" y="21"/>
                </a:cxn>
                <a:cxn ang="0">
                  <a:pos x="20" y="20"/>
                </a:cxn>
                <a:cxn ang="0">
                  <a:pos x="21" y="17"/>
                </a:cxn>
                <a:cxn ang="0">
                  <a:pos x="21" y="17"/>
                </a:cxn>
                <a:cxn ang="0">
                  <a:pos x="21" y="21"/>
                </a:cxn>
                <a:cxn ang="0">
                  <a:pos x="18" y="24"/>
                </a:cxn>
                <a:cxn ang="0">
                  <a:pos x="15" y="27"/>
                </a:cxn>
                <a:cxn ang="0">
                  <a:pos x="11" y="27"/>
                </a:cxn>
                <a:cxn ang="0">
                  <a:pos x="7" y="25"/>
                </a:cxn>
                <a:cxn ang="0">
                  <a:pos x="4" y="24"/>
                </a:cxn>
                <a:cxn ang="0">
                  <a:pos x="1" y="20"/>
                </a:cxn>
                <a:cxn ang="0">
                  <a:pos x="0" y="14"/>
                </a:cxn>
                <a:cxn ang="0">
                  <a:pos x="1" y="10"/>
                </a:cxn>
                <a:cxn ang="0">
                  <a:pos x="1" y="7"/>
                </a:cxn>
                <a:cxn ang="0">
                  <a:pos x="4" y="4"/>
                </a:cxn>
                <a:cxn ang="0">
                  <a:pos x="7" y="2"/>
                </a:cxn>
                <a:cxn ang="0">
                  <a:pos x="13" y="0"/>
                </a:cxn>
                <a:cxn ang="0">
                  <a:pos x="15" y="2"/>
                </a:cxn>
                <a:cxn ang="0">
                  <a:pos x="20" y="3"/>
                </a:cxn>
                <a:cxn ang="0">
                  <a:pos x="21" y="6"/>
                </a:cxn>
                <a:cxn ang="0">
                  <a:pos x="21" y="10"/>
                </a:cxn>
                <a:cxn ang="0">
                  <a:pos x="4" y="10"/>
                </a:cxn>
                <a:cxn ang="0">
                  <a:pos x="4" y="9"/>
                </a:cxn>
                <a:cxn ang="0">
                  <a:pos x="15" y="9"/>
                </a:cxn>
                <a:cxn ang="0">
                  <a:pos x="15" y="7"/>
                </a:cxn>
                <a:cxn ang="0">
                  <a:pos x="15" y="6"/>
                </a:cxn>
                <a:cxn ang="0">
                  <a:pos x="14" y="4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11" y="3"/>
                </a:cxn>
                <a:cxn ang="0">
                  <a:pos x="8" y="3"/>
                </a:cxn>
                <a:cxn ang="0">
                  <a:pos x="7" y="4"/>
                </a:cxn>
                <a:cxn ang="0">
                  <a:pos x="6" y="6"/>
                </a:cxn>
                <a:cxn ang="0">
                  <a:pos x="4" y="9"/>
                </a:cxn>
              </a:cxnLst>
              <a:rect l="0" t="0" r="r" b="b"/>
              <a:pathLst>
                <a:path w="21" h="27">
                  <a:moveTo>
                    <a:pt x="4" y="10"/>
                  </a:moveTo>
                  <a:lnTo>
                    <a:pt x="6" y="16"/>
                  </a:lnTo>
                  <a:lnTo>
                    <a:pt x="7" y="20"/>
                  </a:lnTo>
                  <a:lnTo>
                    <a:pt x="10" y="21"/>
                  </a:lnTo>
                  <a:lnTo>
                    <a:pt x="14" y="23"/>
                  </a:lnTo>
                  <a:lnTo>
                    <a:pt x="15" y="23"/>
                  </a:lnTo>
                  <a:lnTo>
                    <a:pt x="18" y="21"/>
                  </a:lnTo>
                  <a:lnTo>
                    <a:pt x="20" y="20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21"/>
                  </a:lnTo>
                  <a:lnTo>
                    <a:pt x="18" y="24"/>
                  </a:lnTo>
                  <a:lnTo>
                    <a:pt x="15" y="27"/>
                  </a:lnTo>
                  <a:lnTo>
                    <a:pt x="11" y="27"/>
                  </a:lnTo>
                  <a:lnTo>
                    <a:pt x="7" y="25"/>
                  </a:lnTo>
                  <a:lnTo>
                    <a:pt x="4" y="24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2"/>
                  </a:lnTo>
                  <a:lnTo>
                    <a:pt x="13" y="0"/>
                  </a:lnTo>
                  <a:lnTo>
                    <a:pt x="15" y="2"/>
                  </a:lnTo>
                  <a:lnTo>
                    <a:pt x="20" y="3"/>
                  </a:lnTo>
                  <a:lnTo>
                    <a:pt x="21" y="6"/>
                  </a:lnTo>
                  <a:lnTo>
                    <a:pt x="21" y="10"/>
                  </a:lnTo>
                  <a:lnTo>
                    <a:pt x="4" y="10"/>
                  </a:lnTo>
                  <a:close/>
                  <a:moveTo>
                    <a:pt x="4" y="9"/>
                  </a:moveTo>
                  <a:lnTo>
                    <a:pt x="15" y="9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3" y="3"/>
                  </a:lnTo>
                  <a:lnTo>
                    <a:pt x="11" y="3"/>
                  </a:lnTo>
                  <a:lnTo>
                    <a:pt x="8" y="3"/>
                  </a:lnTo>
                  <a:lnTo>
                    <a:pt x="7" y="4"/>
                  </a:lnTo>
                  <a:lnTo>
                    <a:pt x="6" y="6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53" name="Freeform 81"/>
            <p:cNvSpPr>
              <a:spLocks/>
            </p:cNvSpPr>
            <p:nvPr/>
          </p:nvSpPr>
          <p:spPr bwMode="auto">
            <a:xfrm>
              <a:off x="3337" y="2238"/>
              <a:ext cx="17" cy="2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7"/>
                </a:cxn>
                <a:cxn ang="0">
                  <a:pos x="10" y="3"/>
                </a:cxn>
                <a:cxn ang="0">
                  <a:pos x="12" y="2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7" y="2"/>
                </a:cxn>
                <a:cxn ang="0">
                  <a:pos x="17" y="3"/>
                </a:cxn>
                <a:cxn ang="0">
                  <a:pos x="17" y="4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4" y="7"/>
                </a:cxn>
                <a:cxn ang="0">
                  <a:pos x="13" y="6"/>
                </a:cxn>
                <a:cxn ang="0">
                  <a:pos x="13" y="4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9" y="7"/>
                </a:cxn>
                <a:cxn ang="0">
                  <a:pos x="7" y="9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0" y="25"/>
                </a:cxn>
                <a:cxn ang="0">
                  <a:pos x="12" y="25"/>
                </a:cxn>
                <a:cxn ang="0">
                  <a:pos x="13" y="25"/>
                </a:cxn>
                <a:cxn ang="0">
                  <a:pos x="13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2" y="25"/>
                </a:cxn>
                <a:cxn ang="0">
                  <a:pos x="2" y="25"/>
                </a:cxn>
                <a:cxn ang="0">
                  <a:pos x="3" y="24"/>
                </a:cxn>
                <a:cxn ang="0">
                  <a:pos x="3" y="24"/>
                </a:cxn>
                <a:cxn ang="0">
                  <a:pos x="3" y="23"/>
                </a:cxn>
                <a:cxn ang="0">
                  <a:pos x="3" y="20"/>
                </a:cxn>
                <a:cxn ang="0">
                  <a:pos x="3" y="11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27">
                  <a:moveTo>
                    <a:pt x="7" y="0"/>
                  </a:moveTo>
                  <a:lnTo>
                    <a:pt x="7" y="7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4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9" y="7"/>
                  </a:lnTo>
                  <a:lnTo>
                    <a:pt x="7" y="9"/>
                  </a:lnTo>
                  <a:lnTo>
                    <a:pt x="7" y="20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3" y="23"/>
                  </a:lnTo>
                  <a:lnTo>
                    <a:pt x="3" y="20"/>
                  </a:lnTo>
                  <a:lnTo>
                    <a:pt x="3" y="11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54" name="Freeform 82"/>
            <p:cNvSpPr>
              <a:spLocks/>
            </p:cNvSpPr>
            <p:nvPr/>
          </p:nvSpPr>
          <p:spPr bwMode="auto">
            <a:xfrm>
              <a:off x="2399" y="2294"/>
              <a:ext cx="34" cy="38"/>
            </a:xfrm>
            <a:custGeom>
              <a:avLst/>
              <a:gdLst/>
              <a:ahLst/>
              <a:cxnLst>
                <a:cxn ang="0">
                  <a:pos x="1" y="38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4" y="3"/>
                </a:cxn>
                <a:cxn ang="0">
                  <a:pos x="4" y="2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7" y="30"/>
                </a:cxn>
                <a:cxn ang="0">
                  <a:pos x="22" y="10"/>
                </a:cxn>
                <a:cxn ang="0">
                  <a:pos x="24" y="7"/>
                </a:cxn>
                <a:cxn ang="0">
                  <a:pos x="25" y="5"/>
                </a:cxn>
                <a:cxn ang="0">
                  <a:pos x="25" y="5"/>
                </a:cxn>
                <a:cxn ang="0">
                  <a:pos x="25" y="3"/>
                </a:cxn>
                <a:cxn ang="0">
                  <a:pos x="25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2" y="2"/>
                </a:cxn>
                <a:cxn ang="0">
                  <a:pos x="22" y="0"/>
                </a:cxn>
                <a:cxn ang="0">
                  <a:pos x="34" y="0"/>
                </a:cxn>
                <a:cxn ang="0">
                  <a:pos x="34" y="2"/>
                </a:cxn>
                <a:cxn ang="0">
                  <a:pos x="32" y="2"/>
                </a:cxn>
                <a:cxn ang="0">
                  <a:pos x="31" y="2"/>
                </a:cxn>
                <a:cxn ang="0">
                  <a:pos x="29" y="3"/>
                </a:cxn>
                <a:cxn ang="0">
                  <a:pos x="28" y="5"/>
                </a:cxn>
                <a:cxn ang="0">
                  <a:pos x="27" y="6"/>
                </a:cxn>
                <a:cxn ang="0">
                  <a:pos x="24" y="10"/>
                </a:cxn>
                <a:cxn ang="0">
                  <a:pos x="3" y="38"/>
                </a:cxn>
                <a:cxn ang="0">
                  <a:pos x="1" y="38"/>
                </a:cxn>
              </a:cxnLst>
              <a:rect l="0" t="0" r="r" b="b"/>
              <a:pathLst>
                <a:path w="34" h="38">
                  <a:moveTo>
                    <a:pt x="1" y="38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4" y="3"/>
                  </a:lnTo>
                  <a:lnTo>
                    <a:pt x="4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7" y="30"/>
                  </a:lnTo>
                  <a:lnTo>
                    <a:pt x="22" y="10"/>
                  </a:lnTo>
                  <a:lnTo>
                    <a:pt x="24" y="7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31" y="2"/>
                  </a:lnTo>
                  <a:lnTo>
                    <a:pt x="29" y="3"/>
                  </a:lnTo>
                  <a:lnTo>
                    <a:pt x="28" y="5"/>
                  </a:lnTo>
                  <a:lnTo>
                    <a:pt x="27" y="6"/>
                  </a:lnTo>
                  <a:lnTo>
                    <a:pt x="24" y="10"/>
                  </a:lnTo>
                  <a:lnTo>
                    <a:pt x="3" y="38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55" name="Freeform 83"/>
            <p:cNvSpPr>
              <a:spLocks noEditPoints="1"/>
            </p:cNvSpPr>
            <p:nvPr/>
          </p:nvSpPr>
          <p:spPr bwMode="auto">
            <a:xfrm>
              <a:off x="2426" y="2294"/>
              <a:ext cx="35" cy="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32" y="3"/>
                </a:cxn>
                <a:cxn ang="0">
                  <a:pos x="33" y="6"/>
                </a:cxn>
                <a:cxn ang="0">
                  <a:pos x="35" y="9"/>
                </a:cxn>
                <a:cxn ang="0">
                  <a:pos x="33" y="12"/>
                </a:cxn>
                <a:cxn ang="0">
                  <a:pos x="33" y="14"/>
                </a:cxn>
                <a:cxn ang="0">
                  <a:pos x="30" y="16"/>
                </a:cxn>
                <a:cxn ang="0">
                  <a:pos x="28" y="19"/>
                </a:cxn>
                <a:cxn ang="0">
                  <a:pos x="25" y="19"/>
                </a:cxn>
                <a:cxn ang="0">
                  <a:pos x="21" y="20"/>
                </a:cxn>
                <a:cxn ang="0">
                  <a:pos x="18" y="20"/>
                </a:cxn>
                <a:cxn ang="0">
                  <a:pos x="15" y="20"/>
                </a:cxn>
                <a:cxn ang="0">
                  <a:pos x="12" y="30"/>
                </a:cxn>
                <a:cxn ang="0">
                  <a:pos x="11" y="33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12" y="37"/>
                </a:cxn>
                <a:cxn ang="0">
                  <a:pos x="15" y="37"/>
                </a:cxn>
                <a:cxn ang="0">
                  <a:pos x="15" y="38"/>
                </a:cxn>
                <a:cxn ang="0">
                  <a:pos x="0" y="38"/>
                </a:cxn>
                <a:cxn ang="0">
                  <a:pos x="0" y="37"/>
                </a:cxn>
                <a:cxn ang="0">
                  <a:pos x="2" y="37"/>
                </a:cxn>
                <a:cxn ang="0">
                  <a:pos x="4" y="35"/>
                </a:cxn>
                <a:cxn ang="0">
                  <a:pos x="5" y="34"/>
                </a:cxn>
                <a:cxn ang="0">
                  <a:pos x="7" y="30"/>
                </a:cxn>
                <a:cxn ang="0">
                  <a:pos x="12" y="9"/>
                </a:cxn>
                <a:cxn ang="0">
                  <a:pos x="14" y="6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15" y="19"/>
                </a:cxn>
                <a:cxn ang="0">
                  <a:pos x="18" y="19"/>
                </a:cxn>
                <a:cxn ang="0">
                  <a:pos x="19" y="19"/>
                </a:cxn>
                <a:cxn ang="0">
                  <a:pos x="22" y="19"/>
                </a:cxn>
                <a:cxn ang="0">
                  <a:pos x="25" y="17"/>
                </a:cxn>
                <a:cxn ang="0">
                  <a:pos x="26" y="16"/>
                </a:cxn>
                <a:cxn ang="0">
                  <a:pos x="28" y="13"/>
                </a:cxn>
                <a:cxn ang="0">
                  <a:pos x="29" y="10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3"/>
                </a:cxn>
                <a:cxn ang="0">
                  <a:pos x="26" y="3"/>
                </a:cxn>
                <a:cxn ang="0">
                  <a:pos x="23" y="2"/>
                </a:cxn>
                <a:cxn ang="0">
                  <a:pos x="22" y="2"/>
                </a:cxn>
                <a:cxn ang="0">
                  <a:pos x="19" y="3"/>
                </a:cxn>
                <a:cxn ang="0">
                  <a:pos x="15" y="19"/>
                </a:cxn>
              </a:cxnLst>
              <a:rect l="0" t="0" r="r" b="b"/>
              <a:pathLst>
                <a:path w="35" h="38">
                  <a:moveTo>
                    <a:pt x="9" y="0"/>
                  </a:moveTo>
                  <a:lnTo>
                    <a:pt x="23" y="0"/>
                  </a:lnTo>
                  <a:lnTo>
                    <a:pt x="28" y="0"/>
                  </a:lnTo>
                  <a:lnTo>
                    <a:pt x="32" y="3"/>
                  </a:lnTo>
                  <a:lnTo>
                    <a:pt x="33" y="6"/>
                  </a:lnTo>
                  <a:lnTo>
                    <a:pt x="35" y="9"/>
                  </a:lnTo>
                  <a:lnTo>
                    <a:pt x="33" y="12"/>
                  </a:lnTo>
                  <a:lnTo>
                    <a:pt x="33" y="14"/>
                  </a:lnTo>
                  <a:lnTo>
                    <a:pt x="30" y="16"/>
                  </a:lnTo>
                  <a:lnTo>
                    <a:pt x="28" y="19"/>
                  </a:lnTo>
                  <a:lnTo>
                    <a:pt x="25" y="19"/>
                  </a:lnTo>
                  <a:lnTo>
                    <a:pt x="21" y="20"/>
                  </a:lnTo>
                  <a:lnTo>
                    <a:pt x="18" y="20"/>
                  </a:lnTo>
                  <a:lnTo>
                    <a:pt x="15" y="20"/>
                  </a:lnTo>
                  <a:lnTo>
                    <a:pt x="12" y="30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38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2" y="37"/>
                  </a:lnTo>
                  <a:lnTo>
                    <a:pt x="4" y="35"/>
                  </a:lnTo>
                  <a:lnTo>
                    <a:pt x="5" y="34"/>
                  </a:lnTo>
                  <a:lnTo>
                    <a:pt x="7" y="30"/>
                  </a:lnTo>
                  <a:lnTo>
                    <a:pt x="12" y="9"/>
                  </a:lnTo>
                  <a:lnTo>
                    <a:pt x="14" y="6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0"/>
                  </a:lnTo>
                  <a:close/>
                  <a:moveTo>
                    <a:pt x="15" y="19"/>
                  </a:moveTo>
                  <a:lnTo>
                    <a:pt x="18" y="19"/>
                  </a:lnTo>
                  <a:lnTo>
                    <a:pt x="19" y="19"/>
                  </a:lnTo>
                  <a:lnTo>
                    <a:pt x="22" y="19"/>
                  </a:lnTo>
                  <a:lnTo>
                    <a:pt x="25" y="17"/>
                  </a:lnTo>
                  <a:lnTo>
                    <a:pt x="26" y="16"/>
                  </a:lnTo>
                  <a:lnTo>
                    <a:pt x="28" y="13"/>
                  </a:lnTo>
                  <a:lnTo>
                    <a:pt x="29" y="10"/>
                  </a:lnTo>
                  <a:lnTo>
                    <a:pt x="29" y="9"/>
                  </a:lnTo>
                  <a:lnTo>
                    <a:pt x="29" y="6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19" y="3"/>
                  </a:lnTo>
                  <a:lnTo>
                    <a:pt x="15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3556" name="Picture 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89" y="2304"/>
              <a:ext cx="47" cy="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3557" name="Picture 8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89" y="2304"/>
              <a:ext cx="47" cy="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3558" name="Freeform 86"/>
            <p:cNvSpPr>
              <a:spLocks/>
            </p:cNvSpPr>
            <p:nvPr/>
          </p:nvSpPr>
          <p:spPr bwMode="auto">
            <a:xfrm>
              <a:off x="2574" y="2294"/>
              <a:ext cx="32" cy="38"/>
            </a:xfrm>
            <a:custGeom>
              <a:avLst/>
              <a:gdLst/>
              <a:ahLst/>
              <a:cxnLst>
                <a:cxn ang="0">
                  <a:pos x="2" y="38"/>
                </a:cxn>
                <a:cxn ang="0">
                  <a:pos x="4" y="7"/>
                </a:cxn>
                <a:cxn ang="0">
                  <a:pos x="4" y="6"/>
                </a:cxn>
                <a:cxn ang="0">
                  <a:pos x="4" y="5"/>
                </a:cxn>
                <a:cxn ang="0">
                  <a:pos x="4" y="3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13" y="2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9" y="7"/>
                </a:cxn>
                <a:cxn ang="0">
                  <a:pos x="7" y="30"/>
                </a:cxn>
                <a:cxn ang="0">
                  <a:pos x="21" y="10"/>
                </a:cxn>
                <a:cxn ang="0">
                  <a:pos x="23" y="7"/>
                </a:cxn>
                <a:cxn ang="0">
                  <a:pos x="24" y="5"/>
                </a:cxn>
                <a:cxn ang="0">
                  <a:pos x="24" y="5"/>
                </a:cxn>
                <a:cxn ang="0">
                  <a:pos x="24" y="3"/>
                </a:cxn>
                <a:cxn ang="0">
                  <a:pos x="24" y="3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3" y="0"/>
                </a:cxn>
                <a:cxn ang="0">
                  <a:pos x="32" y="0"/>
                </a:cxn>
                <a:cxn ang="0">
                  <a:pos x="32" y="2"/>
                </a:cxn>
                <a:cxn ang="0">
                  <a:pos x="31" y="2"/>
                </a:cxn>
                <a:cxn ang="0">
                  <a:pos x="31" y="2"/>
                </a:cxn>
                <a:cxn ang="0">
                  <a:pos x="30" y="3"/>
                </a:cxn>
                <a:cxn ang="0">
                  <a:pos x="28" y="5"/>
                </a:cxn>
                <a:cxn ang="0">
                  <a:pos x="25" y="6"/>
                </a:cxn>
                <a:cxn ang="0">
                  <a:pos x="23" y="10"/>
                </a:cxn>
                <a:cxn ang="0">
                  <a:pos x="3" y="38"/>
                </a:cxn>
                <a:cxn ang="0">
                  <a:pos x="2" y="38"/>
                </a:cxn>
              </a:cxnLst>
              <a:rect l="0" t="0" r="r" b="b"/>
              <a:pathLst>
                <a:path w="32" h="38">
                  <a:moveTo>
                    <a:pt x="2" y="38"/>
                  </a:move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7"/>
                  </a:lnTo>
                  <a:lnTo>
                    <a:pt x="7" y="30"/>
                  </a:lnTo>
                  <a:lnTo>
                    <a:pt x="21" y="10"/>
                  </a:lnTo>
                  <a:lnTo>
                    <a:pt x="23" y="7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3" y="0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0" y="3"/>
                  </a:lnTo>
                  <a:lnTo>
                    <a:pt x="28" y="5"/>
                  </a:lnTo>
                  <a:lnTo>
                    <a:pt x="25" y="6"/>
                  </a:lnTo>
                  <a:lnTo>
                    <a:pt x="23" y="10"/>
                  </a:lnTo>
                  <a:lnTo>
                    <a:pt x="3" y="38"/>
                  </a:lnTo>
                  <a:lnTo>
                    <a:pt x="2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59" name="Freeform 87"/>
            <p:cNvSpPr>
              <a:spLocks noEditPoints="1"/>
            </p:cNvSpPr>
            <p:nvPr/>
          </p:nvSpPr>
          <p:spPr bwMode="auto">
            <a:xfrm>
              <a:off x="2597" y="2307"/>
              <a:ext cx="21" cy="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5"/>
                </a:cxn>
                <a:cxn ang="0">
                  <a:pos x="4" y="17"/>
                </a:cxn>
                <a:cxn ang="0">
                  <a:pos x="4" y="18"/>
                </a:cxn>
                <a:cxn ang="0">
                  <a:pos x="5" y="20"/>
                </a:cxn>
                <a:cxn ang="0">
                  <a:pos x="8" y="21"/>
                </a:cxn>
                <a:cxn ang="0">
                  <a:pos x="9" y="22"/>
                </a:cxn>
                <a:cxn ang="0">
                  <a:pos x="11" y="21"/>
                </a:cxn>
                <a:cxn ang="0">
                  <a:pos x="14" y="21"/>
                </a:cxn>
                <a:cxn ang="0">
                  <a:pos x="15" y="20"/>
                </a:cxn>
                <a:cxn ang="0">
                  <a:pos x="18" y="18"/>
                </a:cxn>
                <a:cxn ang="0">
                  <a:pos x="19" y="18"/>
                </a:cxn>
                <a:cxn ang="0">
                  <a:pos x="15" y="22"/>
                </a:cxn>
                <a:cxn ang="0">
                  <a:pos x="11" y="25"/>
                </a:cxn>
                <a:cxn ang="0">
                  <a:pos x="7" y="25"/>
                </a:cxn>
                <a:cxn ang="0">
                  <a:pos x="4" y="25"/>
                </a:cxn>
                <a:cxn ang="0">
                  <a:pos x="1" y="22"/>
                </a:cxn>
                <a:cxn ang="0">
                  <a:pos x="0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8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19" y="1"/>
                </a:cxn>
                <a:cxn ang="0">
                  <a:pos x="21" y="1"/>
                </a:cxn>
                <a:cxn ang="0">
                  <a:pos x="21" y="4"/>
                </a:cxn>
                <a:cxn ang="0">
                  <a:pos x="21" y="6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12" y="13"/>
                </a:cxn>
                <a:cxn ang="0">
                  <a:pos x="9" y="14"/>
                </a:cxn>
                <a:cxn ang="0">
                  <a:pos x="4" y="14"/>
                </a:cxn>
                <a:cxn ang="0">
                  <a:pos x="4" y="13"/>
                </a:cxn>
                <a:cxn ang="0">
                  <a:pos x="8" y="13"/>
                </a:cxn>
                <a:cxn ang="0">
                  <a:pos x="11" y="11"/>
                </a:cxn>
                <a:cxn ang="0">
                  <a:pos x="14" y="10"/>
                </a:cxn>
                <a:cxn ang="0">
                  <a:pos x="15" y="7"/>
                </a:cxn>
                <a:cxn ang="0">
                  <a:pos x="16" y="6"/>
                </a:cxn>
                <a:cxn ang="0">
                  <a:pos x="16" y="3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5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8" y="4"/>
                </a:cxn>
                <a:cxn ang="0">
                  <a:pos x="7" y="8"/>
                </a:cxn>
                <a:cxn ang="0">
                  <a:pos x="4" y="13"/>
                </a:cxn>
              </a:cxnLst>
              <a:rect l="0" t="0" r="r" b="b"/>
              <a:pathLst>
                <a:path w="21" h="25">
                  <a:moveTo>
                    <a:pt x="4" y="14"/>
                  </a:moveTo>
                  <a:lnTo>
                    <a:pt x="4" y="15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5" y="20"/>
                  </a:lnTo>
                  <a:lnTo>
                    <a:pt x="8" y="21"/>
                  </a:lnTo>
                  <a:lnTo>
                    <a:pt x="9" y="22"/>
                  </a:lnTo>
                  <a:lnTo>
                    <a:pt x="11" y="21"/>
                  </a:lnTo>
                  <a:lnTo>
                    <a:pt x="14" y="21"/>
                  </a:lnTo>
                  <a:lnTo>
                    <a:pt x="15" y="20"/>
                  </a:lnTo>
                  <a:lnTo>
                    <a:pt x="18" y="18"/>
                  </a:lnTo>
                  <a:lnTo>
                    <a:pt x="19" y="18"/>
                  </a:lnTo>
                  <a:lnTo>
                    <a:pt x="15" y="22"/>
                  </a:lnTo>
                  <a:lnTo>
                    <a:pt x="11" y="25"/>
                  </a:lnTo>
                  <a:lnTo>
                    <a:pt x="7" y="25"/>
                  </a:lnTo>
                  <a:lnTo>
                    <a:pt x="4" y="25"/>
                  </a:lnTo>
                  <a:lnTo>
                    <a:pt x="1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9" y="1"/>
                  </a:lnTo>
                  <a:lnTo>
                    <a:pt x="21" y="1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12" y="13"/>
                  </a:lnTo>
                  <a:lnTo>
                    <a:pt x="9" y="14"/>
                  </a:lnTo>
                  <a:lnTo>
                    <a:pt x="4" y="14"/>
                  </a:lnTo>
                  <a:close/>
                  <a:moveTo>
                    <a:pt x="4" y="13"/>
                  </a:moveTo>
                  <a:lnTo>
                    <a:pt x="8" y="13"/>
                  </a:lnTo>
                  <a:lnTo>
                    <a:pt x="11" y="11"/>
                  </a:lnTo>
                  <a:lnTo>
                    <a:pt x="14" y="10"/>
                  </a:lnTo>
                  <a:lnTo>
                    <a:pt x="15" y="7"/>
                  </a:lnTo>
                  <a:lnTo>
                    <a:pt x="16" y="6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8" y="4"/>
                  </a:lnTo>
                  <a:lnTo>
                    <a:pt x="7" y="8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60" name="Freeform 88"/>
            <p:cNvSpPr>
              <a:spLocks/>
            </p:cNvSpPr>
            <p:nvPr/>
          </p:nvSpPr>
          <p:spPr bwMode="auto">
            <a:xfrm>
              <a:off x="2621" y="2307"/>
              <a:ext cx="21" cy="25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1" y="0"/>
                </a:cxn>
                <a:cxn ang="0">
                  <a:pos x="7" y="14"/>
                </a:cxn>
                <a:cxn ang="0">
                  <a:pos x="9" y="8"/>
                </a:cxn>
                <a:cxn ang="0">
                  <a:pos x="12" y="4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21" y="4"/>
                </a:cxn>
                <a:cxn ang="0">
                  <a:pos x="19" y="6"/>
                </a:cxn>
                <a:cxn ang="0">
                  <a:pos x="19" y="7"/>
                </a:cxn>
                <a:cxn ang="0">
                  <a:pos x="18" y="7"/>
                </a:cxn>
                <a:cxn ang="0">
                  <a:pos x="18" y="7"/>
                </a:cxn>
                <a:cxn ang="0">
                  <a:pos x="16" y="7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6"/>
                </a:cxn>
                <a:cxn ang="0">
                  <a:pos x="12" y="7"/>
                </a:cxn>
                <a:cxn ang="0">
                  <a:pos x="11" y="10"/>
                </a:cxn>
                <a:cxn ang="0">
                  <a:pos x="8" y="14"/>
                </a:cxn>
                <a:cxn ang="0">
                  <a:pos x="7" y="15"/>
                </a:cxn>
                <a:cxn ang="0">
                  <a:pos x="7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4" y="25"/>
                </a:cxn>
                <a:cxn ang="0">
                  <a:pos x="0" y="25"/>
                </a:cxn>
                <a:cxn ang="0">
                  <a:pos x="5" y="7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2" y="1"/>
                </a:cxn>
              </a:cxnLst>
              <a:rect l="0" t="0" r="r" b="b"/>
              <a:pathLst>
                <a:path w="21" h="25">
                  <a:moveTo>
                    <a:pt x="2" y="1"/>
                  </a:moveTo>
                  <a:lnTo>
                    <a:pt x="11" y="0"/>
                  </a:lnTo>
                  <a:lnTo>
                    <a:pt x="7" y="14"/>
                  </a:lnTo>
                  <a:lnTo>
                    <a:pt x="9" y="8"/>
                  </a:lnTo>
                  <a:lnTo>
                    <a:pt x="12" y="4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6"/>
                  </a:lnTo>
                  <a:lnTo>
                    <a:pt x="12" y="7"/>
                  </a:lnTo>
                  <a:lnTo>
                    <a:pt x="11" y="10"/>
                  </a:lnTo>
                  <a:lnTo>
                    <a:pt x="8" y="14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4" y="25"/>
                  </a:lnTo>
                  <a:lnTo>
                    <a:pt x="0" y="25"/>
                  </a:lnTo>
                  <a:lnTo>
                    <a:pt x="5" y="7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61" name="Freeform 89"/>
            <p:cNvSpPr>
              <a:spLocks noEditPoints="1"/>
            </p:cNvSpPr>
            <p:nvPr/>
          </p:nvSpPr>
          <p:spPr bwMode="auto">
            <a:xfrm>
              <a:off x="2643" y="2293"/>
              <a:ext cx="24" cy="3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0" y="20"/>
                </a:cxn>
                <a:cxn ang="0">
                  <a:pos x="11" y="17"/>
                </a:cxn>
                <a:cxn ang="0">
                  <a:pos x="14" y="15"/>
                </a:cxn>
                <a:cxn ang="0">
                  <a:pos x="15" y="14"/>
                </a:cxn>
                <a:cxn ang="0">
                  <a:pos x="18" y="14"/>
                </a:cxn>
                <a:cxn ang="0">
                  <a:pos x="21" y="14"/>
                </a:cxn>
                <a:cxn ang="0">
                  <a:pos x="22" y="15"/>
                </a:cxn>
                <a:cxn ang="0">
                  <a:pos x="24" y="18"/>
                </a:cxn>
                <a:cxn ang="0">
                  <a:pos x="24" y="21"/>
                </a:cxn>
                <a:cxn ang="0">
                  <a:pos x="24" y="25"/>
                </a:cxn>
                <a:cxn ang="0">
                  <a:pos x="22" y="29"/>
                </a:cxn>
                <a:cxn ang="0">
                  <a:pos x="20" y="34"/>
                </a:cxn>
                <a:cxn ang="0">
                  <a:pos x="15" y="36"/>
                </a:cxn>
                <a:cxn ang="0">
                  <a:pos x="13" y="39"/>
                </a:cxn>
                <a:cxn ang="0">
                  <a:pos x="8" y="39"/>
                </a:cxn>
                <a:cxn ang="0">
                  <a:pos x="4" y="38"/>
                </a:cxn>
                <a:cxn ang="0">
                  <a:pos x="0" y="36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10" y="3"/>
                </a:cxn>
                <a:cxn ang="0">
                  <a:pos x="10" y="3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15" y="0"/>
                </a:cxn>
                <a:cxn ang="0">
                  <a:pos x="4" y="36"/>
                </a:cxn>
                <a:cxn ang="0">
                  <a:pos x="7" y="38"/>
                </a:cxn>
                <a:cxn ang="0">
                  <a:pos x="8" y="38"/>
                </a:cxn>
                <a:cxn ang="0">
                  <a:pos x="11" y="38"/>
                </a:cxn>
                <a:cxn ang="0">
                  <a:pos x="14" y="36"/>
                </a:cxn>
                <a:cxn ang="0">
                  <a:pos x="15" y="34"/>
                </a:cxn>
                <a:cxn ang="0">
                  <a:pos x="18" y="31"/>
                </a:cxn>
                <a:cxn ang="0">
                  <a:pos x="20" y="27"/>
                </a:cxn>
                <a:cxn ang="0">
                  <a:pos x="20" y="22"/>
                </a:cxn>
                <a:cxn ang="0">
                  <a:pos x="20" y="20"/>
                </a:cxn>
                <a:cxn ang="0">
                  <a:pos x="18" y="18"/>
                </a:cxn>
                <a:cxn ang="0">
                  <a:pos x="17" y="17"/>
                </a:cxn>
                <a:cxn ang="0">
                  <a:pos x="15" y="17"/>
                </a:cxn>
                <a:cxn ang="0">
                  <a:pos x="14" y="18"/>
                </a:cxn>
                <a:cxn ang="0">
                  <a:pos x="11" y="18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4" y="36"/>
                </a:cxn>
              </a:cxnLst>
              <a:rect l="0" t="0" r="r" b="b"/>
              <a:pathLst>
                <a:path w="24" h="39">
                  <a:moveTo>
                    <a:pt x="15" y="0"/>
                  </a:moveTo>
                  <a:lnTo>
                    <a:pt x="10" y="20"/>
                  </a:lnTo>
                  <a:lnTo>
                    <a:pt x="11" y="17"/>
                  </a:lnTo>
                  <a:lnTo>
                    <a:pt x="14" y="15"/>
                  </a:lnTo>
                  <a:lnTo>
                    <a:pt x="15" y="14"/>
                  </a:lnTo>
                  <a:lnTo>
                    <a:pt x="18" y="14"/>
                  </a:lnTo>
                  <a:lnTo>
                    <a:pt x="21" y="14"/>
                  </a:lnTo>
                  <a:lnTo>
                    <a:pt x="22" y="15"/>
                  </a:lnTo>
                  <a:lnTo>
                    <a:pt x="24" y="18"/>
                  </a:lnTo>
                  <a:lnTo>
                    <a:pt x="24" y="21"/>
                  </a:lnTo>
                  <a:lnTo>
                    <a:pt x="24" y="25"/>
                  </a:lnTo>
                  <a:lnTo>
                    <a:pt x="22" y="29"/>
                  </a:lnTo>
                  <a:lnTo>
                    <a:pt x="20" y="34"/>
                  </a:lnTo>
                  <a:lnTo>
                    <a:pt x="15" y="36"/>
                  </a:lnTo>
                  <a:lnTo>
                    <a:pt x="13" y="39"/>
                  </a:lnTo>
                  <a:lnTo>
                    <a:pt x="8" y="39"/>
                  </a:lnTo>
                  <a:lnTo>
                    <a:pt x="4" y="38"/>
                  </a:lnTo>
                  <a:lnTo>
                    <a:pt x="0" y="36"/>
                  </a:lnTo>
                  <a:lnTo>
                    <a:pt x="8" y="7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15" y="0"/>
                  </a:lnTo>
                  <a:close/>
                  <a:moveTo>
                    <a:pt x="4" y="36"/>
                  </a:moveTo>
                  <a:lnTo>
                    <a:pt x="7" y="38"/>
                  </a:lnTo>
                  <a:lnTo>
                    <a:pt x="8" y="38"/>
                  </a:lnTo>
                  <a:lnTo>
                    <a:pt x="11" y="38"/>
                  </a:lnTo>
                  <a:lnTo>
                    <a:pt x="14" y="36"/>
                  </a:lnTo>
                  <a:lnTo>
                    <a:pt x="15" y="34"/>
                  </a:lnTo>
                  <a:lnTo>
                    <a:pt x="18" y="31"/>
                  </a:lnTo>
                  <a:lnTo>
                    <a:pt x="20" y="27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18" y="18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4" y="18"/>
                  </a:lnTo>
                  <a:lnTo>
                    <a:pt x="11" y="18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4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3562" name="Picture 9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684" y="2311"/>
              <a:ext cx="18" cy="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3563" name="Picture 9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684" y="2311"/>
              <a:ext cx="18" cy="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3564" name="Freeform 92"/>
            <p:cNvSpPr>
              <a:spLocks/>
            </p:cNvSpPr>
            <p:nvPr/>
          </p:nvSpPr>
          <p:spPr bwMode="auto">
            <a:xfrm>
              <a:off x="2717" y="2294"/>
              <a:ext cx="44" cy="3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0" y="30"/>
                </a:cxn>
                <a:cxn ang="0">
                  <a:pos x="35" y="7"/>
                </a:cxn>
                <a:cxn ang="0">
                  <a:pos x="37" y="6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5" y="2"/>
                </a:cxn>
                <a:cxn ang="0">
                  <a:pos x="34" y="2"/>
                </a:cxn>
                <a:cxn ang="0">
                  <a:pos x="33" y="2"/>
                </a:cxn>
                <a:cxn ang="0">
                  <a:pos x="33" y="2"/>
                </a:cxn>
                <a:cxn ang="0">
                  <a:pos x="33" y="2"/>
                </a:cxn>
                <a:cxn ang="0">
                  <a:pos x="33" y="0"/>
                </a:cxn>
                <a:cxn ang="0">
                  <a:pos x="44" y="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41" y="2"/>
                </a:cxn>
                <a:cxn ang="0">
                  <a:pos x="40" y="3"/>
                </a:cxn>
                <a:cxn ang="0">
                  <a:pos x="40" y="3"/>
                </a:cxn>
                <a:cxn ang="0">
                  <a:pos x="38" y="5"/>
                </a:cxn>
                <a:cxn ang="0">
                  <a:pos x="37" y="7"/>
                </a:cxn>
                <a:cxn ang="0">
                  <a:pos x="28" y="38"/>
                </a:cxn>
                <a:cxn ang="0">
                  <a:pos x="28" y="38"/>
                </a:cxn>
                <a:cxn ang="0">
                  <a:pos x="16" y="7"/>
                </a:cxn>
                <a:cxn ang="0">
                  <a:pos x="9" y="30"/>
                </a:cxn>
                <a:cxn ang="0">
                  <a:pos x="9" y="33"/>
                </a:cxn>
                <a:cxn ang="0">
                  <a:pos x="9" y="34"/>
                </a:cxn>
                <a:cxn ang="0">
                  <a:pos x="9" y="35"/>
                </a:cxn>
                <a:cxn ang="0">
                  <a:pos x="9" y="35"/>
                </a:cxn>
                <a:cxn ang="0">
                  <a:pos x="10" y="37"/>
                </a:cxn>
                <a:cxn ang="0">
                  <a:pos x="12" y="37"/>
                </a:cxn>
                <a:cxn ang="0">
                  <a:pos x="12" y="38"/>
                </a:cxn>
                <a:cxn ang="0">
                  <a:pos x="0" y="38"/>
                </a:cxn>
                <a:cxn ang="0">
                  <a:pos x="0" y="37"/>
                </a:cxn>
                <a:cxn ang="0">
                  <a:pos x="2" y="37"/>
                </a:cxn>
                <a:cxn ang="0">
                  <a:pos x="3" y="37"/>
                </a:cxn>
                <a:cxn ang="0">
                  <a:pos x="4" y="35"/>
                </a:cxn>
                <a:cxn ang="0">
                  <a:pos x="4" y="35"/>
                </a:cxn>
                <a:cxn ang="0">
                  <a:pos x="6" y="34"/>
                </a:cxn>
                <a:cxn ang="0">
                  <a:pos x="7" y="31"/>
                </a:cxn>
                <a:cxn ang="0">
                  <a:pos x="14" y="5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17" y="0"/>
                </a:cxn>
              </a:cxnLst>
              <a:rect l="0" t="0" r="r" b="b"/>
              <a:pathLst>
                <a:path w="44" h="38">
                  <a:moveTo>
                    <a:pt x="17" y="0"/>
                  </a:moveTo>
                  <a:lnTo>
                    <a:pt x="30" y="30"/>
                  </a:lnTo>
                  <a:lnTo>
                    <a:pt x="35" y="7"/>
                  </a:lnTo>
                  <a:lnTo>
                    <a:pt x="37" y="6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44" y="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41" y="2"/>
                  </a:lnTo>
                  <a:lnTo>
                    <a:pt x="40" y="3"/>
                  </a:lnTo>
                  <a:lnTo>
                    <a:pt x="40" y="3"/>
                  </a:lnTo>
                  <a:lnTo>
                    <a:pt x="38" y="5"/>
                  </a:lnTo>
                  <a:lnTo>
                    <a:pt x="37" y="7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16" y="7"/>
                  </a:lnTo>
                  <a:lnTo>
                    <a:pt x="9" y="30"/>
                  </a:lnTo>
                  <a:lnTo>
                    <a:pt x="9" y="33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8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6" y="34"/>
                  </a:lnTo>
                  <a:lnTo>
                    <a:pt x="7" y="31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65" name="Freeform 93"/>
            <p:cNvSpPr>
              <a:spLocks noEditPoints="1"/>
            </p:cNvSpPr>
            <p:nvPr/>
          </p:nvSpPr>
          <p:spPr bwMode="auto">
            <a:xfrm>
              <a:off x="2757" y="2294"/>
              <a:ext cx="33" cy="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30" y="3"/>
                </a:cxn>
                <a:cxn ang="0">
                  <a:pos x="33" y="6"/>
                </a:cxn>
                <a:cxn ang="0">
                  <a:pos x="33" y="9"/>
                </a:cxn>
                <a:cxn ang="0">
                  <a:pos x="33" y="12"/>
                </a:cxn>
                <a:cxn ang="0">
                  <a:pos x="32" y="14"/>
                </a:cxn>
                <a:cxn ang="0">
                  <a:pos x="29" y="16"/>
                </a:cxn>
                <a:cxn ang="0">
                  <a:pos x="26" y="19"/>
                </a:cxn>
                <a:cxn ang="0">
                  <a:pos x="23" y="19"/>
                </a:cxn>
                <a:cxn ang="0">
                  <a:pos x="19" y="20"/>
                </a:cxn>
                <a:cxn ang="0">
                  <a:pos x="16" y="20"/>
                </a:cxn>
                <a:cxn ang="0">
                  <a:pos x="14" y="20"/>
                </a:cxn>
                <a:cxn ang="0">
                  <a:pos x="11" y="30"/>
                </a:cxn>
                <a:cxn ang="0">
                  <a:pos x="9" y="33"/>
                </a:cxn>
                <a:cxn ang="0">
                  <a:pos x="9" y="34"/>
                </a:cxn>
                <a:cxn ang="0">
                  <a:pos x="9" y="35"/>
                </a:cxn>
                <a:cxn ang="0">
                  <a:pos x="11" y="35"/>
                </a:cxn>
                <a:cxn ang="0">
                  <a:pos x="11" y="37"/>
                </a:cxn>
                <a:cxn ang="0">
                  <a:pos x="14" y="37"/>
                </a:cxn>
                <a:cxn ang="0">
                  <a:pos x="14" y="38"/>
                </a:cxn>
                <a:cxn ang="0">
                  <a:pos x="0" y="38"/>
                </a:cxn>
                <a:cxn ang="0">
                  <a:pos x="0" y="37"/>
                </a:cxn>
                <a:cxn ang="0">
                  <a:pos x="2" y="37"/>
                </a:cxn>
                <a:cxn ang="0">
                  <a:pos x="4" y="35"/>
                </a:cxn>
                <a:cxn ang="0">
                  <a:pos x="4" y="34"/>
                </a:cxn>
                <a:cxn ang="0">
                  <a:pos x="5" y="30"/>
                </a:cxn>
                <a:cxn ang="0">
                  <a:pos x="12" y="9"/>
                </a:cxn>
                <a:cxn ang="0">
                  <a:pos x="12" y="6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12" y="2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9" y="0"/>
                </a:cxn>
                <a:cxn ang="0">
                  <a:pos x="14" y="19"/>
                </a:cxn>
                <a:cxn ang="0">
                  <a:pos x="16" y="19"/>
                </a:cxn>
                <a:cxn ang="0">
                  <a:pos x="18" y="19"/>
                </a:cxn>
                <a:cxn ang="0">
                  <a:pos x="21" y="19"/>
                </a:cxn>
                <a:cxn ang="0">
                  <a:pos x="23" y="17"/>
                </a:cxn>
                <a:cxn ang="0">
                  <a:pos x="25" y="16"/>
                </a:cxn>
                <a:cxn ang="0">
                  <a:pos x="26" y="13"/>
                </a:cxn>
                <a:cxn ang="0">
                  <a:pos x="28" y="10"/>
                </a:cxn>
                <a:cxn ang="0">
                  <a:pos x="28" y="9"/>
                </a:cxn>
                <a:cxn ang="0">
                  <a:pos x="28" y="6"/>
                </a:cxn>
                <a:cxn ang="0">
                  <a:pos x="26" y="3"/>
                </a:cxn>
                <a:cxn ang="0">
                  <a:pos x="25" y="3"/>
                </a:cxn>
                <a:cxn ang="0">
                  <a:pos x="22" y="2"/>
                </a:cxn>
                <a:cxn ang="0">
                  <a:pos x="21" y="2"/>
                </a:cxn>
                <a:cxn ang="0">
                  <a:pos x="18" y="3"/>
                </a:cxn>
                <a:cxn ang="0">
                  <a:pos x="14" y="19"/>
                </a:cxn>
              </a:cxnLst>
              <a:rect l="0" t="0" r="r" b="b"/>
              <a:pathLst>
                <a:path w="33" h="38">
                  <a:moveTo>
                    <a:pt x="9" y="0"/>
                  </a:moveTo>
                  <a:lnTo>
                    <a:pt x="22" y="0"/>
                  </a:lnTo>
                  <a:lnTo>
                    <a:pt x="28" y="0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3" y="9"/>
                  </a:lnTo>
                  <a:lnTo>
                    <a:pt x="33" y="12"/>
                  </a:lnTo>
                  <a:lnTo>
                    <a:pt x="32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19"/>
                  </a:lnTo>
                  <a:lnTo>
                    <a:pt x="19" y="20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1" y="30"/>
                  </a:lnTo>
                  <a:lnTo>
                    <a:pt x="9" y="33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11" y="35"/>
                  </a:lnTo>
                  <a:lnTo>
                    <a:pt x="11" y="37"/>
                  </a:lnTo>
                  <a:lnTo>
                    <a:pt x="14" y="37"/>
                  </a:lnTo>
                  <a:lnTo>
                    <a:pt x="14" y="38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2" y="37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5" y="30"/>
                  </a:lnTo>
                  <a:lnTo>
                    <a:pt x="12" y="9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9" y="0"/>
                  </a:lnTo>
                  <a:close/>
                  <a:moveTo>
                    <a:pt x="14" y="19"/>
                  </a:moveTo>
                  <a:lnTo>
                    <a:pt x="16" y="19"/>
                  </a:lnTo>
                  <a:lnTo>
                    <a:pt x="18" y="19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5" y="16"/>
                  </a:lnTo>
                  <a:lnTo>
                    <a:pt x="26" y="13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6"/>
                  </a:lnTo>
                  <a:lnTo>
                    <a:pt x="26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8" y="3"/>
                  </a:lnTo>
                  <a:lnTo>
                    <a:pt x="14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66" name="Freeform 94"/>
            <p:cNvSpPr>
              <a:spLocks/>
            </p:cNvSpPr>
            <p:nvPr/>
          </p:nvSpPr>
          <p:spPr bwMode="auto">
            <a:xfrm>
              <a:off x="2982" y="2294"/>
              <a:ext cx="13" cy="49"/>
            </a:xfrm>
            <a:custGeom>
              <a:avLst/>
              <a:gdLst/>
              <a:ahLst/>
              <a:cxnLst>
                <a:cxn ang="0">
                  <a:pos x="13" y="49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3" y="2"/>
                </a:cxn>
                <a:cxn ang="0">
                  <a:pos x="6" y="2"/>
                </a:cxn>
                <a:cxn ang="0">
                  <a:pos x="6" y="47"/>
                </a:cxn>
                <a:cxn ang="0">
                  <a:pos x="13" y="47"/>
                </a:cxn>
                <a:cxn ang="0">
                  <a:pos x="13" y="49"/>
                </a:cxn>
              </a:cxnLst>
              <a:rect l="0" t="0" r="r" b="b"/>
              <a:pathLst>
                <a:path w="13" h="49">
                  <a:moveTo>
                    <a:pt x="13" y="49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6" y="2"/>
                  </a:lnTo>
                  <a:lnTo>
                    <a:pt x="6" y="47"/>
                  </a:lnTo>
                  <a:lnTo>
                    <a:pt x="13" y="47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67" name="Freeform 95"/>
            <p:cNvSpPr>
              <a:spLocks noEditPoints="1"/>
            </p:cNvSpPr>
            <p:nvPr/>
          </p:nvSpPr>
          <p:spPr bwMode="auto">
            <a:xfrm>
              <a:off x="2999" y="2294"/>
              <a:ext cx="24" cy="3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3"/>
                </a:cxn>
                <a:cxn ang="0">
                  <a:pos x="2" y="9"/>
                </a:cxn>
                <a:cxn ang="0">
                  <a:pos x="4" y="5"/>
                </a:cxn>
                <a:cxn ang="0">
                  <a:pos x="7" y="2"/>
                </a:cxn>
                <a:cxn ang="0">
                  <a:pos x="9" y="0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0" y="5"/>
                </a:cxn>
                <a:cxn ang="0">
                  <a:pos x="21" y="9"/>
                </a:cxn>
                <a:cxn ang="0">
                  <a:pos x="23" y="13"/>
                </a:cxn>
                <a:cxn ang="0">
                  <a:pos x="24" y="19"/>
                </a:cxn>
                <a:cxn ang="0">
                  <a:pos x="23" y="24"/>
                </a:cxn>
                <a:cxn ang="0">
                  <a:pos x="21" y="30"/>
                </a:cxn>
                <a:cxn ang="0">
                  <a:pos x="20" y="34"/>
                </a:cxn>
                <a:cxn ang="0">
                  <a:pos x="17" y="37"/>
                </a:cxn>
                <a:cxn ang="0">
                  <a:pos x="14" y="38"/>
                </a:cxn>
                <a:cxn ang="0">
                  <a:pos x="11" y="38"/>
                </a:cxn>
                <a:cxn ang="0">
                  <a:pos x="9" y="38"/>
                </a:cxn>
                <a:cxn ang="0">
                  <a:pos x="6" y="35"/>
                </a:cxn>
                <a:cxn ang="0">
                  <a:pos x="3" y="33"/>
                </a:cxn>
                <a:cxn ang="0">
                  <a:pos x="0" y="26"/>
                </a:cxn>
                <a:cxn ang="0">
                  <a:pos x="0" y="20"/>
                </a:cxn>
                <a:cxn ang="0">
                  <a:pos x="6" y="20"/>
                </a:cxn>
                <a:cxn ang="0">
                  <a:pos x="6" y="27"/>
                </a:cxn>
                <a:cxn ang="0">
                  <a:pos x="7" y="33"/>
                </a:cxn>
                <a:cxn ang="0">
                  <a:pos x="9" y="35"/>
                </a:cxn>
                <a:cxn ang="0">
                  <a:pos x="11" y="37"/>
                </a:cxn>
                <a:cxn ang="0">
                  <a:pos x="13" y="37"/>
                </a:cxn>
                <a:cxn ang="0">
                  <a:pos x="14" y="35"/>
                </a:cxn>
                <a:cxn ang="0">
                  <a:pos x="16" y="34"/>
                </a:cxn>
                <a:cxn ang="0">
                  <a:pos x="17" y="31"/>
                </a:cxn>
                <a:cxn ang="0">
                  <a:pos x="18" y="26"/>
                </a:cxn>
                <a:cxn ang="0">
                  <a:pos x="18" y="17"/>
                </a:cxn>
                <a:cxn ang="0">
                  <a:pos x="18" y="12"/>
                </a:cxn>
                <a:cxn ang="0">
                  <a:pos x="17" y="7"/>
                </a:cxn>
                <a:cxn ang="0">
                  <a:pos x="16" y="5"/>
                </a:cxn>
                <a:cxn ang="0">
                  <a:pos x="14" y="2"/>
                </a:cxn>
                <a:cxn ang="0">
                  <a:pos x="13" y="2"/>
                </a:cxn>
                <a:cxn ang="0">
                  <a:pos x="11" y="2"/>
                </a:cxn>
                <a:cxn ang="0">
                  <a:pos x="10" y="2"/>
                </a:cxn>
                <a:cxn ang="0">
                  <a:pos x="9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6" y="20"/>
                </a:cxn>
              </a:cxnLst>
              <a:rect l="0" t="0" r="r" b="b"/>
              <a:pathLst>
                <a:path w="24" h="38">
                  <a:moveTo>
                    <a:pt x="0" y="20"/>
                  </a:moveTo>
                  <a:lnTo>
                    <a:pt x="0" y="13"/>
                  </a:lnTo>
                  <a:lnTo>
                    <a:pt x="2" y="9"/>
                  </a:lnTo>
                  <a:lnTo>
                    <a:pt x="4" y="5"/>
                  </a:lnTo>
                  <a:lnTo>
                    <a:pt x="7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5"/>
                  </a:lnTo>
                  <a:lnTo>
                    <a:pt x="21" y="9"/>
                  </a:lnTo>
                  <a:lnTo>
                    <a:pt x="23" y="13"/>
                  </a:lnTo>
                  <a:lnTo>
                    <a:pt x="24" y="19"/>
                  </a:lnTo>
                  <a:lnTo>
                    <a:pt x="23" y="24"/>
                  </a:lnTo>
                  <a:lnTo>
                    <a:pt x="21" y="30"/>
                  </a:lnTo>
                  <a:lnTo>
                    <a:pt x="20" y="34"/>
                  </a:lnTo>
                  <a:lnTo>
                    <a:pt x="17" y="37"/>
                  </a:lnTo>
                  <a:lnTo>
                    <a:pt x="14" y="38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6" y="35"/>
                  </a:lnTo>
                  <a:lnTo>
                    <a:pt x="3" y="33"/>
                  </a:lnTo>
                  <a:lnTo>
                    <a:pt x="0" y="26"/>
                  </a:lnTo>
                  <a:lnTo>
                    <a:pt x="0" y="20"/>
                  </a:lnTo>
                  <a:close/>
                  <a:moveTo>
                    <a:pt x="6" y="20"/>
                  </a:moveTo>
                  <a:lnTo>
                    <a:pt x="6" y="27"/>
                  </a:lnTo>
                  <a:lnTo>
                    <a:pt x="7" y="33"/>
                  </a:lnTo>
                  <a:lnTo>
                    <a:pt x="9" y="35"/>
                  </a:lnTo>
                  <a:lnTo>
                    <a:pt x="11" y="37"/>
                  </a:lnTo>
                  <a:lnTo>
                    <a:pt x="13" y="37"/>
                  </a:lnTo>
                  <a:lnTo>
                    <a:pt x="14" y="35"/>
                  </a:lnTo>
                  <a:lnTo>
                    <a:pt x="16" y="34"/>
                  </a:lnTo>
                  <a:lnTo>
                    <a:pt x="17" y="31"/>
                  </a:lnTo>
                  <a:lnTo>
                    <a:pt x="18" y="26"/>
                  </a:lnTo>
                  <a:lnTo>
                    <a:pt x="18" y="17"/>
                  </a:lnTo>
                  <a:lnTo>
                    <a:pt x="18" y="12"/>
                  </a:lnTo>
                  <a:lnTo>
                    <a:pt x="17" y="7"/>
                  </a:lnTo>
                  <a:lnTo>
                    <a:pt x="16" y="5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9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6"/>
                  </a:lnTo>
                  <a:lnTo>
                    <a:pt x="6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68" name="Freeform 96"/>
            <p:cNvSpPr>
              <a:spLocks/>
            </p:cNvSpPr>
            <p:nvPr/>
          </p:nvSpPr>
          <p:spPr bwMode="auto">
            <a:xfrm>
              <a:off x="3027" y="2325"/>
              <a:ext cx="9" cy="16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4"/>
                </a:cxn>
                <a:cxn ang="0">
                  <a:pos x="3" y="13"/>
                </a:cxn>
                <a:cxn ang="0">
                  <a:pos x="6" y="11"/>
                </a:cxn>
                <a:cxn ang="0">
                  <a:pos x="7" y="10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6" y="6"/>
                </a:cxn>
                <a:cxn ang="0">
                  <a:pos x="6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3" y="7"/>
                </a:cxn>
                <a:cxn ang="0">
                  <a:pos x="2" y="6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7" y="3"/>
                </a:cxn>
                <a:cxn ang="0">
                  <a:pos x="9" y="4"/>
                </a:cxn>
                <a:cxn ang="0">
                  <a:pos x="9" y="7"/>
                </a:cxn>
                <a:cxn ang="0">
                  <a:pos x="9" y="9"/>
                </a:cxn>
                <a:cxn ang="0">
                  <a:pos x="7" y="11"/>
                </a:cxn>
                <a:cxn ang="0">
                  <a:pos x="4" y="14"/>
                </a:cxn>
                <a:cxn ang="0">
                  <a:pos x="0" y="16"/>
                </a:cxn>
              </a:cxnLst>
              <a:rect l="0" t="0" r="r" b="b"/>
              <a:pathLst>
                <a:path w="9" h="16">
                  <a:moveTo>
                    <a:pt x="0" y="16"/>
                  </a:moveTo>
                  <a:lnTo>
                    <a:pt x="0" y="14"/>
                  </a:lnTo>
                  <a:lnTo>
                    <a:pt x="3" y="13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6" y="6"/>
                  </a:lnTo>
                  <a:lnTo>
                    <a:pt x="6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6" y="2"/>
                  </a:lnTo>
                  <a:lnTo>
                    <a:pt x="7" y="3"/>
                  </a:lnTo>
                  <a:lnTo>
                    <a:pt x="9" y="4"/>
                  </a:lnTo>
                  <a:lnTo>
                    <a:pt x="9" y="7"/>
                  </a:lnTo>
                  <a:lnTo>
                    <a:pt x="9" y="9"/>
                  </a:lnTo>
                  <a:lnTo>
                    <a:pt x="7" y="11"/>
                  </a:lnTo>
                  <a:lnTo>
                    <a:pt x="4" y="1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69" name="Freeform 97"/>
            <p:cNvSpPr>
              <a:spLocks/>
            </p:cNvSpPr>
            <p:nvPr/>
          </p:nvSpPr>
          <p:spPr bwMode="auto">
            <a:xfrm>
              <a:off x="3046" y="2294"/>
              <a:ext cx="14" cy="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8" y="0"/>
                </a:cxn>
                <a:cxn ang="0">
                  <a:pos x="9" y="0"/>
                </a:cxn>
                <a:cxn ang="0">
                  <a:pos x="9" y="31"/>
                </a:cxn>
                <a:cxn ang="0">
                  <a:pos x="9" y="34"/>
                </a:cxn>
                <a:cxn ang="0">
                  <a:pos x="9" y="35"/>
                </a:cxn>
                <a:cxn ang="0">
                  <a:pos x="9" y="35"/>
                </a:cxn>
                <a:cxn ang="0">
                  <a:pos x="11" y="37"/>
                </a:cxn>
                <a:cxn ang="0">
                  <a:pos x="12" y="37"/>
                </a:cxn>
                <a:cxn ang="0">
                  <a:pos x="14" y="37"/>
                </a:cxn>
                <a:cxn ang="0">
                  <a:pos x="14" y="38"/>
                </a:cxn>
                <a:cxn ang="0">
                  <a:pos x="0" y="38"/>
                </a:cxn>
                <a:cxn ang="0">
                  <a:pos x="0" y="37"/>
                </a:cxn>
                <a:cxn ang="0">
                  <a:pos x="2" y="37"/>
                </a:cxn>
                <a:cxn ang="0">
                  <a:pos x="4" y="37"/>
                </a:cxn>
                <a:cxn ang="0">
                  <a:pos x="4" y="37"/>
                </a:cxn>
                <a:cxn ang="0">
                  <a:pos x="4" y="35"/>
                </a:cxn>
                <a:cxn ang="0">
                  <a:pos x="4" y="34"/>
                </a:cxn>
                <a:cxn ang="0">
                  <a:pos x="5" y="31"/>
                </a:cxn>
                <a:cxn ang="0">
                  <a:pos x="5" y="10"/>
                </a:cxn>
                <a:cxn ang="0">
                  <a:pos x="4" y="7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3"/>
                </a:cxn>
              </a:cxnLst>
              <a:rect l="0" t="0" r="r" b="b"/>
              <a:pathLst>
                <a:path w="14" h="38">
                  <a:moveTo>
                    <a:pt x="0" y="3"/>
                  </a:moveTo>
                  <a:lnTo>
                    <a:pt x="8" y="0"/>
                  </a:lnTo>
                  <a:lnTo>
                    <a:pt x="9" y="0"/>
                  </a:lnTo>
                  <a:lnTo>
                    <a:pt x="9" y="31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11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8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5" y="31"/>
                  </a:lnTo>
                  <a:lnTo>
                    <a:pt x="5" y="10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70" name="Freeform 98"/>
            <p:cNvSpPr>
              <a:spLocks/>
            </p:cNvSpPr>
            <p:nvPr/>
          </p:nvSpPr>
          <p:spPr bwMode="auto">
            <a:xfrm>
              <a:off x="3068" y="2294"/>
              <a:ext cx="13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13" y="49"/>
                </a:cxn>
                <a:cxn ang="0">
                  <a:pos x="0" y="49"/>
                </a:cxn>
                <a:cxn ang="0">
                  <a:pos x="0" y="47"/>
                </a:cxn>
                <a:cxn ang="0">
                  <a:pos x="8" y="47"/>
                </a:cxn>
                <a:cxn ang="0">
                  <a:pos x="8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13" h="49">
                  <a:moveTo>
                    <a:pt x="0" y="0"/>
                  </a:moveTo>
                  <a:lnTo>
                    <a:pt x="13" y="0"/>
                  </a:lnTo>
                  <a:lnTo>
                    <a:pt x="13" y="49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8" y="47"/>
                  </a:lnTo>
                  <a:lnTo>
                    <a:pt x="8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71" name="Freeform 99"/>
            <p:cNvSpPr>
              <a:spLocks/>
            </p:cNvSpPr>
            <p:nvPr/>
          </p:nvSpPr>
          <p:spPr bwMode="auto">
            <a:xfrm>
              <a:off x="3120" y="2294"/>
              <a:ext cx="34" cy="3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13"/>
                </a:cxn>
                <a:cxn ang="0">
                  <a:pos x="31" y="13"/>
                </a:cxn>
                <a:cxn ang="0">
                  <a:pos x="29" y="7"/>
                </a:cxn>
                <a:cxn ang="0">
                  <a:pos x="27" y="5"/>
                </a:cxn>
                <a:cxn ang="0">
                  <a:pos x="24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2" y="3"/>
                </a:cxn>
                <a:cxn ang="0">
                  <a:pos x="10" y="6"/>
                </a:cxn>
                <a:cxn ang="0">
                  <a:pos x="8" y="9"/>
                </a:cxn>
                <a:cxn ang="0">
                  <a:pos x="7" y="14"/>
                </a:cxn>
                <a:cxn ang="0">
                  <a:pos x="7" y="20"/>
                </a:cxn>
                <a:cxn ang="0">
                  <a:pos x="7" y="24"/>
                </a:cxn>
                <a:cxn ang="0">
                  <a:pos x="8" y="28"/>
                </a:cxn>
                <a:cxn ang="0">
                  <a:pos x="10" y="31"/>
                </a:cxn>
                <a:cxn ang="0">
                  <a:pos x="12" y="34"/>
                </a:cxn>
                <a:cxn ang="0">
                  <a:pos x="17" y="35"/>
                </a:cxn>
                <a:cxn ang="0">
                  <a:pos x="19" y="35"/>
                </a:cxn>
                <a:cxn ang="0">
                  <a:pos x="24" y="35"/>
                </a:cxn>
                <a:cxn ang="0">
                  <a:pos x="27" y="34"/>
                </a:cxn>
                <a:cxn ang="0">
                  <a:pos x="29" y="33"/>
                </a:cxn>
                <a:cxn ang="0">
                  <a:pos x="32" y="28"/>
                </a:cxn>
                <a:cxn ang="0">
                  <a:pos x="34" y="28"/>
                </a:cxn>
                <a:cxn ang="0">
                  <a:pos x="29" y="33"/>
                </a:cxn>
                <a:cxn ang="0">
                  <a:pos x="27" y="35"/>
                </a:cxn>
                <a:cxn ang="0">
                  <a:pos x="22" y="38"/>
                </a:cxn>
                <a:cxn ang="0">
                  <a:pos x="18" y="38"/>
                </a:cxn>
                <a:cxn ang="0">
                  <a:pos x="12" y="38"/>
                </a:cxn>
                <a:cxn ang="0">
                  <a:pos x="8" y="35"/>
                </a:cxn>
                <a:cxn ang="0">
                  <a:pos x="4" y="31"/>
                </a:cxn>
                <a:cxn ang="0">
                  <a:pos x="1" y="26"/>
                </a:cxn>
                <a:cxn ang="0">
                  <a:pos x="0" y="20"/>
                </a:cxn>
                <a:cxn ang="0">
                  <a:pos x="1" y="14"/>
                </a:cxn>
                <a:cxn ang="0">
                  <a:pos x="3" y="9"/>
                </a:cxn>
                <a:cxn ang="0">
                  <a:pos x="5" y="6"/>
                </a:cxn>
                <a:cxn ang="0">
                  <a:pos x="10" y="2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2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34" h="38">
                  <a:moveTo>
                    <a:pt x="31" y="0"/>
                  </a:moveTo>
                  <a:lnTo>
                    <a:pt x="32" y="13"/>
                  </a:lnTo>
                  <a:lnTo>
                    <a:pt x="31" y="13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4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2" y="3"/>
                  </a:lnTo>
                  <a:lnTo>
                    <a:pt x="10" y="6"/>
                  </a:lnTo>
                  <a:lnTo>
                    <a:pt x="8" y="9"/>
                  </a:lnTo>
                  <a:lnTo>
                    <a:pt x="7" y="14"/>
                  </a:lnTo>
                  <a:lnTo>
                    <a:pt x="7" y="20"/>
                  </a:lnTo>
                  <a:lnTo>
                    <a:pt x="7" y="24"/>
                  </a:lnTo>
                  <a:lnTo>
                    <a:pt x="8" y="28"/>
                  </a:lnTo>
                  <a:lnTo>
                    <a:pt x="10" y="31"/>
                  </a:lnTo>
                  <a:lnTo>
                    <a:pt x="12" y="34"/>
                  </a:lnTo>
                  <a:lnTo>
                    <a:pt x="17" y="35"/>
                  </a:lnTo>
                  <a:lnTo>
                    <a:pt x="19" y="35"/>
                  </a:lnTo>
                  <a:lnTo>
                    <a:pt x="24" y="35"/>
                  </a:lnTo>
                  <a:lnTo>
                    <a:pt x="27" y="34"/>
                  </a:lnTo>
                  <a:lnTo>
                    <a:pt x="29" y="33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29" y="33"/>
                  </a:lnTo>
                  <a:lnTo>
                    <a:pt x="27" y="35"/>
                  </a:lnTo>
                  <a:lnTo>
                    <a:pt x="22" y="38"/>
                  </a:lnTo>
                  <a:lnTo>
                    <a:pt x="18" y="38"/>
                  </a:lnTo>
                  <a:lnTo>
                    <a:pt x="12" y="38"/>
                  </a:lnTo>
                  <a:lnTo>
                    <a:pt x="8" y="35"/>
                  </a:lnTo>
                  <a:lnTo>
                    <a:pt x="4" y="31"/>
                  </a:lnTo>
                  <a:lnTo>
                    <a:pt x="1" y="26"/>
                  </a:lnTo>
                  <a:lnTo>
                    <a:pt x="0" y="20"/>
                  </a:lnTo>
                  <a:lnTo>
                    <a:pt x="1" y="14"/>
                  </a:lnTo>
                  <a:lnTo>
                    <a:pt x="3" y="9"/>
                  </a:lnTo>
                  <a:lnTo>
                    <a:pt x="5" y="6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72" name="Freeform 100"/>
            <p:cNvSpPr>
              <a:spLocks noEditPoints="1"/>
            </p:cNvSpPr>
            <p:nvPr/>
          </p:nvSpPr>
          <p:spPr bwMode="auto">
            <a:xfrm>
              <a:off x="3156" y="2306"/>
              <a:ext cx="26" cy="2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1"/>
                </a:cxn>
                <a:cxn ang="0">
                  <a:pos x="20" y="2"/>
                </a:cxn>
                <a:cxn ang="0">
                  <a:pos x="21" y="4"/>
                </a:cxn>
                <a:cxn ang="0">
                  <a:pos x="24" y="8"/>
                </a:cxn>
                <a:cxn ang="0">
                  <a:pos x="26" y="12"/>
                </a:cxn>
                <a:cxn ang="0">
                  <a:pos x="24" y="16"/>
                </a:cxn>
                <a:cxn ang="0">
                  <a:pos x="23" y="19"/>
                </a:cxn>
                <a:cxn ang="0">
                  <a:pos x="21" y="22"/>
                </a:cxn>
                <a:cxn ang="0">
                  <a:pos x="19" y="25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6"/>
                </a:cxn>
                <a:cxn ang="0">
                  <a:pos x="6" y="25"/>
                </a:cxn>
                <a:cxn ang="0">
                  <a:pos x="3" y="22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3" y="7"/>
                </a:cxn>
                <a:cxn ang="0">
                  <a:pos x="5" y="4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7" y="4"/>
                </a:cxn>
                <a:cxn ang="0">
                  <a:pos x="6" y="5"/>
                </a:cxn>
                <a:cxn ang="0">
                  <a:pos x="6" y="8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7" y="21"/>
                </a:cxn>
                <a:cxn ang="0">
                  <a:pos x="10" y="23"/>
                </a:cxn>
                <a:cxn ang="0">
                  <a:pos x="14" y="25"/>
                </a:cxn>
                <a:cxn ang="0">
                  <a:pos x="16" y="23"/>
                </a:cxn>
                <a:cxn ang="0">
                  <a:pos x="19" y="22"/>
                </a:cxn>
                <a:cxn ang="0">
                  <a:pos x="20" y="19"/>
                </a:cxn>
                <a:cxn ang="0">
                  <a:pos x="20" y="15"/>
                </a:cxn>
                <a:cxn ang="0">
                  <a:pos x="20" y="11"/>
                </a:cxn>
                <a:cxn ang="0">
                  <a:pos x="19" y="7"/>
                </a:cxn>
                <a:cxn ang="0">
                  <a:pos x="17" y="4"/>
                </a:cxn>
                <a:cxn ang="0">
                  <a:pos x="14" y="2"/>
                </a:cxn>
                <a:cxn ang="0">
                  <a:pos x="12" y="2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lnTo>
                    <a:pt x="17" y="1"/>
                  </a:lnTo>
                  <a:lnTo>
                    <a:pt x="20" y="2"/>
                  </a:lnTo>
                  <a:lnTo>
                    <a:pt x="21" y="4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3" y="19"/>
                  </a:lnTo>
                  <a:lnTo>
                    <a:pt x="21" y="22"/>
                  </a:lnTo>
                  <a:lnTo>
                    <a:pt x="19" y="25"/>
                  </a:lnTo>
                  <a:lnTo>
                    <a:pt x="16" y="26"/>
                  </a:lnTo>
                  <a:lnTo>
                    <a:pt x="13" y="26"/>
                  </a:lnTo>
                  <a:lnTo>
                    <a:pt x="9" y="26"/>
                  </a:lnTo>
                  <a:lnTo>
                    <a:pt x="6" y="25"/>
                  </a:lnTo>
                  <a:lnTo>
                    <a:pt x="3" y="2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9"/>
                  </a:lnTo>
                  <a:lnTo>
                    <a:pt x="3" y="7"/>
                  </a:lnTo>
                  <a:lnTo>
                    <a:pt x="5" y="4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3" y="0"/>
                  </a:lnTo>
                  <a:close/>
                  <a:moveTo>
                    <a:pt x="12" y="2"/>
                  </a:moveTo>
                  <a:lnTo>
                    <a:pt x="10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6" y="5"/>
                  </a:lnTo>
                  <a:lnTo>
                    <a:pt x="6" y="8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7" y="21"/>
                  </a:lnTo>
                  <a:lnTo>
                    <a:pt x="10" y="23"/>
                  </a:lnTo>
                  <a:lnTo>
                    <a:pt x="14" y="25"/>
                  </a:lnTo>
                  <a:lnTo>
                    <a:pt x="16" y="23"/>
                  </a:lnTo>
                  <a:lnTo>
                    <a:pt x="19" y="22"/>
                  </a:lnTo>
                  <a:lnTo>
                    <a:pt x="20" y="19"/>
                  </a:lnTo>
                  <a:lnTo>
                    <a:pt x="20" y="15"/>
                  </a:lnTo>
                  <a:lnTo>
                    <a:pt x="20" y="11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4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73" name="Freeform 101"/>
            <p:cNvSpPr>
              <a:spLocks/>
            </p:cNvSpPr>
            <p:nvPr/>
          </p:nvSpPr>
          <p:spPr bwMode="auto">
            <a:xfrm>
              <a:off x="3184" y="2306"/>
              <a:ext cx="42" cy="26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3" y="1"/>
                </a:cxn>
                <a:cxn ang="0">
                  <a:pos x="16" y="0"/>
                </a:cxn>
                <a:cxn ang="0">
                  <a:pos x="19" y="1"/>
                </a:cxn>
                <a:cxn ang="0">
                  <a:pos x="23" y="4"/>
                </a:cxn>
                <a:cxn ang="0">
                  <a:pos x="26" y="2"/>
                </a:cxn>
                <a:cxn ang="0">
                  <a:pos x="30" y="0"/>
                </a:cxn>
                <a:cxn ang="0">
                  <a:pos x="34" y="0"/>
                </a:cxn>
                <a:cxn ang="0">
                  <a:pos x="37" y="2"/>
                </a:cxn>
                <a:cxn ang="0">
                  <a:pos x="38" y="7"/>
                </a:cxn>
                <a:cxn ang="0">
                  <a:pos x="38" y="19"/>
                </a:cxn>
                <a:cxn ang="0">
                  <a:pos x="38" y="23"/>
                </a:cxn>
                <a:cxn ang="0">
                  <a:pos x="40" y="25"/>
                </a:cxn>
                <a:cxn ang="0">
                  <a:pos x="42" y="25"/>
                </a:cxn>
                <a:cxn ang="0">
                  <a:pos x="30" y="26"/>
                </a:cxn>
                <a:cxn ang="0">
                  <a:pos x="31" y="25"/>
                </a:cxn>
                <a:cxn ang="0">
                  <a:pos x="33" y="25"/>
                </a:cxn>
                <a:cxn ang="0">
                  <a:pos x="34" y="23"/>
                </a:cxn>
                <a:cxn ang="0">
                  <a:pos x="34" y="19"/>
                </a:cxn>
                <a:cxn ang="0">
                  <a:pos x="34" y="7"/>
                </a:cxn>
                <a:cxn ang="0">
                  <a:pos x="31" y="4"/>
                </a:cxn>
                <a:cxn ang="0">
                  <a:pos x="28" y="4"/>
                </a:cxn>
                <a:cxn ang="0">
                  <a:pos x="26" y="5"/>
                </a:cxn>
                <a:cxn ang="0">
                  <a:pos x="23" y="7"/>
                </a:cxn>
                <a:cxn ang="0">
                  <a:pos x="23" y="19"/>
                </a:cxn>
                <a:cxn ang="0">
                  <a:pos x="23" y="23"/>
                </a:cxn>
                <a:cxn ang="0">
                  <a:pos x="24" y="25"/>
                </a:cxn>
                <a:cxn ang="0">
                  <a:pos x="27" y="25"/>
                </a:cxn>
                <a:cxn ang="0">
                  <a:pos x="14" y="26"/>
                </a:cxn>
                <a:cxn ang="0">
                  <a:pos x="17" y="25"/>
                </a:cxn>
                <a:cxn ang="0">
                  <a:pos x="19" y="23"/>
                </a:cxn>
                <a:cxn ang="0">
                  <a:pos x="19" y="22"/>
                </a:cxn>
                <a:cxn ang="0">
                  <a:pos x="19" y="9"/>
                </a:cxn>
                <a:cxn ang="0">
                  <a:pos x="17" y="5"/>
                </a:cxn>
                <a:cxn ang="0">
                  <a:pos x="14" y="4"/>
                </a:cxn>
                <a:cxn ang="0">
                  <a:pos x="12" y="4"/>
                </a:cxn>
                <a:cxn ang="0">
                  <a:pos x="7" y="7"/>
                </a:cxn>
                <a:cxn ang="0">
                  <a:pos x="9" y="22"/>
                </a:cxn>
                <a:cxn ang="0">
                  <a:pos x="9" y="25"/>
                </a:cxn>
                <a:cxn ang="0">
                  <a:pos x="10" y="25"/>
                </a:cxn>
                <a:cxn ang="0">
                  <a:pos x="12" y="26"/>
                </a:cxn>
                <a:cxn ang="0">
                  <a:pos x="0" y="25"/>
                </a:cxn>
                <a:cxn ang="0">
                  <a:pos x="2" y="25"/>
                </a:cxn>
                <a:cxn ang="0">
                  <a:pos x="3" y="23"/>
                </a:cxn>
                <a:cxn ang="0">
                  <a:pos x="3" y="19"/>
                </a:cxn>
                <a:cxn ang="0">
                  <a:pos x="3" y="7"/>
                </a:cxn>
                <a:cxn ang="0">
                  <a:pos x="3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42" h="26">
                  <a:moveTo>
                    <a:pt x="7" y="5"/>
                  </a:moveTo>
                  <a:lnTo>
                    <a:pt x="10" y="4"/>
                  </a:lnTo>
                  <a:lnTo>
                    <a:pt x="12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9" y="1"/>
                  </a:lnTo>
                  <a:lnTo>
                    <a:pt x="21" y="1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6" y="2"/>
                  </a:lnTo>
                  <a:lnTo>
                    <a:pt x="28" y="1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5" y="1"/>
                  </a:lnTo>
                  <a:lnTo>
                    <a:pt x="37" y="2"/>
                  </a:lnTo>
                  <a:lnTo>
                    <a:pt x="38" y="4"/>
                  </a:lnTo>
                  <a:lnTo>
                    <a:pt x="38" y="7"/>
                  </a:lnTo>
                  <a:lnTo>
                    <a:pt x="38" y="9"/>
                  </a:lnTo>
                  <a:lnTo>
                    <a:pt x="38" y="19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41" y="25"/>
                  </a:lnTo>
                  <a:lnTo>
                    <a:pt x="42" y="25"/>
                  </a:lnTo>
                  <a:lnTo>
                    <a:pt x="42" y="26"/>
                  </a:lnTo>
                  <a:lnTo>
                    <a:pt x="30" y="26"/>
                  </a:lnTo>
                  <a:lnTo>
                    <a:pt x="30" y="25"/>
                  </a:lnTo>
                  <a:lnTo>
                    <a:pt x="31" y="25"/>
                  </a:lnTo>
                  <a:lnTo>
                    <a:pt x="33" y="25"/>
                  </a:lnTo>
                  <a:lnTo>
                    <a:pt x="33" y="25"/>
                  </a:lnTo>
                  <a:lnTo>
                    <a:pt x="34" y="23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4" y="19"/>
                  </a:lnTo>
                  <a:lnTo>
                    <a:pt x="34" y="9"/>
                  </a:lnTo>
                  <a:lnTo>
                    <a:pt x="34" y="7"/>
                  </a:lnTo>
                  <a:lnTo>
                    <a:pt x="33" y="5"/>
                  </a:lnTo>
                  <a:lnTo>
                    <a:pt x="31" y="4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7" y="4"/>
                  </a:lnTo>
                  <a:lnTo>
                    <a:pt x="26" y="5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19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26" y="25"/>
                  </a:lnTo>
                  <a:lnTo>
                    <a:pt x="27" y="25"/>
                  </a:lnTo>
                  <a:lnTo>
                    <a:pt x="27" y="26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19" y="19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17" y="5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0" y="5"/>
                  </a:lnTo>
                  <a:lnTo>
                    <a:pt x="7" y="7"/>
                  </a:lnTo>
                  <a:lnTo>
                    <a:pt x="7" y="19"/>
                  </a:lnTo>
                  <a:lnTo>
                    <a:pt x="9" y="22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2" y="26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3" y="25"/>
                  </a:lnTo>
                  <a:lnTo>
                    <a:pt x="3" y="23"/>
                  </a:lnTo>
                  <a:lnTo>
                    <a:pt x="3" y="22"/>
                  </a:lnTo>
                  <a:lnTo>
                    <a:pt x="3" y="19"/>
                  </a:lnTo>
                  <a:lnTo>
                    <a:pt x="3" y="11"/>
                  </a:lnTo>
                  <a:lnTo>
                    <a:pt x="3" y="7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74" name="Freeform 102"/>
            <p:cNvSpPr>
              <a:spLocks noEditPoints="1"/>
            </p:cNvSpPr>
            <p:nvPr/>
          </p:nvSpPr>
          <p:spPr bwMode="auto">
            <a:xfrm>
              <a:off x="3226" y="2306"/>
              <a:ext cx="27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0" y="7"/>
                </a:cxn>
                <a:cxn ang="0">
                  <a:pos x="14" y="1"/>
                </a:cxn>
                <a:cxn ang="0">
                  <a:pos x="17" y="0"/>
                </a:cxn>
                <a:cxn ang="0">
                  <a:pos x="24" y="2"/>
                </a:cxn>
                <a:cxn ang="0">
                  <a:pos x="27" y="12"/>
                </a:cxn>
                <a:cxn ang="0">
                  <a:pos x="26" y="19"/>
                </a:cxn>
                <a:cxn ang="0">
                  <a:pos x="20" y="25"/>
                </a:cxn>
                <a:cxn ang="0">
                  <a:pos x="14" y="26"/>
                </a:cxn>
                <a:cxn ang="0">
                  <a:pos x="12" y="25"/>
                </a:cxn>
                <a:cxn ang="0">
                  <a:pos x="10" y="32"/>
                </a:cxn>
                <a:cxn ang="0">
                  <a:pos x="10" y="36"/>
                </a:cxn>
                <a:cxn ang="0">
                  <a:pos x="12" y="37"/>
                </a:cxn>
                <a:cxn ang="0">
                  <a:pos x="13" y="37"/>
                </a:cxn>
                <a:cxn ang="0">
                  <a:pos x="0" y="37"/>
                </a:cxn>
                <a:cxn ang="0">
                  <a:pos x="2" y="37"/>
                </a:cxn>
                <a:cxn ang="0">
                  <a:pos x="5" y="37"/>
                </a:cxn>
                <a:cxn ang="0">
                  <a:pos x="5" y="36"/>
                </a:cxn>
                <a:cxn ang="0">
                  <a:pos x="5" y="32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3" y="4"/>
                </a:cxn>
                <a:cxn ang="0">
                  <a:pos x="2" y="2"/>
                </a:cxn>
                <a:cxn ang="0">
                  <a:pos x="10" y="16"/>
                </a:cxn>
                <a:cxn ang="0">
                  <a:pos x="10" y="21"/>
                </a:cxn>
                <a:cxn ang="0">
                  <a:pos x="12" y="23"/>
                </a:cxn>
                <a:cxn ang="0">
                  <a:pos x="16" y="25"/>
                </a:cxn>
                <a:cxn ang="0">
                  <a:pos x="20" y="22"/>
                </a:cxn>
                <a:cxn ang="0">
                  <a:pos x="23" y="15"/>
                </a:cxn>
                <a:cxn ang="0">
                  <a:pos x="20" y="7"/>
                </a:cxn>
                <a:cxn ang="0">
                  <a:pos x="16" y="4"/>
                </a:cxn>
                <a:cxn ang="0">
                  <a:pos x="13" y="5"/>
                </a:cxn>
                <a:cxn ang="0">
                  <a:pos x="10" y="8"/>
                </a:cxn>
              </a:cxnLst>
              <a:rect l="0" t="0" r="r" b="b"/>
              <a:pathLst>
                <a:path w="27" h="37">
                  <a:moveTo>
                    <a:pt x="2" y="2"/>
                  </a:moveTo>
                  <a:lnTo>
                    <a:pt x="9" y="0"/>
                  </a:lnTo>
                  <a:lnTo>
                    <a:pt x="10" y="0"/>
                  </a:lnTo>
                  <a:lnTo>
                    <a:pt x="10" y="7"/>
                  </a:lnTo>
                  <a:lnTo>
                    <a:pt x="12" y="4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7" y="7"/>
                  </a:lnTo>
                  <a:lnTo>
                    <a:pt x="27" y="12"/>
                  </a:lnTo>
                  <a:lnTo>
                    <a:pt x="27" y="16"/>
                  </a:lnTo>
                  <a:lnTo>
                    <a:pt x="26" y="19"/>
                  </a:lnTo>
                  <a:lnTo>
                    <a:pt x="24" y="23"/>
                  </a:lnTo>
                  <a:lnTo>
                    <a:pt x="20" y="25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2" y="25"/>
                  </a:lnTo>
                  <a:lnTo>
                    <a:pt x="10" y="23"/>
                  </a:lnTo>
                  <a:lnTo>
                    <a:pt x="10" y="32"/>
                  </a:lnTo>
                  <a:lnTo>
                    <a:pt x="10" y="35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3" y="37"/>
                  </a:lnTo>
                  <a:lnTo>
                    <a:pt x="13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2"/>
                  </a:lnTo>
                  <a:lnTo>
                    <a:pt x="5" y="8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2"/>
                  </a:lnTo>
                  <a:close/>
                  <a:moveTo>
                    <a:pt x="10" y="8"/>
                  </a:moveTo>
                  <a:lnTo>
                    <a:pt x="10" y="16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2" y="23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9" y="23"/>
                  </a:lnTo>
                  <a:lnTo>
                    <a:pt x="20" y="22"/>
                  </a:lnTo>
                  <a:lnTo>
                    <a:pt x="22" y="19"/>
                  </a:lnTo>
                  <a:lnTo>
                    <a:pt x="23" y="15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3" y="5"/>
                  </a:lnTo>
                  <a:lnTo>
                    <a:pt x="12" y="5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75" name="Freeform 103"/>
            <p:cNvSpPr>
              <a:spLocks/>
            </p:cNvSpPr>
            <p:nvPr/>
          </p:nvSpPr>
          <p:spPr bwMode="auto">
            <a:xfrm>
              <a:off x="3257" y="2293"/>
              <a:ext cx="12" cy="3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32"/>
                </a:cxn>
                <a:cxn ang="0">
                  <a:pos x="9" y="35"/>
                </a:cxn>
                <a:cxn ang="0">
                  <a:pos x="9" y="36"/>
                </a:cxn>
                <a:cxn ang="0">
                  <a:pos x="9" y="38"/>
                </a:cxn>
                <a:cxn ang="0">
                  <a:pos x="10" y="38"/>
                </a:cxn>
                <a:cxn ang="0">
                  <a:pos x="10" y="38"/>
                </a:cxn>
                <a:cxn ang="0">
                  <a:pos x="12" y="38"/>
                </a:cxn>
                <a:cxn ang="0">
                  <a:pos x="12" y="39"/>
                </a:cxn>
                <a:cxn ang="0">
                  <a:pos x="0" y="39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3" y="38"/>
                </a:cxn>
                <a:cxn ang="0">
                  <a:pos x="3" y="38"/>
                </a:cxn>
                <a:cxn ang="0">
                  <a:pos x="3" y="36"/>
                </a:cxn>
                <a:cxn ang="0">
                  <a:pos x="5" y="35"/>
                </a:cxn>
                <a:cxn ang="0">
                  <a:pos x="5" y="32"/>
                </a:cxn>
                <a:cxn ang="0">
                  <a:pos x="5" y="10"/>
                </a:cxn>
                <a:cxn ang="0">
                  <a:pos x="5" y="7"/>
                </a:cxn>
                <a:cxn ang="0">
                  <a:pos x="5" y="4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2" h="39">
                  <a:moveTo>
                    <a:pt x="9" y="0"/>
                  </a:moveTo>
                  <a:lnTo>
                    <a:pt x="9" y="32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9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3" y="36"/>
                  </a:lnTo>
                  <a:lnTo>
                    <a:pt x="5" y="35"/>
                  </a:lnTo>
                  <a:lnTo>
                    <a:pt x="5" y="32"/>
                  </a:lnTo>
                  <a:lnTo>
                    <a:pt x="5" y="10"/>
                  </a:lnTo>
                  <a:lnTo>
                    <a:pt x="5" y="7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76" name="Freeform 104"/>
            <p:cNvSpPr>
              <a:spLocks noEditPoints="1"/>
            </p:cNvSpPr>
            <p:nvPr/>
          </p:nvSpPr>
          <p:spPr bwMode="auto">
            <a:xfrm>
              <a:off x="3273" y="2306"/>
              <a:ext cx="21" cy="26"/>
            </a:xfrm>
            <a:custGeom>
              <a:avLst/>
              <a:gdLst/>
              <a:ahLst/>
              <a:cxnLst>
                <a:cxn ang="0">
                  <a:pos x="4" y="9"/>
                </a:cxn>
                <a:cxn ang="0">
                  <a:pos x="4" y="15"/>
                </a:cxn>
                <a:cxn ang="0">
                  <a:pos x="7" y="19"/>
                </a:cxn>
                <a:cxn ang="0">
                  <a:pos x="10" y="21"/>
                </a:cxn>
                <a:cxn ang="0">
                  <a:pos x="12" y="22"/>
                </a:cxn>
                <a:cxn ang="0">
                  <a:pos x="15" y="22"/>
                </a:cxn>
                <a:cxn ang="0">
                  <a:pos x="17" y="21"/>
                </a:cxn>
                <a:cxn ang="0">
                  <a:pos x="19" y="19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9" y="21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6"/>
                </a:cxn>
                <a:cxn ang="0">
                  <a:pos x="7" y="25"/>
                </a:cxn>
                <a:cxn ang="0">
                  <a:pos x="3" y="23"/>
                </a:cxn>
                <a:cxn ang="0">
                  <a:pos x="1" y="19"/>
                </a:cxn>
                <a:cxn ang="0">
                  <a:pos x="0" y="14"/>
                </a:cxn>
                <a:cxn ang="0">
                  <a:pos x="0" y="9"/>
                </a:cxn>
                <a:cxn ang="0">
                  <a:pos x="1" y="7"/>
                </a:cxn>
                <a:cxn ang="0">
                  <a:pos x="3" y="4"/>
                </a:cxn>
                <a:cxn ang="0">
                  <a:pos x="7" y="1"/>
                </a:cxn>
                <a:cxn ang="0">
                  <a:pos x="11" y="0"/>
                </a:cxn>
                <a:cxn ang="0">
                  <a:pos x="15" y="1"/>
                </a:cxn>
                <a:cxn ang="0">
                  <a:pos x="18" y="2"/>
                </a:cxn>
                <a:cxn ang="0">
                  <a:pos x="19" y="5"/>
                </a:cxn>
                <a:cxn ang="0">
                  <a:pos x="21" y="9"/>
                </a:cxn>
                <a:cxn ang="0">
                  <a:pos x="4" y="9"/>
                </a:cxn>
                <a:cxn ang="0">
                  <a:pos x="4" y="8"/>
                </a:cxn>
                <a:cxn ang="0">
                  <a:pos x="15" y="8"/>
                </a:cxn>
                <a:cxn ang="0">
                  <a:pos x="15" y="7"/>
                </a:cxn>
                <a:cxn ang="0">
                  <a:pos x="14" y="5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1" y="2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8"/>
                </a:cxn>
              </a:cxnLst>
              <a:rect l="0" t="0" r="r" b="b"/>
              <a:pathLst>
                <a:path w="21" h="26">
                  <a:moveTo>
                    <a:pt x="4" y="9"/>
                  </a:moveTo>
                  <a:lnTo>
                    <a:pt x="4" y="15"/>
                  </a:lnTo>
                  <a:lnTo>
                    <a:pt x="7" y="19"/>
                  </a:lnTo>
                  <a:lnTo>
                    <a:pt x="10" y="21"/>
                  </a:lnTo>
                  <a:lnTo>
                    <a:pt x="12" y="22"/>
                  </a:lnTo>
                  <a:lnTo>
                    <a:pt x="15" y="22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9" y="21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6"/>
                  </a:lnTo>
                  <a:lnTo>
                    <a:pt x="7" y="25"/>
                  </a:lnTo>
                  <a:lnTo>
                    <a:pt x="3" y="23"/>
                  </a:lnTo>
                  <a:lnTo>
                    <a:pt x="1" y="19"/>
                  </a:lnTo>
                  <a:lnTo>
                    <a:pt x="0" y="14"/>
                  </a:lnTo>
                  <a:lnTo>
                    <a:pt x="0" y="9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5" y="1"/>
                  </a:lnTo>
                  <a:lnTo>
                    <a:pt x="18" y="2"/>
                  </a:lnTo>
                  <a:lnTo>
                    <a:pt x="19" y="5"/>
                  </a:lnTo>
                  <a:lnTo>
                    <a:pt x="21" y="9"/>
                  </a:lnTo>
                  <a:lnTo>
                    <a:pt x="4" y="9"/>
                  </a:lnTo>
                  <a:close/>
                  <a:moveTo>
                    <a:pt x="4" y="8"/>
                  </a:moveTo>
                  <a:lnTo>
                    <a:pt x="15" y="8"/>
                  </a:lnTo>
                  <a:lnTo>
                    <a:pt x="15" y="7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5" y="4"/>
                  </a:lnTo>
                  <a:lnTo>
                    <a:pt x="4" y="5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77" name="Freeform 105"/>
            <p:cNvSpPr>
              <a:spLocks/>
            </p:cNvSpPr>
            <p:nvPr/>
          </p:nvSpPr>
          <p:spPr bwMode="auto">
            <a:xfrm>
              <a:off x="3297" y="2299"/>
              <a:ext cx="15" cy="3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8"/>
                </a:cxn>
                <a:cxn ang="0">
                  <a:pos x="14" y="8"/>
                </a:cxn>
                <a:cxn ang="0">
                  <a:pos x="14" y="9"/>
                </a:cxn>
                <a:cxn ang="0">
                  <a:pos x="8" y="9"/>
                </a:cxn>
                <a:cxn ang="0">
                  <a:pos x="8" y="26"/>
                </a:cxn>
                <a:cxn ang="0">
                  <a:pos x="8" y="28"/>
                </a:cxn>
                <a:cxn ang="0">
                  <a:pos x="8" y="29"/>
                </a:cxn>
                <a:cxn ang="0">
                  <a:pos x="9" y="29"/>
                </a:cxn>
                <a:cxn ang="0">
                  <a:pos x="11" y="30"/>
                </a:cxn>
                <a:cxn ang="0">
                  <a:pos x="11" y="29"/>
                </a:cxn>
                <a:cxn ang="0">
                  <a:pos x="12" y="29"/>
                </a:cxn>
                <a:cxn ang="0">
                  <a:pos x="14" y="29"/>
                </a:cxn>
                <a:cxn ang="0">
                  <a:pos x="14" y="28"/>
                </a:cxn>
                <a:cxn ang="0">
                  <a:pos x="15" y="28"/>
                </a:cxn>
                <a:cxn ang="0">
                  <a:pos x="14" y="30"/>
                </a:cxn>
                <a:cxn ang="0">
                  <a:pos x="12" y="32"/>
                </a:cxn>
                <a:cxn ang="0">
                  <a:pos x="11" y="33"/>
                </a:cxn>
                <a:cxn ang="0">
                  <a:pos x="8" y="33"/>
                </a:cxn>
                <a:cxn ang="0">
                  <a:pos x="7" y="33"/>
                </a:cxn>
                <a:cxn ang="0">
                  <a:pos x="5" y="33"/>
                </a:cxn>
                <a:cxn ang="0">
                  <a:pos x="5" y="32"/>
                </a:cxn>
                <a:cxn ang="0">
                  <a:pos x="4" y="30"/>
                </a:cxn>
                <a:cxn ang="0">
                  <a:pos x="4" y="29"/>
                </a:cxn>
                <a:cxn ang="0">
                  <a:pos x="4" y="26"/>
                </a:cxn>
                <a:cxn ang="0">
                  <a:pos x="4" y="9"/>
                </a:cxn>
                <a:cxn ang="0">
                  <a:pos x="0" y="9"/>
                </a:cxn>
                <a:cxn ang="0">
                  <a:pos x="0" y="8"/>
                </a:cxn>
                <a:cxn ang="0">
                  <a:pos x="1" y="8"/>
                </a:cxn>
                <a:cxn ang="0">
                  <a:pos x="2" y="7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7" y="2"/>
                </a:cxn>
                <a:cxn ang="0">
                  <a:pos x="7" y="0"/>
                </a:cxn>
                <a:cxn ang="0">
                  <a:pos x="8" y="0"/>
                </a:cxn>
              </a:cxnLst>
              <a:rect l="0" t="0" r="r" b="b"/>
              <a:pathLst>
                <a:path w="15" h="33">
                  <a:moveTo>
                    <a:pt x="8" y="0"/>
                  </a:moveTo>
                  <a:lnTo>
                    <a:pt x="8" y="8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8" y="9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9" y="29"/>
                  </a:lnTo>
                  <a:lnTo>
                    <a:pt x="11" y="30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15" y="28"/>
                  </a:lnTo>
                  <a:lnTo>
                    <a:pt x="14" y="30"/>
                  </a:lnTo>
                  <a:lnTo>
                    <a:pt x="12" y="32"/>
                  </a:lnTo>
                  <a:lnTo>
                    <a:pt x="11" y="33"/>
                  </a:lnTo>
                  <a:lnTo>
                    <a:pt x="8" y="33"/>
                  </a:lnTo>
                  <a:lnTo>
                    <a:pt x="7" y="33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4" y="30"/>
                  </a:lnTo>
                  <a:lnTo>
                    <a:pt x="4" y="29"/>
                  </a:lnTo>
                  <a:lnTo>
                    <a:pt x="4" y="26"/>
                  </a:lnTo>
                  <a:lnTo>
                    <a:pt x="4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8"/>
                  </a:lnTo>
                  <a:lnTo>
                    <a:pt x="2" y="7"/>
                  </a:lnTo>
                  <a:lnTo>
                    <a:pt x="4" y="5"/>
                  </a:lnTo>
                  <a:lnTo>
                    <a:pt x="5" y="4"/>
                  </a:lnTo>
                  <a:lnTo>
                    <a:pt x="7" y="2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78" name="Freeform 106"/>
            <p:cNvSpPr>
              <a:spLocks noEditPoints="1"/>
            </p:cNvSpPr>
            <p:nvPr/>
          </p:nvSpPr>
          <p:spPr bwMode="auto">
            <a:xfrm>
              <a:off x="3313" y="2306"/>
              <a:ext cx="21" cy="26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6" y="15"/>
                </a:cxn>
                <a:cxn ang="0">
                  <a:pos x="7" y="19"/>
                </a:cxn>
                <a:cxn ang="0">
                  <a:pos x="10" y="21"/>
                </a:cxn>
                <a:cxn ang="0">
                  <a:pos x="14" y="22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0" y="19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20" y="21"/>
                </a:cxn>
                <a:cxn ang="0">
                  <a:pos x="19" y="23"/>
                </a:cxn>
                <a:cxn ang="0">
                  <a:pos x="16" y="26"/>
                </a:cxn>
                <a:cxn ang="0">
                  <a:pos x="12" y="26"/>
                </a:cxn>
                <a:cxn ang="0">
                  <a:pos x="7" y="25"/>
                </a:cxn>
                <a:cxn ang="0">
                  <a:pos x="3" y="23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0" y="9"/>
                </a:cxn>
                <a:cxn ang="0">
                  <a:pos x="2" y="7"/>
                </a:cxn>
                <a:cxn ang="0">
                  <a:pos x="3" y="4"/>
                </a:cxn>
                <a:cxn ang="0">
                  <a:pos x="7" y="1"/>
                </a:cxn>
                <a:cxn ang="0">
                  <a:pos x="12" y="0"/>
                </a:cxn>
                <a:cxn ang="0">
                  <a:pos x="16" y="1"/>
                </a:cxn>
                <a:cxn ang="0">
                  <a:pos x="19" y="2"/>
                </a:cxn>
                <a:cxn ang="0">
                  <a:pos x="21" y="5"/>
                </a:cxn>
                <a:cxn ang="0">
                  <a:pos x="21" y="9"/>
                </a:cxn>
                <a:cxn ang="0">
                  <a:pos x="5" y="9"/>
                </a:cxn>
                <a:cxn ang="0">
                  <a:pos x="5" y="8"/>
                </a:cxn>
                <a:cxn ang="0">
                  <a:pos x="16" y="8"/>
                </a:cxn>
                <a:cxn ang="0">
                  <a:pos x="16" y="7"/>
                </a:cxn>
                <a:cxn ang="0">
                  <a:pos x="16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6" y="5"/>
                </a:cxn>
                <a:cxn ang="0">
                  <a:pos x="5" y="8"/>
                </a:cxn>
              </a:cxnLst>
              <a:rect l="0" t="0" r="r" b="b"/>
              <a:pathLst>
                <a:path w="21" h="26">
                  <a:moveTo>
                    <a:pt x="5" y="9"/>
                  </a:moveTo>
                  <a:lnTo>
                    <a:pt x="6" y="15"/>
                  </a:lnTo>
                  <a:lnTo>
                    <a:pt x="7" y="19"/>
                  </a:lnTo>
                  <a:lnTo>
                    <a:pt x="10" y="21"/>
                  </a:lnTo>
                  <a:lnTo>
                    <a:pt x="14" y="22"/>
                  </a:lnTo>
                  <a:lnTo>
                    <a:pt x="16" y="22"/>
                  </a:lnTo>
                  <a:lnTo>
                    <a:pt x="19" y="21"/>
                  </a:lnTo>
                  <a:lnTo>
                    <a:pt x="20" y="19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0" y="21"/>
                  </a:lnTo>
                  <a:lnTo>
                    <a:pt x="19" y="23"/>
                  </a:lnTo>
                  <a:lnTo>
                    <a:pt x="16" y="26"/>
                  </a:lnTo>
                  <a:lnTo>
                    <a:pt x="12" y="26"/>
                  </a:lnTo>
                  <a:lnTo>
                    <a:pt x="7" y="25"/>
                  </a:lnTo>
                  <a:lnTo>
                    <a:pt x="3" y="23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0" y="9"/>
                  </a:lnTo>
                  <a:lnTo>
                    <a:pt x="2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19" y="2"/>
                  </a:lnTo>
                  <a:lnTo>
                    <a:pt x="21" y="5"/>
                  </a:lnTo>
                  <a:lnTo>
                    <a:pt x="21" y="9"/>
                  </a:lnTo>
                  <a:lnTo>
                    <a:pt x="5" y="9"/>
                  </a:lnTo>
                  <a:close/>
                  <a:moveTo>
                    <a:pt x="5" y="8"/>
                  </a:moveTo>
                  <a:lnTo>
                    <a:pt x="16" y="8"/>
                  </a:lnTo>
                  <a:lnTo>
                    <a:pt x="16" y="7"/>
                  </a:lnTo>
                  <a:lnTo>
                    <a:pt x="16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9" y="2"/>
                  </a:lnTo>
                  <a:lnTo>
                    <a:pt x="6" y="4"/>
                  </a:lnTo>
                  <a:lnTo>
                    <a:pt x="6" y="5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79" name="Freeform 107"/>
            <p:cNvSpPr>
              <a:spLocks/>
            </p:cNvSpPr>
            <p:nvPr/>
          </p:nvSpPr>
          <p:spPr bwMode="auto">
            <a:xfrm>
              <a:off x="3337" y="2306"/>
              <a:ext cx="19" cy="2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7"/>
                </a:cxn>
                <a:cxn ang="0">
                  <a:pos x="12" y="2"/>
                </a:cxn>
                <a:cxn ang="0">
                  <a:pos x="13" y="1"/>
                </a:cxn>
                <a:cxn ang="0">
                  <a:pos x="16" y="0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19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7" y="7"/>
                </a:cxn>
                <a:cxn ang="0">
                  <a:pos x="16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4"/>
                </a:cxn>
                <a:cxn ang="0">
                  <a:pos x="12" y="5"/>
                </a:cxn>
                <a:cxn ang="0">
                  <a:pos x="10" y="7"/>
                </a:cxn>
                <a:cxn ang="0">
                  <a:pos x="9" y="8"/>
                </a:cxn>
                <a:cxn ang="0">
                  <a:pos x="9" y="19"/>
                </a:cxn>
                <a:cxn ang="0">
                  <a:pos x="9" y="22"/>
                </a:cxn>
                <a:cxn ang="0">
                  <a:pos x="9" y="23"/>
                </a:cxn>
                <a:cxn ang="0">
                  <a:pos x="10" y="23"/>
                </a:cxn>
                <a:cxn ang="0">
                  <a:pos x="10" y="25"/>
                </a:cxn>
                <a:cxn ang="0">
                  <a:pos x="12" y="25"/>
                </a:cxn>
                <a:cxn ang="0">
                  <a:pos x="13" y="25"/>
                </a:cxn>
                <a:cxn ang="0">
                  <a:pos x="13" y="26"/>
                </a:cxn>
                <a:cxn ang="0">
                  <a:pos x="0" y="26"/>
                </a:cxn>
                <a:cxn ang="0">
                  <a:pos x="0" y="25"/>
                </a:cxn>
                <a:cxn ang="0">
                  <a:pos x="2" y="25"/>
                </a:cxn>
                <a:cxn ang="0">
                  <a:pos x="3" y="25"/>
                </a:cxn>
                <a:cxn ang="0">
                  <a:pos x="3" y="23"/>
                </a:cxn>
                <a:cxn ang="0">
                  <a:pos x="4" y="23"/>
                </a:cxn>
                <a:cxn ang="0">
                  <a:pos x="4" y="22"/>
                </a:cxn>
                <a:cxn ang="0">
                  <a:pos x="4" y="19"/>
                </a:cxn>
                <a:cxn ang="0">
                  <a:pos x="4" y="11"/>
                </a:cxn>
                <a:cxn ang="0">
                  <a:pos x="4" y="7"/>
                </a:cxn>
                <a:cxn ang="0">
                  <a:pos x="4" y="5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9" h="26">
                  <a:moveTo>
                    <a:pt x="9" y="0"/>
                  </a:moveTo>
                  <a:lnTo>
                    <a:pt x="9" y="7"/>
                  </a:lnTo>
                  <a:lnTo>
                    <a:pt x="12" y="2"/>
                  </a:lnTo>
                  <a:lnTo>
                    <a:pt x="13" y="1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6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9" y="19"/>
                  </a:lnTo>
                  <a:lnTo>
                    <a:pt x="9" y="22"/>
                  </a:lnTo>
                  <a:lnTo>
                    <a:pt x="9" y="23"/>
                  </a:lnTo>
                  <a:lnTo>
                    <a:pt x="10" y="23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3" y="25"/>
                  </a:lnTo>
                  <a:lnTo>
                    <a:pt x="3" y="23"/>
                  </a:lnTo>
                  <a:lnTo>
                    <a:pt x="4" y="23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1"/>
                  </a:lnTo>
                  <a:lnTo>
                    <a:pt x="4" y="7"/>
                  </a:lnTo>
                  <a:lnTo>
                    <a:pt x="4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80" name="Freeform 108"/>
            <p:cNvSpPr>
              <a:spLocks/>
            </p:cNvSpPr>
            <p:nvPr/>
          </p:nvSpPr>
          <p:spPr bwMode="auto">
            <a:xfrm>
              <a:off x="2390" y="2360"/>
              <a:ext cx="44" cy="4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0" y="30"/>
                </a:cxn>
                <a:cxn ang="0">
                  <a:pos x="36" y="9"/>
                </a:cxn>
                <a:cxn ang="0">
                  <a:pos x="36" y="6"/>
                </a:cxn>
                <a:cxn ang="0">
                  <a:pos x="37" y="4"/>
                </a:cxn>
                <a:cxn ang="0">
                  <a:pos x="36" y="3"/>
                </a:cxn>
                <a:cxn ang="0">
                  <a:pos x="36" y="3"/>
                </a:cxn>
                <a:cxn ang="0">
                  <a:pos x="34" y="2"/>
                </a:cxn>
                <a:cxn ang="0">
                  <a:pos x="33" y="2"/>
                </a:cxn>
                <a:cxn ang="0">
                  <a:pos x="33" y="2"/>
                </a:cxn>
                <a:cxn ang="0">
                  <a:pos x="33" y="2"/>
                </a:cxn>
                <a:cxn ang="0">
                  <a:pos x="33" y="0"/>
                </a:cxn>
                <a:cxn ang="0">
                  <a:pos x="44" y="0"/>
                </a:cxn>
                <a:cxn ang="0">
                  <a:pos x="44" y="2"/>
                </a:cxn>
                <a:cxn ang="0">
                  <a:pos x="43" y="2"/>
                </a:cxn>
                <a:cxn ang="0">
                  <a:pos x="41" y="3"/>
                </a:cxn>
                <a:cxn ang="0">
                  <a:pos x="40" y="3"/>
                </a:cxn>
                <a:cxn ang="0">
                  <a:pos x="40" y="4"/>
                </a:cxn>
                <a:cxn ang="0">
                  <a:pos x="38" y="6"/>
                </a:cxn>
                <a:cxn ang="0">
                  <a:pos x="37" y="9"/>
                </a:cxn>
                <a:cxn ang="0">
                  <a:pos x="29" y="40"/>
                </a:cxn>
                <a:cxn ang="0">
                  <a:pos x="27" y="40"/>
                </a:cxn>
                <a:cxn ang="0">
                  <a:pos x="16" y="7"/>
                </a:cxn>
                <a:cxn ang="0">
                  <a:pos x="9" y="31"/>
                </a:cxn>
                <a:cxn ang="0">
                  <a:pos x="9" y="34"/>
                </a:cxn>
                <a:cxn ang="0">
                  <a:pos x="7" y="35"/>
                </a:cxn>
                <a:cxn ang="0">
                  <a:pos x="9" y="35"/>
                </a:cxn>
                <a:cxn ang="0">
                  <a:pos x="9" y="37"/>
                </a:cxn>
                <a:cxn ang="0">
                  <a:pos x="10" y="37"/>
                </a:cxn>
                <a:cxn ang="0">
                  <a:pos x="12" y="37"/>
                </a:cxn>
                <a:cxn ang="0">
                  <a:pos x="12" y="38"/>
                </a:cxn>
                <a:cxn ang="0">
                  <a:pos x="0" y="38"/>
                </a:cxn>
                <a:cxn ang="0">
                  <a:pos x="0" y="37"/>
                </a:cxn>
                <a:cxn ang="0">
                  <a:pos x="2" y="37"/>
                </a:cxn>
                <a:cxn ang="0">
                  <a:pos x="3" y="37"/>
                </a:cxn>
                <a:cxn ang="0">
                  <a:pos x="5" y="37"/>
                </a:cxn>
                <a:cxn ang="0">
                  <a:pos x="5" y="35"/>
                </a:cxn>
                <a:cxn ang="0">
                  <a:pos x="6" y="34"/>
                </a:cxn>
                <a:cxn ang="0">
                  <a:pos x="7" y="31"/>
                </a:cxn>
                <a:cxn ang="0">
                  <a:pos x="14" y="4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7" y="2"/>
                </a:cxn>
                <a:cxn ang="0">
                  <a:pos x="9" y="0"/>
                </a:cxn>
                <a:cxn ang="0">
                  <a:pos x="17" y="0"/>
                </a:cxn>
              </a:cxnLst>
              <a:rect l="0" t="0" r="r" b="b"/>
              <a:pathLst>
                <a:path w="44" h="40">
                  <a:moveTo>
                    <a:pt x="17" y="0"/>
                  </a:moveTo>
                  <a:lnTo>
                    <a:pt x="30" y="30"/>
                  </a:lnTo>
                  <a:lnTo>
                    <a:pt x="36" y="9"/>
                  </a:lnTo>
                  <a:lnTo>
                    <a:pt x="36" y="6"/>
                  </a:lnTo>
                  <a:lnTo>
                    <a:pt x="37" y="4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44" y="0"/>
                  </a:lnTo>
                  <a:lnTo>
                    <a:pt x="44" y="2"/>
                  </a:lnTo>
                  <a:lnTo>
                    <a:pt x="43" y="2"/>
                  </a:lnTo>
                  <a:lnTo>
                    <a:pt x="41" y="3"/>
                  </a:lnTo>
                  <a:lnTo>
                    <a:pt x="40" y="3"/>
                  </a:lnTo>
                  <a:lnTo>
                    <a:pt x="40" y="4"/>
                  </a:lnTo>
                  <a:lnTo>
                    <a:pt x="38" y="6"/>
                  </a:lnTo>
                  <a:lnTo>
                    <a:pt x="37" y="9"/>
                  </a:lnTo>
                  <a:lnTo>
                    <a:pt x="29" y="40"/>
                  </a:lnTo>
                  <a:lnTo>
                    <a:pt x="27" y="40"/>
                  </a:lnTo>
                  <a:lnTo>
                    <a:pt x="16" y="7"/>
                  </a:lnTo>
                  <a:lnTo>
                    <a:pt x="9" y="31"/>
                  </a:lnTo>
                  <a:lnTo>
                    <a:pt x="9" y="34"/>
                  </a:lnTo>
                  <a:lnTo>
                    <a:pt x="7" y="35"/>
                  </a:lnTo>
                  <a:lnTo>
                    <a:pt x="9" y="35"/>
                  </a:lnTo>
                  <a:lnTo>
                    <a:pt x="9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8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5" y="35"/>
                  </a:lnTo>
                  <a:lnTo>
                    <a:pt x="6" y="34"/>
                  </a:lnTo>
                  <a:lnTo>
                    <a:pt x="7" y="31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7" y="2"/>
                  </a:lnTo>
                  <a:lnTo>
                    <a:pt x="9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81" name="Freeform 109"/>
            <p:cNvSpPr>
              <a:spLocks noEditPoints="1"/>
            </p:cNvSpPr>
            <p:nvPr/>
          </p:nvSpPr>
          <p:spPr bwMode="auto">
            <a:xfrm>
              <a:off x="2428" y="2360"/>
              <a:ext cx="35" cy="3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4" y="0"/>
                </a:cxn>
                <a:cxn ang="0">
                  <a:pos x="30" y="2"/>
                </a:cxn>
                <a:cxn ang="0">
                  <a:pos x="33" y="3"/>
                </a:cxn>
                <a:cxn ang="0">
                  <a:pos x="34" y="6"/>
                </a:cxn>
                <a:cxn ang="0">
                  <a:pos x="35" y="9"/>
                </a:cxn>
                <a:cxn ang="0">
                  <a:pos x="35" y="11"/>
                </a:cxn>
                <a:cxn ang="0">
                  <a:pos x="34" y="14"/>
                </a:cxn>
                <a:cxn ang="0">
                  <a:pos x="31" y="17"/>
                </a:cxn>
                <a:cxn ang="0">
                  <a:pos x="28" y="18"/>
                </a:cxn>
                <a:cxn ang="0">
                  <a:pos x="26" y="20"/>
                </a:cxn>
                <a:cxn ang="0">
                  <a:pos x="21" y="20"/>
                </a:cxn>
                <a:cxn ang="0">
                  <a:pos x="19" y="20"/>
                </a:cxn>
                <a:cxn ang="0">
                  <a:pos x="16" y="20"/>
                </a:cxn>
                <a:cxn ang="0">
                  <a:pos x="13" y="31"/>
                </a:cxn>
                <a:cxn ang="0">
                  <a:pos x="12" y="34"/>
                </a:cxn>
                <a:cxn ang="0">
                  <a:pos x="12" y="35"/>
                </a:cxn>
                <a:cxn ang="0">
                  <a:pos x="12" y="35"/>
                </a:cxn>
                <a:cxn ang="0">
                  <a:pos x="12" y="37"/>
                </a:cxn>
                <a:cxn ang="0">
                  <a:pos x="13" y="37"/>
                </a:cxn>
                <a:cxn ang="0">
                  <a:pos x="16" y="37"/>
                </a:cxn>
                <a:cxn ang="0">
                  <a:pos x="16" y="38"/>
                </a:cxn>
                <a:cxn ang="0">
                  <a:pos x="0" y="38"/>
                </a:cxn>
                <a:cxn ang="0">
                  <a:pos x="2" y="37"/>
                </a:cxn>
                <a:cxn ang="0">
                  <a:pos x="3" y="37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7" y="31"/>
                </a:cxn>
                <a:cxn ang="0">
                  <a:pos x="13" y="10"/>
                </a:cxn>
                <a:cxn ang="0">
                  <a:pos x="14" y="6"/>
                </a:cxn>
                <a:cxn ang="0">
                  <a:pos x="14" y="4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16" y="18"/>
                </a:cxn>
                <a:cxn ang="0">
                  <a:pos x="19" y="18"/>
                </a:cxn>
                <a:cxn ang="0">
                  <a:pos x="20" y="18"/>
                </a:cxn>
                <a:cxn ang="0">
                  <a:pos x="23" y="18"/>
                </a:cxn>
                <a:cxn ang="0">
                  <a:pos x="26" y="18"/>
                </a:cxn>
                <a:cxn ang="0">
                  <a:pos x="27" y="16"/>
                </a:cxn>
                <a:cxn ang="0">
                  <a:pos x="28" y="14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30" y="6"/>
                </a:cxn>
                <a:cxn ang="0">
                  <a:pos x="28" y="4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23" y="3"/>
                </a:cxn>
                <a:cxn ang="0">
                  <a:pos x="20" y="3"/>
                </a:cxn>
                <a:cxn ang="0">
                  <a:pos x="16" y="18"/>
                </a:cxn>
              </a:cxnLst>
              <a:rect l="0" t="0" r="r" b="b"/>
              <a:pathLst>
                <a:path w="35" h="38">
                  <a:moveTo>
                    <a:pt x="10" y="0"/>
                  </a:moveTo>
                  <a:lnTo>
                    <a:pt x="24" y="0"/>
                  </a:lnTo>
                  <a:lnTo>
                    <a:pt x="30" y="2"/>
                  </a:lnTo>
                  <a:lnTo>
                    <a:pt x="33" y="3"/>
                  </a:lnTo>
                  <a:lnTo>
                    <a:pt x="34" y="6"/>
                  </a:lnTo>
                  <a:lnTo>
                    <a:pt x="35" y="9"/>
                  </a:lnTo>
                  <a:lnTo>
                    <a:pt x="35" y="11"/>
                  </a:lnTo>
                  <a:lnTo>
                    <a:pt x="34" y="14"/>
                  </a:lnTo>
                  <a:lnTo>
                    <a:pt x="31" y="17"/>
                  </a:lnTo>
                  <a:lnTo>
                    <a:pt x="28" y="18"/>
                  </a:lnTo>
                  <a:lnTo>
                    <a:pt x="26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6" y="20"/>
                  </a:lnTo>
                  <a:lnTo>
                    <a:pt x="13" y="31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37"/>
                  </a:lnTo>
                  <a:lnTo>
                    <a:pt x="13" y="37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0" y="38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7" y="31"/>
                  </a:lnTo>
                  <a:lnTo>
                    <a:pt x="13" y="10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3" y="3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16" y="18"/>
                  </a:moveTo>
                  <a:lnTo>
                    <a:pt x="19" y="18"/>
                  </a:lnTo>
                  <a:lnTo>
                    <a:pt x="20" y="18"/>
                  </a:lnTo>
                  <a:lnTo>
                    <a:pt x="23" y="18"/>
                  </a:lnTo>
                  <a:lnTo>
                    <a:pt x="26" y="18"/>
                  </a:lnTo>
                  <a:lnTo>
                    <a:pt x="27" y="16"/>
                  </a:lnTo>
                  <a:lnTo>
                    <a:pt x="28" y="14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0" y="3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3582" name="Picture 1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91" y="2371"/>
              <a:ext cx="48" cy="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3583" name="Picture 11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91" y="2371"/>
              <a:ext cx="48" cy="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3584" name="Picture 11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3" y="2377"/>
              <a:ext cx="18" cy="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3585" name="Picture 11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73" y="2377"/>
              <a:ext cx="18" cy="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3586" name="Freeform 114"/>
            <p:cNvSpPr>
              <a:spLocks noEditPoints="1"/>
            </p:cNvSpPr>
            <p:nvPr/>
          </p:nvSpPr>
          <p:spPr bwMode="auto">
            <a:xfrm>
              <a:off x="2606" y="2360"/>
              <a:ext cx="41" cy="38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10" y="0"/>
                </a:cxn>
                <a:cxn ang="0">
                  <a:pos x="23" y="0"/>
                </a:cxn>
                <a:cxn ang="0">
                  <a:pos x="29" y="2"/>
                </a:cxn>
                <a:cxn ang="0">
                  <a:pos x="33" y="3"/>
                </a:cxn>
                <a:cxn ang="0">
                  <a:pos x="37" y="4"/>
                </a:cxn>
                <a:cxn ang="0">
                  <a:pos x="38" y="9"/>
                </a:cxn>
                <a:cxn ang="0">
                  <a:pos x="40" y="11"/>
                </a:cxn>
                <a:cxn ang="0">
                  <a:pos x="41" y="16"/>
                </a:cxn>
                <a:cxn ang="0">
                  <a:pos x="41" y="20"/>
                </a:cxn>
                <a:cxn ang="0">
                  <a:pos x="40" y="23"/>
                </a:cxn>
                <a:cxn ang="0">
                  <a:pos x="38" y="27"/>
                </a:cxn>
                <a:cxn ang="0">
                  <a:pos x="37" y="28"/>
                </a:cxn>
                <a:cxn ang="0">
                  <a:pos x="36" y="31"/>
                </a:cxn>
                <a:cxn ang="0">
                  <a:pos x="33" y="34"/>
                </a:cxn>
                <a:cxn ang="0">
                  <a:pos x="29" y="35"/>
                </a:cxn>
                <a:cxn ang="0">
                  <a:pos x="26" y="37"/>
                </a:cxn>
                <a:cxn ang="0">
                  <a:pos x="22" y="38"/>
                </a:cxn>
                <a:cxn ang="0">
                  <a:pos x="16" y="38"/>
                </a:cxn>
                <a:cxn ang="0">
                  <a:pos x="0" y="38"/>
                </a:cxn>
                <a:cxn ang="0">
                  <a:pos x="0" y="37"/>
                </a:cxn>
                <a:cxn ang="0">
                  <a:pos x="3" y="37"/>
                </a:cxn>
                <a:cxn ang="0">
                  <a:pos x="5" y="37"/>
                </a:cxn>
                <a:cxn ang="0">
                  <a:pos x="5" y="37"/>
                </a:cxn>
                <a:cxn ang="0">
                  <a:pos x="6" y="35"/>
                </a:cxn>
                <a:cxn ang="0">
                  <a:pos x="6" y="34"/>
                </a:cxn>
                <a:cxn ang="0">
                  <a:pos x="7" y="31"/>
                </a:cxn>
                <a:cxn ang="0">
                  <a:pos x="13" y="9"/>
                </a:cxn>
                <a:cxn ang="0">
                  <a:pos x="15" y="6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3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20" y="3"/>
                </a:cxn>
                <a:cxn ang="0">
                  <a:pos x="12" y="31"/>
                </a:cxn>
                <a:cxn ang="0">
                  <a:pos x="12" y="34"/>
                </a:cxn>
                <a:cxn ang="0">
                  <a:pos x="12" y="35"/>
                </a:cxn>
                <a:cxn ang="0">
                  <a:pos x="12" y="35"/>
                </a:cxn>
                <a:cxn ang="0">
                  <a:pos x="12" y="35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13" y="37"/>
                </a:cxn>
                <a:cxn ang="0">
                  <a:pos x="15" y="37"/>
                </a:cxn>
                <a:cxn ang="0">
                  <a:pos x="19" y="37"/>
                </a:cxn>
                <a:cxn ang="0">
                  <a:pos x="23" y="35"/>
                </a:cxn>
                <a:cxn ang="0">
                  <a:pos x="26" y="34"/>
                </a:cxn>
                <a:cxn ang="0">
                  <a:pos x="29" y="33"/>
                </a:cxn>
                <a:cxn ang="0">
                  <a:pos x="31" y="30"/>
                </a:cxn>
                <a:cxn ang="0">
                  <a:pos x="34" y="26"/>
                </a:cxn>
                <a:cxn ang="0">
                  <a:pos x="36" y="21"/>
                </a:cxn>
                <a:cxn ang="0">
                  <a:pos x="36" y="16"/>
                </a:cxn>
                <a:cxn ang="0">
                  <a:pos x="36" y="11"/>
                </a:cxn>
                <a:cxn ang="0">
                  <a:pos x="34" y="9"/>
                </a:cxn>
                <a:cxn ang="0">
                  <a:pos x="33" y="6"/>
                </a:cxn>
                <a:cxn ang="0">
                  <a:pos x="30" y="4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22" y="3"/>
                </a:cxn>
                <a:cxn ang="0">
                  <a:pos x="20" y="3"/>
                </a:cxn>
              </a:cxnLst>
              <a:rect l="0" t="0" r="r" b="b"/>
              <a:pathLst>
                <a:path w="41" h="38">
                  <a:moveTo>
                    <a:pt x="10" y="2"/>
                  </a:moveTo>
                  <a:lnTo>
                    <a:pt x="10" y="0"/>
                  </a:lnTo>
                  <a:lnTo>
                    <a:pt x="23" y="0"/>
                  </a:lnTo>
                  <a:lnTo>
                    <a:pt x="29" y="2"/>
                  </a:lnTo>
                  <a:lnTo>
                    <a:pt x="33" y="3"/>
                  </a:lnTo>
                  <a:lnTo>
                    <a:pt x="37" y="4"/>
                  </a:lnTo>
                  <a:lnTo>
                    <a:pt x="38" y="9"/>
                  </a:lnTo>
                  <a:lnTo>
                    <a:pt x="40" y="11"/>
                  </a:lnTo>
                  <a:lnTo>
                    <a:pt x="41" y="16"/>
                  </a:lnTo>
                  <a:lnTo>
                    <a:pt x="41" y="20"/>
                  </a:lnTo>
                  <a:lnTo>
                    <a:pt x="40" y="23"/>
                  </a:lnTo>
                  <a:lnTo>
                    <a:pt x="38" y="27"/>
                  </a:lnTo>
                  <a:lnTo>
                    <a:pt x="37" y="28"/>
                  </a:lnTo>
                  <a:lnTo>
                    <a:pt x="36" y="31"/>
                  </a:lnTo>
                  <a:lnTo>
                    <a:pt x="33" y="34"/>
                  </a:lnTo>
                  <a:lnTo>
                    <a:pt x="29" y="35"/>
                  </a:lnTo>
                  <a:lnTo>
                    <a:pt x="26" y="37"/>
                  </a:lnTo>
                  <a:lnTo>
                    <a:pt x="22" y="38"/>
                  </a:lnTo>
                  <a:lnTo>
                    <a:pt x="16" y="38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5" y="37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7" y="31"/>
                  </a:lnTo>
                  <a:lnTo>
                    <a:pt x="13" y="9"/>
                  </a:lnTo>
                  <a:lnTo>
                    <a:pt x="15" y="6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0" y="2"/>
                  </a:lnTo>
                  <a:close/>
                  <a:moveTo>
                    <a:pt x="20" y="3"/>
                  </a:moveTo>
                  <a:lnTo>
                    <a:pt x="12" y="31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3" y="37"/>
                  </a:lnTo>
                  <a:lnTo>
                    <a:pt x="15" y="37"/>
                  </a:lnTo>
                  <a:lnTo>
                    <a:pt x="19" y="37"/>
                  </a:lnTo>
                  <a:lnTo>
                    <a:pt x="23" y="35"/>
                  </a:lnTo>
                  <a:lnTo>
                    <a:pt x="26" y="34"/>
                  </a:lnTo>
                  <a:lnTo>
                    <a:pt x="29" y="33"/>
                  </a:lnTo>
                  <a:lnTo>
                    <a:pt x="31" y="30"/>
                  </a:lnTo>
                  <a:lnTo>
                    <a:pt x="34" y="26"/>
                  </a:lnTo>
                  <a:lnTo>
                    <a:pt x="36" y="21"/>
                  </a:lnTo>
                  <a:lnTo>
                    <a:pt x="36" y="16"/>
                  </a:lnTo>
                  <a:lnTo>
                    <a:pt x="36" y="11"/>
                  </a:lnTo>
                  <a:lnTo>
                    <a:pt x="34" y="9"/>
                  </a:lnTo>
                  <a:lnTo>
                    <a:pt x="33" y="6"/>
                  </a:lnTo>
                  <a:lnTo>
                    <a:pt x="30" y="4"/>
                  </a:lnTo>
                  <a:lnTo>
                    <a:pt x="27" y="3"/>
                  </a:lnTo>
                  <a:lnTo>
                    <a:pt x="24" y="3"/>
                  </a:lnTo>
                  <a:lnTo>
                    <a:pt x="22" y="3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87" name="Freeform 115"/>
            <p:cNvSpPr>
              <a:spLocks noEditPoints="1"/>
            </p:cNvSpPr>
            <p:nvPr/>
          </p:nvSpPr>
          <p:spPr bwMode="auto">
            <a:xfrm>
              <a:off x="2649" y="2373"/>
              <a:ext cx="21" cy="27"/>
            </a:xfrm>
            <a:custGeom>
              <a:avLst/>
              <a:gdLst/>
              <a:ahLst/>
              <a:cxnLst>
                <a:cxn ang="0">
                  <a:pos x="5" y="15"/>
                </a:cxn>
                <a:cxn ang="0">
                  <a:pos x="5" y="15"/>
                </a:cxn>
                <a:cxn ang="0">
                  <a:pos x="5" y="17"/>
                </a:cxn>
                <a:cxn ang="0">
                  <a:pos x="5" y="20"/>
                </a:cxn>
                <a:cxn ang="0">
                  <a:pos x="7" y="21"/>
                </a:cxn>
                <a:cxn ang="0">
                  <a:pos x="8" y="22"/>
                </a:cxn>
                <a:cxn ang="0">
                  <a:pos x="11" y="22"/>
                </a:cxn>
                <a:cxn ang="0">
                  <a:pos x="12" y="22"/>
                </a:cxn>
                <a:cxn ang="0">
                  <a:pos x="14" y="22"/>
                </a:cxn>
                <a:cxn ang="0">
                  <a:pos x="16" y="21"/>
                </a:cxn>
                <a:cxn ang="0">
                  <a:pos x="19" y="18"/>
                </a:cxn>
                <a:cxn ang="0">
                  <a:pos x="19" y="20"/>
                </a:cxn>
                <a:cxn ang="0">
                  <a:pos x="15" y="22"/>
                </a:cxn>
                <a:cxn ang="0">
                  <a:pos x="11" y="25"/>
                </a:cxn>
                <a:cxn ang="0">
                  <a:pos x="8" y="27"/>
                </a:cxn>
                <a:cxn ang="0">
                  <a:pos x="4" y="25"/>
                </a:cxn>
                <a:cxn ang="0">
                  <a:pos x="1" y="24"/>
                </a:cxn>
                <a:cxn ang="0">
                  <a:pos x="0" y="21"/>
                </a:cxn>
                <a:cxn ang="0">
                  <a:pos x="0" y="18"/>
                </a:cxn>
                <a:cxn ang="0">
                  <a:pos x="1" y="14"/>
                </a:cxn>
                <a:cxn ang="0">
                  <a:pos x="2" y="10"/>
                </a:cxn>
                <a:cxn ang="0">
                  <a:pos x="5" y="5"/>
                </a:cxn>
                <a:cxn ang="0">
                  <a:pos x="8" y="3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21" y="1"/>
                </a:cxn>
                <a:cxn ang="0">
                  <a:pos x="21" y="3"/>
                </a:cxn>
                <a:cxn ang="0">
                  <a:pos x="21" y="4"/>
                </a:cxn>
                <a:cxn ang="0">
                  <a:pos x="21" y="7"/>
                </a:cxn>
                <a:cxn ang="0">
                  <a:pos x="19" y="8"/>
                </a:cxn>
                <a:cxn ang="0">
                  <a:pos x="16" y="11"/>
                </a:cxn>
                <a:cxn ang="0">
                  <a:pos x="12" y="13"/>
                </a:cxn>
                <a:cxn ang="0">
                  <a:pos x="9" y="14"/>
                </a:cxn>
                <a:cxn ang="0">
                  <a:pos x="5" y="15"/>
                </a:cxn>
                <a:cxn ang="0">
                  <a:pos x="5" y="14"/>
                </a:cxn>
                <a:cxn ang="0">
                  <a:pos x="8" y="13"/>
                </a:cxn>
                <a:cxn ang="0">
                  <a:pos x="11" y="13"/>
                </a:cxn>
                <a:cxn ang="0">
                  <a:pos x="14" y="10"/>
                </a:cxn>
                <a:cxn ang="0">
                  <a:pos x="15" y="8"/>
                </a:cxn>
                <a:cxn ang="0">
                  <a:pos x="16" y="5"/>
                </a:cxn>
                <a:cxn ang="0">
                  <a:pos x="18" y="4"/>
                </a:cxn>
                <a:cxn ang="0">
                  <a:pos x="16" y="3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5" y="1"/>
                </a:cxn>
                <a:cxn ang="0">
                  <a:pos x="12" y="3"/>
                </a:cxn>
                <a:cxn ang="0">
                  <a:pos x="9" y="4"/>
                </a:cxn>
                <a:cxn ang="0">
                  <a:pos x="7" y="8"/>
                </a:cxn>
                <a:cxn ang="0">
                  <a:pos x="5" y="14"/>
                </a:cxn>
              </a:cxnLst>
              <a:rect l="0" t="0" r="r" b="b"/>
              <a:pathLst>
                <a:path w="21" h="27">
                  <a:moveTo>
                    <a:pt x="5" y="15"/>
                  </a:moveTo>
                  <a:lnTo>
                    <a:pt x="5" y="15"/>
                  </a:lnTo>
                  <a:lnTo>
                    <a:pt x="5" y="17"/>
                  </a:lnTo>
                  <a:lnTo>
                    <a:pt x="5" y="20"/>
                  </a:lnTo>
                  <a:lnTo>
                    <a:pt x="7" y="21"/>
                  </a:lnTo>
                  <a:lnTo>
                    <a:pt x="8" y="22"/>
                  </a:lnTo>
                  <a:lnTo>
                    <a:pt x="11" y="22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6" y="21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5" y="22"/>
                  </a:lnTo>
                  <a:lnTo>
                    <a:pt x="11" y="25"/>
                  </a:lnTo>
                  <a:lnTo>
                    <a:pt x="8" y="27"/>
                  </a:lnTo>
                  <a:lnTo>
                    <a:pt x="4" y="25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5" y="5"/>
                  </a:lnTo>
                  <a:lnTo>
                    <a:pt x="8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7"/>
                  </a:lnTo>
                  <a:lnTo>
                    <a:pt x="19" y="8"/>
                  </a:lnTo>
                  <a:lnTo>
                    <a:pt x="16" y="11"/>
                  </a:lnTo>
                  <a:lnTo>
                    <a:pt x="12" y="13"/>
                  </a:lnTo>
                  <a:lnTo>
                    <a:pt x="9" y="14"/>
                  </a:lnTo>
                  <a:lnTo>
                    <a:pt x="5" y="15"/>
                  </a:lnTo>
                  <a:close/>
                  <a:moveTo>
                    <a:pt x="5" y="14"/>
                  </a:moveTo>
                  <a:lnTo>
                    <a:pt x="8" y="13"/>
                  </a:lnTo>
                  <a:lnTo>
                    <a:pt x="11" y="13"/>
                  </a:lnTo>
                  <a:lnTo>
                    <a:pt x="14" y="10"/>
                  </a:lnTo>
                  <a:lnTo>
                    <a:pt x="15" y="8"/>
                  </a:lnTo>
                  <a:lnTo>
                    <a:pt x="16" y="5"/>
                  </a:lnTo>
                  <a:lnTo>
                    <a:pt x="18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2" y="3"/>
                  </a:lnTo>
                  <a:lnTo>
                    <a:pt x="9" y="4"/>
                  </a:lnTo>
                  <a:lnTo>
                    <a:pt x="7" y="8"/>
                  </a:lnTo>
                  <a:lnTo>
                    <a:pt x="5" y="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88" name="Freeform 116"/>
            <p:cNvSpPr>
              <a:spLocks/>
            </p:cNvSpPr>
            <p:nvPr/>
          </p:nvSpPr>
          <p:spPr bwMode="auto">
            <a:xfrm>
              <a:off x="2674" y="2366"/>
              <a:ext cx="15" cy="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1" y="8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1" y="8"/>
                </a:cxn>
                <a:cxn ang="0">
                  <a:pos x="5" y="27"/>
                </a:cxn>
                <a:cxn ang="0">
                  <a:pos x="5" y="28"/>
                </a:cxn>
                <a:cxn ang="0">
                  <a:pos x="5" y="29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7" y="29"/>
                </a:cxn>
                <a:cxn ang="0">
                  <a:pos x="8" y="28"/>
                </a:cxn>
                <a:cxn ang="0">
                  <a:pos x="10" y="27"/>
                </a:cxn>
                <a:cxn ang="0">
                  <a:pos x="11" y="27"/>
                </a:cxn>
                <a:cxn ang="0">
                  <a:pos x="8" y="31"/>
                </a:cxn>
                <a:cxn ang="0">
                  <a:pos x="5" y="32"/>
                </a:cxn>
                <a:cxn ang="0">
                  <a:pos x="4" y="32"/>
                </a:cxn>
                <a:cxn ang="0">
                  <a:pos x="3" y="34"/>
                </a:cxn>
                <a:cxn ang="0">
                  <a:pos x="3" y="32"/>
                </a:cxn>
                <a:cxn ang="0">
                  <a:pos x="1" y="32"/>
                </a:cxn>
                <a:cxn ang="0">
                  <a:pos x="1" y="31"/>
                </a:cxn>
                <a:cxn ang="0">
                  <a:pos x="0" y="31"/>
                </a:cxn>
                <a:cxn ang="0">
                  <a:pos x="1" y="28"/>
                </a:cxn>
                <a:cxn ang="0">
                  <a:pos x="1" y="25"/>
                </a:cxn>
                <a:cxn ang="0">
                  <a:pos x="5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10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5" h="34">
                  <a:moveTo>
                    <a:pt x="12" y="0"/>
                  </a:moveTo>
                  <a:lnTo>
                    <a:pt x="11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1" y="8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7" y="29"/>
                  </a:lnTo>
                  <a:lnTo>
                    <a:pt x="8" y="28"/>
                  </a:lnTo>
                  <a:lnTo>
                    <a:pt x="10" y="27"/>
                  </a:lnTo>
                  <a:lnTo>
                    <a:pt x="11" y="27"/>
                  </a:lnTo>
                  <a:lnTo>
                    <a:pt x="8" y="31"/>
                  </a:lnTo>
                  <a:lnTo>
                    <a:pt x="5" y="32"/>
                  </a:lnTo>
                  <a:lnTo>
                    <a:pt x="4" y="32"/>
                  </a:lnTo>
                  <a:lnTo>
                    <a:pt x="3" y="34"/>
                  </a:lnTo>
                  <a:lnTo>
                    <a:pt x="3" y="32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0" y="31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5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10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89" name="Freeform 117"/>
            <p:cNvSpPr>
              <a:spLocks/>
            </p:cNvSpPr>
            <p:nvPr/>
          </p:nvSpPr>
          <p:spPr bwMode="auto">
            <a:xfrm>
              <a:off x="2699" y="2360"/>
              <a:ext cx="44" cy="4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0" y="30"/>
                </a:cxn>
                <a:cxn ang="0">
                  <a:pos x="35" y="9"/>
                </a:cxn>
                <a:cxn ang="0">
                  <a:pos x="35" y="6"/>
                </a:cxn>
                <a:cxn ang="0">
                  <a:pos x="37" y="4"/>
                </a:cxn>
                <a:cxn ang="0">
                  <a:pos x="35" y="3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32" y="0"/>
                </a:cxn>
                <a:cxn ang="0">
                  <a:pos x="44" y="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41" y="3"/>
                </a:cxn>
                <a:cxn ang="0">
                  <a:pos x="39" y="3"/>
                </a:cxn>
                <a:cxn ang="0">
                  <a:pos x="39" y="4"/>
                </a:cxn>
                <a:cxn ang="0">
                  <a:pos x="38" y="6"/>
                </a:cxn>
                <a:cxn ang="0">
                  <a:pos x="37" y="9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15" y="7"/>
                </a:cxn>
                <a:cxn ang="0">
                  <a:pos x="8" y="31"/>
                </a:cxn>
                <a:cxn ang="0">
                  <a:pos x="8" y="34"/>
                </a:cxn>
                <a:cxn ang="0">
                  <a:pos x="7" y="35"/>
                </a:cxn>
                <a:cxn ang="0">
                  <a:pos x="8" y="35"/>
                </a:cxn>
                <a:cxn ang="0">
                  <a:pos x="8" y="37"/>
                </a:cxn>
                <a:cxn ang="0">
                  <a:pos x="10" y="37"/>
                </a:cxn>
                <a:cxn ang="0">
                  <a:pos x="11" y="37"/>
                </a:cxn>
                <a:cxn ang="0">
                  <a:pos x="11" y="38"/>
                </a:cxn>
                <a:cxn ang="0">
                  <a:pos x="0" y="38"/>
                </a:cxn>
                <a:cxn ang="0">
                  <a:pos x="0" y="37"/>
                </a:cxn>
                <a:cxn ang="0">
                  <a:pos x="1" y="37"/>
                </a:cxn>
                <a:cxn ang="0">
                  <a:pos x="3" y="37"/>
                </a:cxn>
                <a:cxn ang="0">
                  <a:pos x="4" y="37"/>
                </a:cxn>
                <a:cxn ang="0">
                  <a:pos x="4" y="35"/>
                </a:cxn>
                <a:cxn ang="0">
                  <a:pos x="6" y="34"/>
                </a:cxn>
                <a:cxn ang="0">
                  <a:pos x="7" y="31"/>
                </a:cxn>
                <a:cxn ang="0">
                  <a:pos x="14" y="4"/>
                </a:cxn>
                <a:cxn ang="0">
                  <a:pos x="13" y="3"/>
                </a:cxn>
                <a:cxn ang="0">
                  <a:pos x="11" y="3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17" y="0"/>
                </a:cxn>
              </a:cxnLst>
              <a:rect l="0" t="0" r="r" b="b"/>
              <a:pathLst>
                <a:path w="44" h="40">
                  <a:moveTo>
                    <a:pt x="17" y="0"/>
                  </a:moveTo>
                  <a:lnTo>
                    <a:pt x="30" y="30"/>
                  </a:lnTo>
                  <a:lnTo>
                    <a:pt x="35" y="9"/>
                  </a:lnTo>
                  <a:lnTo>
                    <a:pt x="35" y="6"/>
                  </a:lnTo>
                  <a:lnTo>
                    <a:pt x="37" y="4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41" y="3"/>
                  </a:lnTo>
                  <a:lnTo>
                    <a:pt x="39" y="3"/>
                  </a:lnTo>
                  <a:lnTo>
                    <a:pt x="39" y="4"/>
                  </a:lnTo>
                  <a:lnTo>
                    <a:pt x="38" y="6"/>
                  </a:lnTo>
                  <a:lnTo>
                    <a:pt x="37" y="9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15" y="7"/>
                  </a:lnTo>
                  <a:lnTo>
                    <a:pt x="8" y="31"/>
                  </a:lnTo>
                  <a:lnTo>
                    <a:pt x="8" y="34"/>
                  </a:lnTo>
                  <a:lnTo>
                    <a:pt x="7" y="35"/>
                  </a:lnTo>
                  <a:lnTo>
                    <a:pt x="8" y="35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1" y="37"/>
                  </a:lnTo>
                  <a:lnTo>
                    <a:pt x="3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4"/>
                  </a:lnTo>
                  <a:lnTo>
                    <a:pt x="7" y="31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1" y="3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90" name="Freeform 118"/>
            <p:cNvSpPr>
              <a:spLocks noEditPoints="1"/>
            </p:cNvSpPr>
            <p:nvPr/>
          </p:nvSpPr>
          <p:spPr bwMode="auto">
            <a:xfrm>
              <a:off x="2741" y="2360"/>
              <a:ext cx="37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4" y="4"/>
                </a:cxn>
                <a:cxn ang="0">
                  <a:pos x="35" y="7"/>
                </a:cxn>
                <a:cxn ang="0">
                  <a:pos x="37" y="10"/>
                </a:cxn>
                <a:cxn ang="0">
                  <a:pos x="37" y="13"/>
                </a:cxn>
                <a:cxn ang="0">
                  <a:pos x="37" y="20"/>
                </a:cxn>
                <a:cxn ang="0">
                  <a:pos x="34" y="26"/>
                </a:cxn>
                <a:cxn ang="0">
                  <a:pos x="30" y="31"/>
                </a:cxn>
                <a:cxn ang="0">
                  <a:pos x="25" y="35"/>
                </a:cxn>
                <a:cxn ang="0">
                  <a:pos x="20" y="38"/>
                </a:cxn>
                <a:cxn ang="0">
                  <a:pos x="13" y="40"/>
                </a:cxn>
                <a:cxn ang="0">
                  <a:pos x="10" y="38"/>
                </a:cxn>
                <a:cxn ang="0">
                  <a:pos x="6" y="37"/>
                </a:cxn>
                <a:cxn ang="0">
                  <a:pos x="3" y="35"/>
                </a:cxn>
                <a:cxn ang="0">
                  <a:pos x="2" y="33"/>
                </a:cxn>
                <a:cxn ang="0">
                  <a:pos x="0" y="28"/>
                </a:cxn>
                <a:cxn ang="0">
                  <a:pos x="0" y="26"/>
                </a:cxn>
                <a:cxn ang="0">
                  <a:pos x="2" y="21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9" y="7"/>
                </a:cxn>
                <a:cxn ang="0">
                  <a:pos x="13" y="4"/>
                </a:cxn>
                <a:cxn ang="0">
                  <a:pos x="17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8" y="3"/>
                </a:cxn>
                <a:cxn ang="0">
                  <a:pos x="16" y="4"/>
                </a:cxn>
                <a:cxn ang="0">
                  <a:pos x="13" y="7"/>
                </a:cxn>
                <a:cxn ang="0">
                  <a:pos x="10" y="11"/>
                </a:cxn>
                <a:cxn ang="0">
                  <a:pos x="9" y="16"/>
                </a:cxn>
                <a:cxn ang="0">
                  <a:pos x="6" y="21"/>
                </a:cxn>
                <a:cxn ang="0">
                  <a:pos x="6" y="28"/>
                </a:cxn>
                <a:cxn ang="0">
                  <a:pos x="6" y="31"/>
                </a:cxn>
                <a:cxn ang="0">
                  <a:pos x="7" y="35"/>
                </a:cxn>
                <a:cxn ang="0">
                  <a:pos x="10" y="37"/>
                </a:cxn>
                <a:cxn ang="0">
                  <a:pos x="14" y="38"/>
                </a:cxn>
                <a:cxn ang="0">
                  <a:pos x="17" y="38"/>
                </a:cxn>
                <a:cxn ang="0">
                  <a:pos x="18" y="37"/>
                </a:cxn>
                <a:cxn ang="0">
                  <a:pos x="21" y="35"/>
                </a:cxn>
                <a:cxn ang="0">
                  <a:pos x="24" y="33"/>
                </a:cxn>
                <a:cxn ang="0">
                  <a:pos x="27" y="28"/>
                </a:cxn>
                <a:cxn ang="0">
                  <a:pos x="30" y="23"/>
                </a:cxn>
                <a:cxn ang="0">
                  <a:pos x="31" y="17"/>
                </a:cxn>
                <a:cxn ang="0">
                  <a:pos x="32" y="11"/>
                </a:cxn>
                <a:cxn ang="0">
                  <a:pos x="31" y="7"/>
                </a:cxn>
                <a:cxn ang="0">
                  <a:pos x="30" y="4"/>
                </a:cxn>
                <a:cxn ang="0">
                  <a:pos x="27" y="2"/>
                </a:cxn>
                <a:cxn ang="0">
                  <a:pos x="24" y="2"/>
                </a:cxn>
              </a:cxnLst>
              <a:rect l="0" t="0" r="r" b="b"/>
              <a:pathLst>
                <a:path w="37" h="40">
                  <a:moveTo>
                    <a:pt x="24" y="0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4" y="4"/>
                  </a:lnTo>
                  <a:lnTo>
                    <a:pt x="35" y="7"/>
                  </a:lnTo>
                  <a:lnTo>
                    <a:pt x="37" y="10"/>
                  </a:lnTo>
                  <a:lnTo>
                    <a:pt x="37" y="13"/>
                  </a:lnTo>
                  <a:lnTo>
                    <a:pt x="37" y="20"/>
                  </a:lnTo>
                  <a:lnTo>
                    <a:pt x="34" y="26"/>
                  </a:lnTo>
                  <a:lnTo>
                    <a:pt x="30" y="31"/>
                  </a:lnTo>
                  <a:lnTo>
                    <a:pt x="25" y="35"/>
                  </a:lnTo>
                  <a:lnTo>
                    <a:pt x="20" y="38"/>
                  </a:lnTo>
                  <a:lnTo>
                    <a:pt x="13" y="40"/>
                  </a:lnTo>
                  <a:lnTo>
                    <a:pt x="10" y="38"/>
                  </a:lnTo>
                  <a:lnTo>
                    <a:pt x="6" y="37"/>
                  </a:lnTo>
                  <a:lnTo>
                    <a:pt x="3" y="35"/>
                  </a:lnTo>
                  <a:lnTo>
                    <a:pt x="2" y="33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1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9" y="7"/>
                  </a:lnTo>
                  <a:lnTo>
                    <a:pt x="13" y="4"/>
                  </a:lnTo>
                  <a:lnTo>
                    <a:pt x="17" y="2"/>
                  </a:lnTo>
                  <a:lnTo>
                    <a:pt x="20" y="0"/>
                  </a:lnTo>
                  <a:lnTo>
                    <a:pt x="24" y="0"/>
                  </a:lnTo>
                  <a:close/>
                  <a:moveTo>
                    <a:pt x="24" y="2"/>
                  </a:moveTo>
                  <a:lnTo>
                    <a:pt x="21" y="2"/>
                  </a:lnTo>
                  <a:lnTo>
                    <a:pt x="18" y="3"/>
                  </a:lnTo>
                  <a:lnTo>
                    <a:pt x="16" y="4"/>
                  </a:lnTo>
                  <a:lnTo>
                    <a:pt x="13" y="7"/>
                  </a:lnTo>
                  <a:lnTo>
                    <a:pt x="10" y="11"/>
                  </a:lnTo>
                  <a:lnTo>
                    <a:pt x="9" y="16"/>
                  </a:lnTo>
                  <a:lnTo>
                    <a:pt x="6" y="21"/>
                  </a:lnTo>
                  <a:lnTo>
                    <a:pt x="6" y="28"/>
                  </a:lnTo>
                  <a:lnTo>
                    <a:pt x="6" y="31"/>
                  </a:lnTo>
                  <a:lnTo>
                    <a:pt x="7" y="35"/>
                  </a:lnTo>
                  <a:lnTo>
                    <a:pt x="10" y="37"/>
                  </a:lnTo>
                  <a:lnTo>
                    <a:pt x="14" y="38"/>
                  </a:lnTo>
                  <a:lnTo>
                    <a:pt x="17" y="38"/>
                  </a:lnTo>
                  <a:lnTo>
                    <a:pt x="18" y="37"/>
                  </a:lnTo>
                  <a:lnTo>
                    <a:pt x="21" y="35"/>
                  </a:lnTo>
                  <a:lnTo>
                    <a:pt x="24" y="33"/>
                  </a:lnTo>
                  <a:lnTo>
                    <a:pt x="27" y="28"/>
                  </a:lnTo>
                  <a:lnTo>
                    <a:pt x="30" y="23"/>
                  </a:lnTo>
                  <a:lnTo>
                    <a:pt x="31" y="17"/>
                  </a:lnTo>
                  <a:lnTo>
                    <a:pt x="32" y="11"/>
                  </a:lnTo>
                  <a:lnTo>
                    <a:pt x="31" y="7"/>
                  </a:lnTo>
                  <a:lnTo>
                    <a:pt x="30" y="4"/>
                  </a:lnTo>
                  <a:lnTo>
                    <a:pt x="27" y="2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91" name="Freeform 119"/>
            <p:cNvSpPr>
              <a:spLocks/>
            </p:cNvSpPr>
            <p:nvPr/>
          </p:nvSpPr>
          <p:spPr bwMode="auto">
            <a:xfrm>
              <a:off x="2778" y="2360"/>
              <a:ext cx="53" cy="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2" y="33"/>
                </a:cxn>
                <a:cxn ang="0">
                  <a:pos x="46" y="0"/>
                </a:cxn>
                <a:cxn ang="0">
                  <a:pos x="53" y="0"/>
                </a:cxn>
                <a:cxn ang="0">
                  <a:pos x="53" y="2"/>
                </a:cxn>
                <a:cxn ang="0">
                  <a:pos x="52" y="2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9" y="4"/>
                </a:cxn>
                <a:cxn ang="0">
                  <a:pos x="47" y="6"/>
                </a:cxn>
                <a:cxn ang="0">
                  <a:pos x="47" y="9"/>
                </a:cxn>
                <a:cxn ang="0">
                  <a:pos x="40" y="33"/>
                </a:cxn>
                <a:cxn ang="0">
                  <a:pos x="40" y="34"/>
                </a:cxn>
                <a:cxn ang="0">
                  <a:pos x="39" y="35"/>
                </a:cxn>
                <a:cxn ang="0">
                  <a:pos x="40" y="35"/>
                </a:cxn>
                <a:cxn ang="0">
                  <a:pos x="40" y="37"/>
                </a:cxn>
                <a:cxn ang="0">
                  <a:pos x="42" y="37"/>
                </a:cxn>
                <a:cxn ang="0">
                  <a:pos x="43" y="37"/>
                </a:cxn>
                <a:cxn ang="0">
                  <a:pos x="44" y="37"/>
                </a:cxn>
                <a:cxn ang="0">
                  <a:pos x="44" y="38"/>
                </a:cxn>
                <a:cxn ang="0">
                  <a:pos x="29" y="38"/>
                </a:cxn>
                <a:cxn ang="0">
                  <a:pos x="29" y="37"/>
                </a:cxn>
                <a:cxn ang="0">
                  <a:pos x="29" y="37"/>
                </a:cxn>
                <a:cxn ang="0">
                  <a:pos x="32" y="37"/>
                </a:cxn>
                <a:cxn ang="0">
                  <a:pos x="33" y="37"/>
                </a:cxn>
                <a:cxn ang="0">
                  <a:pos x="33" y="35"/>
                </a:cxn>
                <a:cxn ang="0">
                  <a:pos x="35" y="35"/>
                </a:cxn>
                <a:cxn ang="0">
                  <a:pos x="35" y="33"/>
                </a:cxn>
                <a:cxn ang="0">
                  <a:pos x="36" y="30"/>
                </a:cxn>
                <a:cxn ang="0">
                  <a:pos x="42" y="9"/>
                </a:cxn>
                <a:cxn ang="0">
                  <a:pos x="19" y="38"/>
                </a:cxn>
                <a:cxn ang="0">
                  <a:pos x="19" y="38"/>
                </a:cxn>
                <a:cxn ang="0">
                  <a:pos x="15" y="9"/>
                </a:cxn>
                <a:cxn ang="0">
                  <a:pos x="8" y="31"/>
                </a:cxn>
                <a:cxn ang="0">
                  <a:pos x="8" y="34"/>
                </a:cxn>
                <a:cxn ang="0">
                  <a:pos x="7" y="35"/>
                </a:cxn>
                <a:cxn ang="0">
                  <a:pos x="8" y="35"/>
                </a:cxn>
                <a:cxn ang="0">
                  <a:pos x="8" y="37"/>
                </a:cxn>
                <a:cxn ang="0">
                  <a:pos x="9" y="37"/>
                </a:cxn>
                <a:cxn ang="0">
                  <a:pos x="12" y="37"/>
                </a:cxn>
                <a:cxn ang="0">
                  <a:pos x="11" y="38"/>
                </a:cxn>
                <a:cxn ang="0">
                  <a:pos x="0" y="38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2" y="37"/>
                </a:cxn>
                <a:cxn ang="0">
                  <a:pos x="4" y="35"/>
                </a:cxn>
                <a:cxn ang="0">
                  <a:pos x="5" y="35"/>
                </a:cxn>
                <a:cxn ang="0">
                  <a:pos x="7" y="33"/>
                </a:cxn>
                <a:cxn ang="0">
                  <a:pos x="14" y="4"/>
                </a:cxn>
                <a:cxn ang="0">
                  <a:pos x="14" y="3"/>
                </a:cxn>
                <a:cxn ang="0">
                  <a:pos x="12" y="3"/>
                </a:cxn>
                <a:cxn ang="0">
                  <a:pos x="11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18" y="0"/>
                </a:cxn>
              </a:cxnLst>
              <a:rect l="0" t="0" r="r" b="b"/>
              <a:pathLst>
                <a:path w="53" h="38">
                  <a:moveTo>
                    <a:pt x="18" y="0"/>
                  </a:moveTo>
                  <a:lnTo>
                    <a:pt x="22" y="33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0" y="3"/>
                  </a:lnTo>
                  <a:lnTo>
                    <a:pt x="49" y="3"/>
                  </a:lnTo>
                  <a:lnTo>
                    <a:pt x="49" y="4"/>
                  </a:lnTo>
                  <a:lnTo>
                    <a:pt x="47" y="6"/>
                  </a:lnTo>
                  <a:lnTo>
                    <a:pt x="47" y="9"/>
                  </a:lnTo>
                  <a:lnTo>
                    <a:pt x="40" y="33"/>
                  </a:lnTo>
                  <a:lnTo>
                    <a:pt x="40" y="34"/>
                  </a:lnTo>
                  <a:lnTo>
                    <a:pt x="39" y="35"/>
                  </a:lnTo>
                  <a:lnTo>
                    <a:pt x="40" y="35"/>
                  </a:lnTo>
                  <a:lnTo>
                    <a:pt x="40" y="37"/>
                  </a:lnTo>
                  <a:lnTo>
                    <a:pt x="42" y="37"/>
                  </a:lnTo>
                  <a:lnTo>
                    <a:pt x="43" y="37"/>
                  </a:lnTo>
                  <a:lnTo>
                    <a:pt x="44" y="37"/>
                  </a:lnTo>
                  <a:lnTo>
                    <a:pt x="44" y="38"/>
                  </a:lnTo>
                  <a:lnTo>
                    <a:pt x="29" y="38"/>
                  </a:lnTo>
                  <a:lnTo>
                    <a:pt x="29" y="37"/>
                  </a:lnTo>
                  <a:lnTo>
                    <a:pt x="29" y="37"/>
                  </a:lnTo>
                  <a:lnTo>
                    <a:pt x="32" y="37"/>
                  </a:lnTo>
                  <a:lnTo>
                    <a:pt x="33" y="37"/>
                  </a:lnTo>
                  <a:lnTo>
                    <a:pt x="33" y="35"/>
                  </a:lnTo>
                  <a:lnTo>
                    <a:pt x="35" y="35"/>
                  </a:lnTo>
                  <a:lnTo>
                    <a:pt x="35" y="33"/>
                  </a:lnTo>
                  <a:lnTo>
                    <a:pt x="36" y="30"/>
                  </a:lnTo>
                  <a:lnTo>
                    <a:pt x="42" y="9"/>
                  </a:lnTo>
                  <a:lnTo>
                    <a:pt x="19" y="38"/>
                  </a:lnTo>
                  <a:lnTo>
                    <a:pt x="19" y="38"/>
                  </a:lnTo>
                  <a:lnTo>
                    <a:pt x="15" y="9"/>
                  </a:lnTo>
                  <a:lnTo>
                    <a:pt x="8" y="31"/>
                  </a:lnTo>
                  <a:lnTo>
                    <a:pt x="8" y="34"/>
                  </a:lnTo>
                  <a:lnTo>
                    <a:pt x="7" y="35"/>
                  </a:lnTo>
                  <a:lnTo>
                    <a:pt x="8" y="35"/>
                  </a:lnTo>
                  <a:lnTo>
                    <a:pt x="8" y="37"/>
                  </a:lnTo>
                  <a:lnTo>
                    <a:pt x="9" y="37"/>
                  </a:lnTo>
                  <a:lnTo>
                    <a:pt x="12" y="37"/>
                  </a:lnTo>
                  <a:lnTo>
                    <a:pt x="11" y="38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2" y="37"/>
                  </a:lnTo>
                  <a:lnTo>
                    <a:pt x="4" y="35"/>
                  </a:lnTo>
                  <a:lnTo>
                    <a:pt x="5" y="35"/>
                  </a:lnTo>
                  <a:lnTo>
                    <a:pt x="7" y="33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92" name="Freeform 120"/>
            <p:cNvSpPr>
              <a:spLocks/>
            </p:cNvSpPr>
            <p:nvPr/>
          </p:nvSpPr>
          <p:spPr bwMode="auto">
            <a:xfrm>
              <a:off x="2824" y="2360"/>
              <a:ext cx="25" cy="38"/>
            </a:xfrm>
            <a:custGeom>
              <a:avLst/>
              <a:gdLst/>
              <a:ahLst/>
              <a:cxnLst>
                <a:cxn ang="0">
                  <a:pos x="15" y="37"/>
                </a:cxn>
                <a:cxn ang="0">
                  <a:pos x="15" y="38"/>
                </a:cxn>
                <a:cxn ang="0">
                  <a:pos x="0" y="38"/>
                </a:cxn>
                <a:cxn ang="0">
                  <a:pos x="1" y="37"/>
                </a:cxn>
                <a:cxn ang="0">
                  <a:pos x="3" y="37"/>
                </a:cxn>
                <a:cxn ang="0">
                  <a:pos x="4" y="37"/>
                </a:cxn>
                <a:cxn ang="0">
                  <a:pos x="4" y="37"/>
                </a:cxn>
                <a:cxn ang="0">
                  <a:pos x="6" y="35"/>
                </a:cxn>
                <a:cxn ang="0">
                  <a:pos x="7" y="34"/>
                </a:cxn>
                <a:cxn ang="0">
                  <a:pos x="7" y="31"/>
                </a:cxn>
                <a:cxn ang="0">
                  <a:pos x="14" y="9"/>
                </a:cxn>
                <a:cxn ang="0">
                  <a:pos x="14" y="6"/>
                </a:cxn>
                <a:cxn ang="0">
                  <a:pos x="14" y="4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11" y="0"/>
                </a:cxn>
                <a:cxn ang="0">
                  <a:pos x="25" y="0"/>
                </a:cxn>
                <a:cxn ang="0">
                  <a:pos x="24" y="2"/>
                </a:cxn>
                <a:cxn ang="0">
                  <a:pos x="22" y="2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20" y="4"/>
                </a:cxn>
                <a:cxn ang="0">
                  <a:pos x="20" y="6"/>
                </a:cxn>
                <a:cxn ang="0">
                  <a:pos x="18" y="9"/>
                </a:cxn>
                <a:cxn ang="0">
                  <a:pos x="13" y="31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11" y="37"/>
                </a:cxn>
                <a:cxn ang="0">
                  <a:pos x="13" y="37"/>
                </a:cxn>
                <a:cxn ang="0">
                  <a:pos x="13" y="37"/>
                </a:cxn>
                <a:cxn ang="0">
                  <a:pos x="14" y="37"/>
                </a:cxn>
                <a:cxn ang="0">
                  <a:pos x="15" y="37"/>
                </a:cxn>
              </a:cxnLst>
              <a:rect l="0" t="0" r="r" b="b"/>
              <a:pathLst>
                <a:path w="25" h="38">
                  <a:moveTo>
                    <a:pt x="15" y="37"/>
                  </a:moveTo>
                  <a:lnTo>
                    <a:pt x="15" y="38"/>
                  </a:lnTo>
                  <a:lnTo>
                    <a:pt x="0" y="38"/>
                  </a:lnTo>
                  <a:lnTo>
                    <a:pt x="1" y="37"/>
                  </a:lnTo>
                  <a:lnTo>
                    <a:pt x="3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5"/>
                  </a:lnTo>
                  <a:lnTo>
                    <a:pt x="7" y="34"/>
                  </a:lnTo>
                  <a:lnTo>
                    <a:pt x="7" y="31"/>
                  </a:lnTo>
                  <a:lnTo>
                    <a:pt x="14" y="9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25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1" y="3"/>
                  </a:lnTo>
                  <a:lnTo>
                    <a:pt x="20" y="4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3" y="31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1" y="37"/>
                  </a:lnTo>
                  <a:lnTo>
                    <a:pt x="13" y="37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93" name="Freeform 121"/>
            <p:cNvSpPr>
              <a:spLocks/>
            </p:cNvSpPr>
            <p:nvPr/>
          </p:nvSpPr>
          <p:spPr bwMode="auto">
            <a:xfrm>
              <a:off x="2842" y="2360"/>
              <a:ext cx="44" cy="4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0" y="30"/>
                </a:cxn>
                <a:cxn ang="0">
                  <a:pos x="35" y="9"/>
                </a:cxn>
                <a:cxn ang="0">
                  <a:pos x="37" y="6"/>
                </a:cxn>
                <a:cxn ang="0">
                  <a:pos x="37" y="4"/>
                </a:cxn>
                <a:cxn ang="0">
                  <a:pos x="37" y="3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32" y="0"/>
                </a:cxn>
                <a:cxn ang="0">
                  <a:pos x="44" y="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41" y="3"/>
                </a:cxn>
                <a:cxn ang="0">
                  <a:pos x="39" y="3"/>
                </a:cxn>
                <a:cxn ang="0">
                  <a:pos x="39" y="4"/>
                </a:cxn>
                <a:cxn ang="0">
                  <a:pos x="38" y="6"/>
                </a:cxn>
                <a:cxn ang="0">
                  <a:pos x="37" y="9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16" y="7"/>
                </a:cxn>
                <a:cxn ang="0">
                  <a:pos x="9" y="31"/>
                </a:cxn>
                <a:cxn ang="0">
                  <a:pos x="9" y="34"/>
                </a:cxn>
                <a:cxn ang="0">
                  <a:pos x="9" y="35"/>
                </a:cxn>
                <a:cxn ang="0">
                  <a:pos x="9" y="35"/>
                </a:cxn>
                <a:cxn ang="0">
                  <a:pos x="9" y="37"/>
                </a:cxn>
                <a:cxn ang="0">
                  <a:pos x="10" y="37"/>
                </a:cxn>
                <a:cxn ang="0">
                  <a:pos x="11" y="37"/>
                </a:cxn>
                <a:cxn ang="0">
                  <a:pos x="11" y="38"/>
                </a:cxn>
                <a:cxn ang="0">
                  <a:pos x="0" y="38"/>
                </a:cxn>
                <a:cxn ang="0">
                  <a:pos x="0" y="37"/>
                </a:cxn>
                <a:cxn ang="0">
                  <a:pos x="2" y="37"/>
                </a:cxn>
                <a:cxn ang="0">
                  <a:pos x="3" y="37"/>
                </a:cxn>
                <a:cxn ang="0">
                  <a:pos x="4" y="37"/>
                </a:cxn>
                <a:cxn ang="0">
                  <a:pos x="4" y="35"/>
                </a:cxn>
                <a:cxn ang="0">
                  <a:pos x="6" y="34"/>
                </a:cxn>
                <a:cxn ang="0">
                  <a:pos x="7" y="31"/>
                </a:cxn>
                <a:cxn ang="0">
                  <a:pos x="14" y="4"/>
                </a:cxn>
                <a:cxn ang="0">
                  <a:pos x="13" y="3"/>
                </a:cxn>
                <a:cxn ang="0">
                  <a:pos x="11" y="3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17" y="0"/>
                </a:cxn>
              </a:cxnLst>
              <a:rect l="0" t="0" r="r" b="b"/>
              <a:pathLst>
                <a:path w="44" h="40">
                  <a:moveTo>
                    <a:pt x="17" y="0"/>
                  </a:moveTo>
                  <a:lnTo>
                    <a:pt x="30" y="30"/>
                  </a:lnTo>
                  <a:lnTo>
                    <a:pt x="35" y="9"/>
                  </a:lnTo>
                  <a:lnTo>
                    <a:pt x="37" y="6"/>
                  </a:lnTo>
                  <a:lnTo>
                    <a:pt x="37" y="4"/>
                  </a:lnTo>
                  <a:lnTo>
                    <a:pt x="37" y="3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41" y="3"/>
                  </a:lnTo>
                  <a:lnTo>
                    <a:pt x="39" y="3"/>
                  </a:lnTo>
                  <a:lnTo>
                    <a:pt x="39" y="4"/>
                  </a:lnTo>
                  <a:lnTo>
                    <a:pt x="38" y="6"/>
                  </a:lnTo>
                  <a:lnTo>
                    <a:pt x="37" y="9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16" y="7"/>
                  </a:lnTo>
                  <a:lnTo>
                    <a:pt x="9" y="31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9" y="37"/>
                  </a:lnTo>
                  <a:lnTo>
                    <a:pt x="10" y="37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4"/>
                  </a:lnTo>
                  <a:lnTo>
                    <a:pt x="7" y="31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1" y="3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94" name="Freeform 122"/>
            <p:cNvSpPr>
              <a:spLocks noEditPoints="1"/>
            </p:cNvSpPr>
            <p:nvPr/>
          </p:nvSpPr>
          <p:spPr bwMode="auto">
            <a:xfrm>
              <a:off x="2877" y="2360"/>
              <a:ext cx="34" cy="38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0" y="31"/>
                </a:cxn>
                <a:cxn ang="0">
                  <a:pos x="28" y="33"/>
                </a:cxn>
                <a:cxn ang="0">
                  <a:pos x="28" y="34"/>
                </a:cxn>
                <a:cxn ang="0">
                  <a:pos x="30" y="35"/>
                </a:cxn>
                <a:cxn ang="0">
                  <a:pos x="30" y="35"/>
                </a:cxn>
                <a:cxn ang="0">
                  <a:pos x="30" y="37"/>
                </a:cxn>
                <a:cxn ang="0">
                  <a:pos x="31" y="37"/>
                </a:cxn>
                <a:cxn ang="0">
                  <a:pos x="32" y="37"/>
                </a:cxn>
                <a:cxn ang="0">
                  <a:pos x="34" y="37"/>
                </a:cxn>
                <a:cxn ang="0">
                  <a:pos x="34" y="38"/>
                </a:cxn>
                <a:cxn ang="0">
                  <a:pos x="18" y="38"/>
                </a:cxn>
                <a:cxn ang="0">
                  <a:pos x="18" y="37"/>
                </a:cxn>
                <a:cxn ang="0">
                  <a:pos x="20" y="37"/>
                </a:cxn>
                <a:cxn ang="0">
                  <a:pos x="21" y="37"/>
                </a:cxn>
                <a:cxn ang="0">
                  <a:pos x="23" y="37"/>
                </a:cxn>
                <a:cxn ang="0">
                  <a:pos x="23" y="35"/>
                </a:cxn>
                <a:cxn ang="0">
                  <a:pos x="24" y="35"/>
                </a:cxn>
                <a:cxn ang="0">
                  <a:pos x="24" y="34"/>
                </a:cxn>
                <a:cxn ang="0">
                  <a:pos x="24" y="31"/>
                </a:cxn>
                <a:cxn ang="0">
                  <a:pos x="25" y="26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9" y="33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9" y="35"/>
                </a:cxn>
                <a:cxn ang="0">
                  <a:pos x="9" y="35"/>
                </a:cxn>
                <a:cxn ang="0">
                  <a:pos x="9" y="37"/>
                </a:cxn>
                <a:cxn ang="0">
                  <a:pos x="10" y="37"/>
                </a:cxn>
                <a:cxn ang="0">
                  <a:pos x="11" y="37"/>
                </a:cxn>
                <a:cxn ang="0">
                  <a:pos x="11" y="38"/>
                </a:cxn>
                <a:cxn ang="0">
                  <a:pos x="0" y="38"/>
                </a:cxn>
                <a:cxn ang="0">
                  <a:pos x="0" y="37"/>
                </a:cxn>
                <a:cxn ang="0">
                  <a:pos x="2" y="37"/>
                </a:cxn>
                <a:cxn ang="0">
                  <a:pos x="4" y="35"/>
                </a:cxn>
                <a:cxn ang="0">
                  <a:pos x="6" y="34"/>
                </a:cxn>
                <a:cxn ang="0">
                  <a:pos x="9" y="31"/>
                </a:cxn>
                <a:cxn ang="0">
                  <a:pos x="31" y="0"/>
                </a:cxn>
                <a:cxn ang="0">
                  <a:pos x="32" y="0"/>
                </a:cxn>
                <a:cxn ang="0">
                  <a:pos x="27" y="9"/>
                </a:cxn>
                <a:cxn ang="0">
                  <a:pos x="16" y="24"/>
                </a:cxn>
                <a:cxn ang="0">
                  <a:pos x="25" y="24"/>
                </a:cxn>
                <a:cxn ang="0">
                  <a:pos x="27" y="9"/>
                </a:cxn>
              </a:cxnLst>
              <a:rect l="0" t="0" r="r" b="b"/>
              <a:pathLst>
                <a:path w="34" h="38">
                  <a:moveTo>
                    <a:pt x="32" y="0"/>
                  </a:moveTo>
                  <a:lnTo>
                    <a:pt x="30" y="31"/>
                  </a:lnTo>
                  <a:lnTo>
                    <a:pt x="28" y="33"/>
                  </a:lnTo>
                  <a:lnTo>
                    <a:pt x="28" y="34"/>
                  </a:lnTo>
                  <a:lnTo>
                    <a:pt x="30" y="35"/>
                  </a:lnTo>
                  <a:lnTo>
                    <a:pt x="30" y="35"/>
                  </a:lnTo>
                  <a:lnTo>
                    <a:pt x="30" y="37"/>
                  </a:lnTo>
                  <a:lnTo>
                    <a:pt x="31" y="37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4" y="38"/>
                  </a:lnTo>
                  <a:lnTo>
                    <a:pt x="18" y="38"/>
                  </a:lnTo>
                  <a:lnTo>
                    <a:pt x="18" y="37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3" y="37"/>
                  </a:lnTo>
                  <a:lnTo>
                    <a:pt x="23" y="35"/>
                  </a:lnTo>
                  <a:lnTo>
                    <a:pt x="24" y="35"/>
                  </a:lnTo>
                  <a:lnTo>
                    <a:pt x="24" y="34"/>
                  </a:lnTo>
                  <a:lnTo>
                    <a:pt x="24" y="31"/>
                  </a:lnTo>
                  <a:lnTo>
                    <a:pt x="25" y="26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9" y="33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9" y="37"/>
                  </a:lnTo>
                  <a:lnTo>
                    <a:pt x="10" y="37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2" y="37"/>
                  </a:lnTo>
                  <a:lnTo>
                    <a:pt x="4" y="35"/>
                  </a:lnTo>
                  <a:lnTo>
                    <a:pt x="6" y="34"/>
                  </a:lnTo>
                  <a:lnTo>
                    <a:pt x="9" y="31"/>
                  </a:lnTo>
                  <a:lnTo>
                    <a:pt x="31" y="0"/>
                  </a:lnTo>
                  <a:lnTo>
                    <a:pt x="32" y="0"/>
                  </a:lnTo>
                  <a:close/>
                  <a:moveTo>
                    <a:pt x="27" y="9"/>
                  </a:moveTo>
                  <a:lnTo>
                    <a:pt x="16" y="24"/>
                  </a:lnTo>
                  <a:lnTo>
                    <a:pt x="25" y="24"/>
                  </a:lnTo>
                  <a:lnTo>
                    <a:pt x="27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95" name="Freeform 123"/>
            <p:cNvSpPr>
              <a:spLocks/>
            </p:cNvSpPr>
            <p:nvPr/>
          </p:nvSpPr>
          <p:spPr bwMode="auto">
            <a:xfrm>
              <a:off x="2914" y="2360"/>
              <a:ext cx="29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0" y="38"/>
                </a:cxn>
                <a:cxn ang="0">
                  <a:pos x="0" y="37"/>
                </a:cxn>
                <a:cxn ang="0">
                  <a:pos x="2" y="37"/>
                </a:cxn>
                <a:cxn ang="0">
                  <a:pos x="2" y="37"/>
                </a:cxn>
                <a:cxn ang="0">
                  <a:pos x="4" y="37"/>
                </a:cxn>
                <a:cxn ang="0">
                  <a:pos x="5" y="35"/>
                </a:cxn>
                <a:cxn ang="0">
                  <a:pos x="5" y="34"/>
                </a:cxn>
                <a:cxn ang="0">
                  <a:pos x="7" y="31"/>
                </a:cxn>
                <a:cxn ang="0">
                  <a:pos x="12" y="9"/>
                </a:cxn>
                <a:cxn ang="0">
                  <a:pos x="14" y="6"/>
                </a:cxn>
                <a:cxn ang="0">
                  <a:pos x="14" y="4"/>
                </a:cxn>
                <a:cxn ang="0">
                  <a:pos x="14" y="3"/>
                </a:cxn>
                <a:cxn ang="0">
                  <a:pos x="12" y="3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25" y="0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21" y="3"/>
                </a:cxn>
                <a:cxn ang="0">
                  <a:pos x="19" y="3"/>
                </a:cxn>
                <a:cxn ang="0">
                  <a:pos x="19" y="4"/>
                </a:cxn>
                <a:cxn ang="0">
                  <a:pos x="18" y="6"/>
                </a:cxn>
                <a:cxn ang="0">
                  <a:pos x="18" y="9"/>
                </a:cxn>
                <a:cxn ang="0">
                  <a:pos x="11" y="31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11" y="37"/>
                </a:cxn>
                <a:cxn ang="0">
                  <a:pos x="12" y="37"/>
                </a:cxn>
                <a:cxn ang="0">
                  <a:pos x="14" y="37"/>
                </a:cxn>
                <a:cxn ang="0">
                  <a:pos x="16" y="37"/>
                </a:cxn>
                <a:cxn ang="0">
                  <a:pos x="19" y="37"/>
                </a:cxn>
                <a:cxn ang="0">
                  <a:pos x="22" y="35"/>
                </a:cxn>
                <a:cxn ang="0">
                  <a:pos x="24" y="35"/>
                </a:cxn>
                <a:cxn ang="0">
                  <a:pos x="25" y="34"/>
                </a:cxn>
                <a:cxn ang="0">
                  <a:pos x="26" y="33"/>
                </a:cxn>
                <a:cxn ang="0">
                  <a:pos x="28" y="30"/>
                </a:cxn>
                <a:cxn ang="0">
                  <a:pos x="28" y="28"/>
                </a:cxn>
                <a:cxn ang="0">
                  <a:pos x="29" y="28"/>
                </a:cxn>
                <a:cxn ang="0">
                  <a:pos x="26" y="38"/>
                </a:cxn>
              </a:cxnLst>
              <a:rect l="0" t="0" r="r" b="b"/>
              <a:pathLst>
                <a:path w="29" h="38">
                  <a:moveTo>
                    <a:pt x="26" y="38"/>
                  </a:moveTo>
                  <a:lnTo>
                    <a:pt x="0" y="38"/>
                  </a:lnTo>
                  <a:lnTo>
                    <a:pt x="0" y="37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7" y="31"/>
                  </a:lnTo>
                  <a:lnTo>
                    <a:pt x="12" y="9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8" y="9"/>
                  </a:lnTo>
                  <a:lnTo>
                    <a:pt x="11" y="31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1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6" y="37"/>
                  </a:lnTo>
                  <a:lnTo>
                    <a:pt x="19" y="37"/>
                  </a:lnTo>
                  <a:lnTo>
                    <a:pt x="22" y="35"/>
                  </a:lnTo>
                  <a:lnTo>
                    <a:pt x="24" y="35"/>
                  </a:lnTo>
                  <a:lnTo>
                    <a:pt x="25" y="34"/>
                  </a:lnTo>
                  <a:lnTo>
                    <a:pt x="26" y="33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29" y="2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96" name="Freeform 124"/>
            <p:cNvSpPr>
              <a:spLocks/>
            </p:cNvSpPr>
            <p:nvPr/>
          </p:nvSpPr>
          <p:spPr bwMode="auto">
            <a:xfrm>
              <a:off x="2984" y="2360"/>
              <a:ext cx="12" cy="49"/>
            </a:xfrm>
            <a:custGeom>
              <a:avLst/>
              <a:gdLst/>
              <a:ahLst/>
              <a:cxnLst>
                <a:cxn ang="0">
                  <a:pos x="12" y="49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4" y="2"/>
                </a:cxn>
                <a:cxn ang="0">
                  <a:pos x="4" y="48"/>
                </a:cxn>
                <a:cxn ang="0">
                  <a:pos x="12" y="48"/>
                </a:cxn>
                <a:cxn ang="0">
                  <a:pos x="12" y="49"/>
                </a:cxn>
              </a:cxnLst>
              <a:rect l="0" t="0" r="r" b="b"/>
              <a:pathLst>
                <a:path w="12" h="49">
                  <a:moveTo>
                    <a:pt x="12" y="49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4" y="2"/>
                  </a:lnTo>
                  <a:lnTo>
                    <a:pt x="4" y="48"/>
                  </a:lnTo>
                  <a:lnTo>
                    <a:pt x="12" y="48"/>
                  </a:lnTo>
                  <a:lnTo>
                    <a:pt x="12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97" name="Freeform 125"/>
            <p:cNvSpPr>
              <a:spLocks/>
            </p:cNvSpPr>
            <p:nvPr/>
          </p:nvSpPr>
          <p:spPr bwMode="auto">
            <a:xfrm>
              <a:off x="3003" y="2360"/>
              <a:ext cx="16" cy="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33"/>
                </a:cxn>
                <a:cxn ang="0">
                  <a:pos x="12" y="34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13" y="38"/>
                </a:cxn>
                <a:cxn ang="0">
                  <a:pos x="16" y="38"/>
                </a:cxn>
                <a:cxn ang="0">
                  <a:pos x="16" y="38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3" y="38"/>
                </a:cxn>
                <a:cxn ang="0">
                  <a:pos x="5" y="37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6" y="35"/>
                </a:cxn>
                <a:cxn ang="0">
                  <a:pos x="6" y="33"/>
                </a:cxn>
                <a:cxn ang="0">
                  <a:pos x="6" y="11"/>
                </a:cxn>
                <a:cxn ang="0">
                  <a:pos x="6" y="7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3" y="4"/>
                </a:cxn>
                <a:cxn ang="0">
                  <a:pos x="2" y="4"/>
                </a:cxn>
                <a:cxn ang="0">
                  <a:pos x="0" y="4"/>
                </a:cxn>
              </a:cxnLst>
              <a:rect l="0" t="0" r="r" b="b"/>
              <a:pathLst>
                <a:path w="16" h="38">
                  <a:moveTo>
                    <a:pt x="0" y="4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2" y="33"/>
                  </a:lnTo>
                  <a:lnTo>
                    <a:pt x="12" y="34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3" y="38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3" y="38"/>
                  </a:lnTo>
                  <a:lnTo>
                    <a:pt x="5" y="37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6" y="35"/>
                  </a:lnTo>
                  <a:lnTo>
                    <a:pt x="6" y="33"/>
                  </a:lnTo>
                  <a:lnTo>
                    <a:pt x="6" y="11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98" name="Freeform 126"/>
            <p:cNvSpPr>
              <a:spLocks/>
            </p:cNvSpPr>
            <p:nvPr/>
          </p:nvSpPr>
          <p:spPr bwMode="auto">
            <a:xfrm>
              <a:off x="3029" y="2393"/>
              <a:ext cx="8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2"/>
                </a:cxn>
                <a:cxn ang="0">
                  <a:pos x="4" y="11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7"/>
                </a:cxn>
                <a:cxn ang="0">
                  <a:pos x="2" y="7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7" y="1"/>
                </a:cxn>
                <a:cxn ang="0">
                  <a:pos x="8" y="2"/>
                </a:cxn>
                <a:cxn ang="0">
                  <a:pos x="8" y="5"/>
                </a:cxn>
                <a:cxn ang="0">
                  <a:pos x="7" y="8"/>
                </a:cxn>
                <a:cxn ang="0">
                  <a:pos x="5" y="11"/>
                </a:cxn>
                <a:cxn ang="0">
                  <a:pos x="4" y="12"/>
                </a:cxn>
                <a:cxn ang="0">
                  <a:pos x="0" y="14"/>
                </a:cxn>
              </a:cxnLst>
              <a:rect l="0" t="0" r="r" b="b"/>
              <a:pathLst>
                <a:path w="8" h="14">
                  <a:moveTo>
                    <a:pt x="0" y="14"/>
                  </a:moveTo>
                  <a:lnTo>
                    <a:pt x="0" y="14"/>
                  </a:lnTo>
                  <a:lnTo>
                    <a:pt x="2" y="12"/>
                  </a:lnTo>
                  <a:lnTo>
                    <a:pt x="4" y="11"/>
                  </a:lnTo>
                  <a:lnTo>
                    <a:pt x="5" y="8"/>
                  </a:lnTo>
                  <a:lnTo>
                    <a:pt x="7" y="7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2" y="7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5"/>
                  </a:lnTo>
                  <a:lnTo>
                    <a:pt x="7" y="8"/>
                  </a:lnTo>
                  <a:lnTo>
                    <a:pt x="5" y="11"/>
                  </a:lnTo>
                  <a:lnTo>
                    <a:pt x="4" y="1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99" name="Freeform 127"/>
            <p:cNvSpPr>
              <a:spLocks/>
            </p:cNvSpPr>
            <p:nvPr/>
          </p:nvSpPr>
          <p:spPr bwMode="auto">
            <a:xfrm>
              <a:off x="3046" y="2360"/>
              <a:ext cx="15" cy="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9" y="0"/>
                </a:cxn>
                <a:cxn ang="0">
                  <a:pos x="11" y="0"/>
                </a:cxn>
                <a:cxn ang="0">
                  <a:pos x="11" y="33"/>
                </a:cxn>
                <a:cxn ang="0">
                  <a:pos x="11" y="34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2" y="38"/>
                </a:cxn>
                <a:cxn ang="0">
                  <a:pos x="15" y="38"/>
                </a:cxn>
                <a:cxn ang="0">
                  <a:pos x="15" y="38"/>
                </a:cxn>
                <a:cxn ang="0">
                  <a:pos x="1" y="38"/>
                </a:cxn>
                <a:cxn ang="0">
                  <a:pos x="1" y="38"/>
                </a:cxn>
                <a:cxn ang="0">
                  <a:pos x="2" y="38"/>
                </a:cxn>
                <a:cxn ang="0">
                  <a:pos x="4" y="37"/>
                </a:cxn>
                <a:cxn ang="0">
                  <a:pos x="5" y="37"/>
                </a:cxn>
                <a:cxn ang="0">
                  <a:pos x="5" y="37"/>
                </a:cxn>
                <a:cxn ang="0">
                  <a:pos x="5" y="35"/>
                </a:cxn>
                <a:cxn ang="0">
                  <a:pos x="5" y="33"/>
                </a:cxn>
                <a:cxn ang="0">
                  <a:pos x="5" y="11"/>
                </a:cxn>
                <a:cxn ang="0">
                  <a:pos x="5" y="7"/>
                </a:cxn>
                <a:cxn ang="0">
                  <a:pos x="5" y="6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1" y="4"/>
                </a:cxn>
                <a:cxn ang="0">
                  <a:pos x="0" y="4"/>
                </a:cxn>
              </a:cxnLst>
              <a:rect l="0" t="0" r="r" b="b"/>
              <a:pathLst>
                <a:path w="15" h="38">
                  <a:moveTo>
                    <a:pt x="0" y="4"/>
                  </a:moveTo>
                  <a:lnTo>
                    <a:pt x="9" y="0"/>
                  </a:lnTo>
                  <a:lnTo>
                    <a:pt x="11" y="0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2" y="38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" y="38"/>
                  </a:lnTo>
                  <a:lnTo>
                    <a:pt x="1" y="38"/>
                  </a:lnTo>
                  <a:lnTo>
                    <a:pt x="2" y="38"/>
                  </a:lnTo>
                  <a:lnTo>
                    <a:pt x="4" y="37"/>
                  </a:lnTo>
                  <a:lnTo>
                    <a:pt x="5" y="37"/>
                  </a:lnTo>
                  <a:lnTo>
                    <a:pt x="5" y="37"/>
                  </a:lnTo>
                  <a:lnTo>
                    <a:pt x="5" y="35"/>
                  </a:lnTo>
                  <a:lnTo>
                    <a:pt x="5" y="33"/>
                  </a:lnTo>
                  <a:lnTo>
                    <a:pt x="5" y="11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00" name="Freeform 128"/>
            <p:cNvSpPr>
              <a:spLocks/>
            </p:cNvSpPr>
            <p:nvPr/>
          </p:nvSpPr>
          <p:spPr bwMode="auto">
            <a:xfrm>
              <a:off x="3069" y="2360"/>
              <a:ext cx="13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13" y="49"/>
                </a:cxn>
                <a:cxn ang="0">
                  <a:pos x="0" y="49"/>
                </a:cxn>
                <a:cxn ang="0">
                  <a:pos x="0" y="48"/>
                </a:cxn>
                <a:cxn ang="0">
                  <a:pos x="9" y="48"/>
                </a:cxn>
                <a:cxn ang="0">
                  <a:pos x="9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13" h="49">
                  <a:moveTo>
                    <a:pt x="0" y="0"/>
                  </a:moveTo>
                  <a:lnTo>
                    <a:pt x="13" y="0"/>
                  </a:lnTo>
                  <a:lnTo>
                    <a:pt x="13" y="49"/>
                  </a:lnTo>
                  <a:lnTo>
                    <a:pt x="0" y="49"/>
                  </a:lnTo>
                  <a:lnTo>
                    <a:pt x="0" y="48"/>
                  </a:lnTo>
                  <a:lnTo>
                    <a:pt x="9" y="48"/>
                  </a:lnTo>
                  <a:lnTo>
                    <a:pt x="9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01" name="Freeform 129"/>
            <p:cNvSpPr>
              <a:spLocks noEditPoints="1"/>
            </p:cNvSpPr>
            <p:nvPr/>
          </p:nvSpPr>
          <p:spPr bwMode="auto">
            <a:xfrm>
              <a:off x="3151" y="2360"/>
              <a:ext cx="28" cy="38"/>
            </a:xfrm>
            <a:custGeom>
              <a:avLst/>
              <a:gdLst/>
              <a:ahLst/>
              <a:cxnLst>
                <a:cxn ang="0">
                  <a:pos x="10" y="21"/>
                </a:cxn>
                <a:cxn ang="0">
                  <a:pos x="10" y="33"/>
                </a:cxn>
                <a:cxn ang="0">
                  <a:pos x="10" y="35"/>
                </a:cxn>
                <a:cxn ang="0">
                  <a:pos x="11" y="37"/>
                </a:cxn>
                <a:cxn ang="0">
                  <a:pos x="12" y="38"/>
                </a:cxn>
                <a:cxn ang="0">
                  <a:pos x="14" y="38"/>
                </a:cxn>
                <a:cxn ang="0">
                  <a:pos x="15" y="38"/>
                </a:cxn>
                <a:cxn ang="0">
                  <a:pos x="15" y="38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3" y="37"/>
                </a:cxn>
                <a:cxn ang="0">
                  <a:pos x="4" y="37"/>
                </a:cxn>
                <a:cxn ang="0">
                  <a:pos x="4" y="35"/>
                </a:cxn>
                <a:cxn ang="0">
                  <a:pos x="4" y="33"/>
                </a:cxn>
                <a:cxn ang="0">
                  <a:pos x="4" y="7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4" y="3"/>
                </a:cxn>
                <a:cxn ang="0">
                  <a:pos x="26" y="6"/>
                </a:cxn>
                <a:cxn ang="0">
                  <a:pos x="28" y="9"/>
                </a:cxn>
                <a:cxn ang="0">
                  <a:pos x="28" y="11"/>
                </a:cxn>
                <a:cxn ang="0">
                  <a:pos x="28" y="16"/>
                </a:cxn>
                <a:cxn ang="0">
                  <a:pos x="25" y="18"/>
                </a:cxn>
                <a:cxn ang="0">
                  <a:pos x="21" y="21"/>
                </a:cxn>
                <a:cxn ang="0">
                  <a:pos x="17" y="21"/>
                </a:cxn>
                <a:cxn ang="0">
                  <a:pos x="15" y="21"/>
                </a:cxn>
                <a:cxn ang="0">
                  <a:pos x="14" y="21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10" y="18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7" y="18"/>
                </a:cxn>
                <a:cxn ang="0">
                  <a:pos x="19" y="17"/>
                </a:cxn>
                <a:cxn ang="0">
                  <a:pos x="21" y="14"/>
                </a:cxn>
                <a:cxn ang="0">
                  <a:pos x="22" y="11"/>
                </a:cxn>
                <a:cxn ang="0">
                  <a:pos x="21" y="9"/>
                </a:cxn>
                <a:cxn ang="0">
                  <a:pos x="21" y="7"/>
                </a:cxn>
                <a:cxn ang="0">
                  <a:pos x="19" y="4"/>
                </a:cxn>
                <a:cxn ang="0">
                  <a:pos x="18" y="3"/>
                </a:cxn>
                <a:cxn ang="0">
                  <a:pos x="15" y="3"/>
                </a:cxn>
                <a:cxn ang="0">
                  <a:pos x="14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10" y="18"/>
                </a:cxn>
              </a:cxnLst>
              <a:rect l="0" t="0" r="r" b="b"/>
              <a:pathLst>
                <a:path w="28" h="38">
                  <a:moveTo>
                    <a:pt x="10" y="21"/>
                  </a:moveTo>
                  <a:lnTo>
                    <a:pt x="10" y="33"/>
                  </a:lnTo>
                  <a:lnTo>
                    <a:pt x="10" y="35"/>
                  </a:lnTo>
                  <a:lnTo>
                    <a:pt x="11" y="37"/>
                  </a:lnTo>
                  <a:lnTo>
                    <a:pt x="12" y="38"/>
                  </a:lnTo>
                  <a:lnTo>
                    <a:pt x="14" y="38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8"/>
                  </a:lnTo>
                  <a:lnTo>
                    <a:pt x="3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7"/>
                  </a:lnTo>
                  <a:lnTo>
                    <a:pt x="4" y="4"/>
                  </a:lnTo>
                  <a:lnTo>
                    <a:pt x="4" y="3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4" y="3"/>
                  </a:lnTo>
                  <a:lnTo>
                    <a:pt x="26" y="6"/>
                  </a:lnTo>
                  <a:lnTo>
                    <a:pt x="28" y="9"/>
                  </a:lnTo>
                  <a:lnTo>
                    <a:pt x="28" y="11"/>
                  </a:lnTo>
                  <a:lnTo>
                    <a:pt x="28" y="16"/>
                  </a:lnTo>
                  <a:lnTo>
                    <a:pt x="25" y="18"/>
                  </a:lnTo>
                  <a:lnTo>
                    <a:pt x="21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4" y="21"/>
                  </a:lnTo>
                  <a:lnTo>
                    <a:pt x="11" y="21"/>
                  </a:lnTo>
                  <a:lnTo>
                    <a:pt x="10" y="21"/>
                  </a:lnTo>
                  <a:close/>
                  <a:moveTo>
                    <a:pt x="10" y="18"/>
                  </a:moveTo>
                  <a:lnTo>
                    <a:pt x="11" y="20"/>
                  </a:lnTo>
                  <a:lnTo>
                    <a:pt x="12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7" y="18"/>
                  </a:lnTo>
                  <a:lnTo>
                    <a:pt x="19" y="17"/>
                  </a:lnTo>
                  <a:lnTo>
                    <a:pt x="21" y="14"/>
                  </a:lnTo>
                  <a:lnTo>
                    <a:pt x="22" y="11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19" y="4"/>
                  </a:lnTo>
                  <a:lnTo>
                    <a:pt x="18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10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02" name="Freeform 130"/>
            <p:cNvSpPr>
              <a:spLocks/>
            </p:cNvSpPr>
            <p:nvPr/>
          </p:nvSpPr>
          <p:spPr bwMode="auto">
            <a:xfrm>
              <a:off x="3182" y="2373"/>
              <a:ext cx="18" cy="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"/>
                </a:cxn>
                <a:cxn ang="0">
                  <a:pos x="9" y="3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5" y="0"/>
                </a:cxn>
                <a:cxn ang="0">
                  <a:pos x="16" y="1"/>
                </a:cxn>
                <a:cxn ang="0">
                  <a:pos x="18" y="1"/>
                </a:cxn>
                <a:cxn ang="0">
                  <a:pos x="18" y="3"/>
                </a:cxn>
                <a:cxn ang="0">
                  <a:pos x="18" y="4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5" y="5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2" y="4"/>
                </a:cxn>
                <a:cxn ang="0">
                  <a:pos x="11" y="4"/>
                </a:cxn>
                <a:cxn ang="0">
                  <a:pos x="11" y="4"/>
                </a:cxn>
                <a:cxn ang="0">
                  <a:pos x="11" y="4"/>
                </a:cxn>
                <a:cxn ang="0">
                  <a:pos x="9" y="5"/>
                </a:cxn>
                <a:cxn ang="0">
                  <a:pos x="8" y="8"/>
                </a:cxn>
                <a:cxn ang="0">
                  <a:pos x="8" y="20"/>
                </a:cxn>
                <a:cxn ang="0">
                  <a:pos x="8" y="21"/>
                </a:cxn>
                <a:cxn ang="0">
                  <a:pos x="8" y="22"/>
                </a:cxn>
                <a:cxn ang="0">
                  <a:pos x="8" y="24"/>
                </a:cxn>
                <a:cxn ang="0">
                  <a:pos x="9" y="24"/>
                </a:cxn>
                <a:cxn ang="0">
                  <a:pos x="11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" y="25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2" y="22"/>
                </a:cxn>
                <a:cxn ang="0">
                  <a:pos x="2" y="21"/>
                </a:cxn>
                <a:cxn ang="0">
                  <a:pos x="2" y="20"/>
                </a:cxn>
                <a:cxn ang="0">
                  <a:pos x="2" y="10"/>
                </a:cxn>
                <a:cxn ang="0">
                  <a:pos x="2" y="7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8" y="0"/>
                </a:cxn>
              </a:cxnLst>
              <a:rect l="0" t="0" r="r" b="b"/>
              <a:pathLst>
                <a:path w="18" h="25">
                  <a:moveTo>
                    <a:pt x="8" y="0"/>
                  </a:moveTo>
                  <a:lnTo>
                    <a:pt x="8" y="5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6" y="1"/>
                  </a:lnTo>
                  <a:lnTo>
                    <a:pt x="18" y="1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2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9" y="5"/>
                  </a:lnTo>
                  <a:lnTo>
                    <a:pt x="8" y="8"/>
                  </a:lnTo>
                  <a:lnTo>
                    <a:pt x="8" y="20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9" y="24"/>
                  </a:lnTo>
                  <a:lnTo>
                    <a:pt x="11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25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2" y="10"/>
                  </a:lnTo>
                  <a:lnTo>
                    <a:pt x="2" y="7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03" name="Freeform 131"/>
            <p:cNvSpPr>
              <a:spLocks noEditPoints="1"/>
            </p:cNvSpPr>
            <p:nvPr/>
          </p:nvSpPr>
          <p:spPr bwMode="auto">
            <a:xfrm>
              <a:off x="3201" y="2373"/>
              <a:ext cx="21" cy="27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4"/>
                </a:cxn>
                <a:cxn ang="0">
                  <a:pos x="7" y="18"/>
                </a:cxn>
                <a:cxn ang="0">
                  <a:pos x="10" y="21"/>
                </a:cxn>
                <a:cxn ang="0">
                  <a:pos x="13" y="21"/>
                </a:cxn>
                <a:cxn ang="0">
                  <a:pos x="16" y="21"/>
                </a:cxn>
                <a:cxn ang="0">
                  <a:pos x="17" y="20"/>
                </a:cxn>
                <a:cxn ang="0">
                  <a:pos x="20" y="18"/>
                </a:cxn>
                <a:cxn ang="0">
                  <a:pos x="21" y="15"/>
                </a:cxn>
                <a:cxn ang="0">
                  <a:pos x="21" y="15"/>
                </a:cxn>
                <a:cxn ang="0">
                  <a:pos x="20" y="20"/>
                </a:cxn>
                <a:cxn ang="0">
                  <a:pos x="18" y="22"/>
                </a:cxn>
                <a:cxn ang="0">
                  <a:pos x="14" y="25"/>
                </a:cxn>
                <a:cxn ang="0">
                  <a:pos x="11" y="27"/>
                </a:cxn>
                <a:cxn ang="0">
                  <a:pos x="7" y="25"/>
                </a:cxn>
                <a:cxn ang="0">
                  <a:pos x="3" y="22"/>
                </a:cxn>
                <a:cxn ang="0">
                  <a:pos x="2" y="18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2" y="5"/>
                </a:cxn>
                <a:cxn ang="0">
                  <a:pos x="3" y="3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18" y="3"/>
                </a:cxn>
                <a:cxn ang="0">
                  <a:pos x="20" y="5"/>
                </a:cxn>
                <a:cxn ang="0">
                  <a:pos x="21" y="10"/>
                </a:cxn>
                <a:cxn ang="0">
                  <a:pos x="4" y="10"/>
                </a:cxn>
                <a:cxn ang="0">
                  <a:pos x="4" y="8"/>
                </a:cxn>
                <a:cxn ang="0">
                  <a:pos x="16" y="8"/>
                </a:cxn>
                <a:cxn ang="0">
                  <a:pos x="16" y="5"/>
                </a:cxn>
                <a:cxn ang="0">
                  <a:pos x="14" y="4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10" y="1"/>
                </a:cxn>
                <a:cxn ang="0">
                  <a:pos x="9" y="1"/>
                </a:cxn>
                <a:cxn ang="0">
                  <a:pos x="6" y="3"/>
                </a:cxn>
                <a:cxn ang="0">
                  <a:pos x="4" y="5"/>
                </a:cxn>
                <a:cxn ang="0">
                  <a:pos x="4" y="8"/>
                </a:cxn>
              </a:cxnLst>
              <a:rect l="0" t="0" r="r" b="b"/>
              <a:pathLst>
                <a:path w="21" h="27">
                  <a:moveTo>
                    <a:pt x="4" y="10"/>
                  </a:moveTo>
                  <a:lnTo>
                    <a:pt x="4" y="14"/>
                  </a:lnTo>
                  <a:lnTo>
                    <a:pt x="7" y="18"/>
                  </a:lnTo>
                  <a:lnTo>
                    <a:pt x="10" y="21"/>
                  </a:lnTo>
                  <a:lnTo>
                    <a:pt x="13" y="21"/>
                  </a:lnTo>
                  <a:lnTo>
                    <a:pt x="16" y="21"/>
                  </a:lnTo>
                  <a:lnTo>
                    <a:pt x="17" y="20"/>
                  </a:lnTo>
                  <a:lnTo>
                    <a:pt x="20" y="18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0" y="20"/>
                  </a:lnTo>
                  <a:lnTo>
                    <a:pt x="18" y="22"/>
                  </a:lnTo>
                  <a:lnTo>
                    <a:pt x="14" y="25"/>
                  </a:lnTo>
                  <a:lnTo>
                    <a:pt x="11" y="27"/>
                  </a:lnTo>
                  <a:lnTo>
                    <a:pt x="7" y="25"/>
                  </a:lnTo>
                  <a:lnTo>
                    <a:pt x="3" y="22"/>
                  </a:lnTo>
                  <a:lnTo>
                    <a:pt x="2" y="18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" y="5"/>
                  </a:lnTo>
                  <a:lnTo>
                    <a:pt x="3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18" y="3"/>
                  </a:lnTo>
                  <a:lnTo>
                    <a:pt x="20" y="5"/>
                  </a:lnTo>
                  <a:lnTo>
                    <a:pt x="21" y="10"/>
                  </a:lnTo>
                  <a:lnTo>
                    <a:pt x="4" y="10"/>
                  </a:lnTo>
                  <a:close/>
                  <a:moveTo>
                    <a:pt x="4" y="8"/>
                  </a:moveTo>
                  <a:lnTo>
                    <a:pt x="16" y="8"/>
                  </a:lnTo>
                  <a:lnTo>
                    <a:pt x="16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3" y="3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04" name="Freeform 132"/>
            <p:cNvSpPr>
              <a:spLocks noEditPoints="1"/>
            </p:cNvSpPr>
            <p:nvPr/>
          </p:nvSpPr>
          <p:spPr bwMode="auto">
            <a:xfrm>
              <a:off x="3226" y="2359"/>
              <a:ext cx="26" cy="41"/>
            </a:xfrm>
            <a:custGeom>
              <a:avLst/>
              <a:gdLst/>
              <a:ahLst/>
              <a:cxnLst>
                <a:cxn ang="0">
                  <a:pos x="17" y="35"/>
                </a:cxn>
                <a:cxn ang="0">
                  <a:pos x="16" y="38"/>
                </a:cxn>
                <a:cxn ang="0">
                  <a:pos x="14" y="39"/>
                </a:cxn>
                <a:cxn ang="0">
                  <a:pos x="13" y="39"/>
                </a:cxn>
                <a:cxn ang="0">
                  <a:pos x="10" y="41"/>
                </a:cxn>
                <a:cxn ang="0">
                  <a:pos x="6" y="39"/>
                </a:cxn>
                <a:cxn ang="0">
                  <a:pos x="3" y="36"/>
                </a:cxn>
                <a:cxn ang="0">
                  <a:pos x="0" y="32"/>
                </a:cxn>
                <a:cxn ang="0">
                  <a:pos x="0" y="28"/>
                </a:cxn>
                <a:cxn ang="0">
                  <a:pos x="0" y="22"/>
                </a:cxn>
                <a:cxn ang="0">
                  <a:pos x="3" y="18"/>
                </a:cxn>
                <a:cxn ang="0">
                  <a:pos x="6" y="15"/>
                </a:cxn>
                <a:cxn ang="0">
                  <a:pos x="9" y="14"/>
                </a:cxn>
                <a:cxn ang="0">
                  <a:pos x="12" y="14"/>
                </a:cxn>
                <a:cxn ang="0">
                  <a:pos x="16" y="14"/>
                </a:cxn>
                <a:cxn ang="0">
                  <a:pos x="17" y="17"/>
                </a:cxn>
                <a:cxn ang="0">
                  <a:pos x="17" y="11"/>
                </a:cxn>
                <a:cxn ang="0">
                  <a:pos x="17" y="7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7" y="3"/>
                </a:cxn>
                <a:cxn ang="0">
                  <a:pos x="16" y="3"/>
                </a:cxn>
                <a:cxn ang="0">
                  <a:pos x="16" y="4"/>
                </a:cxn>
                <a:cxn ang="0">
                  <a:pos x="14" y="4"/>
                </a:cxn>
                <a:cxn ang="0">
                  <a:pos x="14" y="3"/>
                </a:cxn>
                <a:cxn ang="0">
                  <a:pos x="22" y="0"/>
                </a:cxn>
                <a:cxn ang="0">
                  <a:pos x="23" y="0"/>
                </a:cxn>
                <a:cxn ang="0">
                  <a:pos x="23" y="29"/>
                </a:cxn>
                <a:cxn ang="0">
                  <a:pos x="23" y="34"/>
                </a:cxn>
                <a:cxn ang="0">
                  <a:pos x="23" y="35"/>
                </a:cxn>
                <a:cxn ang="0">
                  <a:pos x="23" y="36"/>
                </a:cxn>
                <a:cxn ang="0">
                  <a:pos x="23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6" y="36"/>
                </a:cxn>
                <a:cxn ang="0">
                  <a:pos x="26" y="36"/>
                </a:cxn>
                <a:cxn ang="0">
                  <a:pos x="19" y="41"/>
                </a:cxn>
                <a:cxn ang="0">
                  <a:pos x="17" y="41"/>
                </a:cxn>
                <a:cxn ang="0">
                  <a:pos x="17" y="35"/>
                </a:cxn>
                <a:cxn ang="0">
                  <a:pos x="17" y="34"/>
                </a:cxn>
                <a:cxn ang="0">
                  <a:pos x="17" y="22"/>
                </a:cxn>
                <a:cxn ang="0">
                  <a:pos x="17" y="19"/>
                </a:cxn>
                <a:cxn ang="0">
                  <a:pos x="17" y="18"/>
                </a:cxn>
                <a:cxn ang="0">
                  <a:pos x="16" y="17"/>
                </a:cxn>
                <a:cxn ang="0">
                  <a:pos x="14" y="17"/>
                </a:cxn>
                <a:cxn ang="0">
                  <a:pos x="13" y="15"/>
                </a:cxn>
                <a:cxn ang="0">
                  <a:pos x="12" y="15"/>
                </a:cxn>
                <a:cxn ang="0">
                  <a:pos x="9" y="15"/>
                </a:cxn>
                <a:cxn ang="0">
                  <a:pos x="7" y="18"/>
                </a:cxn>
                <a:cxn ang="0">
                  <a:pos x="6" y="21"/>
                </a:cxn>
                <a:cxn ang="0">
                  <a:pos x="5" y="25"/>
                </a:cxn>
                <a:cxn ang="0">
                  <a:pos x="6" y="31"/>
                </a:cxn>
                <a:cxn ang="0">
                  <a:pos x="7" y="34"/>
                </a:cxn>
                <a:cxn ang="0">
                  <a:pos x="10" y="36"/>
                </a:cxn>
                <a:cxn ang="0">
                  <a:pos x="13" y="36"/>
                </a:cxn>
                <a:cxn ang="0">
                  <a:pos x="16" y="36"/>
                </a:cxn>
                <a:cxn ang="0">
                  <a:pos x="17" y="34"/>
                </a:cxn>
              </a:cxnLst>
              <a:rect l="0" t="0" r="r" b="b"/>
              <a:pathLst>
                <a:path w="26" h="41">
                  <a:moveTo>
                    <a:pt x="17" y="35"/>
                  </a:moveTo>
                  <a:lnTo>
                    <a:pt x="16" y="38"/>
                  </a:lnTo>
                  <a:lnTo>
                    <a:pt x="14" y="39"/>
                  </a:lnTo>
                  <a:lnTo>
                    <a:pt x="13" y="39"/>
                  </a:lnTo>
                  <a:lnTo>
                    <a:pt x="10" y="41"/>
                  </a:lnTo>
                  <a:lnTo>
                    <a:pt x="6" y="39"/>
                  </a:lnTo>
                  <a:lnTo>
                    <a:pt x="3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3" y="18"/>
                  </a:lnTo>
                  <a:lnTo>
                    <a:pt x="6" y="15"/>
                  </a:lnTo>
                  <a:lnTo>
                    <a:pt x="9" y="14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7" y="17"/>
                  </a:lnTo>
                  <a:lnTo>
                    <a:pt x="17" y="11"/>
                  </a:lnTo>
                  <a:lnTo>
                    <a:pt x="17" y="7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29"/>
                  </a:lnTo>
                  <a:lnTo>
                    <a:pt x="23" y="34"/>
                  </a:lnTo>
                  <a:lnTo>
                    <a:pt x="23" y="35"/>
                  </a:lnTo>
                  <a:lnTo>
                    <a:pt x="23" y="36"/>
                  </a:lnTo>
                  <a:lnTo>
                    <a:pt x="23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19" y="41"/>
                  </a:lnTo>
                  <a:lnTo>
                    <a:pt x="17" y="41"/>
                  </a:lnTo>
                  <a:lnTo>
                    <a:pt x="17" y="35"/>
                  </a:lnTo>
                  <a:close/>
                  <a:moveTo>
                    <a:pt x="17" y="34"/>
                  </a:moveTo>
                  <a:lnTo>
                    <a:pt x="17" y="22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6" y="17"/>
                  </a:lnTo>
                  <a:lnTo>
                    <a:pt x="14" y="17"/>
                  </a:lnTo>
                  <a:lnTo>
                    <a:pt x="13" y="15"/>
                  </a:lnTo>
                  <a:lnTo>
                    <a:pt x="12" y="15"/>
                  </a:lnTo>
                  <a:lnTo>
                    <a:pt x="9" y="15"/>
                  </a:lnTo>
                  <a:lnTo>
                    <a:pt x="7" y="18"/>
                  </a:lnTo>
                  <a:lnTo>
                    <a:pt x="6" y="21"/>
                  </a:lnTo>
                  <a:lnTo>
                    <a:pt x="5" y="25"/>
                  </a:lnTo>
                  <a:lnTo>
                    <a:pt x="6" y="31"/>
                  </a:lnTo>
                  <a:lnTo>
                    <a:pt x="7" y="34"/>
                  </a:lnTo>
                  <a:lnTo>
                    <a:pt x="10" y="36"/>
                  </a:lnTo>
                  <a:lnTo>
                    <a:pt x="13" y="36"/>
                  </a:lnTo>
                  <a:lnTo>
                    <a:pt x="16" y="36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05" name="Freeform 133"/>
            <p:cNvSpPr>
              <a:spLocks noEditPoints="1"/>
            </p:cNvSpPr>
            <p:nvPr/>
          </p:nvSpPr>
          <p:spPr bwMode="auto">
            <a:xfrm>
              <a:off x="3255" y="2359"/>
              <a:ext cx="12" cy="3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9" y="4"/>
                </a:cxn>
                <a:cxn ang="0">
                  <a:pos x="8" y="4"/>
                </a:cxn>
                <a:cxn ang="0">
                  <a:pos x="8" y="5"/>
                </a:cxn>
                <a:cxn ang="0">
                  <a:pos x="7" y="7"/>
                </a:cxn>
                <a:cxn ang="0">
                  <a:pos x="5" y="7"/>
                </a:cxn>
                <a:cxn ang="0">
                  <a:pos x="4" y="7"/>
                </a:cxn>
                <a:cxn ang="0">
                  <a:pos x="4" y="5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8" y="1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8" y="38"/>
                </a:cxn>
                <a:cxn ang="0">
                  <a:pos x="9" y="38"/>
                </a:cxn>
                <a:cxn ang="0">
                  <a:pos x="9" y="38"/>
                </a:cxn>
                <a:cxn ang="0">
                  <a:pos x="11" y="39"/>
                </a:cxn>
                <a:cxn ang="0">
                  <a:pos x="12" y="39"/>
                </a:cxn>
                <a:cxn ang="0">
                  <a:pos x="12" y="39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4" y="38"/>
                </a:cxn>
                <a:cxn ang="0">
                  <a:pos x="4" y="36"/>
                </a:cxn>
                <a:cxn ang="0">
                  <a:pos x="4" y="34"/>
                </a:cxn>
                <a:cxn ang="0">
                  <a:pos x="4" y="24"/>
                </a:cxn>
                <a:cxn ang="0">
                  <a:pos x="4" y="21"/>
                </a:cxn>
                <a:cxn ang="0">
                  <a:pos x="4" y="18"/>
                </a:cxn>
                <a:cxn ang="0">
                  <a:pos x="2" y="18"/>
                </a:cxn>
                <a:cxn ang="0">
                  <a:pos x="2" y="17"/>
                </a:cxn>
                <a:cxn ang="0">
                  <a:pos x="2" y="17"/>
                </a:cxn>
                <a:cxn ang="0">
                  <a:pos x="2" y="17"/>
                </a:cxn>
                <a:cxn ang="0">
                  <a:pos x="1" y="17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7" y="14"/>
                </a:cxn>
                <a:cxn ang="0">
                  <a:pos x="8" y="14"/>
                </a:cxn>
              </a:cxnLst>
              <a:rect l="0" t="0" r="r" b="b"/>
              <a:pathLst>
                <a:path w="12" h="39">
                  <a:moveTo>
                    <a:pt x="5" y="0"/>
                  </a:moveTo>
                  <a:lnTo>
                    <a:pt x="7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7" y="7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0"/>
                  </a:lnTo>
                  <a:lnTo>
                    <a:pt x="5" y="0"/>
                  </a:lnTo>
                  <a:close/>
                  <a:moveTo>
                    <a:pt x="8" y="14"/>
                  </a:move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11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" y="39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4" y="38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24"/>
                  </a:lnTo>
                  <a:lnTo>
                    <a:pt x="4" y="21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7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06" name="Freeform 134"/>
            <p:cNvSpPr>
              <a:spLocks/>
            </p:cNvSpPr>
            <p:nvPr/>
          </p:nvSpPr>
          <p:spPr bwMode="auto">
            <a:xfrm>
              <a:off x="3270" y="2373"/>
              <a:ext cx="21" cy="27"/>
            </a:xfrm>
            <a:custGeom>
              <a:avLst/>
              <a:gdLst/>
              <a:ahLst/>
              <a:cxnLst>
                <a:cxn ang="0">
                  <a:pos x="21" y="15"/>
                </a:cxn>
                <a:cxn ang="0">
                  <a:pos x="20" y="20"/>
                </a:cxn>
                <a:cxn ang="0">
                  <a:pos x="17" y="24"/>
                </a:cxn>
                <a:cxn ang="0">
                  <a:pos x="14" y="25"/>
                </a:cxn>
                <a:cxn ang="0">
                  <a:pos x="11" y="27"/>
                </a:cxn>
                <a:cxn ang="0">
                  <a:pos x="7" y="25"/>
                </a:cxn>
                <a:cxn ang="0">
                  <a:pos x="3" y="22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1" y="5"/>
                </a:cxn>
                <a:cxn ang="0">
                  <a:pos x="4" y="3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20" y="4"/>
                </a:cxn>
                <a:cxn ang="0">
                  <a:pos x="20" y="5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7" y="7"/>
                </a:cxn>
                <a:cxn ang="0">
                  <a:pos x="15" y="7"/>
                </a:cxn>
                <a:cxn ang="0">
                  <a:pos x="15" y="5"/>
                </a:cxn>
                <a:cxn ang="0">
                  <a:pos x="14" y="4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8" y="1"/>
                </a:cxn>
                <a:cxn ang="0">
                  <a:pos x="7" y="3"/>
                </a:cxn>
                <a:cxn ang="0">
                  <a:pos x="6" y="7"/>
                </a:cxn>
                <a:cxn ang="0">
                  <a:pos x="4" y="10"/>
                </a:cxn>
                <a:cxn ang="0">
                  <a:pos x="6" y="14"/>
                </a:cxn>
                <a:cxn ang="0">
                  <a:pos x="7" y="18"/>
                </a:cxn>
                <a:cxn ang="0">
                  <a:pos x="10" y="21"/>
                </a:cxn>
                <a:cxn ang="0">
                  <a:pos x="13" y="21"/>
                </a:cxn>
                <a:cxn ang="0">
                  <a:pos x="15" y="21"/>
                </a:cxn>
                <a:cxn ang="0">
                  <a:pos x="18" y="20"/>
                </a:cxn>
                <a:cxn ang="0">
                  <a:pos x="20" y="18"/>
                </a:cxn>
                <a:cxn ang="0">
                  <a:pos x="21" y="15"/>
                </a:cxn>
                <a:cxn ang="0">
                  <a:pos x="21" y="15"/>
                </a:cxn>
              </a:cxnLst>
              <a:rect l="0" t="0" r="r" b="b"/>
              <a:pathLst>
                <a:path w="21" h="27">
                  <a:moveTo>
                    <a:pt x="21" y="15"/>
                  </a:moveTo>
                  <a:lnTo>
                    <a:pt x="20" y="20"/>
                  </a:lnTo>
                  <a:lnTo>
                    <a:pt x="17" y="24"/>
                  </a:lnTo>
                  <a:lnTo>
                    <a:pt x="14" y="25"/>
                  </a:lnTo>
                  <a:lnTo>
                    <a:pt x="11" y="27"/>
                  </a:lnTo>
                  <a:lnTo>
                    <a:pt x="7" y="25"/>
                  </a:lnTo>
                  <a:lnTo>
                    <a:pt x="3" y="22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1" y="5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8" y="1"/>
                  </a:lnTo>
                  <a:lnTo>
                    <a:pt x="7" y="3"/>
                  </a:lnTo>
                  <a:lnTo>
                    <a:pt x="6" y="7"/>
                  </a:lnTo>
                  <a:lnTo>
                    <a:pt x="4" y="10"/>
                  </a:lnTo>
                  <a:lnTo>
                    <a:pt x="6" y="14"/>
                  </a:lnTo>
                  <a:lnTo>
                    <a:pt x="7" y="18"/>
                  </a:lnTo>
                  <a:lnTo>
                    <a:pt x="10" y="21"/>
                  </a:lnTo>
                  <a:lnTo>
                    <a:pt x="13" y="21"/>
                  </a:lnTo>
                  <a:lnTo>
                    <a:pt x="15" y="21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1" y="15"/>
                  </a:lnTo>
                  <a:lnTo>
                    <a:pt x="21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07" name="Freeform 135"/>
            <p:cNvSpPr>
              <a:spLocks/>
            </p:cNvSpPr>
            <p:nvPr/>
          </p:nvSpPr>
          <p:spPr bwMode="auto">
            <a:xfrm>
              <a:off x="3294" y="2364"/>
              <a:ext cx="15" cy="3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9"/>
                </a:cxn>
                <a:cxn ang="0">
                  <a:pos x="14" y="9"/>
                </a:cxn>
                <a:cxn ang="0">
                  <a:pos x="14" y="10"/>
                </a:cxn>
                <a:cxn ang="0">
                  <a:pos x="8" y="10"/>
                </a:cxn>
                <a:cxn ang="0">
                  <a:pos x="8" y="27"/>
                </a:cxn>
                <a:cxn ang="0">
                  <a:pos x="8" y="30"/>
                </a:cxn>
                <a:cxn ang="0">
                  <a:pos x="10" y="30"/>
                </a:cxn>
                <a:cxn ang="0">
                  <a:pos x="10" y="31"/>
                </a:cxn>
                <a:cxn ang="0">
                  <a:pos x="11" y="31"/>
                </a:cxn>
                <a:cxn ang="0">
                  <a:pos x="12" y="31"/>
                </a:cxn>
                <a:cxn ang="0">
                  <a:pos x="12" y="31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5" y="30"/>
                </a:cxn>
                <a:cxn ang="0">
                  <a:pos x="14" y="31"/>
                </a:cxn>
                <a:cxn ang="0">
                  <a:pos x="12" y="34"/>
                </a:cxn>
                <a:cxn ang="0">
                  <a:pos x="11" y="34"/>
                </a:cxn>
                <a:cxn ang="0">
                  <a:pos x="8" y="36"/>
                </a:cxn>
                <a:cxn ang="0">
                  <a:pos x="7" y="34"/>
                </a:cxn>
                <a:cxn ang="0">
                  <a:pos x="5" y="34"/>
                </a:cxn>
                <a:cxn ang="0">
                  <a:pos x="5" y="33"/>
                </a:cxn>
                <a:cxn ang="0">
                  <a:pos x="4" y="33"/>
                </a:cxn>
                <a:cxn ang="0">
                  <a:pos x="4" y="30"/>
                </a:cxn>
                <a:cxn ang="0">
                  <a:pos x="4" y="29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5" h="36">
                  <a:moveTo>
                    <a:pt x="8" y="0"/>
                  </a:moveTo>
                  <a:lnTo>
                    <a:pt x="8" y="9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8" y="10"/>
                  </a:lnTo>
                  <a:lnTo>
                    <a:pt x="8" y="27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0" y="31"/>
                  </a:lnTo>
                  <a:lnTo>
                    <a:pt x="11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5" y="30"/>
                  </a:lnTo>
                  <a:lnTo>
                    <a:pt x="14" y="31"/>
                  </a:lnTo>
                  <a:lnTo>
                    <a:pt x="12" y="34"/>
                  </a:lnTo>
                  <a:lnTo>
                    <a:pt x="11" y="34"/>
                  </a:lnTo>
                  <a:lnTo>
                    <a:pt x="8" y="36"/>
                  </a:lnTo>
                  <a:lnTo>
                    <a:pt x="7" y="34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29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7" y="3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08" name="Freeform 136"/>
            <p:cNvSpPr>
              <a:spLocks noEditPoints="1"/>
            </p:cNvSpPr>
            <p:nvPr/>
          </p:nvSpPr>
          <p:spPr bwMode="auto">
            <a:xfrm>
              <a:off x="3311" y="2373"/>
              <a:ext cx="23" cy="27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23" y="8"/>
                </a:cxn>
                <a:cxn ang="0">
                  <a:pos x="23" y="13"/>
                </a:cxn>
                <a:cxn ang="0">
                  <a:pos x="23" y="15"/>
                </a:cxn>
                <a:cxn ang="0">
                  <a:pos x="22" y="20"/>
                </a:cxn>
                <a:cxn ang="0">
                  <a:pos x="21" y="22"/>
                </a:cxn>
                <a:cxn ang="0">
                  <a:pos x="18" y="24"/>
                </a:cxn>
                <a:cxn ang="0">
                  <a:pos x="15" y="25"/>
                </a:cxn>
                <a:cxn ang="0">
                  <a:pos x="12" y="27"/>
                </a:cxn>
                <a:cxn ang="0">
                  <a:pos x="8" y="25"/>
                </a:cxn>
                <a:cxn ang="0">
                  <a:pos x="5" y="24"/>
                </a:cxn>
                <a:cxn ang="0">
                  <a:pos x="2" y="21"/>
                </a:cxn>
                <a:cxn ang="0">
                  <a:pos x="1" y="18"/>
                </a:cxn>
                <a:cxn ang="0">
                  <a:pos x="0" y="13"/>
                </a:cxn>
                <a:cxn ang="0">
                  <a:pos x="1" y="10"/>
                </a:cxn>
                <a:cxn ang="0">
                  <a:pos x="1" y="7"/>
                </a:cxn>
                <a:cxn ang="0">
                  <a:pos x="4" y="3"/>
                </a:cxn>
                <a:cxn ang="0">
                  <a:pos x="7" y="1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3"/>
                </a:cxn>
                <a:cxn ang="0">
                  <a:pos x="7" y="4"/>
                </a:cxn>
                <a:cxn ang="0">
                  <a:pos x="5" y="5"/>
                </a:cxn>
                <a:cxn ang="0">
                  <a:pos x="5" y="8"/>
                </a:cxn>
                <a:cxn ang="0">
                  <a:pos x="5" y="11"/>
                </a:cxn>
                <a:cxn ang="0">
                  <a:pos x="5" y="15"/>
                </a:cxn>
                <a:cxn ang="0">
                  <a:pos x="7" y="21"/>
                </a:cxn>
                <a:cxn ang="0">
                  <a:pos x="9" y="24"/>
                </a:cxn>
                <a:cxn ang="0">
                  <a:pos x="14" y="24"/>
                </a:cxn>
                <a:cxn ang="0">
                  <a:pos x="15" y="24"/>
                </a:cxn>
                <a:cxn ang="0">
                  <a:pos x="18" y="22"/>
                </a:cxn>
                <a:cxn ang="0">
                  <a:pos x="19" y="20"/>
                </a:cxn>
                <a:cxn ang="0">
                  <a:pos x="19" y="14"/>
                </a:cxn>
                <a:cxn ang="0">
                  <a:pos x="19" y="10"/>
                </a:cxn>
                <a:cxn ang="0">
                  <a:pos x="18" y="7"/>
                </a:cxn>
                <a:cxn ang="0">
                  <a:pos x="16" y="4"/>
                </a:cxn>
                <a:cxn ang="0">
                  <a:pos x="14" y="3"/>
                </a:cxn>
                <a:cxn ang="0">
                  <a:pos x="11" y="1"/>
                </a:cxn>
              </a:cxnLst>
              <a:rect l="0" t="0" r="r" b="b"/>
              <a:pathLst>
                <a:path w="23" h="27">
                  <a:moveTo>
                    <a:pt x="12" y="0"/>
                  </a:moveTo>
                  <a:lnTo>
                    <a:pt x="15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2" y="20"/>
                  </a:lnTo>
                  <a:lnTo>
                    <a:pt x="21" y="22"/>
                  </a:lnTo>
                  <a:lnTo>
                    <a:pt x="18" y="24"/>
                  </a:lnTo>
                  <a:lnTo>
                    <a:pt x="15" y="25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4"/>
                  </a:lnTo>
                  <a:lnTo>
                    <a:pt x="2" y="21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close/>
                  <a:moveTo>
                    <a:pt x="11" y="1"/>
                  </a:moveTo>
                  <a:lnTo>
                    <a:pt x="9" y="1"/>
                  </a:lnTo>
                  <a:lnTo>
                    <a:pt x="8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5" y="8"/>
                  </a:lnTo>
                  <a:lnTo>
                    <a:pt x="5" y="11"/>
                  </a:lnTo>
                  <a:lnTo>
                    <a:pt x="5" y="15"/>
                  </a:lnTo>
                  <a:lnTo>
                    <a:pt x="7" y="21"/>
                  </a:lnTo>
                  <a:lnTo>
                    <a:pt x="9" y="24"/>
                  </a:lnTo>
                  <a:lnTo>
                    <a:pt x="14" y="24"/>
                  </a:lnTo>
                  <a:lnTo>
                    <a:pt x="15" y="24"/>
                  </a:lnTo>
                  <a:lnTo>
                    <a:pt x="18" y="22"/>
                  </a:lnTo>
                  <a:lnTo>
                    <a:pt x="19" y="20"/>
                  </a:lnTo>
                  <a:lnTo>
                    <a:pt x="19" y="14"/>
                  </a:lnTo>
                  <a:lnTo>
                    <a:pt x="19" y="10"/>
                  </a:lnTo>
                  <a:lnTo>
                    <a:pt x="18" y="7"/>
                  </a:lnTo>
                  <a:lnTo>
                    <a:pt x="16" y="4"/>
                  </a:lnTo>
                  <a:lnTo>
                    <a:pt x="14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09" name="Freeform 137"/>
            <p:cNvSpPr>
              <a:spLocks/>
            </p:cNvSpPr>
            <p:nvPr/>
          </p:nvSpPr>
          <p:spPr bwMode="auto">
            <a:xfrm>
              <a:off x="3337" y="2373"/>
              <a:ext cx="19" cy="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5"/>
                </a:cxn>
                <a:cxn ang="0">
                  <a:pos x="12" y="3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7" y="0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3"/>
                </a:cxn>
                <a:cxn ang="0">
                  <a:pos x="19" y="4"/>
                </a:cxn>
                <a:cxn ang="0">
                  <a:pos x="19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6" y="5"/>
                </a:cxn>
                <a:cxn ang="0">
                  <a:pos x="14" y="5"/>
                </a:cxn>
                <a:cxn ang="0">
                  <a:pos x="14" y="4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4"/>
                </a:cxn>
                <a:cxn ang="0">
                  <a:pos x="10" y="5"/>
                </a:cxn>
                <a:cxn ang="0">
                  <a:pos x="9" y="8"/>
                </a:cxn>
                <a:cxn ang="0">
                  <a:pos x="9" y="20"/>
                </a:cxn>
                <a:cxn ang="0">
                  <a:pos x="9" y="21"/>
                </a:cxn>
                <a:cxn ang="0">
                  <a:pos x="10" y="22"/>
                </a:cxn>
                <a:cxn ang="0">
                  <a:pos x="10" y="24"/>
                </a:cxn>
                <a:cxn ang="0">
                  <a:pos x="12" y="24"/>
                </a:cxn>
                <a:cxn ang="0">
                  <a:pos x="12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3" y="25"/>
                </a:cxn>
                <a:cxn ang="0">
                  <a:pos x="3" y="24"/>
                </a:cxn>
                <a:cxn ang="0">
                  <a:pos x="4" y="24"/>
                </a:cxn>
                <a:cxn ang="0">
                  <a:pos x="4" y="22"/>
                </a:cxn>
                <a:cxn ang="0">
                  <a:pos x="4" y="21"/>
                </a:cxn>
                <a:cxn ang="0">
                  <a:pos x="4" y="20"/>
                </a:cxn>
                <a:cxn ang="0">
                  <a:pos x="4" y="10"/>
                </a:cxn>
                <a:cxn ang="0">
                  <a:pos x="4" y="7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9" h="25">
                  <a:moveTo>
                    <a:pt x="9" y="0"/>
                  </a:moveTo>
                  <a:lnTo>
                    <a:pt x="9" y="5"/>
                  </a:lnTo>
                  <a:lnTo>
                    <a:pt x="12" y="3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6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0" y="5"/>
                  </a:lnTo>
                  <a:lnTo>
                    <a:pt x="9" y="8"/>
                  </a:lnTo>
                  <a:lnTo>
                    <a:pt x="9" y="20"/>
                  </a:lnTo>
                  <a:lnTo>
                    <a:pt x="9" y="21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10"/>
                  </a:lnTo>
                  <a:lnTo>
                    <a:pt x="4" y="7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10" name="Freeform 138"/>
            <p:cNvSpPr>
              <a:spLocks/>
            </p:cNvSpPr>
            <p:nvPr/>
          </p:nvSpPr>
          <p:spPr bwMode="auto">
            <a:xfrm>
              <a:off x="2390" y="2428"/>
              <a:ext cx="44" cy="39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0" y="29"/>
                </a:cxn>
                <a:cxn ang="0">
                  <a:pos x="36" y="8"/>
                </a:cxn>
                <a:cxn ang="0">
                  <a:pos x="36" y="5"/>
                </a:cxn>
                <a:cxn ang="0">
                  <a:pos x="37" y="4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4" y="1"/>
                </a:cxn>
                <a:cxn ang="0">
                  <a:pos x="33" y="1"/>
                </a:cxn>
                <a:cxn ang="0">
                  <a:pos x="33" y="1"/>
                </a:cxn>
                <a:cxn ang="0">
                  <a:pos x="33" y="1"/>
                </a:cxn>
                <a:cxn ang="0">
                  <a:pos x="33" y="0"/>
                </a:cxn>
                <a:cxn ang="0">
                  <a:pos x="44" y="0"/>
                </a:cxn>
                <a:cxn ang="0">
                  <a:pos x="44" y="1"/>
                </a:cxn>
                <a:cxn ang="0">
                  <a:pos x="43" y="1"/>
                </a:cxn>
                <a:cxn ang="0">
                  <a:pos x="41" y="2"/>
                </a:cxn>
                <a:cxn ang="0">
                  <a:pos x="40" y="2"/>
                </a:cxn>
                <a:cxn ang="0">
                  <a:pos x="40" y="4"/>
                </a:cxn>
                <a:cxn ang="0">
                  <a:pos x="38" y="5"/>
                </a:cxn>
                <a:cxn ang="0">
                  <a:pos x="37" y="8"/>
                </a:cxn>
                <a:cxn ang="0">
                  <a:pos x="29" y="39"/>
                </a:cxn>
                <a:cxn ang="0">
                  <a:pos x="27" y="39"/>
                </a:cxn>
                <a:cxn ang="0">
                  <a:pos x="16" y="7"/>
                </a:cxn>
                <a:cxn ang="0">
                  <a:pos x="9" y="30"/>
                </a:cxn>
                <a:cxn ang="0">
                  <a:pos x="9" y="33"/>
                </a:cxn>
                <a:cxn ang="0">
                  <a:pos x="7" y="35"/>
                </a:cxn>
                <a:cxn ang="0">
                  <a:pos x="9" y="35"/>
                </a:cxn>
                <a:cxn ang="0">
                  <a:pos x="9" y="36"/>
                </a:cxn>
                <a:cxn ang="0">
                  <a:pos x="10" y="36"/>
                </a:cxn>
                <a:cxn ang="0">
                  <a:pos x="12" y="36"/>
                </a:cxn>
                <a:cxn ang="0">
                  <a:pos x="12" y="37"/>
                </a:cxn>
                <a:cxn ang="0">
                  <a:pos x="0" y="37"/>
                </a:cxn>
                <a:cxn ang="0">
                  <a:pos x="0" y="36"/>
                </a:cxn>
                <a:cxn ang="0">
                  <a:pos x="2" y="36"/>
                </a:cxn>
                <a:cxn ang="0">
                  <a:pos x="3" y="36"/>
                </a:cxn>
                <a:cxn ang="0">
                  <a:pos x="5" y="36"/>
                </a:cxn>
                <a:cxn ang="0">
                  <a:pos x="5" y="35"/>
                </a:cxn>
                <a:cxn ang="0">
                  <a:pos x="6" y="33"/>
                </a:cxn>
                <a:cxn ang="0">
                  <a:pos x="7" y="30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2" y="2"/>
                </a:cxn>
                <a:cxn ang="0">
                  <a:pos x="10" y="1"/>
                </a:cxn>
                <a:cxn ang="0">
                  <a:pos x="7" y="1"/>
                </a:cxn>
                <a:cxn ang="0">
                  <a:pos x="9" y="0"/>
                </a:cxn>
                <a:cxn ang="0">
                  <a:pos x="17" y="0"/>
                </a:cxn>
              </a:cxnLst>
              <a:rect l="0" t="0" r="r" b="b"/>
              <a:pathLst>
                <a:path w="44" h="39">
                  <a:moveTo>
                    <a:pt x="17" y="0"/>
                  </a:moveTo>
                  <a:lnTo>
                    <a:pt x="30" y="29"/>
                  </a:lnTo>
                  <a:lnTo>
                    <a:pt x="36" y="8"/>
                  </a:lnTo>
                  <a:lnTo>
                    <a:pt x="36" y="5"/>
                  </a:lnTo>
                  <a:lnTo>
                    <a:pt x="37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4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3" y="0"/>
                  </a:lnTo>
                  <a:lnTo>
                    <a:pt x="44" y="0"/>
                  </a:lnTo>
                  <a:lnTo>
                    <a:pt x="44" y="1"/>
                  </a:lnTo>
                  <a:lnTo>
                    <a:pt x="43" y="1"/>
                  </a:lnTo>
                  <a:lnTo>
                    <a:pt x="41" y="2"/>
                  </a:lnTo>
                  <a:lnTo>
                    <a:pt x="40" y="2"/>
                  </a:lnTo>
                  <a:lnTo>
                    <a:pt x="40" y="4"/>
                  </a:lnTo>
                  <a:lnTo>
                    <a:pt x="38" y="5"/>
                  </a:lnTo>
                  <a:lnTo>
                    <a:pt x="37" y="8"/>
                  </a:lnTo>
                  <a:lnTo>
                    <a:pt x="29" y="39"/>
                  </a:lnTo>
                  <a:lnTo>
                    <a:pt x="27" y="39"/>
                  </a:lnTo>
                  <a:lnTo>
                    <a:pt x="16" y="7"/>
                  </a:lnTo>
                  <a:lnTo>
                    <a:pt x="9" y="30"/>
                  </a:lnTo>
                  <a:lnTo>
                    <a:pt x="9" y="33"/>
                  </a:lnTo>
                  <a:lnTo>
                    <a:pt x="7" y="35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7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3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6" y="33"/>
                  </a:lnTo>
                  <a:lnTo>
                    <a:pt x="7" y="30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0" y="1"/>
                  </a:lnTo>
                  <a:lnTo>
                    <a:pt x="7" y="1"/>
                  </a:lnTo>
                  <a:lnTo>
                    <a:pt x="9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11" name="Freeform 139"/>
            <p:cNvSpPr>
              <a:spLocks noEditPoints="1"/>
            </p:cNvSpPr>
            <p:nvPr/>
          </p:nvSpPr>
          <p:spPr bwMode="auto">
            <a:xfrm>
              <a:off x="2428" y="2428"/>
              <a:ext cx="35" cy="3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4" y="0"/>
                </a:cxn>
                <a:cxn ang="0">
                  <a:pos x="30" y="1"/>
                </a:cxn>
                <a:cxn ang="0">
                  <a:pos x="33" y="2"/>
                </a:cxn>
                <a:cxn ang="0">
                  <a:pos x="34" y="5"/>
                </a:cxn>
                <a:cxn ang="0">
                  <a:pos x="35" y="8"/>
                </a:cxn>
                <a:cxn ang="0">
                  <a:pos x="35" y="11"/>
                </a:cxn>
                <a:cxn ang="0">
                  <a:pos x="34" y="14"/>
                </a:cxn>
                <a:cxn ang="0">
                  <a:pos x="31" y="16"/>
                </a:cxn>
                <a:cxn ang="0">
                  <a:pos x="28" y="18"/>
                </a:cxn>
                <a:cxn ang="0">
                  <a:pos x="26" y="19"/>
                </a:cxn>
                <a:cxn ang="0">
                  <a:pos x="21" y="19"/>
                </a:cxn>
                <a:cxn ang="0">
                  <a:pos x="19" y="19"/>
                </a:cxn>
                <a:cxn ang="0">
                  <a:pos x="16" y="19"/>
                </a:cxn>
                <a:cxn ang="0">
                  <a:pos x="13" y="30"/>
                </a:cxn>
                <a:cxn ang="0">
                  <a:pos x="12" y="33"/>
                </a:cxn>
                <a:cxn ang="0">
                  <a:pos x="12" y="35"/>
                </a:cxn>
                <a:cxn ang="0">
                  <a:pos x="12" y="35"/>
                </a:cxn>
                <a:cxn ang="0">
                  <a:pos x="12" y="36"/>
                </a:cxn>
                <a:cxn ang="0">
                  <a:pos x="13" y="36"/>
                </a:cxn>
                <a:cxn ang="0">
                  <a:pos x="16" y="36"/>
                </a:cxn>
                <a:cxn ang="0">
                  <a:pos x="16" y="37"/>
                </a:cxn>
                <a:cxn ang="0">
                  <a:pos x="0" y="37"/>
                </a:cxn>
                <a:cxn ang="0">
                  <a:pos x="2" y="36"/>
                </a:cxn>
                <a:cxn ang="0">
                  <a:pos x="3" y="36"/>
                </a:cxn>
                <a:cxn ang="0">
                  <a:pos x="5" y="36"/>
                </a:cxn>
                <a:cxn ang="0">
                  <a:pos x="6" y="33"/>
                </a:cxn>
                <a:cxn ang="0">
                  <a:pos x="7" y="30"/>
                </a:cxn>
                <a:cxn ang="0">
                  <a:pos x="13" y="9"/>
                </a:cxn>
                <a:cxn ang="0">
                  <a:pos x="14" y="5"/>
                </a:cxn>
                <a:cxn ang="0">
                  <a:pos x="14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3" y="2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6" y="18"/>
                </a:cxn>
                <a:cxn ang="0">
                  <a:pos x="19" y="18"/>
                </a:cxn>
                <a:cxn ang="0">
                  <a:pos x="20" y="18"/>
                </a:cxn>
                <a:cxn ang="0">
                  <a:pos x="23" y="18"/>
                </a:cxn>
                <a:cxn ang="0">
                  <a:pos x="26" y="18"/>
                </a:cxn>
                <a:cxn ang="0">
                  <a:pos x="27" y="15"/>
                </a:cxn>
                <a:cxn ang="0">
                  <a:pos x="28" y="14"/>
                </a:cxn>
                <a:cxn ang="0">
                  <a:pos x="30" y="11"/>
                </a:cxn>
                <a:cxn ang="0">
                  <a:pos x="30" y="8"/>
                </a:cxn>
                <a:cxn ang="0">
                  <a:pos x="30" y="5"/>
                </a:cxn>
                <a:cxn ang="0">
                  <a:pos x="28" y="4"/>
                </a:cxn>
                <a:cxn ang="0">
                  <a:pos x="27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0" y="2"/>
                </a:cxn>
                <a:cxn ang="0">
                  <a:pos x="16" y="18"/>
                </a:cxn>
              </a:cxnLst>
              <a:rect l="0" t="0" r="r" b="b"/>
              <a:pathLst>
                <a:path w="35" h="37">
                  <a:moveTo>
                    <a:pt x="10" y="0"/>
                  </a:moveTo>
                  <a:lnTo>
                    <a:pt x="24" y="0"/>
                  </a:lnTo>
                  <a:lnTo>
                    <a:pt x="30" y="1"/>
                  </a:lnTo>
                  <a:lnTo>
                    <a:pt x="33" y="2"/>
                  </a:lnTo>
                  <a:lnTo>
                    <a:pt x="34" y="5"/>
                  </a:lnTo>
                  <a:lnTo>
                    <a:pt x="35" y="8"/>
                  </a:lnTo>
                  <a:lnTo>
                    <a:pt x="35" y="11"/>
                  </a:lnTo>
                  <a:lnTo>
                    <a:pt x="34" y="14"/>
                  </a:lnTo>
                  <a:lnTo>
                    <a:pt x="31" y="16"/>
                  </a:lnTo>
                  <a:lnTo>
                    <a:pt x="28" y="18"/>
                  </a:lnTo>
                  <a:lnTo>
                    <a:pt x="26" y="19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6" y="19"/>
                  </a:lnTo>
                  <a:lnTo>
                    <a:pt x="13" y="30"/>
                  </a:lnTo>
                  <a:lnTo>
                    <a:pt x="12" y="33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3" y="36"/>
                  </a:lnTo>
                  <a:lnTo>
                    <a:pt x="16" y="36"/>
                  </a:lnTo>
                  <a:lnTo>
                    <a:pt x="16" y="37"/>
                  </a:lnTo>
                  <a:lnTo>
                    <a:pt x="0" y="37"/>
                  </a:lnTo>
                  <a:lnTo>
                    <a:pt x="2" y="36"/>
                  </a:lnTo>
                  <a:lnTo>
                    <a:pt x="3" y="36"/>
                  </a:lnTo>
                  <a:lnTo>
                    <a:pt x="5" y="36"/>
                  </a:lnTo>
                  <a:lnTo>
                    <a:pt x="6" y="33"/>
                  </a:lnTo>
                  <a:lnTo>
                    <a:pt x="7" y="30"/>
                  </a:lnTo>
                  <a:lnTo>
                    <a:pt x="13" y="9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0" y="1"/>
                  </a:lnTo>
                  <a:lnTo>
                    <a:pt x="10" y="0"/>
                  </a:lnTo>
                  <a:close/>
                  <a:moveTo>
                    <a:pt x="16" y="18"/>
                  </a:moveTo>
                  <a:lnTo>
                    <a:pt x="19" y="18"/>
                  </a:lnTo>
                  <a:lnTo>
                    <a:pt x="20" y="18"/>
                  </a:lnTo>
                  <a:lnTo>
                    <a:pt x="23" y="18"/>
                  </a:lnTo>
                  <a:lnTo>
                    <a:pt x="26" y="18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1"/>
                  </a:lnTo>
                  <a:lnTo>
                    <a:pt x="30" y="8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7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0" y="2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3612" name="Picture 14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91" y="2439"/>
              <a:ext cx="48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3613" name="Picture 14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91" y="2439"/>
              <a:ext cx="48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3614" name="Picture 14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3" y="2444"/>
              <a:ext cx="18" cy="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3615" name="Picture 14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73" y="2444"/>
              <a:ext cx="18" cy="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3616" name="Freeform 144"/>
            <p:cNvSpPr>
              <a:spLocks noEditPoints="1"/>
            </p:cNvSpPr>
            <p:nvPr/>
          </p:nvSpPr>
          <p:spPr bwMode="auto">
            <a:xfrm>
              <a:off x="2606" y="2428"/>
              <a:ext cx="36" cy="3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4" y="0"/>
                </a:cxn>
                <a:cxn ang="0">
                  <a:pos x="29" y="1"/>
                </a:cxn>
                <a:cxn ang="0">
                  <a:pos x="33" y="2"/>
                </a:cxn>
                <a:cxn ang="0">
                  <a:pos x="34" y="5"/>
                </a:cxn>
                <a:cxn ang="0">
                  <a:pos x="36" y="8"/>
                </a:cxn>
                <a:cxn ang="0">
                  <a:pos x="34" y="11"/>
                </a:cxn>
                <a:cxn ang="0">
                  <a:pos x="33" y="14"/>
                </a:cxn>
                <a:cxn ang="0">
                  <a:pos x="31" y="16"/>
                </a:cxn>
                <a:cxn ang="0">
                  <a:pos x="29" y="18"/>
                </a:cxn>
                <a:cxn ang="0">
                  <a:pos x="26" y="19"/>
                </a:cxn>
                <a:cxn ang="0">
                  <a:pos x="22" y="19"/>
                </a:cxn>
                <a:cxn ang="0">
                  <a:pos x="19" y="19"/>
                </a:cxn>
                <a:cxn ang="0">
                  <a:pos x="16" y="19"/>
                </a:cxn>
                <a:cxn ang="0">
                  <a:pos x="12" y="30"/>
                </a:cxn>
                <a:cxn ang="0">
                  <a:pos x="12" y="33"/>
                </a:cxn>
                <a:cxn ang="0">
                  <a:pos x="12" y="35"/>
                </a:cxn>
                <a:cxn ang="0">
                  <a:pos x="12" y="35"/>
                </a:cxn>
                <a:cxn ang="0">
                  <a:pos x="12" y="36"/>
                </a:cxn>
                <a:cxn ang="0">
                  <a:pos x="13" y="36"/>
                </a:cxn>
                <a:cxn ang="0">
                  <a:pos x="16" y="36"/>
                </a:cxn>
                <a:cxn ang="0">
                  <a:pos x="16" y="37"/>
                </a:cxn>
                <a:cxn ang="0">
                  <a:pos x="0" y="37"/>
                </a:cxn>
                <a:cxn ang="0">
                  <a:pos x="0" y="36"/>
                </a:cxn>
                <a:cxn ang="0">
                  <a:pos x="3" y="36"/>
                </a:cxn>
                <a:cxn ang="0">
                  <a:pos x="5" y="36"/>
                </a:cxn>
                <a:cxn ang="0">
                  <a:pos x="6" y="33"/>
                </a:cxn>
                <a:cxn ang="0">
                  <a:pos x="7" y="30"/>
                </a:cxn>
                <a:cxn ang="0">
                  <a:pos x="13" y="9"/>
                </a:cxn>
                <a:cxn ang="0">
                  <a:pos x="15" y="5"/>
                </a:cxn>
                <a:cxn ang="0">
                  <a:pos x="15" y="4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13" y="2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6" y="18"/>
                </a:cxn>
                <a:cxn ang="0">
                  <a:pos x="19" y="18"/>
                </a:cxn>
                <a:cxn ang="0">
                  <a:pos x="20" y="18"/>
                </a:cxn>
                <a:cxn ang="0">
                  <a:pos x="23" y="18"/>
                </a:cxn>
                <a:cxn ang="0">
                  <a:pos x="26" y="18"/>
                </a:cxn>
                <a:cxn ang="0">
                  <a:pos x="27" y="15"/>
                </a:cxn>
                <a:cxn ang="0">
                  <a:pos x="29" y="14"/>
                </a:cxn>
                <a:cxn ang="0">
                  <a:pos x="30" y="11"/>
                </a:cxn>
                <a:cxn ang="0">
                  <a:pos x="30" y="8"/>
                </a:cxn>
                <a:cxn ang="0">
                  <a:pos x="30" y="5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4" y="2"/>
                </a:cxn>
                <a:cxn ang="0">
                  <a:pos x="22" y="2"/>
                </a:cxn>
                <a:cxn ang="0">
                  <a:pos x="20" y="2"/>
                </a:cxn>
                <a:cxn ang="0">
                  <a:pos x="16" y="18"/>
                </a:cxn>
              </a:cxnLst>
              <a:rect l="0" t="0" r="r" b="b"/>
              <a:pathLst>
                <a:path w="36" h="37">
                  <a:moveTo>
                    <a:pt x="10" y="0"/>
                  </a:moveTo>
                  <a:lnTo>
                    <a:pt x="24" y="0"/>
                  </a:lnTo>
                  <a:lnTo>
                    <a:pt x="29" y="1"/>
                  </a:lnTo>
                  <a:lnTo>
                    <a:pt x="33" y="2"/>
                  </a:lnTo>
                  <a:lnTo>
                    <a:pt x="34" y="5"/>
                  </a:lnTo>
                  <a:lnTo>
                    <a:pt x="36" y="8"/>
                  </a:lnTo>
                  <a:lnTo>
                    <a:pt x="34" y="11"/>
                  </a:lnTo>
                  <a:lnTo>
                    <a:pt x="33" y="14"/>
                  </a:lnTo>
                  <a:lnTo>
                    <a:pt x="31" y="16"/>
                  </a:lnTo>
                  <a:lnTo>
                    <a:pt x="29" y="18"/>
                  </a:lnTo>
                  <a:lnTo>
                    <a:pt x="26" y="19"/>
                  </a:lnTo>
                  <a:lnTo>
                    <a:pt x="22" y="19"/>
                  </a:lnTo>
                  <a:lnTo>
                    <a:pt x="19" y="19"/>
                  </a:lnTo>
                  <a:lnTo>
                    <a:pt x="16" y="19"/>
                  </a:lnTo>
                  <a:lnTo>
                    <a:pt x="12" y="30"/>
                  </a:lnTo>
                  <a:lnTo>
                    <a:pt x="12" y="33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3" y="36"/>
                  </a:lnTo>
                  <a:lnTo>
                    <a:pt x="16" y="36"/>
                  </a:lnTo>
                  <a:lnTo>
                    <a:pt x="16" y="37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5" y="36"/>
                  </a:lnTo>
                  <a:lnTo>
                    <a:pt x="6" y="33"/>
                  </a:lnTo>
                  <a:lnTo>
                    <a:pt x="7" y="30"/>
                  </a:lnTo>
                  <a:lnTo>
                    <a:pt x="13" y="9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0" y="1"/>
                  </a:lnTo>
                  <a:lnTo>
                    <a:pt x="10" y="0"/>
                  </a:lnTo>
                  <a:close/>
                  <a:moveTo>
                    <a:pt x="16" y="18"/>
                  </a:moveTo>
                  <a:lnTo>
                    <a:pt x="19" y="18"/>
                  </a:lnTo>
                  <a:lnTo>
                    <a:pt x="20" y="18"/>
                  </a:lnTo>
                  <a:lnTo>
                    <a:pt x="23" y="18"/>
                  </a:lnTo>
                  <a:lnTo>
                    <a:pt x="26" y="18"/>
                  </a:lnTo>
                  <a:lnTo>
                    <a:pt x="27" y="15"/>
                  </a:lnTo>
                  <a:lnTo>
                    <a:pt x="29" y="14"/>
                  </a:lnTo>
                  <a:lnTo>
                    <a:pt x="30" y="11"/>
                  </a:lnTo>
                  <a:lnTo>
                    <a:pt x="30" y="8"/>
                  </a:lnTo>
                  <a:lnTo>
                    <a:pt x="30" y="5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17" name="Freeform 145"/>
            <p:cNvSpPr>
              <a:spLocks/>
            </p:cNvSpPr>
            <p:nvPr/>
          </p:nvSpPr>
          <p:spPr bwMode="auto">
            <a:xfrm>
              <a:off x="2642" y="2440"/>
              <a:ext cx="21" cy="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12" y="0"/>
                </a:cxn>
                <a:cxn ang="0">
                  <a:pos x="8" y="14"/>
                </a:cxn>
                <a:cxn ang="0">
                  <a:pos x="11" y="9"/>
                </a:cxn>
                <a:cxn ang="0">
                  <a:pos x="14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1" y="2"/>
                </a:cxn>
                <a:cxn ang="0">
                  <a:pos x="21" y="2"/>
                </a:cxn>
                <a:cxn ang="0">
                  <a:pos x="21" y="3"/>
                </a:cxn>
                <a:cxn ang="0">
                  <a:pos x="21" y="4"/>
                </a:cxn>
                <a:cxn ang="0">
                  <a:pos x="21" y="7"/>
                </a:cxn>
                <a:cxn ang="0">
                  <a:pos x="19" y="7"/>
                </a:cxn>
                <a:cxn ang="0">
                  <a:pos x="19" y="9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8" y="7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5" y="6"/>
                </a:cxn>
                <a:cxn ang="0">
                  <a:pos x="15" y="6"/>
                </a:cxn>
                <a:cxn ang="0">
                  <a:pos x="14" y="7"/>
                </a:cxn>
                <a:cxn ang="0">
                  <a:pos x="11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7" y="18"/>
                </a:cxn>
                <a:cxn ang="0">
                  <a:pos x="7" y="21"/>
                </a:cxn>
                <a:cxn ang="0">
                  <a:pos x="5" y="23"/>
                </a:cxn>
                <a:cxn ang="0">
                  <a:pos x="5" y="25"/>
                </a:cxn>
                <a:cxn ang="0">
                  <a:pos x="0" y="25"/>
                </a:cxn>
                <a:cxn ang="0">
                  <a:pos x="5" y="9"/>
                </a:cxn>
                <a:cxn ang="0">
                  <a:pos x="5" y="6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2" y="3"/>
                </a:cxn>
                <a:cxn ang="0">
                  <a:pos x="2" y="2"/>
                </a:cxn>
              </a:cxnLst>
              <a:rect l="0" t="0" r="r" b="b"/>
              <a:pathLst>
                <a:path w="21" h="25">
                  <a:moveTo>
                    <a:pt x="2" y="2"/>
                  </a:moveTo>
                  <a:lnTo>
                    <a:pt x="12" y="0"/>
                  </a:lnTo>
                  <a:lnTo>
                    <a:pt x="8" y="14"/>
                  </a:lnTo>
                  <a:lnTo>
                    <a:pt x="11" y="9"/>
                  </a:lnTo>
                  <a:lnTo>
                    <a:pt x="14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7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4" y="7"/>
                  </a:lnTo>
                  <a:lnTo>
                    <a:pt x="11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7" y="18"/>
                  </a:lnTo>
                  <a:lnTo>
                    <a:pt x="7" y="21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0" y="25"/>
                  </a:lnTo>
                  <a:lnTo>
                    <a:pt x="5" y="9"/>
                  </a:lnTo>
                  <a:lnTo>
                    <a:pt x="5" y="6"/>
                  </a:lnTo>
                  <a:lnTo>
                    <a:pt x="7" y="4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18" name="Freeform 146"/>
            <p:cNvSpPr>
              <a:spLocks noEditPoints="1"/>
            </p:cNvSpPr>
            <p:nvPr/>
          </p:nvSpPr>
          <p:spPr bwMode="auto">
            <a:xfrm>
              <a:off x="2661" y="2440"/>
              <a:ext cx="25" cy="27"/>
            </a:xfrm>
            <a:custGeom>
              <a:avLst/>
              <a:gdLst/>
              <a:ahLst/>
              <a:cxnLst>
                <a:cxn ang="0">
                  <a:pos x="25" y="9"/>
                </a:cxn>
                <a:cxn ang="0">
                  <a:pos x="25" y="13"/>
                </a:cxn>
                <a:cxn ang="0">
                  <a:pos x="23" y="17"/>
                </a:cxn>
                <a:cxn ang="0">
                  <a:pos x="20" y="21"/>
                </a:cxn>
                <a:cxn ang="0">
                  <a:pos x="17" y="24"/>
                </a:cxn>
                <a:cxn ang="0">
                  <a:pos x="13" y="25"/>
                </a:cxn>
                <a:cxn ang="0">
                  <a:pos x="10" y="27"/>
                </a:cxn>
                <a:cxn ang="0">
                  <a:pos x="6" y="25"/>
                </a:cxn>
                <a:cxn ang="0">
                  <a:pos x="3" y="24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2" y="13"/>
                </a:cxn>
                <a:cxn ang="0">
                  <a:pos x="3" y="10"/>
                </a:cxn>
                <a:cxn ang="0">
                  <a:pos x="6" y="6"/>
                </a:cxn>
                <a:cxn ang="0">
                  <a:pos x="10" y="3"/>
                </a:cxn>
                <a:cxn ang="0">
                  <a:pos x="13" y="2"/>
                </a:cxn>
                <a:cxn ang="0">
                  <a:pos x="17" y="0"/>
                </a:cxn>
                <a:cxn ang="0">
                  <a:pos x="20" y="2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25" y="9"/>
                </a:cxn>
                <a:cxn ang="0">
                  <a:pos x="20" y="7"/>
                </a:cxn>
                <a:cxn ang="0">
                  <a:pos x="20" y="4"/>
                </a:cxn>
                <a:cxn ang="0">
                  <a:pos x="20" y="3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4" y="3"/>
                </a:cxn>
                <a:cxn ang="0">
                  <a:pos x="11" y="4"/>
                </a:cxn>
                <a:cxn ang="0">
                  <a:pos x="9" y="7"/>
                </a:cxn>
                <a:cxn ang="0">
                  <a:pos x="7" y="14"/>
                </a:cxn>
                <a:cxn ang="0">
                  <a:pos x="6" y="20"/>
                </a:cxn>
                <a:cxn ang="0">
                  <a:pos x="6" y="21"/>
                </a:cxn>
                <a:cxn ang="0">
                  <a:pos x="7" y="24"/>
                </a:cxn>
                <a:cxn ang="0">
                  <a:pos x="9" y="24"/>
                </a:cxn>
                <a:cxn ang="0">
                  <a:pos x="10" y="25"/>
                </a:cxn>
                <a:cxn ang="0">
                  <a:pos x="13" y="24"/>
                </a:cxn>
                <a:cxn ang="0">
                  <a:pos x="14" y="23"/>
                </a:cxn>
                <a:cxn ang="0">
                  <a:pos x="17" y="20"/>
                </a:cxn>
                <a:cxn ang="0">
                  <a:pos x="20" y="13"/>
                </a:cxn>
                <a:cxn ang="0">
                  <a:pos x="20" y="7"/>
                </a:cxn>
              </a:cxnLst>
              <a:rect l="0" t="0" r="r" b="b"/>
              <a:pathLst>
                <a:path w="25" h="27">
                  <a:moveTo>
                    <a:pt x="25" y="9"/>
                  </a:moveTo>
                  <a:lnTo>
                    <a:pt x="25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3" y="25"/>
                  </a:lnTo>
                  <a:lnTo>
                    <a:pt x="10" y="27"/>
                  </a:lnTo>
                  <a:lnTo>
                    <a:pt x="6" y="25"/>
                  </a:lnTo>
                  <a:lnTo>
                    <a:pt x="3" y="24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2" y="13"/>
                  </a:lnTo>
                  <a:lnTo>
                    <a:pt x="3" y="10"/>
                  </a:lnTo>
                  <a:lnTo>
                    <a:pt x="6" y="6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7" y="0"/>
                  </a:lnTo>
                  <a:lnTo>
                    <a:pt x="20" y="2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25" y="9"/>
                  </a:lnTo>
                  <a:close/>
                  <a:moveTo>
                    <a:pt x="20" y="7"/>
                  </a:moveTo>
                  <a:lnTo>
                    <a:pt x="20" y="4"/>
                  </a:lnTo>
                  <a:lnTo>
                    <a:pt x="20" y="3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3"/>
                  </a:lnTo>
                  <a:lnTo>
                    <a:pt x="11" y="4"/>
                  </a:lnTo>
                  <a:lnTo>
                    <a:pt x="9" y="7"/>
                  </a:lnTo>
                  <a:lnTo>
                    <a:pt x="7" y="14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10" y="25"/>
                  </a:lnTo>
                  <a:lnTo>
                    <a:pt x="13" y="24"/>
                  </a:lnTo>
                  <a:lnTo>
                    <a:pt x="14" y="23"/>
                  </a:lnTo>
                  <a:lnTo>
                    <a:pt x="17" y="20"/>
                  </a:lnTo>
                  <a:lnTo>
                    <a:pt x="20" y="13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19" name="Freeform 147"/>
            <p:cNvSpPr>
              <a:spLocks noEditPoints="1"/>
            </p:cNvSpPr>
            <p:nvPr/>
          </p:nvSpPr>
          <p:spPr bwMode="auto">
            <a:xfrm>
              <a:off x="2682" y="2440"/>
              <a:ext cx="34" cy="38"/>
            </a:xfrm>
            <a:custGeom>
              <a:avLst/>
              <a:gdLst/>
              <a:ahLst/>
              <a:cxnLst>
                <a:cxn ang="0">
                  <a:pos x="17" y="7"/>
                </a:cxn>
                <a:cxn ang="0">
                  <a:pos x="23" y="2"/>
                </a:cxn>
                <a:cxn ang="0">
                  <a:pos x="28" y="0"/>
                </a:cxn>
                <a:cxn ang="0">
                  <a:pos x="32" y="3"/>
                </a:cxn>
                <a:cxn ang="0">
                  <a:pos x="34" y="7"/>
                </a:cxn>
                <a:cxn ang="0">
                  <a:pos x="30" y="20"/>
                </a:cxn>
                <a:cxn ang="0">
                  <a:pos x="21" y="25"/>
                </a:cxn>
                <a:cxn ang="0">
                  <a:pos x="16" y="27"/>
                </a:cxn>
                <a:cxn ang="0">
                  <a:pos x="13" y="25"/>
                </a:cxn>
                <a:cxn ang="0">
                  <a:pos x="10" y="32"/>
                </a:cxn>
                <a:cxn ang="0">
                  <a:pos x="10" y="35"/>
                </a:cxn>
                <a:cxn ang="0">
                  <a:pos x="10" y="35"/>
                </a:cxn>
                <a:cxn ang="0">
                  <a:pos x="11" y="37"/>
                </a:cxn>
                <a:cxn ang="0">
                  <a:pos x="14" y="37"/>
                </a:cxn>
                <a:cxn ang="0">
                  <a:pos x="0" y="38"/>
                </a:cxn>
                <a:cxn ang="0">
                  <a:pos x="3" y="37"/>
                </a:cxn>
                <a:cxn ang="0">
                  <a:pos x="6" y="34"/>
                </a:cxn>
                <a:cxn ang="0">
                  <a:pos x="13" y="7"/>
                </a:cxn>
                <a:cxn ang="0">
                  <a:pos x="14" y="4"/>
                </a:cxn>
                <a:cxn ang="0">
                  <a:pos x="13" y="3"/>
                </a:cxn>
                <a:cxn ang="0">
                  <a:pos x="11" y="3"/>
                </a:cxn>
                <a:cxn ang="0">
                  <a:pos x="10" y="3"/>
                </a:cxn>
                <a:cxn ang="0">
                  <a:pos x="18" y="0"/>
                </a:cxn>
                <a:cxn ang="0">
                  <a:pos x="14" y="24"/>
                </a:cxn>
                <a:cxn ang="0">
                  <a:pos x="18" y="25"/>
                </a:cxn>
                <a:cxn ang="0">
                  <a:pos x="23" y="23"/>
                </a:cxn>
                <a:cxn ang="0">
                  <a:pos x="25" y="20"/>
                </a:cxn>
                <a:cxn ang="0">
                  <a:pos x="27" y="16"/>
                </a:cxn>
                <a:cxn ang="0">
                  <a:pos x="28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23" y="4"/>
                </a:cxn>
                <a:cxn ang="0">
                  <a:pos x="17" y="10"/>
                </a:cxn>
                <a:cxn ang="0">
                  <a:pos x="13" y="23"/>
                </a:cxn>
              </a:cxnLst>
              <a:rect l="0" t="0" r="r" b="b"/>
              <a:pathLst>
                <a:path w="34" h="38">
                  <a:moveTo>
                    <a:pt x="18" y="0"/>
                  </a:moveTo>
                  <a:lnTo>
                    <a:pt x="17" y="7"/>
                  </a:lnTo>
                  <a:lnTo>
                    <a:pt x="20" y="4"/>
                  </a:lnTo>
                  <a:lnTo>
                    <a:pt x="23" y="2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3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2" y="14"/>
                  </a:lnTo>
                  <a:lnTo>
                    <a:pt x="30" y="20"/>
                  </a:lnTo>
                  <a:lnTo>
                    <a:pt x="25" y="24"/>
                  </a:lnTo>
                  <a:lnTo>
                    <a:pt x="21" y="25"/>
                  </a:lnTo>
                  <a:lnTo>
                    <a:pt x="17" y="27"/>
                  </a:lnTo>
                  <a:lnTo>
                    <a:pt x="16" y="27"/>
                  </a:lnTo>
                  <a:lnTo>
                    <a:pt x="14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0" y="32"/>
                  </a:lnTo>
                  <a:lnTo>
                    <a:pt x="10" y="34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7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4" y="37"/>
                  </a:lnTo>
                  <a:lnTo>
                    <a:pt x="13" y="38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3" y="37"/>
                  </a:lnTo>
                  <a:lnTo>
                    <a:pt x="4" y="35"/>
                  </a:lnTo>
                  <a:lnTo>
                    <a:pt x="6" y="34"/>
                  </a:lnTo>
                  <a:lnTo>
                    <a:pt x="6" y="31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8" y="0"/>
                  </a:lnTo>
                  <a:close/>
                  <a:moveTo>
                    <a:pt x="13" y="23"/>
                  </a:moveTo>
                  <a:lnTo>
                    <a:pt x="14" y="24"/>
                  </a:lnTo>
                  <a:lnTo>
                    <a:pt x="17" y="25"/>
                  </a:lnTo>
                  <a:lnTo>
                    <a:pt x="18" y="25"/>
                  </a:lnTo>
                  <a:lnTo>
                    <a:pt x="20" y="24"/>
                  </a:lnTo>
                  <a:lnTo>
                    <a:pt x="23" y="23"/>
                  </a:lnTo>
                  <a:lnTo>
                    <a:pt x="24" y="21"/>
                  </a:lnTo>
                  <a:lnTo>
                    <a:pt x="25" y="20"/>
                  </a:lnTo>
                  <a:lnTo>
                    <a:pt x="25" y="18"/>
                  </a:lnTo>
                  <a:lnTo>
                    <a:pt x="27" y="16"/>
                  </a:lnTo>
                  <a:lnTo>
                    <a:pt x="28" y="13"/>
                  </a:lnTo>
                  <a:lnTo>
                    <a:pt x="28" y="10"/>
                  </a:lnTo>
                  <a:lnTo>
                    <a:pt x="30" y="7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3" y="4"/>
                  </a:lnTo>
                  <a:lnTo>
                    <a:pt x="20" y="6"/>
                  </a:lnTo>
                  <a:lnTo>
                    <a:pt x="17" y="10"/>
                  </a:lnTo>
                  <a:lnTo>
                    <a:pt x="16" y="14"/>
                  </a:lnTo>
                  <a:lnTo>
                    <a:pt x="13" y="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20" name="Freeform 148"/>
            <p:cNvSpPr>
              <a:spLocks noEditPoints="1"/>
            </p:cNvSpPr>
            <p:nvPr/>
          </p:nvSpPr>
          <p:spPr bwMode="auto">
            <a:xfrm>
              <a:off x="2717" y="2440"/>
              <a:ext cx="23" cy="27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6" y="17"/>
                </a:cxn>
                <a:cxn ang="0">
                  <a:pos x="6" y="20"/>
                </a:cxn>
                <a:cxn ang="0">
                  <a:pos x="7" y="21"/>
                </a:cxn>
                <a:cxn ang="0">
                  <a:pos x="9" y="23"/>
                </a:cxn>
                <a:cxn ang="0">
                  <a:pos x="12" y="23"/>
                </a:cxn>
                <a:cxn ang="0">
                  <a:pos x="13" y="23"/>
                </a:cxn>
                <a:cxn ang="0">
                  <a:pos x="14" y="23"/>
                </a:cxn>
                <a:cxn ang="0">
                  <a:pos x="17" y="21"/>
                </a:cxn>
                <a:cxn ang="0">
                  <a:pos x="20" y="18"/>
                </a:cxn>
                <a:cxn ang="0">
                  <a:pos x="20" y="20"/>
                </a:cxn>
                <a:cxn ang="0">
                  <a:pos x="16" y="23"/>
                </a:cxn>
                <a:cxn ang="0">
                  <a:pos x="13" y="25"/>
                </a:cxn>
                <a:cxn ang="0">
                  <a:pos x="9" y="27"/>
                </a:cxn>
                <a:cxn ang="0">
                  <a:pos x="6" y="25"/>
                </a:cxn>
                <a:cxn ang="0">
                  <a:pos x="3" y="24"/>
                </a:cxn>
                <a:cxn ang="0">
                  <a:pos x="2" y="21"/>
                </a:cxn>
                <a:cxn ang="0">
                  <a:pos x="0" y="18"/>
                </a:cxn>
                <a:cxn ang="0">
                  <a:pos x="2" y="14"/>
                </a:cxn>
                <a:cxn ang="0">
                  <a:pos x="3" y="10"/>
                </a:cxn>
                <a:cxn ang="0">
                  <a:pos x="6" y="6"/>
                </a:cxn>
                <a:cxn ang="0">
                  <a:pos x="9" y="3"/>
                </a:cxn>
                <a:cxn ang="0">
                  <a:pos x="13" y="2"/>
                </a:cxn>
                <a:cxn ang="0">
                  <a:pos x="17" y="0"/>
                </a:cxn>
                <a:cxn ang="0">
                  <a:pos x="20" y="0"/>
                </a:cxn>
                <a:cxn ang="0">
                  <a:pos x="21" y="2"/>
                </a:cxn>
                <a:cxn ang="0">
                  <a:pos x="23" y="3"/>
                </a:cxn>
                <a:cxn ang="0">
                  <a:pos x="23" y="4"/>
                </a:cxn>
                <a:cxn ang="0">
                  <a:pos x="23" y="7"/>
                </a:cxn>
                <a:cxn ang="0">
                  <a:pos x="21" y="9"/>
                </a:cxn>
                <a:cxn ang="0">
                  <a:pos x="19" y="11"/>
                </a:cxn>
                <a:cxn ang="0">
                  <a:pos x="14" y="13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4"/>
                </a:cxn>
                <a:cxn ang="0">
                  <a:pos x="10" y="13"/>
                </a:cxn>
                <a:cxn ang="0">
                  <a:pos x="12" y="13"/>
                </a:cxn>
                <a:cxn ang="0">
                  <a:pos x="14" y="10"/>
                </a:cxn>
                <a:cxn ang="0">
                  <a:pos x="17" y="9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7" y="2"/>
                </a:cxn>
                <a:cxn ang="0">
                  <a:pos x="16" y="2"/>
                </a:cxn>
                <a:cxn ang="0">
                  <a:pos x="13" y="3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" y="14"/>
                </a:cxn>
              </a:cxnLst>
              <a:rect l="0" t="0" r="r" b="b"/>
              <a:pathLst>
                <a:path w="23" h="27">
                  <a:moveTo>
                    <a:pt x="6" y="16"/>
                  </a:moveTo>
                  <a:lnTo>
                    <a:pt x="6" y="16"/>
                  </a:lnTo>
                  <a:lnTo>
                    <a:pt x="6" y="17"/>
                  </a:lnTo>
                  <a:lnTo>
                    <a:pt x="6" y="20"/>
                  </a:lnTo>
                  <a:lnTo>
                    <a:pt x="7" y="21"/>
                  </a:lnTo>
                  <a:lnTo>
                    <a:pt x="9" y="23"/>
                  </a:lnTo>
                  <a:lnTo>
                    <a:pt x="12" y="23"/>
                  </a:lnTo>
                  <a:lnTo>
                    <a:pt x="13" y="23"/>
                  </a:lnTo>
                  <a:lnTo>
                    <a:pt x="14" y="23"/>
                  </a:lnTo>
                  <a:lnTo>
                    <a:pt x="17" y="21"/>
                  </a:lnTo>
                  <a:lnTo>
                    <a:pt x="20" y="18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3" y="25"/>
                  </a:lnTo>
                  <a:lnTo>
                    <a:pt x="9" y="27"/>
                  </a:lnTo>
                  <a:lnTo>
                    <a:pt x="6" y="25"/>
                  </a:lnTo>
                  <a:lnTo>
                    <a:pt x="3" y="24"/>
                  </a:lnTo>
                  <a:lnTo>
                    <a:pt x="2" y="21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3" y="10"/>
                  </a:lnTo>
                  <a:lnTo>
                    <a:pt x="6" y="6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1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7"/>
                  </a:lnTo>
                  <a:lnTo>
                    <a:pt x="21" y="9"/>
                  </a:lnTo>
                  <a:lnTo>
                    <a:pt x="19" y="11"/>
                  </a:lnTo>
                  <a:lnTo>
                    <a:pt x="14" y="13"/>
                  </a:lnTo>
                  <a:lnTo>
                    <a:pt x="10" y="14"/>
                  </a:lnTo>
                  <a:lnTo>
                    <a:pt x="6" y="16"/>
                  </a:lnTo>
                  <a:close/>
                  <a:moveTo>
                    <a:pt x="6" y="14"/>
                  </a:moveTo>
                  <a:lnTo>
                    <a:pt x="10" y="13"/>
                  </a:lnTo>
                  <a:lnTo>
                    <a:pt x="12" y="13"/>
                  </a:lnTo>
                  <a:lnTo>
                    <a:pt x="14" y="10"/>
                  </a:lnTo>
                  <a:lnTo>
                    <a:pt x="17" y="9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3" y="3"/>
                  </a:lnTo>
                  <a:lnTo>
                    <a:pt x="10" y="4"/>
                  </a:lnTo>
                  <a:lnTo>
                    <a:pt x="7" y="9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21" name="Freeform 149"/>
            <p:cNvSpPr>
              <a:spLocks/>
            </p:cNvSpPr>
            <p:nvPr/>
          </p:nvSpPr>
          <p:spPr bwMode="auto">
            <a:xfrm>
              <a:off x="2743" y="2440"/>
              <a:ext cx="21" cy="25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1" y="0"/>
                </a:cxn>
                <a:cxn ang="0">
                  <a:pos x="7" y="14"/>
                </a:cxn>
                <a:cxn ang="0">
                  <a:pos x="9" y="9"/>
                </a:cxn>
                <a:cxn ang="0">
                  <a:pos x="12" y="6"/>
                </a:cxn>
                <a:cxn ang="0">
                  <a:pos x="15" y="3"/>
                </a:cxn>
                <a:cxn ang="0">
                  <a:pos x="16" y="2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1" y="2"/>
                </a:cxn>
                <a:cxn ang="0">
                  <a:pos x="21" y="3"/>
                </a:cxn>
                <a:cxn ang="0">
                  <a:pos x="21" y="4"/>
                </a:cxn>
                <a:cxn ang="0">
                  <a:pos x="19" y="7"/>
                </a:cxn>
                <a:cxn ang="0">
                  <a:pos x="19" y="7"/>
                </a:cxn>
                <a:cxn ang="0">
                  <a:pos x="18" y="9"/>
                </a:cxn>
                <a:cxn ang="0">
                  <a:pos x="18" y="9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5" y="6"/>
                </a:cxn>
                <a:cxn ang="0">
                  <a:pos x="15" y="6"/>
                </a:cxn>
                <a:cxn ang="0">
                  <a:pos x="15" y="6"/>
                </a:cxn>
                <a:cxn ang="0">
                  <a:pos x="14" y="6"/>
                </a:cxn>
                <a:cxn ang="0">
                  <a:pos x="12" y="7"/>
                </a:cxn>
                <a:cxn ang="0">
                  <a:pos x="11" y="10"/>
                </a:cxn>
                <a:cxn ang="0">
                  <a:pos x="8" y="14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5" y="21"/>
                </a:cxn>
                <a:cxn ang="0">
                  <a:pos x="5" y="23"/>
                </a:cxn>
                <a:cxn ang="0">
                  <a:pos x="4" y="25"/>
                </a:cxn>
                <a:cxn ang="0">
                  <a:pos x="0" y="25"/>
                </a:cxn>
                <a:cxn ang="0">
                  <a:pos x="4" y="9"/>
                </a:cxn>
                <a:cxn ang="0">
                  <a:pos x="5" y="6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2"/>
                </a:cxn>
              </a:cxnLst>
              <a:rect l="0" t="0" r="r" b="b"/>
              <a:pathLst>
                <a:path w="21" h="25">
                  <a:moveTo>
                    <a:pt x="1" y="2"/>
                  </a:moveTo>
                  <a:lnTo>
                    <a:pt x="11" y="0"/>
                  </a:lnTo>
                  <a:lnTo>
                    <a:pt x="7" y="14"/>
                  </a:lnTo>
                  <a:lnTo>
                    <a:pt x="9" y="9"/>
                  </a:lnTo>
                  <a:lnTo>
                    <a:pt x="12" y="6"/>
                  </a:lnTo>
                  <a:lnTo>
                    <a:pt x="15" y="3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4" y="6"/>
                  </a:lnTo>
                  <a:lnTo>
                    <a:pt x="12" y="7"/>
                  </a:lnTo>
                  <a:lnTo>
                    <a:pt x="11" y="10"/>
                  </a:lnTo>
                  <a:lnTo>
                    <a:pt x="8" y="14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5" y="21"/>
                  </a:lnTo>
                  <a:lnTo>
                    <a:pt x="5" y="23"/>
                  </a:lnTo>
                  <a:lnTo>
                    <a:pt x="4" y="25"/>
                  </a:lnTo>
                  <a:lnTo>
                    <a:pt x="0" y="25"/>
                  </a:lnTo>
                  <a:lnTo>
                    <a:pt x="4" y="9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22" name="Freeform 150"/>
            <p:cNvSpPr>
              <a:spLocks/>
            </p:cNvSpPr>
            <p:nvPr/>
          </p:nvSpPr>
          <p:spPr bwMode="auto">
            <a:xfrm>
              <a:off x="2764" y="2451"/>
              <a:ext cx="15" cy="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4" y="5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5" y="0"/>
                </a:cxn>
              </a:cxnLst>
              <a:rect l="0" t="0" r="r" b="b"/>
              <a:pathLst>
                <a:path w="15" h="5">
                  <a:moveTo>
                    <a:pt x="15" y="0"/>
                  </a:moveTo>
                  <a:lnTo>
                    <a:pt x="14" y="5"/>
                  </a:lnTo>
                  <a:lnTo>
                    <a:pt x="0" y="5"/>
                  </a:lnTo>
                  <a:lnTo>
                    <a:pt x="1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23" name="Freeform 151"/>
            <p:cNvSpPr>
              <a:spLocks/>
            </p:cNvSpPr>
            <p:nvPr/>
          </p:nvSpPr>
          <p:spPr bwMode="auto">
            <a:xfrm>
              <a:off x="2779" y="2428"/>
              <a:ext cx="43" cy="39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9" y="29"/>
                </a:cxn>
                <a:cxn ang="0">
                  <a:pos x="35" y="8"/>
                </a:cxn>
                <a:cxn ang="0">
                  <a:pos x="36" y="5"/>
                </a:cxn>
                <a:cxn ang="0">
                  <a:pos x="36" y="4"/>
                </a:cxn>
                <a:cxn ang="0">
                  <a:pos x="36" y="2"/>
                </a:cxn>
                <a:cxn ang="0">
                  <a:pos x="35" y="2"/>
                </a:cxn>
                <a:cxn ang="0">
                  <a:pos x="35" y="1"/>
                </a:cxn>
                <a:cxn ang="0">
                  <a:pos x="32" y="1"/>
                </a:cxn>
                <a:cxn ang="0">
                  <a:pos x="32" y="1"/>
                </a:cxn>
                <a:cxn ang="0">
                  <a:pos x="32" y="1"/>
                </a:cxn>
                <a:cxn ang="0">
                  <a:pos x="32" y="0"/>
                </a:cxn>
                <a:cxn ang="0">
                  <a:pos x="43" y="0"/>
                </a:cxn>
                <a:cxn ang="0">
                  <a:pos x="43" y="1"/>
                </a:cxn>
                <a:cxn ang="0">
                  <a:pos x="42" y="1"/>
                </a:cxn>
                <a:cxn ang="0">
                  <a:pos x="41" y="2"/>
                </a:cxn>
                <a:cxn ang="0">
                  <a:pos x="39" y="2"/>
                </a:cxn>
                <a:cxn ang="0">
                  <a:pos x="39" y="4"/>
                </a:cxn>
                <a:cxn ang="0">
                  <a:pos x="38" y="5"/>
                </a:cxn>
                <a:cxn ang="0">
                  <a:pos x="38" y="8"/>
                </a:cxn>
                <a:cxn ang="0">
                  <a:pos x="28" y="39"/>
                </a:cxn>
                <a:cxn ang="0">
                  <a:pos x="28" y="39"/>
                </a:cxn>
                <a:cxn ang="0">
                  <a:pos x="15" y="7"/>
                </a:cxn>
                <a:cxn ang="0">
                  <a:pos x="8" y="30"/>
                </a:cxn>
                <a:cxn ang="0">
                  <a:pos x="8" y="33"/>
                </a:cxn>
                <a:cxn ang="0">
                  <a:pos x="8" y="35"/>
                </a:cxn>
                <a:cxn ang="0">
                  <a:pos x="8" y="35"/>
                </a:cxn>
                <a:cxn ang="0">
                  <a:pos x="8" y="36"/>
                </a:cxn>
                <a:cxn ang="0">
                  <a:pos x="10" y="36"/>
                </a:cxn>
                <a:cxn ang="0">
                  <a:pos x="11" y="36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36"/>
                </a:cxn>
                <a:cxn ang="0">
                  <a:pos x="3" y="36"/>
                </a:cxn>
                <a:cxn ang="0">
                  <a:pos x="3" y="36"/>
                </a:cxn>
                <a:cxn ang="0">
                  <a:pos x="4" y="36"/>
                </a:cxn>
                <a:cxn ang="0">
                  <a:pos x="6" y="35"/>
                </a:cxn>
                <a:cxn ang="0">
                  <a:pos x="6" y="33"/>
                </a:cxn>
                <a:cxn ang="0">
                  <a:pos x="7" y="30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1" y="2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17" y="0"/>
                </a:cxn>
              </a:cxnLst>
              <a:rect l="0" t="0" r="r" b="b"/>
              <a:pathLst>
                <a:path w="43" h="39">
                  <a:moveTo>
                    <a:pt x="17" y="0"/>
                  </a:moveTo>
                  <a:lnTo>
                    <a:pt x="29" y="29"/>
                  </a:lnTo>
                  <a:lnTo>
                    <a:pt x="35" y="8"/>
                  </a:lnTo>
                  <a:lnTo>
                    <a:pt x="36" y="5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5" y="2"/>
                  </a:lnTo>
                  <a:lnTo>
                    <a:pt x="35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lnTo>
                    <a:pt x="43" y="0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9" y="4"/>
                  </a:lnTo>
                  <a:lnTo>
                    <a:pt x="38" y="5"/>
                  </a:lnTo>
                  <a:lnTo>
                    <a:pt x="38" y="8"/>
                  </a:lnTo>
                  <a:lnTo>
                    <a:pt x="28" y="39"/>
                  </a:lnTo>
                  <a:lnTo>
                    <a:pt x="28" y="39"/>
                  </a:lnTo>
                  <a:lnTo>
                    <a:pt x="15" y="7"/>
                  </a:lnTo>
                  <a:lnTo>
                    <a:pt x="8" y="30"/>
                  </a:lnTo>
                  <a:lnTo>
                    <a:pt x="8" y="33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4" y="36"/>
                  </a:lnTo>
                  <a:lnTo>
                    <a:pt x="6" y="35"/>
                  </a:lnTo>
                  <a:lnTo>
                    <a:pt x="6" y="33"/>
                  </a:lnTo>
                  <a:lnTo>
                    <a:pt x="7" y="30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0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24" name="Freeform 152"/>
            <p:cNvSpPr>
              <a:spLocks noEditPoints="1"/>
            </p:cNvSpPr>
            <p:nvPr/>
          </p:nvSpPr>
          <p:spPr bwMode="auto">
            <a:xfrm>
              <a:off x="2820" y="2440"/>
              <a:ext cx="24" cy="27"/>
            </a:xfrm>
            <a:custGeom>
              <a:avLst/>
              <a:gdLst/>
              <a:ahLst/>
              <a:cxnLst>
                <a:cxn ang="0">
                  <a:pos x="24" y="9"/>
                </a:cxn>
                <a:cxn ang="0">
                  <a:pos x="24" y="13"/>
                </a:cxn>
                <a:cxn ang="0">
                  <a:pos x="22" y="17"/>
                </a:cxn>
                <a:cxn ang="0">
                  <a:pos x="19" y="21"/>
                </a:cxn>
                <a:cxn ang="0">
                  <a:pos x="15" y="24"/>
                </a:cxn>
                <a:cxn ang="0">
                  <a:pos x="12" y="25"/>
                </a:cxn>
                <a:cxn ang="0">
                  <a:pos x="8" y="27"/>
                </a:cxn>
                <a:cxn ang="0">
                  <a:pos x="4" y="25"/>
                </a:cxn>
                <a:cxn ang="0">
                  <a:pos x="1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10"/>
                </a:cxn>
                <a:cxn ang="0">
                  <a:pos x="4" y="6"/>
                </a:cxn>
                <a:cxn ang="0">
                  <a:pos x="8" y="3"/>
                </a:cxn>
                <a:cxn ang="0">
                  <a:pos x="12" y="2"/>
                </a:cxn>
                <a:cxn ang="0">
                  <a:pos x="15" y="0"/>
                </a:cxn>
                <a:cxn ang="0">
                  <a:pos x="19" y="2"/>
                </a:cxn>
                <a:cxn ang="0">
                  <a:pos x="22" y="3"/>
                </a:cxn>
                <a:cxn ang="0">
                  <a:pos x="24" y="6"/>
                </a:cxn>
                <a:cxn ang="0">
                  <a:pos x="24" y="9"/>
                </a:cxn>
                <a:cxn ang="0">
                  <a:pos x="19" y="7"/>
                </a:cxn>
                <a:cxn ang="0">
                  <a:pos x="19" y="4"/>
                </a:cxn>
                <a:cxn ang="0">
                  <a:pos x="18" y="3"/>
                </a:cxn>
                <a:cxn ang="0">
                  <a:pos x="17" y="2"/>
                </a:cxn>
                <a:cxn ang="0">
                  <a:pos x="15" y="2"/>
                </a:cxn>
                <a:cxn ang="0">
                  <a:pos x="12" y="3"/>
                </a:cxn>
                <a:cxn ang="0">
                  <a:pos x="10" y="4"/>
                </a:cxn>
                <a:cxn ang="0">
                  <a:pos x="8" y="7"/>
                </a:cxn>
                <a:cxn ang="0">
                  <a:pos x="5" y="14"/>
                </a:cxn>
                <a:cxn ang="0">
                  <a:pos x="4" y="20"/>
                </a:cxn>
                <a:cxn ang="0">
                  <a:pos x="5" y="21"/>
                </a:cxn>
                <a:cxn ang="0">
                  <a:pos x="5" y="24"/>
                </a:cxn>
                <a:cxn ang="0">
                  <a:pos x="7" y="24"/>
                </a:cxn>
                <a:cxn ang="0">
                  <a:pos x="8" y="25"/>
                </a:cxn>
                <a:cxn ang="0">
                  <a:pos x="11" y="24"/>
                </a:cxn>
                <a:cxn ang="0">
                  <a:pos x="14" y="23"/>
                </a:cxn>
                <a:cxn ang="0">
                  <a:pos x="15" y="20"/>
                </a:cxn>
                <a:cxn ang="0">
                  <a:pos x="18" y="13"/>
                </a:cxn>
                <a:cxn ang="0">
                  <a:pos x="19" y="7"/>
                </a:cxn>
              </a:cxnLst>
              <a:rect l="0" t="0" r="r" b="b"/>
              <a:pathLst>
                <a:path w="24" h="27">
                  <a:moveTo>
                    <a:pt x="24" y="9"/>
                  </a:moveTo>
                  <a:lnTo>
                    <a:pt x="24" y="13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5" y="24"/>
                  </a:lnTo>
                  <a:lnTo>
                    <a:pt x="12" y="25"/>
                  </a:lnTo>
                  <a:lnTo>
                    <a:pt x="8" y="27"/>
                  </a:lnTo>
                  <a:lnTo>
                    <a:pt x="4" y="25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6"/>
                  </a:lnTo>
                  <a:lnTo>
                    <a:pt x="8" y="3"/>
                  </a:lnTo>
                  <a:lnTo>
                    <a:pt x="12" y="2"/>
                  </a:lnTo>
                  <a:lnTo>
                    <a:pt x="15" y="0"/>
                  </a:lnTo>
                  <a:lnTo>
                    <a:pt x="19" y="2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4" y="9"/>
                  </a:lnTo>
                  <a:close/>
                  <a:moveTo>
                    <a:pt x="19" y="7"/>
                  </a:moveTo>
                  <a:lnTo>
                    <a:pt x="19" y="4"/>
                  </a:lnTo>
                  <a:lnTo>
                    <a:pt x="18" y="3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2" y="3"/>
                  </a:lnTo>
                  <a:lnTo>
                    <a:pt x="10" y="4"/>
                  </a:lnTo>
                  <a:lnTo>
                    <a:pt x="8" y="7"/>
                  </a:lnTo>
                  <a:lnTo>
                    <a:pt x="5" y="14"/>
                  </a:lnTo>
                  <a:lnTo>
                    <a:pt x="4" y="20"/>
                  </a:lnTo>
                  <a:lnTo>
                    <a:pt x="5" y="21"/>
                  </a:lnTo>
                  <a:lnTo>
                    <a:pt x="5" y="24"/>
                  </a:lnTo>
                  <a:lnTo>
                    <a:pt x="7" y="24"/>
                  </a:lnTo>
                  <a:lnTo>
                    <a:pt x="8" y="25"/>
                  </a:lnTo>
                  <a:lnTo>
                    <a:pt x="11" y="24"/>
                  </a:lnTo>
                  <a:lnTo>
                    <a:pt x="14" y="23"/>
                  </a:lnTo>
                  <a:lnTo>
                    <a:pt x="15" y="20"/>
                  </a:lnTo>
                  <a:lnTo>
                    <a:pt x="18" y="13"/>
                  </a:lnTo>
                  <a:lnTo>
                    <a:pt x="19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25" name="Freeform 153"/>
            <p:cNvSpPr>
              <a:spLocks/>
            </p:cNvSpPr>
            <p:nvPr/>
          </p:nvSpPr>
          <p:spPr bwMode="auto">
            <a:xfrm>
              <a:off x="2848" y="2440"/>
              <a:ext cx="26" cy="27"/>
            </a:xfrm>
            <a:custGeom>
              <a:avLst/>
              <a:gdLst/>
              <a:ahLst/>
              <a:cxnLst>
                <a:cxn ang="0">
                  <a:pos x="21" y="18"/>
                </a:cxn>
                <a:cxn ang="0">
                  <a:pos x="19" y="23"/>
                </a:cxn>
                <a:cxn ang="0">
                  <a:pos x="19" y="24"/>
                </a:cxn>
                <a:cxn ang="0">
                  <a:pos x="21" y="24"/>
                </a:cxn>
                <a:cxn ang="0">
                  <a:pos x="21" y="23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5"/>
                </a:cxn>
                <a:cxn ang="0">
                  <a:pos x="17" y="25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17" y="20"/>
                </a:cxn>
                <a:cxn ang="0">
                  <a:pos x="18" y="13"/>
                </a:cxn>
                <a:cxn ang="0">
                  <a:pos x="12" y="21"/>
                </a:cxn>
                <a:cxn ang="0">
                  <a:pos x="7" y="25"/>
                </a:cxn>
                <a:cxn ang="0">
                  <a:pos x="4" y="25"/>
                </a:cxn>
                <a:cxn ang="0">
                  <a:pos x="1" y="24"/>
                </a:cxn>
                <a:cxn ang="0">
                  <a:pos x="1" y="21"/>
                </a:cxn>
                <a:cxn ang="0">
                  <a:pos x="5" y="9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4" y="4"/>
                </a:cxn>
                <a:cxn ang="0">
                  <a:pos x="1" y="7"/>
                </a:cxn>
                <a:cxn ang="0">
                  <a:pos x="3" y="3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3"/>
                </a:cxn>
                <a:cxn ang="0">
                  <a:pos x="11" y="6"/>
                </a:cxn>
                <a:cxn ang="0">
                  <a:pos x="7" y="17"/>
                </a:cxn>
                <a:cxn ang="0">
                  <a:pos x="5" y="23"/>
                </a:cxn>
                <a:cxn ang="0">
                  <a:pos x="7" y="23"/>
                </a:cxn>
                <a:cxn ang="0">
                  <a:pos x="7" y="23"/>
                </a:cxn>
                <a:cxn ang="0">
                  <a:pos x="10" y="23"/>
                </a:cxn>
                <a:cxn ang="0">
                  <a:pos x="14" y="18"/>
                </a:cxn>
                <a:cxn ang="0">
                  <a:pos x="18" y="13"/>
                </a:cxn>
                <a:cxn ang="0">
                  <a:pos x="21" y="4"/>
                </a:cxn>
                <a:cxn ang="0">
                  <a:pos x="26" y="2"/>
                </a:cxn>
              </a:cxnLst>
              <a:rect l="0" t="0" r="r" b="b"/>
              <a:pathLst>
                <a:path w="26" h="27">
                  <a:moveTo>
                    <a:pt x="26" y="2"/>
                  </a:moveTo>
                  <a:lnTo>
                    <a:pt x="21" y="18"/>
                  </a:lnTo>
                  <a:lnTo>
                    <a:pt x="19" y="2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4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3"/>
                  </a:lnTo>
                  <a:lnTo>
                    <a:pt x="22" y="23"/>
                  </a:lnTo>
                  <a:lnTo>
                    <a:pt x="24" y="20"/>
                  </a:lnTo>
                  <a:lnTo>
                    <a:pt x="25" y="20"/>
                  </a:lnTo>
                  <a:lnTo>
                    <a:pt x="22" y="24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8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4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0"/>
                  </a:lnTo>
                  <a:lnTo>
                    <a:pt x="17" y="17"/>
                  </a:lnTo>
                  <a:lnTo>
                    <a:pt x="18" y="13"/>
                  </a:lnTo>
                  <a:lnTo>
                    <a:pt x="15" y="17"/>
                  </a:lnTo>
                  <a:lnTo>
                    <a:pt x="12" y="21"/>
                  </a:lnTo>
                  <a:lnTo>
                    <a:pt x="11" y="24"/>
                  </a:lnTo>
                  <a:lnTo>
                    <a:pt x="7" y="25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3" y="17"/>
                  </a:lnTo>
                  <a:lnTo>
                    <a:pt x="5" y="9"/>
                  </a:lnTo>
                  <a:lnTo>
                    <a:pt x="7" y="6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2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6"/>
                  </a:lnTo>
                  <a:lnTo>
                    <a:pt x="10" y="9"/>
                  </a:lnTo>
                  <a:lnTo>
                    <a:pt x="7" y="17"/>
                  </a:lnTo>
                  <a:lnTo>
                    <a:pt x="7" y="20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1" y="21"/>
                  </a:lnTo>
                  <a:lnTo>
                    <a:pt x="14" y="18"/>
                  </a:lnTo>
                  <a:lnTo>
                    <a:pt x="15" y="16"/>
                  </a:lnTo>
                  <a:lnTo>
                    <a:pt x="18" y="13"/>
                  </a:lnTo>
                  <a:lnTo>
                    <a:pt x="19" y="9"/>
                  </a:lnTo>
                  <a:lnTo>
                    <a:pt x="21" y="4"/>
                  </a:lnTo>
                  <a:lnTo>
                    <a:pt x="22" y="2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26" name="Freeform 154"/>
            <p:cNvSpPr>
              <a:spLocks/>
            </p:cNvSpPr>
            <p:nvPr/>
          </p:nvSpPr>
          <p:spPr bwMode="auto">
            <a:xfrm>
              <a:off x="2876" y="2440"/>
              <a:ext cx="25" cy="2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14" y="6"/>
                </a:cxn>
                <a:cxn ang="0">
                  <a:pos x="18" y="2"/>
                </a:cxn>
                <a:cxn ang="0">
                  <a:pos x="22" y="0"/>
                </a:cxn>
                <a:cxn ang="0">
                  <a:pos x="25" y="3"/>
                </a:cxn>
                <a:cxn ang="0">
                  <a:pos x="25" y="6"/>
                </a:cxn>
                <a:cxn ang="0">
                  <a:pos x="21" y="20"/>
                </a:cxn>
                <a:cxn ang="0">
                  <a:pos x="19" y="23"/>
                </a:cxn>
                <a:cxn ang="0">
                  <a:pos x="19" y="23"/>
                </a:cxn>
                <a:cxn ang="0">
                  <a:pos x="21" y="24"/>
                </a:cxn>
                <a:cxn ang="0">
                  <a:pos x="21" y="23"/>
                </a:cxn>
                <a:cxn ang="0">
                  <a:pos x="24" y="20"/>
                </a:cxn>
                <a:cxn ang="0">
                  <a:pos x="22" y="23"/>
                </a:cxn>
                <a:cxn ang="0">
                  <a:pos x="18" y="25"/>
                </a:cxn>
                <a:cxn ang="0">
                  <a:pos x="17" y="25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19" y="9"/>
                </a:cxn>
                <a:cxn ang="0">
                  <a:pos x="21" y="6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7" y="4"/>
                </a:cxn>
                <a:cxn ang="0">
                  <a:pos x="12" y="9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0" y="25"/>
                </a:cxn>
                <a:cxn ang="0">
                  <a:pos x="5" y="6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11" y="0"/>
                </a:cxn>
              </a:cxnLst>
              <a:rect l="0" t="0" r="r" b="b"/>
              <a:pathLst>
                <a:path w="25" h="27">
                  <a:moveTo>
                    <a:pt x="11" y="0"/>
                  </a:moveTo>
                  <a:lnTo>
                    <a:pt x="7" y="13"/>
                  </a:lnTo>
                  <a:lnTo>
                    <a:pt x="11" y="9"/>
                  </a:lnTo>
                  <a:lnTo>
                    <a:pt x="14" y="6"/>
                  </a:lnTo>
                  <a:lnTo>
                    <a:pt x="15" y="3"/>
                  </a:lnTo>
                  <a:lnTo>
                    <a:pt x="18" y="2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4" y="9"/>
                  </a:lnTo>
                  <a:lnTo>
                    <a:pt x="21" y="20"/>
                  </a:lnTo>
                  <a:lnTo>
                    <a:pt x="19" y="2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3"/>
                  </a:lnTo>
                  <a:lnTo>
                    <a:pt x="22" y="21"/>
                  </a:lnTo>
                  <a:lnTo>
                    <a:pt x="24" y="20"/>
                  </a:lnTo>
                  <a:lnTo>
                    <a:pt x="25" y="20"/>
                  </a:lnTo>
                  <a:lnTo>
                    <a:pt x="22" y="23"/>
                  </a:lnTo>
                  <a:lnTo>
                    <a:pt x="19" y="25"/>
                  </a:lnTo>
                  <a:lnTo>
                    <a:pt x="18" y="25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4"/>
                  </a:lnTo>
                  <a:lnTo>
                    <a:pt x="15" y="23"/>
                  </a:lnTo>
                  <a:lnTo>
                    <a:pt x="17" y="20"/>
                  </a:lnTo>
                  <a:lnTo>
                    <a:pt x="19" y="9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8" y="4"/>
                  </a:lnTo>
                  <a:lnTo>
                    <a:pt x="17" y="4"/>
                  </a:lnTo>
                  <a:lnTo>
                    <a:pt x="15" y="6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7" y="16"/>
                  </a:lnTo>
                  <a:lnTo>
                    <a:pt x="5" y="18"/>
                  </a:lnTo>
                  <a:lnTo>
                    <a:pt x="5" y="21"/>
                  </a:lnTo>
                  <a:lnTo>
                    <a:pt x="4" y="25"/>
                  </a:lnTo>
                  <a:lnTo>
                    <a:pt x="0" y="25"/>
                  </a:lnTo>
                  <a:lnTo>
                    <a:pt x="4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27" name="Freeform 155"/>
            <p:cNvSpPr>
              <a:spLocks/>
            </p:cNvSpPr>
            <p:nvPr/>
          </p:nvSpPr>
          <p:spPr bwMode="auto">
            <a:xfrm>
              <a:off x="2982" y="2428"/>
              <a:ext cx="12" cy="49"/>
            </a:xfrm>
            <a:custGeom>
              <a:avLst/>
              <a:gdLst/>
              <a:ahLst/>
              <a:cxnLst>
                <a:cxn ang="0">
                  <a:pos x="12" y="49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1"/>
                </a:cxn>
                <a:cxn ang="0">
                  <a:pos x="5" y="1"/>
                </a:cxn>
                <a:cxn ang="0">
                  <a:pos x="5" y="47"/>
                </a:cxn>
                <a:cxn ang="0">
                  <a:pos x="12" y="47"/>
                </a:cxn>
                <a:cxn ang="0">
                  <a:pos x="12" y="49"/>
                </a:cxn>
              </a:cxnLst>
              <a:rect l="0" t="0" r="r" b="b"/>
              <a:pathLst>
                <a:path w="12" h="49">
                  <a:moveTo>
                    <a:pt x="12" y="49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5" y="1"/>
                  </a:lnTo>
                  <a:lnTo>
                    <a:pt x="5" y="47"/>
                  </a:lnTo>
                  <a:lnTo>
                    <a:pt x="12" y="47"/>
                  </a:lnTo>
                  <a:lnTo>
                    <a:pt x="12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28" name="Freeform 156"/>
            <p:cNvSpPr>
              <a:spLocks/>
            </p:cNvSpPr>
            <p:nvPr/>
          </p:nvSpPr>
          <p:spPr bwMode="auto">
            <a:xfrm>
              <a:off x="3002" y="2428"/>
              <a:ext cx="15" cy="3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32"/>
                </a:cxn>
                <a:cxn ang="0">
                  <a:pos x="10" y="33"/>
                </a:cxn>
                <a:cxn ang="0">
                  <a:pos x="10" y="36"/>
                </a:cxn>
                <a:cxn ang="0">
                  <a:pos x="11" y="36"/>
                </a:cxn>
                <a:cxn ang="0">
                  <a:pos x="11" y="36"/>
                </a:cxn>
                <a:cxn ang="0">
                  <a:pos x="13" y="37"/>
                </a:cxn>
                <a:cxn ang="0">
                  <a:pos x="15" y="37"/>
                </a:cxn>
                <a:cxn ang="0">
                  <a:pos x="15" y="37"/>
                </a:cxn>
                <a:cxn ang="0">
                  <a:pos x="1" y="37"/>
                </a:cxn>
                <a:cxn ang="0">
                  <a:pos x="1" y="37"/>
                </a:cxn>
                <a:cxn ang="0">
                  <a:pos x="3" y="37"/>
                </a:cxn>
                <a:cxn ang="0">
                  <a:pos x="4" y="36"/>
                </a:cxn>
                <a:cxn ang="0">
                  <a:pos x="4" y="36"/>
                </a:cxn>
                <a:cxn ang="0">
                  <a:pos x="6" y="36"/>
                </a:cxn>
                <a:cxn ang="0">
                  <a:pos x="6" y="35"/>
                </a:cxn>
                <a:cxn ang="0">
                  <a:pos x="6" y="32"/>
                </a:cxn>
                <a:cxn ang="0">
                  <a:pos x="6" y="11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5" h="37">
                  <a:moveTo>
                    <a:pt x="0" y="4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32"/>
                  </a:lnTo>
                  <a:lnTo>
                    <a:pt x="10" y="33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3" y="37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3" y="37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6" y="32"/>
                  </a:lnTo>
                  <a:lnTo>
                    <a:pt x="6" y="11"/>
                  </a:lnTo>
                  <a:lnTo>
                    <a:pt x="6" y="7"/>
                  </a:lnTo>
                  <a:lnTo>
                    <a:pt x="6" y="5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29" name="Freeform 157"/>
            <p:cNvSpPr>
              <a:spLocks/>
            </p:cNvSpPr>
            <p:nvPr/>
          </p:nvSpPr>
          <p:spPr bwMode="auto">
            <a:xfrm>
              <a:off x="3027" y="2460"/>
              <a:ext cx="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3" y="12"/>
                </a:cxn>
                <a:cxn ang="0">
                  <a:pos x="4" y="11"/>
                </a:cxn>
                <a:cxn ang="0">
                  <a:pos x="6" y="8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6" y="1"/>
                </a:cxn>
                <a:cxn ang="0">
                  <a:pos x="7" y="3"/>
                </a:cxn>
                <a:cxn ang="0">
                  <a:pos x="7" y="5"/>
                </a:cxn>
                <a:cxn ang="0">
                  <a:pos x="7" y="8"/>
                </a:cxn>
                <a:cxn ang="0">
                  <a:pos x="6" y="11"/>
                </a:cxn>
                <a:cxn ang="0">
                  <a:pos x="3" y="12"/>
                </a:cxn>
                <a:cxn ang="0">
                  <a:pos x="0" y="14"/>
                </a:cxn>
              </a:cxnLst>
              <a:rect l="0" t="0" r="r" b="b"/>
              <a:pathLst>
                <a:path w="7" h="14">
                  <a:moveTo>
                    <a:pt x="0" y="14"/>
                  </a:moveTo>
                  <a:lnTo>
                    <a:pt x="0" y="14"/>
                  </a:lnTo>
                  <a:lnTo>
                    <a:pt x="3" y="12"/>
                  </a:lnTo>
                  <a:lnTo>
                    <a:pt x="4" y="11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7" y="3"/>
                  </a:lnTo>
                  <a:lnTo>
                    <a:pt x="7" y="5"/>
                  </a:lnTo>
                  <a:lnTo>
                    <a:pt x="7" y="8"/>
                  </a:lnTo>
                  <a:lnTo>
                    <a:pt x="6" y="11"/>
                  </a:lnTo>
                  <a:lnTo>
                    <a:pt x="3" y="1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30" name="Freeform 158"/>
            <p:cNvSpPr>
              <a:spLocks/>
            </p:cNvSpPr>
            <p:nvPr/>
          </p:nvSpPr>
          <p:spPr bwMode="auto">
            <a:xfrm>
              <a:off x="3044" y="2428"/>
              <a:ext cx="16" cy="3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32"/>
                </a:cxn>
                <a:cxn ang="0">
                  <a:pos x="10" y="33"/>
                </a:cxn>
                <a:cxn ang="0">
                  <a:pos x="10" y="36"/>
                </a:cxn>
                <a:cxn ang="0">
                  <a:pos x="11" y="36"/>
                </a:cxn>
                <a:cxn ang="0">
                  <a:pos x="11" y="36"/>
                </a:cxn>
                <a:cxn ang="0">
                  <a:pos x="13" y="37"/>
                </a:cxn>
                <a:cxn ang="0">
                  <a:pos x="16" y="37"/>
                </a:cxn>
                <a:cxn ang="0">
                  <a:pos x="16" y="37"/>
                </a:cxn>
                <a:cxn ang="0">
                  <a:pos x="2" y="37"/>
                </a:cxn>
                <a:cxn ang="0">
                  <a:pos x="2" y="37"/>
                </a:cxn>
                <a:cxn ang="0">
                  <a:pos x="3" y="37"/>
                </a:cxn>
                <a:cxn ang="0">
                  <a:pos x="4" y="36"/>
                </a:cxn>
                <a:cxn ang="0">
                  <a:pos x="4" y="36"/>
                </a:cxn>
                <a:cxn ang="0">
                  <a:pos x="6" y="36"/>
                </a:cxn>
                <a:cxn ang="0">
                  <a:pos x="6" y="35"/>
                </a:cxn>
                <a:cxn ang="0">
                  <a:pos x="6" y="32"/>
                </a:cxn>
                <a:cxn ang="0">
                  <a:pos x="6" y="11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37">
                  <a:moveTo>
                    <a:pt x="0" y="4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32"/>
                  </a:lnTo>
                  <a:lnTo>
                    <a:pt x="10" y="33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3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6" y="32"/>
                  </a:lnTo>
                  <a:lnTo>
                    <a:pt x="6" y="11"/>
                  </a:lnTo>
                  <a:lnTo>
                    <a:pt x="6" y="7"/>
                  </a:lnTo>
                  <a:lnTo>
                    <a:pt x="6" y="5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31" name="Freeform 159"/>
            <p:cNvSpPr>
              <a:spLocks/>
            </p:cNvSpPr>
            <p:nvPr/>
          </p:nvSpPr>
          <p:spPr bwMode="auto">
            <a:xfrm>
              <a:off x="3068" y="2428"/>
              <a:ext cx="13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13" y="49"/>
                </a:cxn>
                <a:cxn ang="0">
                  <a:pos x="0" y="49"/>
                </a:cxn>
                <a:cxn ang="0">
                  <a:pos x="0" y="47"/>
                </a:cxn>
                <a:cxn ang="0">
                  <a:pos x="7" y="47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3" h="49">
                  <a:moveTo>
                    <a:pt x="0" y="0"/>
                  </a:moveTo>
                  <a:lnTo>
                    <a:pt x="13" y="0"/>
                  </a:lnTo>
                  <a:lnTo>
                    <a:pt x="13" y="49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7" y="47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32" name="Freeform 160"/>
            <p:cNvSpPr>
              <a:spLocks noEditPoints="1"/>
            </p:cNvSpPr>
            <p:nvPr/>
          </p:nvSpPr>
          <p:spPr bwMode="auto">
            <a:xfrm>
              <a:off x="3148" y="2428"/>
              <a:ext cx="29" cy="37"/>
            </a:xfrm>
            <a:custGeom>
              <a:avLst/>
              <a:gdLst/>
              <a:ahLst/>
              <a:cxnLst>
                <a:cxn ang="0">
                  <a:pos x="11" y="21"/>
                </a:cxn>
                <a:cxn ang="0">
                  <a:pos x="11" y="32"/>
                </a:cxn>
                <a:cxn ang="0">
                  <a:pos x="11" y="35"/>
                </a:cxn>
                <a:cxn ang="0">
                  <a:pos x="11" y="36"/>
                </a:cxn>
                <a:cxn ang="0">
                  <a:pos x="13" y="37"/>
                </a:cxn>
                <a:cxn ang="0">
                  <a:pos x="15" y="37"/>
                </a:cxn>
                <a:cxn ang="0">
                  <a:pos x="17" y="37"/>
                </a:cxn>
                <a:cxn ang="0">
                  <a:pos x="17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1" y="37"/>
                </a:cxn>
                <a:cxn ang="0">
                  <a:pos x="4" y="36"/>
                </a:cxn>
                <a:cxn ang="0">
                  <a:pos x="6" y="36"/>
                </a:cxn>
                <a:cxn ang="0">
                  <a:pos x="6" y="35"/>
                </a:cxn>
                <a:cxn ang="0">
                  <a:pos x="6" y="32"/>
                </a:cxn>
                <a:cxn ang="0">
                  <a:pos x="6" y="7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8" y="1"/>
                </a:cxn>
                <a:cxn ang="0">
                  <a:pos x="22" y="1"/>
                </a:cxn>
                <a:cxn ang="0">
                  <a:pos x="25" y="2"/>
                </a:cxn>
                <a:cxn ang="0">
                  <a:pos x="27" y="5"/>
                </a:cxn>
                <a:cxn ang="0">
                  <a:pos x="28" y="8"/>
                </a:cxn>
                <a:cxn ang="0">
                  <a:pos x="29" y="11"/>
                </a:cxn>
                <a:cxn ang="0">
                  <a:pos x="28" y="15"/>
                </a:cxn>
                <a:cxn ang="0">
                  <a:pos x="27" y="18"/>
                </a:cxn>
                <a:cxn ang="0">
                  <a:pos x="22" y="21"/>
                </a:cxn>
                <a:cxn ang="0">
                  <a:pos x="17" y="21"/>
                </a:cxn>
                <a:cxn ang="0">
                  <a:pos x="15" y="21"/>
                </a:cxn>
                <a:cxn ang="0">
                  <a:pos x="14" y="21"/>
                </a:cxn>
                <a:cxn ang="0">
                  <a:pos x="13" y="21"/>
                </a:cxn>
                <a:cxn ang="0">
                  <a:pos x="11" y="21"/>
                </a:cxn>
                <a:cxn ang="0">
                  <a:pos x="11" y="18"/>
                </a:cxn>
                <a:cxn ang="0">
                  <a:pos x="13" y="19"/>
                </a:cxn>
                <a:cxn ang="0">
                  <a:pos x="14" y="19"/>
                </a:cxn>
                <a:cxn ang="0">
                  <a:pos x="15" y="19"/>
                </a:cxn>
                <a:cxn ang="0">
                  <a:pos x="15" y="19"/>
                </a:cxn>
                <a:cxn ang="0">
                  <a:pos x="18" y="18"/>
                </a:cxn>
                <a:cxn ang="0">
                  <a:pos x="21" y="16"/>
                </a:cxn>
                <a:cxn ang="0">
                  <a:pos x="22" y="14"/>
                </a:cxn>
                <a:cxn ang="0">
                  <a:pos x="22" y="11"/>
                </a:cxn>
                <a:cxn ang="0">
                  <a:pos x="22" y="8"/>
                </a:cxn>
                <a:cxn ang="0">
                  <a:pos x="22" y="7"/>
                </a:cxn>
                <a:cxn ang="0">
                  <a:pos x="21" y="4"/>
                </a:cxn>
                <a:cxn ang="0">
                  <a:pos x="20" y="2"/>
                </a:cxn>
                <a:cxn ang="0">
                  <a:pos x="17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11" y="2"/>
                </a:cxn>
                <a:cxn ang="0">
                  <a:pos x="11" y="18"/>
                </a:cxn>
              </a:cxnLst>
              <a:rect l="0" t="0" r="r" b="b"/>
              <a:pathLst>
                <a:path w="29" h="37">
                  <a:moveTo>
                    <a:pt x="11" y="21"/>
                  </a:moveTo>
                  <a:lnTo>
                    <a:pt x="11" y="32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3" y="37"/>
                  </a:lnTo>
                  <a:lnTo>
                    <a:pt x="15" y="37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37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6" y="32"/>
                  </a:lnTo>
                  <a:lnTo>
                    <a:pt x="6" y="7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8" y="1"/>
                  </a:lnTo>
                  <a:lnTo>
                    <a:pt x="22" y="1"/>
                  </a:lnTo>
                  <a:lnTo>
                    <a:pt x="25" y="2"/>
                  </a:lnTo>
                  <a:lnTo>
                    <a:pt x="27" y="5"/>
                  </a:lnTo>
                  <a:lnTo>
                    <a:pt x="28" y="8"/>
                  </a:lnTo>
                  <a:lnTo>
                    <a:pt x="29" y="11"/>
                  </a:lnTo>
                  <a:lnTo>
                    <a:pt x="28" y="15"/>
                  </a:lnTo>
                  <a:lnTo>
                    <a:pt x="27" y="18"/>
                  </a:lnTo>
                  <a:lnTo>
                    <a:pt x="22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4" y="21"/>
                  </a:lnTo>
                  <a:lnTo>
                    <a:pt x="13" y="21"/>
                  </a:lnTo>
                  <a:lnTo>
                    <a:pt x="11" y="21"/>
                  </a:lnTo>
                  <a:close/>
                  <a:moveTo>
                    <a:pt x="11" y="18"/>
                  </a:moveTo>
                  <a:lnTo>
                    <a:pt x="13" y="19"/>
                  </a:lnTo>
                  <a:lnTo>
                    <a:pt x="14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8" y="18"/>
                  </a:lnTo>
                  <a:lnTo>
                    <a:pt x="21" y="16"/>
                  </a:lnTo>
                  <a:lnTo>
                    <a:pt x="22" y="14"/>
                  </a:lnTo>
                  <a:lnTo>
                    <a:pt x="22" y="11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1" y="4"/>
                  </a:lnTo>
                  <a:lnTo>
                    <a:pt x="20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33" name="Freeform 161"/>
            <p:cNvSpPr>
              <a:spLocks/>
            </p:cNvSpPr>
            <p:nvPr/>
          </p:nvSpPr>
          <p:spPr bwMode="auto">
            <a:xfrm>
              <a:off x="3180" y="2440"/>
              <a:ext cx="17" cy="2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6"/>
                </a:cxn>
                <a:cxn ang="0">
                  <a:pos x="10" y="3"/>
                </a:cxn>
                <a:cxn ang="0">
                  <a:pos x="11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7" y="2"/>
                </a:cxn>
                <a:cxn ang="0">
                  <a:pos x="17" y="2"/>
                </a:cxn>
                <a:cxn ang="0">
                  <a:pos x="17" y="3"/>
                </a:cxn>
                <a:cxn ang="0">
                  <a:pos x="17" y="4"/>
                </a:cxn>
                <a:cxn ang="0">
                  <a:pos x="17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3" y="6"/>
                </a:cxn>
                <a:cxn ang="0">
                  <a:pos x="13" y="4"/>
                </a:cxn>
                <a:cxn ang="0">
                  <a:pos x="11" y="4"/>
                </a:cxn>
                <a:cxn ang="0">
                  <a:pos x="11" y="4"/>
                </a:cxn>
                <a:cxn ang="0">
                  <a:pos x="10" y="4"/>
                </a:cxn>
                <a:cxn ang="0">
                  <a:pos x="9" y="6"/>
                </a:cxn>
                <a:cxn ang="0">
                  <a:pos x="7" y="9"/>
                </a:cxn>
                <a:cxn ang="0">
                  <a:pos x="7" y="20"/>
                </a:cxn>
                <a:cxn ang="0">
                  <a:pos x="7" y="21"/>
                </a:cxn>
                <a:cxn ang="0">
                  <a:pos x="9" y="23"/>
                </a:cxn>
                <a:cxn ang="0">
                  <a:pos x="9" y="24"/>
                </a:cxn>
                <a:cxn ang="0">
                  <a:pos x="10" y="24"/>
                </a:cxn>
                <a:cxn ang="0">
                  <a:pos x="11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2" y="25"/>
                </a:cxn>
                <a:cxn ang="0">
                  <a:pos x="2" y="24"/>
                </a:cxn>
                <a:cxn ang="0">
                  <a:pos x="3" y="24"/>
                </a:cxn>
                <a:cxn ang="0">
                  <a:pos x="3" y="23"/>
                </a:cxn>
                <a:cxn ang="0">
                  <a:pos x="3" y="21"/>
                </a:cxn>
                <a:cxn ang="0">
                  <a:pos x="3" y="20"/>
                </a:cxn>
                <a:cxn ang="0">
                  <a:pos x="3" y="10"/>
                </a:cxn>
                <a:cxn ang="0">
                  <a:pos x="3" y="7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25">
                  <a:moveTo>
                    <a:pt x="7" y="0"/>
                  </a:moveTo>
                  <a:lnTo>
                    <a:pt x="7" y="6"/>
                  </a:lnTo>
                  <a:lnTo>
                    <a:pt x="10" y="3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9" y="6"/>
                  </a:lnTo>
                  <a:lnTo>
                    <a:pt x="7" y="9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9" y="23"/>
                  </a:lnTo>
                  <a:lnTo>
                    <a:pt x="9" y="24"/>
                  </a:lnTo>
                  <a:lnTo>
                    <a:pt x="10" y="24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3" y="24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0"/>
                  </a:lnTo>
                  <a:lnTo>
                    <a:pt x="3" y="10"/>
                  </a:ln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34" name="Freeform 162"/>
            <p:cNvSpPr>
              <a:spLocks noEditPoints="1"/>
            </p:cNvSpPr>
            <p:nvPr/>
          </p:nvSpPr>
          <p:spPr bwMode="auto">
            <a:xfrm>
              <a:off x="3200" y="2440"/>
              <a:ext cx="21" cy="27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4"/>
                </a:cxn>
                <a:cxn ang="0">
                  <a:pos x="7" y="18"/>
                </a:cxn>
                <a:cxn ang="0">
                  <a:pos x="10" y="21"/>
                </a:cxn>
                <a:cxn ang="0">
                  <a:pos x="12" y="21"/>
                </a:cxn>
                <a:cxn ang="0">
                  <a:pos x="15" y="21"/>
                </a:cxn>
                <a:cxn ang="0">
                  <a:pos x="17" y="20"/>
                </a:cxn>
                <a:cxn ang="0">
                  <a:pos x="18" y="18"/>
                </a:cxn>
                <a:cxn ang="0">
                  <a:pos x="19" y="16"/>
                </a:cxn>
                <a:cxn ang="0">
                  <a:pos x="21" y="16"/>
                </a:cxn>
                <a:cxn ang="0">
                  <a:pos x="19" y="20"/>
                </a:cxn>
                <a:cxn ang="0">
                  <a:pos x="17" y="23"/>
                </a:cxn>
                <a:cxn ang="0">
                  <a:pos x="14" y="25"/>
                </a:cxn>
                <a:cxn ang="0">
                  <a:pos x="10" y="27"/>
                </a:cxn>
                <a:cxn ang="0">
                  <a:pos x="5" y="25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1" y="6"/>
                </a:cxn>
                <a:cxn ang="0">
                  <a:pos x="3" y="3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8" y="3"/>
                </a:cxn>
                <a:cxn ang="0">
                  <a:pos x="19" y="6"/>
                </a:cxn>
                <a:cxn ang="0">
                  <a:pos x="21" y="10"/>
                </a:cxn>
                <a:cxn ang="0">
                  <a:pos x="4" y="10"/>
                </a:cxn>
                <a:cxn ang="0">
                  <a:pos x="4" y="9"/>
                </a:cxn>
                <a:cxn ang="0">
                  <a:pos x="15" y="9"/>
                </a:cxn>
                <a:cxn ang="0">
                  <a:pos x="14" y="6"/>
                </a:cxn>
                <a:cxn ang="0">
                  <a:pos x="14" y="4"/>
                </a:cxn>
                <a:cxn ang="0">
                  <a:pos x="14" y="3"/>
                </a:cxn>
                <a:cxn ang="0">
                  <a:pos x="12" y="3"/>
                </a:cxn>
                <a:cxn ang="0">
                  <a:pos x="11" y="2"/>
                </a:cxn>
                <a:cxn ang="0">
                  <a:pos x="10" y="2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4" y="6"/>
                </a:cxn>
                <a:cxn ang="0">
                  <a:pos x="4" y="9"/>
                </a:cxn>
              </a:cxnLst>
              <a:rect l="0" t="0" r="r" b="b"/>
              <a:pathLst>
                <a:path w="21" h="27">
                  <a:moveTo>
                    <a:pt x="4" y="10"/>
                  </a:moveTo>
                  <a:lnTo>
                    <a:pt x="4" y="14"/>
                  </a:lnTo>
                  <a:lnTo>
                    <a:pt x="7" y="18"/>
                  </a:lnTo>
                  <a:lnTo>
                    <a:pt x="10" y="21"/>
                  </a:lnTo>
                  <a:lnTo>
                    <a:pt x="12" y="21"/>
                  </a:lnTo>
                  <a:lnTo>
                    <a:pt x="15" y="21"/>
                  </a:lnTo>
                  <a:lnTo>
                    <a:pt x="17" y="20"/>
                  </a:lnTo>
                  <a:lnTo>
                    <a:pt x="18" y="18"/>
                  </a:lnTo>
                  <a:lnTo>
                    <a:pt x="19" y="16"/>
                  </a:lnTo>
                  <a:lnTo>
                    <a:pt x="21" y="16"/>
                  </a:lnTo>
                  <a:lnTo>
                    <a:pt x="19" y="20"/>
                  </a:lnTo>
                  <a:lnTo>
                    <a:pt x="17" y="23"/>
                  </a:lnTo>
                  <a:lnTo>
                    <a:pt x="14" y="25"/>
                  </a:lnTo>
                  <a:lnTo>
                    <a:pt x="10" y="27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19" y="6"/>
                  </a:lnTo>
                  <a:lnTo>
                    <a:pt x="21" y="10"/>
                  </a:lnTo>
                  <a:lnTo>
                    <a:pt x="4" y="10"/>
                  </a:lnTo>
                  <a:close/>
                  <a:moveTo>
                    <a:pt x="4" y="9"/>
                  </a:moveTo>
                  <a:lnTo>
                    <a:pt x="15" y="9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7" y="2"/>
                  </a:lnTo>
                  <a:lnTo>
                    <a:pt x="5" y="3"/>
                  </a:lnTo>
                  <a:lnTo>
                    <a:pt x="4" y="6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35" name="Freeform 163"/>
            <p:cNvSpPr>
              <a:spLocks noEditPoints="1"/>
            </p:cNvSpPr>
            <p:nvPr/>
          </p:nvSpPr>
          <p:spPr bwMode="auto">
            <a:xfrm>
              <a:off x="3225" y="2426"/>
              <a:ext cx="25" cy="41"/>
            </a:xfrm>
            <a:custGeom>
              <a:avLst/>
              <a:gdLst/>
              <a:ahLst/>
              <a:cxnLst>
                <a:cxn ang="0">
                  <a:pos x="17" y="35"/>
                </a:cxn>
                <a:cxn ang="0">
                  <a:pos x="15" y="38"/>
                </a:cxn>
                <a:cxn ang="0">
                  <a:pos x="14" y="39"/>
                </a:cxn>
                <a:cxn ang="0">
                  <a:pos x="11" y="39"/>
                </a:cxn>
                <a:cxn ang="0">
                  <a:pos x="10" y="41"/>
                </a:cxn>
                <a:cxn ang="0">
                  <a:pos x="6" y="39"/>
                </a:cxn>
                <a:cxn ang="0">
                  <a:pos x="3" y="37"/>
                </a:cxn>
                <a:cxn ang="0">
                  <a:pos x="0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3" y="18"/>
                </a:cxn>
                <a:cxn ang="0">
                  <a:pos x="6" y="16"/>
                </a:cxn>
                <a:cxn ang="0">
                  <a:pos x="8" y="14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7" y="17"/>
                </a:cxn>
                <a:cxn ang="0">
                  <a:pos x="17" y="11"/>
                </a:cxn>
                <a:cxn ang="0">
                  <a:pos x="17" y="7"/>
                </a:cxn>
                <a:cxn ang="0">
                  <a:pos x="17" y="6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4" y="3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21" y="30"/>
                </a:cxn>
                <a:cxn ang="0">
                  <a:pos x="21" y="34"/>
                </a:cxn>
                <a:cxn ang="0">
                  <a:pos x="23" y="35"/>
                </a:cxn>
                <a:cxn ang="0">
                  <a:pos x="23" y="37"/>
                </a:cxn>
                <a:cxn ang="0">
                  <a:pos x="23" y="37"/>
                </a:cxn>
                <a:cxn ang="0">
                  <a:pos x="23" y="37"/>
                </a:cxn>
                <a:cxn ang="0">
                  <a:pos x="24" y="37"/>
                </a:cxn>
                <a:cxn ang="0">
                  <a:pos x="24" y="37"/>
                </a:cxn>
                <a:cxn ang="0">
                  <a:pos x="25" y="37"/>
                </a:cxn>
                <a:cxn ang="0">
                  <a:pos x="25" y="37"/>
                </a:cxn>
                <a:cxn ang="0">
                  <a:pos x="18" y="41"/>
                </a:cxn>
                <a:cxn ang="0">
                  <a:pos x="17" y="41"/>
                </a:cxn>
                <a:cxn ang="0">
                  <a:pos x="17" y="35"/>
                </a:cxn>
                <a:cxn ang="0">
                  <a:pos x="17" y="34"/>
                </a:cxn>
                <a:cxn ang="0">
                  <a:pos x="17" y="23"/>
                </a:cxn>
                <a:cxn ang="0">
                  <a:pos x="17" y="20"/>
                </a:cxn>
                <a:cxn ang="0">
                  <a:pos x="15" y="18"/>
                </a:cxn>
                <a:cxn ang="0">
                  <a:pos x="15" y="17"/>
                </a:cxn>
                <a:cxn ang="0">
                  <a:pos x="14" y="17"/>
                </a:cxn>
                <a:cxn ang="0">
                  <a:pos x="13" y="16"/>
                </a:cxn>
                <a:cxn ang="0">
                  <a:pos x="11" y="16"/>
                </a:cxn>
                <a:cxn ang="0">
                  <a:pos x="8" y="16"/>
                </a:cxn>
                <a:cxn ang="0">
                  <a:pos x="7" y="18"/>
                </a:cxn>
                <a:cxn ang="0">
                  <a:pos x="4" y="21"/>
                </a:cxn>
                <a:cxn ang="0">
                  <a:pos x="4" y="25"/>
                </a:cxn>
                <a:cxn ang="0">
                  <a:pos x="4" y="31"/>
                </a:cxn>
                <a:cxn ang="0">
                  <a:pos x="7" y="34"/>
                </a:cxn>
                <a:cxn ang="0">
                  <a:pos x="10" y="37"/>
                </a:cxn>
                <a:cxn ang="0">
                  <a:pos x="13" y="37"/>
                </a:cxn>
                <a:cxn ang="0">
                  <a:pos x="14" y="37"/>
                </a:cxn>
                <a:cxn ang="0">
                  <a:pos x="17" y="34"/>
                </a:cxn>
              </a:cxnLst>
              <a:rect l="0" t="0" r="r" b="b"/>
              <a:pathLst>
                <a:path w="25" h="41">
                  <a:moveTo>
                    <a:pt x="17" y="35"/>
                  </a:moveTo>
                  <a:lnTo>
                    <a:pt x="15" y="38"/>
                  </a:lnTo>
                  <a:lnTo>
                    <a:pt x="14" y="39"/>
                  </a:lnTo>
                  <a:lnTo>
                    <a:pt x="11" y="39"/>
                  </a:lnTo>
                  <a:lnTo>
                    <a:pt x="10" y="41"/>
                  </a:lnTo>
                  <a:lnTo>
                    <a:pt x="6" y="39"/>
                  </a:lnTo>
                  <a:lnTo>
                    <a:pt x="3" y="37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3" y="18"/>
                  </a:lnTo>
                  <a:lnTo>
                    <a:pt x="6" y="16"/>
                  </a:lnTo>
                  <a:lnTo>
                    <a:pt x="8" y="14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7" y="17"/>
                  </a:lnTo>
                  <a:lnTo>
                    <a:pt x="17" y="11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30"/>
                  </a:lnTo>
                  <a:lnTo>
                    <a:pt x="21" y="34"/>
                  </a:lnTo>
                  <a:lnTo>
                    <a:pt x="23" y="35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24" y="37"/>
                  </a:lnTo>
                  <a:lnTo>
                    <a:pt x="24" y="37"/>
                  </a:lnTo>
                  <a:lnTo>
                    <a:pt x="25" y="37"/>
                  </a:lnTo>
                  <a:lnTo>
                    <a:pt x="25" y="37"/>
                  </a:lnTo>
                  <a:lnTo>
                    <a:pt x="18" y="41"/>
                  </a:lnTo>
                  <a:lnTo>
                    <a:pt x="17" y="41"/>
                  </a:lnTo>
                  <a:lnTo>
                    <a:pt x="17" y="35"/>
                  </a:lnTo>
                  <a:close/>
                  <a:moveTo>
                    <a:pt x="17" y="34"/>
                  </a:moveTo>
                  <a:lnTo>
                    <a:pt x="17" y="23"/>
                  </a:lnTo>
                  <a:lnTo>
                    <a:pt x="17" y="20"/>
                  </a:lnTo>
                  <a:lnTo>
                    <a:pt x="15" y="18"/>
                  </a:lnTo>
                  <a:lnTo>
                    <a:pt x="15" y="17"/>
                  </a:lnTo>
                  <a:lnTo>
                    <a:pt x="14" y="17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8" y="16"/>
                  </a:lnTo>
                  <a:lnTo>
                    <a:pt x="7" y="18"/>
                  </a:lnTo>
                  <a:lnTo>
                    <a:pt x="4" y="21"/>
                  </a:lnTo>
                  <a:lnTo>
                    <a:pt x="4" y="25"/>
                  </a:lnTo>
                  <a:lnTo>
                    <a:pt x="4" y="31"/>
                  </a:lnTo>
                  <a:lnTo>
                    <a:pt x="7" y="34"/>
                  </a:lnTo>
                  <a:lnTo>
                    <a:pt x="10" y="37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36" name="Freeform 164"/>
            <p:cNvSpPr>
              <a:spLocks noEditPoints="1"/>
            </p:cNvSpPr>
            <p:nvPr/>
          </p:nvSpPr>
          <p:spPr bwMode="auto">
            <a:xfrm>
              <a:off x="3253" y="2426"/>
              <a:ext cx="11" cy="3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0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6"/>
                </a:cxn>
                <a:cxn ang="0">
                  <a:pos x="7" y="7"/>
                </a:cxn>
                <a:cxn ang="0">
                  <a:pos x="6" y="7"/>
                </a:cxn>
                <a:cxn ang="0">
                  <a:pos x="4" y="7"/>
                </a:cxn>
                <a:cxn ang="0">
                  <a:pos x="3" y="6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9" y="14"/>
                </a:cxn>
                <a:cxn ang="0">
                  <a:pos x="9" y="34"/>
                </a:cxn>
                <a:cxn ang="0">
                  <a:pos x="9" y="37"/>
                </a:cxn>
                <a:cxn ang="0">
                  <a:pos x="9" y="38"/>
                </a:cxn>
                <a:cxn ang="0">
                  <a:pos x="9" y="38"/>
                </a:cxn>
                <a:cxn ang="0">
                  <a:pos x="10" y="38"/>
                </a:cxn>
                <a:cxn ang="0">
                  <a:pos x="10" y="39"/>
                </a:cxn>
                <a:cxn ang="0">
                  <a:pos x="11" y="39"/>
                </a:cxn>
                <a:cxn ang="0">
                  <a:pos x="11" y="39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2" y="39"/>
                </a:cxn>
                <a:cxn ang="0">
                  <a:pos x="3" y="38"/>
                </a:cxn>
                <a:cxn ang="0">
                  <a:pos x="3" y="38"/>
                </a:cxn>
                <a:cxn ang="0">
                  <a:pos x="3" y="38"/>
                </a:cxn>
                <a:cxn ang="0">
                  <a:pos x="3" y="37"/>
                </a:cxn>
                <a:cxn ang="0">
                  <a:pos x="4" y="34"/>
                </a:cxn>
                <a:cxn ang="0">
                  <a:pos x="4" y="24"/>
                </a:cxn>
                <a:cxn ang="0">
                  <a:pos x="3" y="2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2" y="17"/>
                </a:cxn>
                <a:cxn ang="0">
                  <a:pos x="2" y="17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7" y="14"/>
                </a:cxn>
                <a:cxn ang="0">
                  <a:pos x="9" y="14"/>
                </a:cxn>
              </a:cxnLst>
              <a:rect l="0" t="0" r="r" b="b"/>
              <a:pathLst>
                <a:path w="11" h="39">
                  <a:moveTo>
                    <a:pt x="6" y="0"/>
                  </a:moveTo>
                  <a:lnTo>
                    <a:pt x="7" y="0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7" y="7"/>
                  </a:lnTo>
                  <a:lnTo>
                    <a:pt x="6" y="7"/>
                  </a:lnTo>
                  <a:lnTo>
                    <a:pt x="4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4" y="0"/>
                  </a:lnTo>
                  <a:lnTo>
                    <a:pt x="6" y="0"/>
                  </a:lnTo>
                  <a:close/>
                  <a:moveTo>
                    <a:pt x="9" y="14"/>
                  </a:moveTo>
                  <a:lnTo>
                    <a:pt x="9" y="34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10" y="38"/>
                  </a:lnTo>
                  <a:lnTo>
                    <a:pt x="10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4" y="34"/>
                  </a:lnTo>
                  <a:lnTo>
                    <a:pt x="4" y="24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7" y="14"/>
                  </a:lnTo>
                  <a:lnTo>
                    <a:pt x="9" y="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37" name="Freeform 165"/>
            <p:cNvSpPr>
              <a:spLocks/>
            </p:cNvSpPr>
            <p:nvPr/>
          </p:nvSpPr>
          <p:spPr bwMode="auto">
            <a:xfrm>
              <a:off x="3269" y="2440"/>
              <a:ext cx="21" cy="27"/>
            </a:xfrm>
            <a:custGeom>
              <a:avLst/>
              <a:gdLst/>
              <a:ahLst/>
              <a:cxnLst>
                <a:cxn ang="0">
                  <a:pos x="21" y="16"/>
                </a:cxn>
                <a:cxn ang="0">
                  <a:pos x="19" y="20"/>
                </a:cxn>
                <a:cxn ang="0">
                  <a:pos x="16" y="24"/>
                </a:cxn>
                <a:cxn ang="0">
                  <a:pos x="14" y="25"/>
                </a:cxn>
                <a:cxn ang="0">
                  <a:pos x="9" y="27"/>
                </a:cxn>
                <a:cxn ang="0">
                  <a:pos x="7" y="25"/>
                </a:cxn>
                <a:cxn ang="0">
                  <a:pos x="2" y="23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1" y="6"/>
                </a:cxn>
                <a:cxn ang="0">
                  <a:pos x="2" y="3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9" y="4"/>
                </a:cxn>
                <a:cxn ang="0">
                  <a:pos x="19" y="6"/>
                </a:cxn>
                <a:cxn ang="0">
                  <a:pos x="19" y="7"/>
                </a:cxn>
                <a:cxn ang="0">
                  <a:pos x="19" y="7"/>
                </a:cxn>
                <a:cxn ang="0">
                  <a:pos x="18" y="9"/>
                </a:cxn>
                <a:cxn ang="0">
                  <a:pos x="16" y="9"/>
                </a:cxn>
                <a:cxn ang="0">
                  <a:pos x="15" y="7"/>
                </a:cxn>
                <a:cxn ang="0">
                  <a:pos x="15" y="7"/>
                </a:cxn>
                <a:cxn ang="0">
                  <a:pos x="14" y="6"/>
                </a:cxn>
                <a:cxn ang="0">
                  <a:pos x="14" y="4"/>
                </a:cxn>
                <a:cxn ang="0">
                  <a:pos x="14" y="3"/>
                </a:cxn>
                <a:cxn ang="0">
                  <a:pos x="12" y="3"/>
                </a:cxn>
                <a:cxn ang="0">
                  <a:pos x="12" y="2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7" y="3"/>
                </a:cxn>
                <a:cxn ang="0">
                  <a:pos x="5" y="7"/>
                </a:cxn>
                <a:cxn ang="0">
                  <a:pos x="4" y="10"/>
                </a:cxn>
                <a:cxn ang="0">
                  <a:pos x="5" y="14"/>
                </a:cxn>
                <a:cxn ang="0">
                  <a:pos x="7" y="18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15" y="21"/>
                </a:cxn>
                <a:cxn ang="0">
                  <a:pos x="16" y="20"/>
                </a:cxn>
                <a:cxn ang="0">
                  <a:pos x="18" y="18"/>
                </a:cxn>
                <a:cxn ang="0">
                  <a:pos x="19" y="16"/>
                </a:cxn>
                <a:cxn ang="0">
                  <a:pos x="21" y="16"/>
                </a:cxn>
              </a:cxnLst>
              <a:rect l="0" t="0" r="r" b="b"/>
              <a:pathLst>
                <a:path w="21" h="27">
                  <a:moveTo>
                    <a:pt x="21" y="16"/>
                  </a:moveTo>
                  <a:lnTo>
                    <a:pt x="19" y="20"/>
                  </a:lnTo>
                  <a:lnTo>
                    <a:pt x="16" y="24"/>
                  </a:lnTo>
                  <a:lnTo>
                    <a:pt x="14" y="25"/>
                  </a:lnTo>
                  <a:lnTo>
                    <a:pt x="9" y="27"/>
                  </a:lnTo>
                  <a:lnTo>
                    <a:pt x="7" y="25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1" y="6"/>
                  </a:lnTo>
                  <a:lnTo>
                    <a:pt x="2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9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7" y="3"/>
                  </a:lnTo>
                  <a:lnTo>
                    <a:pt x="5" y="7"/>
                  </a:lnTo>
                  <a:lnTo>
                    <a:pt x="4" y="10"/>
                  </a:lnTo>
                  <a:lnTo>
                    <a:pt x="5" y="14"/>
                  </a:lnTo>
                  <a:lnTo>
                    <a:pt x="7" y="18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15" y="21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9" y="16"/>
                  </a:lnTo>
                  <a:lnTo>
                    <a:pt x="21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38" name="Freeform 166"/>
            <p:cNvSpPr>
              <a:spLocks/>
            </p:cNvSpPr>
            <p:nvPr/>
          </p:nvSpPr>
          <p:spPr bwMode="auto">
            <a:xfrm>
              <a:off x="3292" y="2432"/>
              <a:ext cx="16" cy="3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8"/>
                </a:cxn>
                <a:cxn ang="0">
                  <a:pos x="14" y="8"/>
                </a:cxn>
                <a:cxn ang="0">
                  <a:pos x="14" y="10"/>
                </a:cxn>
                <a:cxn ang="0">
                  <a:pos x="9" y="10"/>
                </a:cxn>
                <a:cxn ang="0">
                  <a:pos x="9" y="26"/>
                </a:cxn>
                <a:cxn ang="0">
                  <a:pos x="9" y="29"/>
                </a:cxn>
                <a:cxn ang="0">
                  <a:pos x="9" y="29"/>
                </a:cxn>
                <a:cxn ang="0">
                  <a:pos x="10" y="31"/>
                </a:cxn>
                <a:cxn ang="0">
                  <a:pos x="12" y="31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4" y="29"/>
                </a:cxn>
                <a:cxn ang="0">
                  <a:pos x="14" y="29"/>
                </a:cxn>
                <a:cxn ang="0">
                  <a:pos x="16" y="29"/>
                </a:cxn>
                <a:cxn ang="0">
                  <a:pos x="14" y="31"/>
                </a:cxn>
                <a:cxn ang="0">
                  <a:pos x="13" y="33"/>
                </a:cxn>
                <a:cxn ang="0">
                  <a:pos x="10" y="33"/>
                </a:cxn>
                <a:cxn ang="0">
                  <a:pos x="9" y="35"/>
                </a:cxn>
                <a:cxn ang="0">
                  <a:pos x="7" y="33"/>
                </a:cxn>
                <a:cxn ang="0">
                  <a:pos x="6" y="33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5" y="29"/>
                </a:cxn>
                <a:cxn ang="0">
                  <a:pos x="3" y="28"/>
                </a:cxn>
                <a:cxn ang="0">
                  <a:pos x="3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6" h="35">
                  <a:moveTo>
                    <a:pt x="9" y="0"/>
                  </a:moveTo>
                  <a:lnTo>
                    <a:pt x="9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9" y="10"/>
                  </a:lnTo>
                  <a:lnTo>
                    <a:pt x="9" y="26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10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3" y="31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6" y="29"/>
                  </a:lnTo>
                  <a:lnTo>
                    <a:pt x="14" y="31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9" y="35"/>
                  </a:lnTo>
                  <a:lnTo>
                    <a:pt x="7" y="33"/>
                  </a:lnTo>
                  <a:lnTo>
                    <a:pt x="6" y="33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3" y="28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8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4"/>
                  </a:lnTo>
                  <a:lnTo>
                    <a:pt x="7" y="3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39" name="Freeform 167"/>
            <p:cNvSpPr>
              <a:spLocks noEditPoints="1"/>
            </p:cNvSpPr>
            <p:nvPr/>
          </p:nvSpPr>
          <p:spPr bwMode="auto">
            <a:xfrm>
              <a:off x="3309" y="2440"/>
              <a:ext cx="24" cy="2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4"/>
                </a:cxn>
                <a:cxn ang="0">
                  <a:pos x="24" y="9"/>
                </a:cxn>
                <a:cxn ang="0">
                  <a:pos x="24" y="13"/>
                </a:cxn>
                <a:cxn ang="0">
                  <a:pos x="24" y="16"/>
                </a:cxn>
                <a:cxn ang="0">
                  <a:pos x="23" y="20"/>
                </a:cxn>
                <a:cxn ang="0">
                  <a:pos x="21" y="23"/>
                </a:cxn>
                <a:cxn ang="0">
                  <a:pos x="18" y="24"/>
                </a:cxn>
                <a:cxn ang="0">
                  <a:pos x="16" y="25"/>
                </a:cxn>
                <a:cxn ang="0">
                  <a:pos x="11" y="27"/>
                </a:cxn>
                <a:cxn ang="0">
                  <a:pos x="9" y="25"/>
                </a:cxn>
                <a:cxn ang="0">
                  <a:pos x="6" y="24"/>
                </a:cxn>
                <a:cxn ang="0">
                  <a:pos x="3" y="21"/>
                </a:cxn>
                <a:cxn ang="0">
                  <a:pos x="2" y="18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4" y="3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13" y="0"/>
                </a:cxn>
                <a:cxn ang="0">
                  <a:pos x="11" y="2"/>
                </a:cxn>
                <a:cxn ang="0">
                  <a:pos x="10" y="2"/>
                </a:cxn>
                <a:cxn ang="0">
                  <a:pos x="9" y="3"/>
                </a:cxn>
                <a:cxn ang="0">
                  <a:pos x="7" y="4"/>
                </a:cxn>
                <a:cxn ang="0">
                  <a:pos x="6" y="6"/>
                </a:cxn>
                <a:cxn ang="0">
                  <a:pos x="6" y="9"/>
                </a:cxn>
                <a:cxn ang="0">
                  <a:pos x="4" y="11"/>
                </a:cxn>
                <a:cxn ang="0">
                  <a:pos x="6" y="16"/>
                </a:cxn>
                <a:cxn ang="0">
                  <a:pos x="7" y="21"/>
                </a:cxn>
                <a:cxn ang="0">
                  <a:pos x="10" y="24"/>
                </a:cxn>
                <a:cxn ang="0">
                  <a:pos x="13" y="24"/>
                </a:cxn>
                <a:cxn ang="0">
                  <a:pos x="16" y="24"/>
                </a:cxn>
                <a:cxn ang="0">
                  <a:pos x="17" y="23"/>
                </a:cxn>
                <a:cxn ang="0">
                  <a:pos x="18" y="20"/>
                </a:cxn>
                <a:cxn ang="0">
                  <a:pos x="20" y="14"/>
                </a:cxn>
                <a:cxn ang="0">
                  <a:pos x="20" y="10"/>
                </a:cxn>
                <a:cxn ang="0">
                  <a:pos x="18" y="7"/>
                </a:cxn>
                <a:cxn ang="0">
                  <a:pos x="17" y="4"/>
                </a:cxn>
                <a:cxn ang="0">
                  <a:pos x="14" y="3"/>
                </a:cxn>
                <a:cxn ang="0">
                  <a:pos x="11" y="2"/>
                </a:cxn>
              </a:cxnLst>
              <a:rect l="0" t="0" r="r" b="b"/>
              <a:pathLst>
                <a:path w="24" h="27">
                  <a:moveTo>
                    <a:pt x="13" y="0"/>
                  </a:moveTo>
                  <a:lnTo>
                    <a:pt x="16" y="0"/>
                  </a:lnTo>
                  <a:lnTo>
                    <a:pt x="18" y="2"/>
                  </a:lnTo>
                  <a:lnTo>
                    <a:pt x="21" y="4"/>
                  </a:lnTo>
                  <a:lnTo>
                    <a:pt x="24" y="9"/>
                  </a:lnTo>
                  <a:lnTo>
                    <a:pt x="24" y="13"/>
                  </a:lnTo>
                  <a:lnTo>
                    <a:pt x="24" y="16"/>
                  </a:lnTo>
                  <a:lnTo>
                    <a:pt x="23" y="20"/>
                  </a:lnTo>
                  <a:lnTo>
                    <a:pt x="21" y="23"/>
                  </a:lnTo>
                  <a:lnTo>
                    <a:pt x="18" y="24"/>
                  </a:lnTo>
                  <a:lnTo>
                    <a:pt x="16" y="25"/>
                  </a:lnTo>
                  <a:lnTo>
                    <a:pt x="11" y="27"/>
                  </a:lnTo>
                  <a:lnTo>
                    <a:pt x="9" y="25"/>
                  </a:lnTo>
                  <a:lnTo>
                    <a:pt x="6" y="24"/>
                  </a:lnTo>
                  <a:lnTo>
                    <a:pt x="3" y="21"/>
                  </a:lnTo>
                  <a:lnTo>
                    <a:pt x="2" y="18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" y="7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0"/>
                  </a:lnTo>
                  <a:lnTo>
                    <a:pt x="13" y="0"/>
                  </a:lnTo>
                  <a:close/>
                  <a:moveTo>
                    <a:pt x="11" y="2"/>
                  </a:moveTo>
                  <a:lnTo>
                    <a:pt x="10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6" y="6"/>
                  </a:lnTo>
                  <a:lnTo>
                    <a:pt x="6" y="9"/>
                  </a:lnTo>
                  <a:lnTo>
                    <a:pt x="4" y="11"/>
                  </a:lnTo>
                  <a:lnTo>
                    <a:pt x="6" y="16"/>
                  </a:lnTo>
                  <a:lnTo>
                    <a:pt x="7" y="21"/>
                  </a:lnTo>
                  <a:lnTo>
                    <a:pt x="10" y="24"/>
                  </a:lnTo>
                  <a:lnTo>
                    <a:pt x="13" y="24"/>
                  </a:lnTo>
                  <a:lnTo>
                    <a:pt x="16" y="24"/>
                  </a:lnTo>
                  <a:lnTo>
                    <a:pt x="17" y="23"/>
                  </a:lnTo>
                  <a:lnTo>
                    <a:pt x="18" y="20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18" y="7"/>
                  </a:lnTo>
                  <a:lnTo>
                    <a:pt x="17" y="4"/>
                  </a:lnTo>
                  <a:lnTo>
                    <a:pt x="14" y="3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40" name="Freeform 168"/>
            <p:cNvSpPr>
              <a:spLocks/>
            </p:cNvSpPr>
            <p:nvPr/>
          </p:nvSpPr>
          <p:spPr bwMode="auto">
            <a:xfrm>
              <a:off x="3336" y="2440"/>
              <a:ext cx="18" cy="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6"/>
                </a:cxn>
                <a:cxn ang="0">
                  <a:pos x="11" y="3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7" y="0"/>
                </a:cxn>
                <a:cxn ang="0">
                  <a:pos x="17" y="2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8" y="4"/>
                </a:cxn>
                <a:cxn ang="0">
                  <a:pos x="18" y="6"/>
                </a:cxn>
                <a:cxn ang="0">
                  <a:pos x="17" y="6"/>
                </a:cxn>
                <a:cxn ang="0">
                  <a:pos x="15" y="6"/>
                </a:cxn>
                <a:cxn ang="0">
                  <a:pos x="15" y="6"/>
                </a:cxn>
                <a:cxn ang="0">
                  <a:pos x="14" y="6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1" y="4"/>
                </a:cxn>
                <a:cxn ang="0">
                  <a:pos x="11" y="4"/>
                </a:cxn>
                <a:cxn ang="0">
                  <a:pos x="10" y="6"/>
                </a:cxn>
                <a:cxn ang="0">
                  <a:pos x="8" y="9"/>
                </a:cxn>
                <a:cxn ang="0">
                  <a:pos x="8" y="20"/>
                </a:cxn>
                <a:cxn ang="0">
                  <a:pos x="8" y="21"/>
                </a:cxn>
                <a:cxn ang="0">
                  <a:pos x="8" y="23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1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" y="25"/>
                </a:cxn>
                <a:cxn ang="0">
                  <a:pos x="3" y="24"/>
                </a:cxn>
                <a:cxn ang="0">
                  <a:pos x="3" y="24"/>
                </a:cxn>
                <a:cxn ang="0">
                  <a:pos x="4" y="23"/>
                </a:cxn>
                <a:cxn ang="0">
                  <a:pos x="4" y="21"/>
                </a:cxn>
                <a:cxn ang="0">
                  <a:pos x="4" y="20"/>
                </a:cxn>
                <a:cxn ang="0">
                  <a:pos x="4" y="10"/>
                </a:cxn>
                <a:cxn ang="0">
                  <a:pos x="4" y="7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8" y="0"/>
                </a:cxn>
              </a:cxnLst>
              <a:rect l="0" t="0" r="r" b="b"/>
              <a:pathLst>
                <a:path w="18" h="25">
                  <a:moveTo>
                    <a:pt x="8" y="0"/>
                  </a:moveTo>
                  <a:lnTo>
                    <a:pt x="8" y="6"/>
                  </a:lnTo>
                  <a:lnTo>
                    <a:pt x="11" y="3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4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0" y="6"/>
                  </a:lnTo>
                  <a:lnTo>
                    <a:pt x="8" y="9"/>
                  </a:lnTo>
                  <a:lnTo>
                    <a:pt x="8" y="20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25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10"/>
                  </a:lnTo>
                  <a:lnTo>
                    <a:pt x="4" y="7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41" name="Freeform 169"/>
            <p:cNvSpPr>
              <a:spLocks/>
            </p:cNvSpPr>
            <p:nvPr/>
          </p:nvSpPr>
          <p:spPr bwMode="auto">
            <a:xfrm>
              <a:off x="2780" y="2621"/>
              <a:ext cx="34" cy="39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3" y="13"/>
                </a:cxn>
                <a:cxn ang="0">
                  <a:pos x="31" y="13"/>
                </a:cxn>
                <a:cxn ang="0">
                  <a:pos x="30" y="9"/>
                </a:cxn>
                <a:cxn ang="0">
                  <a:pos x="27" y="4"/>
                </a:cxn>
                <a:cxn ang="0">
                  <a:pos x="24" y="3"/>
                </a:cxn>
                <a:cxn ang="0">
                  <a:pos x="20" y="3"/>
                </a:cxn>
                <a:cxn ang="0">
                  <a:pos x="16" y="3"/>
                </a:cxn>
                <a:cxn ang="0">
                  <a:pos x="13" y="4"/>
                </a:cxn>
                <a:cxn ang="0">
                  <a:pos x="10" y="7"/>
                </a:cxn>
                <a:cxn ang="0">
                  <a:pos x="9" y="10"/>
                </a:cxn>
                <a:cxn ang="0">
                  <a:pos x="7" y="14"/>
                </a:cxn>
                <a:cxn ang="0">
                  <a:pos x="7" y="20"/>
                </a:cxn>
                <a:cxn ang="0">
                  <a:pos x="7" y="25"/>
                </a:cxn>
                <a:cxn ang="0">
                  <a:pos x="9" y="30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7" y="37"/>
                </a:cxn>
                <a:cxn ang="0">
                  <a:pos x="20" y="37"/>
                </a:cxn>
                <a:cxn ang="0">
                  <a:pos x="24" y="37"/>
                </a:cxn>
                <a:cxn ang="0">
                  <a:pos x="27" y="35"/>
                </a:cxn>
                <a:cxn ang="0">
                  <a:pos x="30" y="32"/>
                </a:cxn>
                <a:cxn ang="0">
                  <a:pos x="33" y="30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7" y="37"/>
                </a:cxn>
                <a:cxn ang="0">
                  <a:pos x="23" y="38"/>
                </a:cxn>
                <a:cxn ang="0">
                  <a:pos x="19" y="39"/>
                </a:cxn>
                <a:cxn ang="0">
                  <a:pos x="13" y="38"/>
                </a:cxn>
                <a:cxn ang="0">
                  <a:pos x="9" y="37"/>
                </a:cxn>
                <a:cxn ang="0">
                  <a:pos x="5" y="32"/>
                </a:cxn>
                <a:cxn ang="0">
                  <a:pos x="2" y="27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3" y="10"/>
                </a:cxn>
                <a:cxn ang="0">
                  <a:pos x="6" y="6"/>
                </a:cxn>
                <a:cxn ang="0">
                  <a:pos x="10" y="3"/>
                </a:cxn>
                <a:cxn ang="0">
                  <a:pos x="14" y="2"/>
                </a:cxn>
                <a:cxn ang="0">
                  <a:pos x="19" y="0"/>
                </a:cxn>
                <a:cxn ang="0">
                  <a:pos x="23" y="2"/>
                </a:cxn>
                <a:cxn ang="0">
                  <a:pos x="27" y="3"/>
                </a:cxn>
                <a:cxn ang="0">
                  <a:pos x="28" y="3"/>
                </a:cxn>
                <a:cxn ang="0">
                  <a:pos x="28" y="3"/>
                </a:cxn>
                <a:cxn ang="0">
                  <a:pos x="30" y="3"/>
                </a:cxn>
                <a:cxn ang="0">
                  <a:pos x="30" y="3"/>
                </a:cxn>
                <a:cxn ang="0">
                  <a:pos x="31" y="2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34" h="39">
                  <a:moveTo>
                    <a:pt x="31" y="0"/>
                  </a:moveTo>
                  <a:lnTo>
                    <a:pt x="33" y="13"/>
                  </a:lnTo>
                  <a:lnTo>
                    <a:pt x="31" y="13"/>
                  </a:lnTo>
                  <a:lnTo>
                    <a:pt x="30" y="9"/>
                  </a:lnTo>
                  <a:lnTo>
                    <a:pt x="27" y="4"/>
                  </a:lnTo>
                  <a:lnTo>
                    <a:pt x="24" y="3"/>
                  </a:lnTo>
                  <a:lnTo>
                    <a:pt x="20" y="3"/>
                  </a:lnTo>
                  <a:lnTo>
                    <a:pt x="16" y="3"/>
                  </a:lnTo>
                  <a:lnTo>
                    <a:pt x="13" y="4"/>
                  </a:lnTo>
                  <a:lnTo>
                    <a:pt x="10" y="7"/>
                  </a:lnTo>
                  <a:lnTo>
                    <a:pt x="9" y="10"/>
                  </a:lnTo>
                  <a:lnTo>
                    <a:pt x="7" y="14"/>
                  </a:lnTo>
                  <a:lnTo>
                    <a:pt x="7" y="20"/>
                  </a:lnTo>
                  <a:lnTo>
                    <a:pt x="7" y="25"/>
                  </a:lnTo>
                  <a:lnTo>
                    <a:pt x="9" y="30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7" y="37"/>
                  </a:lnTo>
                  <a:lnTo>
                    <a:pt x="20" y="37"/>
                  </a:lnTo>
                  <a:lnTo>
                    <a:pt x="24" y="37"/>
                  </a:lnTo>
                  <a:lnTo>
                    <a:pt x="27" y="35"/>
                  </a:lnTo>
                  <a:lnTo>
                    <a:pt x="30" y="32"/>
                  </a:lnTo>
                  <a:lnTo>
                    <a:pt x="33" y="30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7" y="37"/>
                  </a:lnTo>
                  <a:lnTo>
                    <a:pt x="23" y="38"/>
                  </a:lnTo>
                  <a:lnTo>
                    <a:pt x="19" y="39"/>
                  </a:lnTo>
                  <a:lnTo>
                    <a:pt x="13" y="38"/>
                  </a:lnTo>
                  <a:lnTo>
                    <a:pt x="9" y="37"/>
                  </a:lnTo>
                  <a:lnTo>
                    <a:pt x="5" y="32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3" y="10"/>
                  </a:lnTo>
                  <a:lnTo>
                    <a:pt x="6" y="6"/>
                  </a:lnTo>
                  <a:lnTo>
                    <a:pt x="10" y="3"/>
                  </a:lnTo>
                  <a:lnTo>
                    <a:pt x="14" y="2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7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42" name="Freeform 170"/>
            <p:cNvSpPr>
              <a:spLocks/>
            </p:cNvSpPr>
            <p:nvPr/>
          </p:nvSpPr>
          <p:spPr bwMode="auto">
            <a:xfrm>
              <a:off x="2817" y="2620"/>
              <a:ext cx="27" cy="3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3" y="15"/>
                </a:cxn>
                <a:cxn ang="0">
                  <a:pos x="17" y="14"/>
                </a:cxn>
                <a:cxn ang="0">
                  <a:pos x="20" y="15"/>
                </a:cxn>
                <a:cxn ang="0">
                  <a:pos x="22" y="18"/>
                </a:cxn>
                <a:cxn ang="0">
                  <a:pos x="22" y="25"/>
                </a:cxn>
                <a:cxn ang="0">
                  <a:pos x="22" y="36"/>
                </a:cxn>
                <a:cxn ang="0">
                  <a:pos x="24" y="38"/>
                </a:cxn>
                <a:cxn ang="0">
                  <a:pos x="25" y="39"/>
                </a:cxn>
                <a:cxn ang="0">
                  <a:pos x="27" y="39"/>
                </a:cxn>
                <a:cxn ang="0">
                  <a:pos x="14" y="39"/>
                </a:cxn>
                <a:cxn ang="0">
                  <a:pos x="17" y="39"/>
                </a:cxn>
                <a:cxn ang="0">
                  <a:pos x="18" y="38"/>
                </a:cxn>
                <a:cxn ang="0">
                  <a:pos x="18" y="36"/>
                </a:cxn>
                <a:cxn ang="0">
                  <a:pos x="18" y="25"/>
                </a:cxn>
                <a:cxn ang="0">
                  <a:pos x="18" y="19"/>
                </a:cxn>
                <a:cxn ang="0">
                  <a:pos x="17" y="18"/>
                </a:cxn>
                <a:cxn ang="0">
                  <a:pos x="14" y="18"/>
                </a:cxn>
                <a:cxn ang="0">
                  <a:pos x="11" y="18"/>
                </a:cxn>
                <a:cxn ang="0">
                  <a:pos x="7" y="21"/>
                </a:cxn>
                <a:cxn ang="0">
                  <a:pos x="7" y="36"/>
                </a:cxn>
                <a:cxn ang="0">
                  <a:pos x="8" y="38"/>
                </a:cxn>
                <a:cxn ang="0">
                  <a:pos x="10" y="39"/>
                </a:cxn>
                <a:cxn ang="0">
                  <a:pos x="11" y="39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3" y="38"/>
                </a:cxn>
                <a:cxn ang="0">
                  <a:pos x="3" y="33"/>
                </a:cxn>
                <a:cxn ang="0">
                  <a:pos x="3" y="7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7" y="0"/>
                </a:cxn>
              </a:cxnLst>
              <a:rect l="0" t="0" r="r" b="b"/>
              <a:pathLst>
                <a:path w="27" h="39">
                  <a:moveTo>
                    <a:pt x="7" y="0"/>
                  </a:moveTo>
                  <a:lnTo>
                    <a:pt x="7" y="19"/>
                  </a:lnTo>
                  <a:lnTo>
                    <a:pt x="10" y="17"/>
                  </a:lnTo>
                  <a:lnTo>
                    <a:pt x="13" y="15"/>
                  </a:lnTo>
                  <a:lnTo>
                    <a:pt x="14" y="14"/>
                  </a:lnTo>
                  <a:lnTo>
                    <a:pt x="17" y="14"/>
                  </a:lnTo>
                  <a:lnTo>
                    <a:pt x="18" y="14"/>
                  </a:lnTo>
                  <a:lnTo>
                    <a:pt x="20" y="15"/>
                  </a:lnTo>
                  <a:lnTo>
                    <a:pt x="21" y="17"/>
                  </a:lnTo>
                  <a:lnTo>
                    <a:pt x="22" y="18"/>
                  </a:lnTo>
                  <a:lnTo>
                    <a:pt x="22" y="21"/>
                  </a:lnTo>
                  <a:lnTo>
                    <a:pt x="22" y="25"/>
                  </a:lnTo>
                  <a:lnTo>
                    <a:pt x="22" y="33"/>
                  </a:lnTo>
                  <a:lnTo>
                    <a:pt x="22" y="36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24" y="39"/>
                  </a:lnTo>
                  <a:lnTo>
                    <a:pt x="25" y="39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5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8" y="33"/>
                  </a:lnTo>
                  <a:lnTo>
                    <a:pt x="18" y="25"/>
                  </a:lnTo>
                  <a:lnTo>
                    <a:pt x="18" y="22"/>
                  </a:lnTo>
                  <a:lnTo>
                    <a:pt x="18" y="19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5" y="18"/>
                  </a:lnTo>
                  <a:lnTo>
                    <a:pt x="14" y="18"/>
                  </a:lnTo>
                  <a:lnTo>
                    <a:pt x="13" y="18"/>
                  </a:lnTo>
                  <a:lnTo>
                    <a:pt x="11" y="18"/>
                  </a:lnTo>
                  <a:lnTo>
                    <a:pt x="10" y="19"/>
                  </a:lnTo>
                  <a:lnTo>
                    <a:pt x="7" y="21"/>
                  </a:lnTo>
                  <a:lnTo>
                    <a:pt x="7" y="33"/>
                  </a:lnTo>
                  <a:lnTo>
                    <a:pt x="7" y="36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10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3" y="36"/>
                  </a:lnTo>
                  <a:lnTo>
                    <a:pt x="3" y="33"/>
                  </a:lnTo>
                  <a:lnTo>
                    <a:pt x="3" y="11"/>
                  </a:lnTo>
                  <a:lnTo>
                    <a:pt x="3" y="7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43" name="Freeform 171"/>
            <p:cNvSpPr>
              <a:spLocks noEditPoints="1"/>
            </p:cNvSpPr>
            <p:nvPr/>
          </p:nvSpPr>
          <p:spPr bwMode="auto">
            <a:xfrm>
              <a:off x="2845" y="2634"/>
              <a:ext cx="24" cy="26"/>
            </a:xfrm>
            <a:custGeom>
              <a:avLst/>
              <a:gdLst/>
              <a:ahLst/>
              <a:cxnLst>
                <a:cxn ang="0">
                  <a:pos x="11" y="24"/>
                </a:cxn>
                <a:cxn ang="0">
                  <a:pos x="8" y="26"/>
                </a:cxn>
                <a:cxn ang="0">
                  <a:pos x="4" y="26"/>
                </a:cxn>
                <a:cxn ang="0">
                  <a:pos x="1" y="22"/>
                </a:cxn>
                <a:cxn ang="0">
                  <a:pos x="1" y="18"/>
                </a:cxn>
                <a:cxn ang="0">
                  <a:pos x="3" y="15"/>
                </a:cxn>
                <a:cxn ang="0">
                  <a:pos x="8" y="11"/>
                </a:cxn>
                <a:cxn ang="0">
                  <a:pos x="14" y="8"/>
                </a:cxn>
                <a:cxn ang="0">
                  <a:pos x="14" y="3"/>
                </a:cxn>
                <a:cxn ang="0">
                  <a:pos x="10" y="1"/>
                </a:cxn>
                <a:cxn ang="0">
                  <a:pos x="7" y="3"/>
                </a:cxn>
                <a:cxn ang="0">
                  <a:pos x="7" y="5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3" y="10"/>
                </a:cxn>
                <a:cxn ang="0">
                  <a:pos x="1" y="8"/>
                </a:cxn>
                <a:cxn ang="0">
                  <a:pos x="3" y="4"/>
                </a:cxn>
                <a:cxn ang="0">
                  <a:pos x="7" y="0"/>
                </a:cxn>
                <a:cxn ang="0">
                  <a:pos x="14" y="0"/>
                </a:cxn>
                <a:cxn ang="0">
                  <a:pos x="18" y="3"/>
                </a:cxn>
                <a:cxn ang="0">
                  <a:pos x="20" y="5"/>
                </a:cxn>
                <a:cxn ang="0">
                  <a:pos x="20" y="17"/>
                </a:cxn>
                <a:cxn ang="0">
                  <a:pos x="20" y="21"/>
                </a:cxn>
                <a:cxn ang="0">
                  <a:pos x="20" y="22"/>
                </a:cxn>
                <a:cxn ang="0">
                  <a:pos x="21" y="22"/>
                </a:cxn>
                <a:cxn ang="0">
                  <a:pos x="21" y="22"/>
                </a:cxn>
                <a:cxn ang="0">
                  <a:pos x="24" y="21"/>
                </a:cxn>
                <a:cxn ang="0">
                  <a:pos x="21" y="25"/>
                </a:cxn>
                <a:cxn ang="0">
                  <a:pos x="17" y="26"/>
                </a:cxn>
                <a:cxn ang="0">
                  <a:pos x="15" y="24"/>
                </a:cxn>
                <a:cxn ang="0">
                  <a:pos x="14" y="19"/>
                </a:cxn>
                <a:cxn ang="0">
                  <a:pos x="11" y="12"/>
                </a:cxn>
                <a:cxn ang="0">
                  <a:pos x="7" y="14"/>
                </a:cxn>
                <a:cxn ang="0">
                  <a:pos x="6" y="17"/>
                </a:cxn>
                <a:cxn ang="0">
                  <a:pos x="6" y="19"/>
                </a:cxn>
                <a:cxn ang="0">
                  <a:pos x="8" y="22"/>
                </a:cxn>
                <a:cxn ang="0">
                  <a:pos x="11" y="22"/>
                </a:cxn>
              </a:cxnLst>
              <a:rect l="0" t="0" r="r" b="b"/>
              <a:pathLst>
                <a:path w="24" h="26">
                  <a:moveTo>
                    <a:pt x="14" y="22"/>
                  </a:moveTo>
                  <a:lnTo>
                    <a:pt x="11" y="24"/>
                  </a:lnTo>
                  <a:lnTo>
                    <a:pt x="10" y="25"/>
                  </a:lnTo>
                  <a:lnTo>
                    <a:pt x="8" y="26"/>
                  </a:lnTo>
                  <a:lnTo>
                    <a:pt x="7" y="26"/>
                  </a:lnTo>
                  <a:lnTo>
                    <a:pt x="4" y="26"/>
                  </a:lnTo>
                  <a:lnTo>
                    <a:pt x="3" y="25"/>
                  </a:lnTo>
                  <a:lnTo>
                    <a:pt x="1" y="22"/>
                  </a:lnTo>
                  <a:lnTo>
                    <a:pt x="0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3" y="15"/>
                  </a:lnTo>
                  <a:lnTo>
                    <a:pt x="6" y="14"/>
                  </a:lnTo>
                  <a:lnTo>
                    <a:pt x="8" y="11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8" y="1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7" y="1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20" y="5"/>
                  </a:lnTo>
                  <a:lnTo>
                    <a:pt x="20" y="8"/>
                  </a:lnTo>
                  <a:lnTo>
                    <a:pt x="20" y="17"/>
                  </a:lnTo>
                  <a:lnTo>
                    <a:pt x="20" y="19"/>
                  </a:lnTo>
                  <a:lnTo>
                    <a:pt x="20" y="21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2"/>
                  </a:lnTo>
                  <a:lnTo>
                    <a:pt x="21" y="25"/>
                  </a:lnTo>
                  <a:lnTo>
                    <a:pt x="18" y="26"/>
                  </a:lnTo>
                  <a:lnTo>
                    <a:pt x="17" y="26"/>
                  </a:lnTo>
                  <a:lnTo>
                    <a:pt x="15" y="25"/>
                  </a:lnTo>
                  <a:lnTo>
                    <a:pt x="15" y="24"/>
                  </a:lnTo>
                  <a:lnTo>
                    <a:pt x="14" y="22"/>
                  </a:lnTo>
                  <a:close/>
                  <a:moveTo>
                    <a:pt x="14" y="19"/>
                  </a:moveTo>
                  <a:lnTo>
                    <a:pt x="14" y="11"/>
                  </a:lnTo>
                  <a:lnTo>
                    <a:pt x="11" y="12"/>
                  </a:lnTo>
                  <a:lnTo>
                    <a:pt x="10" y="14"/>
                  </a:lnTo>
                  <a:lnTo>
                    <a:pt x="7" y="14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7" y="21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1" y="22"/>
                  </a:lnTo>
                  <a:lnTo>
                    <a:pt x="14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44" name="Freeform 172"/>
            <p:cNvSpPr>
              <a:spLocks/>
            </p:cNvSpPr>
            <p:nvPr/>
          </p:nvSpPr>
          <p:spPr bwMode="auto">
            <a:xfrm>
              <a:off x="2870" y="2634"/>
              <a:ext cx="17" cy="2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7"/>
                </a:cxn>
                <a:cxn ang="0">
                  <a:pos x="10" y="3"/>
                </a:cxn>
                <a:cxn ang="0">
                  <a:pos x="11" y="1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7" y="1"/>
                </a:cxn>
                <a:cxn ang="0">
                  <a:pos x="17" y="3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7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14" y="5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11" y="4"/>
                </a:cxn>
                <a:cxn ang="0">
                  <a:pos x="11" y="4"/>
                </a:cxn>
                <a:cxn ang="0">
                  <a:pos x="10" y="4"/>
                </a:cxn>
                <a:cxn ang="0">
                  <a:pos x="9" y="7"/>
                </a:cxn>
                <a:cxn ang="0">
                  <a:pos x="7" y="8"/>
                </a:cxn>
                <a:cxn ang="0">
                  <a:pos x="7" y="19"/>
                </a:cxn>
                <a:cxn ang="0">
                  <a:pos x="7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0" y="25"/>
                </a:cxn>
                <a:cxn ang="0">
                  <a:pos x="11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2" y="25"/>
                </a:cxn>
                <a:cxn ang="0">
                  <a:pos x="2" y="24"/>
                </a:cxn>
                <a:cxn ang="0">
                  <a:pos x="3" y="24"/>
                </a:cxn>
                <a:cxn ang="0">
                  <a:pos x="3" y="22"/>
                </a:cxn>
                <a:cxn ang="0">
                  <a:pos x="3" y="22"/>
                </a:cxn>
                <a:cxn ang="0">
                  <a:pos x="3" y="19"/>
                </a:cxn>
                <a:cxn ang="0">
                  <a:pos x="3" y="11"/>
                </a:cxn>
                <a:cxn ang="0">
                  <a:pos x="3" y="7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25">
                  <a:moveTo>
                    <a:pt x="7" y="0"/>
                  </a:moveTo>
                  <a:lnTo>
                    <a:pt x="7" y="7"/>
                  </a:lnTo>
                  <a:lnTo>
                    <a:pt x="10" y="3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4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9" y="7"/>
                  </a:lnTo>
                  <a:lnTo>
                    <a:pt x="7" y="8"/>
                  </a:lnTo>
                  <a:lnTo>
                    <a:pt x="7" y="19"/>
                  </a:lnTo>
                  <a:lnTo>
                    <a:pt x="7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0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3" y="24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3" y="19"/>
                  </a:lnTo>
                  <a:lnTo>
                    <a:pt x="3" y="11"/>
                  </a:ln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45" name="Freeform 173"/>
            <p:cNvSpPr>
              <a:spLocks/>
            </p:cNvSpPr>
            <p:nvPr/>
          </p:nvSpPr>
          <p:spPr bwMode="auto">
            <a:xfrm>
              <a:off x="2887" y="2627"/>
              <a:ext cx="17" cy="3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7"/>
                </a:cxn>
                <a:cxn ang="0">
                  <a:pos x="15" y="7"/>
                </a:cxn>
                <a:cxn ang="0">
                  <a:pos x="15" y="10"/>
                </a:cxn>
                <a:cxn ang="0">
                  <a:pos x="10" y="10"/>
                </a:cxn>
                <a:cxn ang="0">
                  <a:pos x="10" y="25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11" y="29"/>
                </a:cxn>
                <a:cxn ang="0">
                  <a:pos x="13" y="29"/>
                </a:cxn>
                <a:cxn ang="0">
                  <a:pos x="13" y="29"/>
                </a:cxn>
                <a:cxn ang="0">
                  <a:pos x="14" y="29"/>
                </a:cxn>
                <a:cxn ang="0">
                  <a:pos x="14" y="29"/>
                </a:cxn>
                <a:cxn ang="0">
                  <a:pos x="15" y="28"/>
                </a:cxn>
                <a:cxn ang="0">
                  <a:pos x="17" y="28"/>
                </a:cxn>
                <a:cxn ang="0">
                  <a:pos x="15" y="31"/>
                </a:cxn>
                <a:cxn ang="0">
                  <a:pos x="14" y="32"/>
                </a:cxn>
                <a:cxn ang="0">
                  <a:pos x="11" y="33"/>
                </a:cxn>
                <a:cxn ang="0">
                  <a:pos x="10" y="33"/>
                </a:cxn>
                <a:cxn ang="0">
                  <a:pos x="8" y="33"/>
                </a:cxn>
                <a:cxn ang="0">
                  <a:pos x="7" y="32"/>
                </a:cxn>
                <a:cxn ang="0">
                  <a:pos x="6" y="32"/>
                </a:cxn>
                <a:cxn ang="0">
                  <a:pos x="6" y="31"/>
                </a:cxn>
                <a:cxn ang="0">
                  <a:pos x="4" y="29"/>
                </a:cxn>
                <a:cxn ang="0">
                  <a:pos x="4" y="26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8"/>
                </a:cxn>
                <a:cxn ang="0">
                  <a:pos x="4" y="7"/>
                </a:cxn>
                <a:cxn ang="0">
                  <a:pos x="6" y="5"/>
                </a:cxn>
                <a:cxn ang="0">
                  <a:pos x="7" y="3"/>
                </a:cxn>
                <a:cxn ang="0">
                  <a:pos x="7" y="1"/>
                </a:cxn>
                <a:cxn ang="0">
                  <a:pos x="8" y="0"/>
                </a:cxn>
                <a:cxn ang="0">
                  <a:pos x="10" y="0"/>
                </a:cxn>
              </a:cxnLst>
              <a:rect l="0" t="0" r="r" b="b"/>
              <a:pathLst>
                <a:path w="17" h="33">
                  <a:moveTo>
                    <a:pt x="10" y="0"/>
                  </a:moveTo>
                  <a:lnTo>
                    <a:pt x="10" y="7"/>
                  </a:lnTo>
                  <a:lnTo>
                    <a:pt x="15" y="7"/>
                  </a:lnTo>
                  <a:lnTo>
                    <a:pt x="15" y="10"/>
                  </a:lnTo>
                  <a:lnTo>
                    <a:pt x="10" y="10"/>
                  </a:lnTo>
                  <a:lnTo>
                    <a:pt x="10" y="25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5" y="28"/>
                  </a:lnTo>
                  <a:lnTo>
                    <a:pt x="17" y="28"/>
                  </a:lnTo>
                  <a:lnTo>
                    <a:pt x="15" y="31"/>
                  </a:lnTo>
                  <a:lnTo>
                    <a:pt x="14" y="32"/>
                  </a:lnTo>
                  <a:lnTo>
                    <a:pt x="11" y="33"/>
                  </a:lnTo>
                  <a:lnTo>
                    <a:pt x="10" y="33"/>
                  </a:lnTo>
                  <a:lnTo>
                    <a:pt x="8" y="33"/>
                  </a:lnTo>
                  <a:lnTo>
                    <a:pt x="7" y="32"/>
                  </a:lnTo>
                  <a:lnTo>
                    <a:pt x="6" y="32"/>
                  </a:lnTo>
                  <a:lnTo>
                    <a:pt x="6" y="31"/>
                  </a:lnTo>
                  <a:lnTo>
                    <a:pt x="4" y="29"/>
                  </a:lnTo>
                  <a:lnTo>
                    <a:pt x="4" y="26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8"/>
                  </a:lnTo>
                  <a:lnTo>
                    <a:pt x="4" y="7"/>
                  </a:lnTo>
                  <a:lnTo>
                    <a:pt x="6" y="5"/>
                  </a:lnTo>
                  <a:lnTo>
                    <a:pt x="7" y="3"/>
                  </a:lnTo>
                  <a:lnTo>
                    <a:pt x="7" y="1"/>
                  </a:lnTo>
                  <a:lnTo>
                    <a:pt x="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46" name="Freeform 174"/>
            <p:cNvSpPr>
              <a:spLocks/>
            </p:cNvSpPr>
            <p:nvPr/>
          </p:nvSpPr>
          <p:spPr bwMode="auto">
            <a:xfrm>
              <a:off x="2908" y="2621"/>
              <a:ext cx="13" cy="49"/>
            </a:xfrm>
            <a:custGeom>
              <a:avLst/>
              <a:gdLst/>
              <a:ahLst/>
              <a:cxnLst>
                <a:cxn ang="0">
                  <a:pos x="13" y="49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4" y="3"/>
                </a:cxn>
                <a:cxn ang="0">
                  <a:pos x="4" y="48"/>
                </a:cxn>
                <a:cxn ang="0">
                  <a:pos x="13" y="48"/>
                </a:cxn>
                <a:cxn ang="0">
                  <a:pos x="13" y="49"/>
                </a:cxn>
              </a:cxnLst>
              <a:rect l="0" t="0" r="r" b="b"/>
              <a:pathLst>
                <a:path w="13" h="49">
                  <a:moveTo>
                    <a:pt x="13" y="49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4" y="3"/>
                  </a:lnTo>
                  <a:lnTo>
                    <a:pt x="4" y="48"/>
                  </a:lnTo>
                  <a:lnTo>
                    <a:pt x="13" y="48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47" name="Freeform 175"/>
            <p:cNvSpPr>
              <a:spLocks/>
            </p:cNvSpPr>
            <p:nvPr/>
          </p:nvSpPr>
          <p:spPr bwMode="auto">
            <a:xfrm>
              <a:off x="2923" y="2621"/>
              <a:ext cx="24" cy="38"/>
            </a:xfrm>
            <a:custGeom>
              <a:avLst/>
              <a:gdLst/>
              <a:ahLst/>
              <a:cxnLst>
                <a:cxn ang="0">
                  <a:pos x="24" y="31"/>
                </a:cxn>
                <a:cxn ang="0">
                  <a:pos x="22" y="38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6" y="32"/>
                </a:cxn>
                <a:cxn ang="0">
                  <a:pos x="10" y="27"/>
                </a:cxn>
                <a:cxn ang="0">
                  <a:pos x="15" y="23"/>
                </a:cxn>
                <a:cxn ang="0">
                  <a:pos x="17" y="18"/>
                </a:cxn>
                <a:cxn ang="0">
                  <a:pos x="17" y="13"/>
                </a:cxn>
                <a:cxn ang="0">
                  <a:pos x="17" y="10"/>
                </a:cxn>
                <a:cxn ang="0">
                  <a:pos x="16" y="7"/>
                </a:cxn>
                <a:cxn ang="0">
                  <a:pos x="13" y="6"/>
                </a:cxn>
                <a:cxn ang="0">
                  <a:pos x="10" y="4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3" y="9"/>
                </a:cxn>
                <a:cxn ang="0">
                  <a:pos x="2" y="11"/>
                </a:cxn>
                <a:cxn ang="0">
                  <a:pos x="0" y="11"/>
                </a:cxn>
                <a:cxn ang="0">
                  <a:pos x="2" y="7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12" y="0"/>
                </a:cxn>
                <a:cxn ang="0">
                  <a:pos x="16" y="2"/>
                </a:cxn>
                <a:cxn ang="0">
                  <a:pos x="19" y="3"/>
                </a:cxn>
                <a:cxn ang="0">
                  <a:pos x="22" y="7"/>
                </a:cxn>
                <a:cxn ang="0">
                  <a:pos x="23" y="10"/>
                </a:cxn>
                <a:cxn ang="0">
                  <a:pos x="22" y="13"/>
                </a:cxn>
                <a:cxn ang="0">
                  <a:pos x="22" y="16"/>
                </a:cxn>
                <a:cxn ang="0">
                  <a:pos x="19" y="21"/>
                </a:cxn>
                <a:cxn ang="0">
                  <a:pos x="15" y="25"/>
                </a:cxn>
                <a:cxn ang="0">
                  <a:pos x="10" y="30"/>
                </a:cxn>
                <a:cxn ang="0">
                  <a:pos x="7" y="32"/>
                </a:cxn>
                <a:cxn ang="0">
                  <a:pos x="6" y="34"/>
                </a:cxn>
                <a:cxn ang="0">
                  <a:pos x="16" y="34"/>
                </a:cxn>
                <a:cxn ang="0">
                  <a:pos x="19" y="34"/>
                </a:cxn>
                <a:cxn ang="0">
                  <a:pos x="20" y="34"/>
                </a:cxn>
                <a:cxn ang="0">
                  <a:pos x="22" y="34"/>
                </a:cxn>
                <a:cxn ang="0">
                  <a:pos x="22" y="34"/>
                </a:cxn>
                <a:cxn ang="0">
                  <a:pos x="23" y="32"/>
                </a:cxn>
                <a:cxn ang="0">
                  <a:pos x="24" y="31"/>
                </a:cxn>
                <a:cxn ang="0">
                  <a:pos x="24" y="31"/>
                </a:cxn>
              </a:cxnLst>
              <a:rect l="0" t="0" r="r" b="b"/>
              <a:pathLst>
                <a:path w="24" h="38">
                  <a:moveTo>
                    <a:pt x="24" y="31"/>
                  </a:moveTo>
                  <a:lnTo>
                    <a:pt x="22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6" y="32"/>
                  </a:lnTo>
                  <a:lnTo>
                    <a:pt x="10" y="27"/>
                  </a:lnTo>
                  <a:lnTo>
                    <a:pt x="15" y="23"/>
                  </a:lnTo>
                  <a:lnTo>
                    <a:pt x="17" y="18"/>
                  </a:lnTo>
                  <a:lnTo>
                    <a:pt x="17" y="13"/>
                  </a:lnTo>
                  <a:lnTo>
                    <a:pt x="17" y="10"/>
                  </a:lnTo>
                  <a:lnTo>
                    <a:pt x="16" y="7"/>
                  </a:lnTo>
                  <a:lnTo>
                    <a:pt x="13" y="6"/>
                  </a:lnTo>
                  <a:lnTo>
                    <a:pt x="10" y="4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9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5" y="3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0"/>
                  </a:lnTo>
                  <a:lnTo>
                    <a:pt x="22" y="13"/>
                  </a:lnTo>
                  <a:lnTo>
                    <a:pt x="22" y="16"/>
                  </a:lnTo>
                  <a:lnTo>
                    <a:pt x="19" y="21"/>
                  </a:lnTo>
                  <a:lnTo>
                    <a:pt x="15" y="25"/>
                  </a:lnTo>
                  <a:lnTo>
                    <a:pt x="10" y="30"/>
                  </a:lnTo>
                  <a:lnTo>
                    <a:pt x="7" y="32"/>
                  </a:lnTo>
                  <a:lnTo>
                    <a:pt x="6" y="34"/>
                  </a:lnTo>
                  <a:lnTo>
                    <a:pt x="16" y="34"/>
                  </a:lnTo>
                  <a:lnTo>
                    <a:pt x="19" y="34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3" y="32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48" name="Freeform 176"/>
            <p:cNvSpPr>
              <a:spLocks/>
            </p:cNvSpPr>
            <p:nvPr/>
          </p:nvSpPr>
          <p:spPr bwMode="auto">
            <a:xfrm>
              <a:off x="2952" y="2621"/>
              <a:ext cx="1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9"/>
                </a:cxn>
                <a:cxn ang="0">
                  <a:pos x="0" y="49"/>
                </a:cxn>
                <a:cxn ang="0">
                  <a:pos x="0" y="48"/>
                </a:cxn>
                <a:cxn ang="0">
                  <a:pos x="8" y="48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2" h="49">
                  <a:moveTo>
                    <a:pt x="0" y="0"/>
                  </a:moveTo>
                  <a:lnTo>
                    <a:pt x="12" y="0"/>
                  </a:lnTo>
                  <a:lnTo>
                    <a:pt x="12" y="49"/>
                  </a:lnTo>
                  <a:lnTo>
                    <a:pt x="0" y="49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8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49" name="Rectangle 177"/>
            <p:cNvSpPr>
              <a:spLocks noChangeArrowheads="1"/>
            </p:cNvSpPr>
            <p:nvPr/>
          </p:nvSpPr>
          <p:spPr bwMode="auto">
            <a:xfrm>
              <a:off x="2268" y="2681"/>
              <a:ext cx="1210" cy="3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50" name="Freeform 178"/>
            <p:cNvSpPr>
              <a:spLocks noEditPoints="1"/>
            </p:cNvSpPr>
            <p:nvPr/>
          </p:nvSpPr>
          <p:spPr bwMode="auto">
            <a:xfrm>
              <a:off x="2285" y="2691"/>
              <a:ext cx="40" cy="38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10" y="0"/>
                </a:cxn>
                <a:cxn ang="0">
                  <a:pos x="21" y="0"/>
                </a:cxn>
                <a:cxn ang="0">
                  <a:pos x="28" y="0"/>
                </a:cxn>
                <a:cxn ang="0">
                  <a:pos x="33" y="2"/>
                </a:cxn>
                <a:cxn ang="0">
                  <a:pos x="35" y="4"/>
                </a:cxn>
                <a:cxn ang="0">
                  <a:pos x="38" y="7"/>
                </a:cxn>
                <a:cxn ang="0">
                  <a:pos x="40" y="11"/>
                </a:cxn>
                <a:cxn ang="0">
                  <a:pos x="40" y="16"/>
                </a:cxn>
                <a:cxn ang="0">
                  <a:pos x="40" y="20"/>
                </a:cxn>
                <a:cxn ang="0">
                  <a:pos x="40" y="23"/>
                </a:cxn>
                <a:cxn ang="0">
                  <a:pos x="38" y="26"/>
                </a:cxn>
                <a:cxn ang="0">
                  <a:pos x="37" y="28"/>
                </a:cxn>
                <a:cxn ang="0">
                  <a:pos x="34" y="31"/>
                </a:cxn>
                <a:cxn ang="0">
                  <a:pos x="31" y="33"/>
                </a:cxn>
                <a:cxn ang="0">
                  <a:pos x="28" y="35"/>
                </a:cxn>
                <a:cxn ang="0">
                  <a:pos x="24" y="37"/>
                </a:cxn>
                <a:cxn ang="0">
                  <a:pos x="20" y="38"/>
                </a:cxn>
                <a:cxn ang="0">
                  <a:pos x="16" y="38"/>
                </a:cxn>
                <a:cxn ang="0">
                  <a:pos x="0" y="38"/>
                </a:cxn>
                <a:cxn ang="0">
                  <a:pos x="0" y="37"/>
                </a:cxn>
                <a:cxn ang="0">
                  <a:pos x="2" y="37"/>
                </a:cxn>
                <a:cxn ang="0">
                  <a:pos x="3" y="37"/>
                </a:cxn>
                <a:cxn ang="0">
                  <a:pos x="4" y="35"/>
                </a:cxn>
                <a:cxn ang="0">
                  <a:pos x="4" y="35"/>
                </a:cxn>
                <a:cxn ang="0">
                  <a:pos x="6" y="34"/>
                </a:cxn>
                <a:cxn ang="0">
                  <a:pos x="7" y="31"/>
                </a:cxn>
                <a:cxn ang="0">
                  <a:pos x="13" y="9"/>
                </a:cxn>
                <a:cxn ang="0">
                  <a:pos x="14" y="6"/>
                </a:cxn>
                <a:cxn ang="0">
                  <a:pos x="14" y="4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2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20" y="3"/>
                </a:cxn>
                <a:cxn ang="0">
                  <a:pos x="11" y="31"/>
                </a:cxn>
                <a:cxn ang="0">
                  <a:pos x="10" y="34"/>
                </a:cxn>
                <a:cxn ang="0">
                  <a:pos x="10" y="35"/>
                </a:cxn>
                <a:cxn ang="0">
                  <a:pos x="10" y="35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13" y="37"/>
                </a:cxn>
                <a:cxn ang="0">
                  <a:pos x="14" y="37"/>
                </a:cxn>
                <a:cxn ang="0">
                  <a:pos x="18" y="35"/>
                </a:cxn>
                <a:cxn ang="0">
                  <a:pos x="21" y="35"/>
                </a:cxn>
                <a:cxn ang="0">
                  <a:pos x="26" y="34"/>
                </a:cxn>
                <a:cxn ang="0">
                  <a:pos x="28" y="33"/>
                </a:cxn>
                <a:cxn ang="0">
                  <a:pos x="31" y="30"/>
                </a:cxn>
                <a:cxn ang="0">
                  <a:pos x="33" y="26"/>
                </a:cxn>
                <a:cxn ang="0">
                  <a:pos x="34" y="21"/>
                </a:cxn>
                <a:cxn ang="0">
                  <a:pos x="35" y="16"/>
                </a:cxn>
                <a:cxn ang="0">
                  <a:pos x="35" y="11"/>
                </a:cxn>
                <a:cxn ang="0">
                  <a:pos x="34" y="7"/>
                </a:cxn>
                <a:cxn ang="0">
                  <a:pos x="33" y="6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3"/>
                </a:cxn>
              </a:cxnLst>
              <a:rect l="0" t="0" r="r" b="b"/>
              <a:pathLst>
                <a:path w="40" h="38">
                  <a:moveTo>
                    <a:pt x="10" y="2"/>
                  </a:moveTo>
                  <a:lnTo>
                    <a:pt x="10" y="0"/>
                  </a:lnTo>
                  <a:lnTo>
                    <a:pt x="21" y="0"/>
                  </a:lnTo>
                  <a:lnTo>
                    <a:pt x="28" y="0"/>
                  </a:lnTo>
                  <a:lnTo>
                    <a:pt x="33" y="2"/>
                  </a:lnTo>
                  <a:lnTo>
                    <a:pt x="35" y="4"/>
                  </a:lnTo>
                  <a:lnTo>
                    <a:pt x="38" y="7"/>
                  </a:lnTo>
                  <a:lnTo>
                    <a:pt x="40" y="11"/>
                  </a:lnTo>
                  <a:lnTo>
                    <a:pt x="40" y="16"/>
                  </a:lnTo>
                  <a:lnTo>
                    <a:pt x="40" y="20"/>
                  </a:lnTo>
                  <a:lnTo>
                    <a:pt x="40" y="23"/>
                  </a:lnTo>
                  <a:lnTo>
                    <a:pt x="38" y="26"/>
                  </a:lnTo>
                  <a:lnTo>
                    <a:pt x="37" y="28"/>
                  </a:lnTo>
                  <a:lnTo>
                    <a:pt x="34" y="31"/>
                  </a:lnTo>
                  <a:lnTo>
                    <a:pt x="31" y="33"/>
                  </a:lnTo>
                  <a:lnTo>
                    <a:pt x="28" y="35"/>
                  </a:lnTo>
                  <a:lnTo>
                    <a:pt x="24" y="37"/>
                  </a:lnTo>
                  <a:lnTo>
                    <a:pt x="20" y="38"/>
                  </a:lnTo>
                  <a:lnTo>
                    <a:pt x="16" y="38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6" y="34"/>
                  </a:lnTo>
                  <a:lnTo>
                    <a:pt x="7" y="31"/>
                  </a:lnTo>
                  <a:lnTo>
                    <a:pt x="13" y="9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10" y="2"/>
                  </a:lnTo>
                  <a:close/>
                  <a:moveTo>
                    <a:pt x="20" y="3"/>
                  </a:moveTo>
                  <a:lnTo>
                    <a:pt x="11" y="31"/>
                  </a:lnTo>
                  <a:lnTo>
                    <a:pt x="10" y="34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8" y="35"/>
                  </a:lnTo>
                  <a:lnTo>
                    <a:pt x="21" y="35"/>
                  </a:lnTo>
                  <a:lnTo>
                    <a:pt x="26" y="34"/>
                  </a:lnTo>
                  <a:lnTo>
                    <a:pt x="28" y="33"/>
                  </a:lnTo>
                  <a:lnTo>
                    <a:pt x="31" y="30"/>
                  </a:lnTo>
                  <a:lnTo>
                    <a:pt x="33" y="26"/>
                  </a:lnTo>
                  <a:lnTo>
                    <a:pt x="34" y="21"/>
                  </a:lnTo>
                  <a:lnTo>
                    <a:pt x="35" y="16"/>
                  </a:lnTo>
                  <a:lnTo>
                    <a:pt x="35" y="11"/>
                  </a:lnTo>
                  <a:lnTo>
                    <a:pt x="34" y="7"/>
                  </a:lnTo>
                  <a:lnTo>
                    <a:pt x="33" y="6"/>
                  </a:lnTo>
                  <a:lnTo>
                    <a:pt x="30" y="3"/>
                  </a:lnTo>
                  <a:lnTo>
                    <a:pt x="27" y="3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51" name="Freeform 179"/>
            <p:cNvSpPr>
              <a:spLocks noEditPoints="1"/>
            </p:cNvSpPr>
            <p:nvPr/>
          </p:nvSpPr>
          <p:spPr bwMode="auto">
            <a:xfrm>
              <a:off x="2327" y="2704"/>
              <a:ext cx="21" cy="25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5" y="15"/>
                </a:cxn>
                <a:cxn ang="0">
                  <a:pos x="5" y="17"/>
                </a:cxn>
                <a:cxn ang="0">
                  <a:pos x="6" y="18"/>
                </a:cxn>
                <a:cxn ang="0">
                  <a:pos x="6" y="21"/>
                </a:cxn>
                <a:cxn ang="0">
                  <a:pos x="9" y="21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1"/>
                </a:cxn>
                <a:cxn ang="0">
                  <a:pos x="16" y="20"/>
                </a:cxn>
                <a:cxn ang="0">
                  <a:pos x="19" y="18"/>
                </a:cxn>
                <a:cxn ang="0">
                  <a:pos x="20" y="18"/>
                </a:cxn>
                <a:cxn ang="0">
                  <a:pos x="16" y="22"/>
                </a:cxn>
                <a:cxn ang="0">
                  <a:pos x="12" y="25"/>
                </a:cxn>
                <a:cxn ang="0">
                  <a:pos x="7" y="25"/>
                </a:cxn>
                <a:cxn ang="0">
                  <a:pos x="5" y="25"/>
                </a:cxn>
                <a:cxn ang="0">
                  <a:pos x="2" y="22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2" y="8"/>
                </a:cxn>
                <a:cxn ang="0">
                  <a:pos x="5" y="6"/>
                </a:cxn>
                <a:cxn ang="0">
                  <a:pos x="9" y="3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0" y="1"/>
                </a:cxn>
                <a:cxn ang="0">
                  <a:pos x="21" y="3"/>
                </a:cxn>
                <a:cxn ang="0">
                  <a:pos x="21" y="4"/>
                </a:cxn>
                <a:cxn ang="0">
                  <a:pos x="21" y="6"/>
                </a:cxn>
                <a:cxn ang="0">
                  <a:pos x="20" y="8"/>
                </a:cxn>
                <a:cxn ang="0">
                  <a:pos x="17" y="11"/>
                </a:cxn>
                <a:cxn ang="0">
                  <a:pos x="13" y="13"/>
                </a:cxn>
                <a:cxn ang="0">
                  <a:pos x="10" y="14"/>
                </a:cxn>
                <a:cxn ang="0">
                  <a:pos x="5" y="14"/>
                </a:cxn>
                <a:cxn ang="0">
                  <a:pos x="5" y="14"/>
                </a:cxn>
                <a:cxn ang="0">
                  <a:pos x="9" y="13"/>
                </a:cxn>
                <a:cxn ang="0">
                  <a:pos x="12" y="11"/>
                </a:cxn>
                <a:cxn ang="0">
                  <a:pos x="14" y="10"/>
                </a:cxn>
                <a:cxn ang="0">
                  <a:pos x="16" y="8"/>
                </a:cxn>
                <a:cxn ang="0">
                  <a:pos x="17" y="6"/>
                </a:cxn>
                <a:cxn ang="0">
                  <a:pos x="17" y="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2" y="1"/>
                </a:cxn>
                <a:cxn ang="0">
                  <a:pos x="9" y="4"/>
                </a:cxn>
                <a:cxn ang="0">
                  <a:pos x="7" y="8"/>
                </a:cxn>
                <a:cxn ang="0">
                  <a:pos x="5" y="14"/>
                </a:cxn>
              </a:cxnLst>
              <a:rect l="0" t="0" r="r" b="b"/>
              <a:pathLst>
                <a:path w="21" h="25">
                  <a:moveTo>
                    <a:pt x="5" y="14"/>
                  </a:moveTo>
                  <a:lnTo>
                    <a:pt x="5" y="15"/>
                  </a:lnTo>
                  <a:lnTo>
                    <a:pt x="5" y="17"/>
                  </a:lnTo>
                  <a:lnTo>
                    <a:pt x="6" y="18"/>
                  </a:lnTo>
                  <a:lnTo>
                    <a:pt x="6" y="21"/>
                  </a:lnTo>
                  <a:lnTo>
                    <a:pt x="9" y="21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1"/>
                  </a:lnTo>
                  <a:lnTo>
                    <a:pt x="16" y="20"/>
                  </a:lnTo>
                  <a:lnTo>
                    <a:pt x="19" y="18"/>
                  </a:lnTo>
                  <a:lnTo>
                    <a:pt x="20" y="18"/>
                  </a:lnTo>
                  <a:lnTo>
                    <a:pt x="16" y="22"/>
                  </a:lnTo>
                  <a:lnTo>
                    <a:pt x="12" y="25"/>
                  </a:lnTo>
                  <a:lnTo>
                    <a:pt x="7" y="25"/>
                  </a:lnTo>
                  <a:lnTo>
                    <a:pt x="5" y="25"/>
                  </a:lnTo>
                  <a:lnTo>
                    <a:pt x="2" y="22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8"/>
                  </a:lnTo>
                  <a:lnTo>
                    <a:pt x="5" y="6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0" y="1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0" y="8"/>
                  </a:lnTo>
                  <a:lnTo>
                    <a:pt x="17" y="11"/>
                  </a:lnTo>
                  <a:lnTo>
                    <a:pt x="13" y="13"/>
                  </a:lnTo>
                  <a:lnTo>
                    <a:pt x="10" y="14"/>
                  </a:lnTo>
                  <a:lnTo>
                    <a:pt x="5" y="14"/>
                  </a:lnTo>
                  <a:close/>
                  <a:moveTo>
                    <a:pt x="5" y="14"/>
                  </a:moveTo>
                  <a:lnTo>
                    <a:pt x="9" y="13"/>
                  </a:lnTo>
                  <a:lnTo>
                    <a:pt x="12" y="11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2" y="1"/>
                  </a:lnTo>
                  <a:lnTo>
                    <a:pt x="9" y="4"/>
                  </a:lnTo>
                  <a:lnTo>
                    <a:pt x="7" y="8"/>
                  </a:lnTo>
                  <a:lnTo>
                    <a:pt x="5" y="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52" name="Freeform 180"/>
            <p:cNvSpPr>
              <a:spLocks/>
            </p:cNvSpPr>
            <p:nvPr/>
          </p:nvSpPr>
          <p:spPr bwMode="auto">
            <a:xfrm>
              <a:off x="2353" y="2697"/>
              <a:ext cx="15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1" y="7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9" y="8"/>
                </a:cxn>
                <a:cxn ang="0">
                  <a:pos x="5" y="25"/>
                </a:cxn>
                <a:cxn ang="0">
                  <a:pos x="4" y="28"/>
                </a:cxn>
                <a:cxn ang="0">
                  <a:pos x="4" y="29"/>
                </a:cxn>
                <a:cxn ang="0">
                  <a:pos x="4" y="29"/>
                </a:cxn>
                <a:cxn ang="0">
                  <a:pos x="4" y="29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5" y="29"/>
                </a:cxn>
                <a:cxn ang="0">
                  <a:pos x="7" y="29"/>
                </a:cxn>
                <a:cxn ang="0">
                  <a:pos x="7" y="28"/>
                </a:cxn>
                <a:cxn ang="0">
                  <a:pos x="9" y="27"/>
                </a:cxn>
                <a:cxn ang="0">
                  <a:pos x="9" y="27"/>
                </a:cxn>
                <a:cxn ang="0">
                  <a:pos x="8" y="29"/>
                </a:cxn>
                <a:cxn ang="0">
                  <a:pos x="5" y="32"/>
                </a:cxn>
                <a:cxn ang="0">
                  <a:pos x="4" y="32"/>
                </a:cxn>
                <a:cxn ang="0">
                  <a:pos x="2" y="32"/>
                </a:cxn>
                <a:cxn ang="0">
                  <a:pos x="1" y="32"/>
                </a:cxn>
                <a:cxn ang="0">
                  <a:pos x="1" y="32"/>
                </a:cxn>
                <a:cxn ang="0">
                  <a:pos x="0" y="31"/>
                </a:cxn>
                <a:cxn ang="0">
                  <a:pos x="0" y="29"/>
                </a:cxn>
                <a:cxn ang="0">
                  <a:pos x="0" y="28"/>
                </a:cxn>
                <a:cxn ang="0">
                  <a:pos x="1" y="25"/>
                </a:cxn>
                <a:cxn ang="0">
                  <a:pos x="5" y="8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4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11" y="0"/>
                </a:cxn>
                <a:cxn ang="0">
                  <a:pos x="12" y="0"/>
                </a:cxn>
              </a:cxnLst>
              <a:rect l="0" t="0" r="r" b="b"/>
              <a:pathLst>
                <a:path w="15" h="32">
                  <a:moveTo>
                    <a:pt x="12" y="0"/>
                  </a:moveTo>
                  <a:lnTo>
                    <a:pt x="11" y="7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9" y="8"/>
                  </a:lnTo>
                  <a:lnTo>
                    <a:pt x="5" y="25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7" y="29"/>
                  </a:lnTo>
                  <a:lnTo>
                    <a:pt x="7" y="28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9"/>
                  </a:lnTo>
                  <a:lnTo>
                    <a:pt x="5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1" y="25"/>
                  </a:lnTo>
                  <a:lnTo>
                    <a:pt x="5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4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11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3653" name="Picture 18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95" y="2701"/>
              <a:ext cx="47" cy="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3654" name="Picture 18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95" y="2701"/>
              <a:ext cx="47" cy="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3655" name="Freeform 183"/>
            <p:cNvSpPr>
              <a:spLocks/>
            </p:cNvSpPr>
            <p:nvPr/>
          </p:nvSpPr>
          <p:spPr bwMode="auto">
            <a:xfrm>
              <a:off x="2475" y="2697"/>
              <a:ext cx="15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9" y="7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9" y="8"/>
                </a:cxn>
                <a:cxn ang="0">
                  <a:pos x="5" y="25"/>
                </a:cxn>
                <a:cxn ang="0">
                  <a:pos x="4" y="28"/>
                </a:cxn>
                <a:cxn ang="0">
                  <a:pos x="4" y="29"/>
                </a:cxn>
                <a:cxn ang="0">
                  <a:pos x="4" y="29"/>
                </a:cxn>
                <a:cxn ang="0">
                  <a:pos x="4" y="29"/>
                </a:cxn>
                <a:cxn ang="0">
                  <a:pos x="4" y="31"/>
                </a:cxn>
                <a:cxn ang="0">
                  <a:pos x="4" y="31"/>
                </a:cxn>
                <a:cxn ang="0">
                  <a:pos x="5" y="29"/>
                </a:cxn>
                <a:cxn ang="0">
                  <a:pos x="5" y="29"/>
                </a:cxn>
                <a:cxn ang="0">
                  <a:pos x="7" y="28"/>
                </a:cxn>
                <a:cxn ang="0">
                  <a:pos x="8" y="27"/>
                </a:cxn>
                <a:cxn ang="0">
                  <a:pos x="9" y="27"/>
                </a:cxn>
                <a:cxn ang="0">
                  <a:pos x="7" y="29"/>
                </a:cxn>
                <a:cxn ang="0">
                  <a:pos x="5" y="32"/>
                </a:cxn>
                <a:cxn ang="0">
                  <a:pos x="4" y="32"/>
                </a:cxn>
                <a:cxn ang="0">
                  <a:pos x="2" y="32"/>
                </a:cxn>
                <a:cxn ang="0">
                  <a:pos x="1" y="32"/>
                </a:cxn>
                <a:cxn ang="0">
                  <a:pos x="0" y="32"/>
                </a:cxn>
                <a:cxn ang="0">
                  <a:pos x="0" y="31"/>
                </a:cxn>
                <a:cxn ang="0">
                  <a:pos x="0" y="29"/>
                </a:cxn>
                <a:cxn ang="0">
                  <a:pos x="0" y="28"/>
                </a:cxn>
                <a:cxn ang="0">
                  <a:pos x="0" y="25"/>
                </a:cxn>
                <a:cxn ang="0">
                  <a:pos x="5" y="8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4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11" y="0"/>
                </a:cxn>
                <a:cxn ang="0">
                  <a:pos x="12" y="0"/>
                </a:cxn>
              </a:cxnLst>
              <a:rect l="0" t="0" r="r" b="b"/>
              <a:pathLst>
                <a:path w="15" h="32">
                  <a:moveTo>
                    <a:pt x="12" y="0"/>
                  </a:moveTo>
                  <a:lnTo>
                    <a:pt x="9" y="7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9" y="8"/>
                  </a:lnTo>
                  <a:lnTo>
                    <a:pt x="5" y="25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7" y="28"/>
                  </a:lnTo>
                  <a:lnTo>
                    <a:pt x="8" y="27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5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1" y="32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5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4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11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56" name="Freeform 184"/>
            <p:cNvSpPr>
              <a:spLocks/>
            </p:cNvSpPr>
            <p:nvPr/>
          </p:nvSpPr>
          <p:spPr bwMode="auto">
            <a:xfrm>
              <a:off x="2490" y="2690"/>
              <a:ext cx="25" cy="39"/>
            </a:xfrm>
            <a:custGeom>
              <a:avLst/>
              <a:gdLst/>
              <a:ahLst/>
              <a:cxnLst>
                <a:cxn ang="0">
                  <a:pos x="7" y="27"/>
                </a:cxn>
                <a:cxn ang="0">
                  <a:pos x="14" y="18"/>
                </a:cxn>
                <a:cxn ang="0">
                  <a:pos x="18" y="14"/>
                </a:cxn>
                <a:cxn ang="0">
                  <a:pos x="22" y="14"/>
                </a:cxn>
                <a:cxn ang="0">
                  <a:pos x="24" y="17"/>
                </a:cxn>
                <a:cxn ang="0">
                  <a:pos x="25" y="20"/>
                </a:cxn>
                <a:cxn ang="0">
                  <a:pos x="20" y="34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1" y="36"/>
                </a:cxn>
                <a:cxn ang="0">
                  <a:pos x="24" y="34"/>
                </a:cxn>
                <a:cxn ang="0">
                  <a:pos x="24" y="35"/>
                </a:cxn>
                <a:cxn ang="0">
                  <a:pos x="21" y="38"/>
                </a:cxn>
                <a:cxn ang="0">
                  <a:pos x="18" y="39"/>
                </a:cxn>
                <a:cxn ang="0">
                  <a:pos x="17" y="39"/>
                </a:cxn>
                <a:cxn ang="0">
                  <a:pos x="15" y="38"/>
                </a:cxn>
                <a:cxn ang="0">
                  <a:pos x="15" y="35"/>
                </a:cxn>
                <a:cxn ang="0">
                  <a:pos x="20" y="22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18" y="17"/>
                </a:cxn>
                <a:cxn ang="0">
                  <a:pos x="17" y="18"/>
                </a:cxn>
                <a:cxn ang="0">
                  <a:pos x="13" y="22"/>
                </a:cxn>
                <a:cxn ang="0">
                  <a:pos x="10" y="25"/>
                </a:cxn>
                <a:cxn ang="0">
                  <a:pos x="6" y="31"/>
                </a:cxn>
                <a:cxn ang="0">
                  <a:pos x="4" y="39"/>
                </a:cxn>
                <a:cxn ang="0">
                  <a:pos x="8" y="7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14" y="0"/>
                </a:cxn>
              </a:cxnLst>
              <a:rect l="0" t="0" r="r" b="b"/>
              <a:pathLst>
                <a:path w="25" h="39">
                  <a:moveTo>
                    <a:pt x="14" y="0"/>
                  </a:moveTo>
                  <a:lnTo>
                    <a:pt x="7" y="27"/>
                  </a:lnTo>
                  <a:lnTo>
                    <a:pt x="11" y="21"/>
                  </a:lnTo>
                  <a:lnTo>
                    <a:pt x="14" y="18"/>
                  </a:lnTo>
                  <a:lnTo>
                    <a:pt x="15" y="17"/>
                  </a:lnTo>
                  <a:lnTo>
                    <a:pt x="18" y="14"/>
                  </a:lnTo>
                  <a:lnTo>
                    <a:pt x="21" y="14"/>
                  </a:lnTo>
                  <a:lnTo>
                    <a:pt x="22" y="14"/>
                  </a:lnTo>
                  <a:lnTo>
                    <a:pt x="24" y="15"/>
                  </a:lnTo>
                  <a:lnTo>
                    <a:pt x="24" y="17"/>
                  </a:lnTo>
                  <a:lnTo>
                    <a:pt x="25" y="18"/>
                  </a:lnTo>
                  <a:lnTo>
                    <a:pt x="25" y="20"/>
                  </a:lnTo>
                  <a:lnTo>
                    <a:pt x="24" y="22"/>
                  </a:lnTo>
                  <a:lnTo>
                    <a:pt x="20" y="34"/>
                  </a:lnTo>
                  <a:lnTo>
                    <a:pt x="20" y="35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2" y="35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2" y="36"/>
                  </a:lnTo>
                  <a:lnTo>
                    <a:pt x="21" y="38"/>
                  </a:lnTo>
                  <a:lnTo>
                    <a:pt x="20" y="39"/>
                  </a:lnTo>
                  <a:lnTo>
                    <a:pt x="18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5" y="39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5" y="35"/>
                  </a:lnTo>
                  <a:lnTo>
                    <a:pt x="15" y="3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7" y="18"/>
                  </a:lnTo>
                  <a:lnTo>
                    <a:pt x="14" y="20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0" y="25"/>
                  </a:lnTo>
                  <a:lnTo>
                    <a:pt x="7" y="29"/>
                  </a:lnTo>
                  <a:lnTo>
                    <a:pt x="6" y="31"/>
                  </a:lnTo>
                  <a:lnTo>
                    <a:pt x="6" y="34"/>
                  </a:lnTo>
                  <a:lnTo>
                    <a:pt x="4" y="39"/>
                  </a:lnTo>
                  <a:lnTo>
                    <a:pt x="0" y="39"/>
                  </a:lnTo>
                  <a:lnTo>
                    <a:pt x="8" y="7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1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57" name="Freeform 185"/>
            <p:cNvSpPr>
              <a:spLocks noEditPoints="1"/>
            </p:cNvSpPr>
            <p:nvPr/>
          </p:nvSpPr>
          <p:spPr bwMode="auto">
            <a:xfrm>
              <a:off x="2518" y="2704"/>
              <a:ext cx="25" cy="25"/>
            </a:xfrm>
            <a:custGeom>
              <a:avLst/>
              <a:gdLst/>
              <a:ahLst/>
              <a:cxnLst>
                <a:cxn ang="0">
                  <a:pos x="21" y="20"/>
                </a:cxn>
                <a:cxn ang="0">
                  <a:pos x="20" y="22"/>
                </a:cxn>
                <a:cxn ang="0">
                  <a:pos x="20" y="22"/>
                </a:cxn>
                <a:cxn ang="0">
                  <a:pos x="20" y="22"/>
                </a:cxn>
                <a:cxn ang="0">
                  <a:pos x="21" y="22"/>
                </a:cxn>
                <a:cxn ang="0">
                  <a:pos x="23" y="21"/>
                </a:cxn>
                <a:cxn ang="0">
                  <a:pos x="24" y="20"/>
                </a:cxn>
                <a:cxn ang="0">
                  <a:pos x="21" y="24"/>
                </a:cxn>
                <a:cxn ang="0">
                  <a:pos x="17" y="25"/>
                </a:cxn>
                <a:cxn ang="0">
                  <a:pos x="16" y="25"/>
                </a:cxn>
                <a:cxn ang="0">
                  <a:pos x="16" y="24"/>
                </a:cxn>
                <a:cxn ang="0">
                  <a:pos x="16" y="20"/>
                </a:cxn>
                <a:cxn ang="0">
                  <a:pos x="13" y="21"/>
                </a:cxn>
                <a:cxn ang="0">
                  <a:pos x="7" y="25"/>
                </a:cxn>
                <a:cxn ang="0">
                  <a:pos x="3" y="25"/>
                </a:cxn>
                <a:cxn ang="0">
                  <a:pos x="0" y="22"/>
                </a:cxn>
                <a:cxn ang="0">
                  <a:pos x="0" y="15"/>
                </a:cxn>
                <a:cxn ang="0">
                  <a:pos x="6" y="6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0" y="3"/>
                </a:cxn>
                <a:cxn ang="0">
                  <a:pos x="21" y="1"/>
                </a:cxn>
                <a:cxn ang="0">
                  <a:pos x="16" y="1"/>
                </a:cxn>
                <a:cxn ang="0">
                  <a:pos x="11" y="3"/>
                </a:cxn>
                <a:cxn ang="0">
                  <a:pos x="7" y="10"/>
                </a:cxn>
                <a:cxn ang="0">
                  <a:pos x="4" y="18"/>
                </a:cxn>
                <a:cxn ang="0">
                  <a:pos x="6" y="21"/>
                </a:cxn>
                <a:cxn ang="0">
                  <a:pos x="7" y="22"/>
                </a:cxn>
                <a:cxn ang="0">
                  <a:pos x="14" y="18"/>
                </a:cxn>
                <a:cxn ang="0">
                  <a:pos x="20" y="6"/>
                </a:cxn>
                <a:cxn ang="0">
                  <a:pos x="18" y="3"/>
                </a:cxn>
                <a:cxn ang="0">
                  <a:pos x="16" y="1"/>
                </a:cxn>
              </a:cxnLst>
              <a:rect l="0" t="0" r="r" b="b"/>
              <a:pathLst>
                <a:path w="25" h="25">
                  <a:moveTo>
                    <a:pt x="25" y="0"/>
                  </a:moveTo>
                  <a:lnTo>
                    <a:pt x="21" y="20"/>
                  </a:lnTo>
                  <a:lnTo>
                    <a:pt x="20" y="21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23" y="21"/>
                  </a:lnTo>
                  <a:lnTo>
                    <a:pt x="23" y="20"/>
                  </a:lnTo>
                  <a:lnTo>
                    <a:pt x="24" y="20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20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16" y="20"/>
                  </a:lnTo>
                  <a:lnTo>
                    <a:pt x="17" y="18"/>
                  </a:lnTo>
                  <a:lnTo>
                    <a:pt x="13" y="21"/>
                  </a:lnTo>
                  <a:lnTo>
                    <a:pt x="10" y="24"/>
                  </a:lnTo>
                  <a:lnTo>
                    <a:pt x="7" y="25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3" y="10"/>
                  </a:lnTo>
                  <a:lnTo>
                    <a:pt x="6" y="6"/>
                  </a:lnTo>
                  <a:lnTo>
                    <a:pt x="10" y="3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20" y="3"/>
                  </a:lnTo>
                  <a:lnTo>
                    <a:pt x="21" y="4"/>
                  </a:lnTo>
                  <a:lnTo>
                    <a:pt x="21" y="1"/>
                  </a:lnTo>
                  <a:lnTo>
                    <a:pt x="25" y="0"/>
                  </a:lnTo>
                  <a:close/>
                  <a:moveTo>
                    <a:pt x="16" y="1"/>
                  </a:moveTo>
                  <a:lnTo>
                    <a:pt x="14" y="1"/>
                  </a:lnTo>
                  <a:lnTo>
                    <a:pt x="11" y="3"/>
                  </a:lnTo>
                  <a:lnTo>
                    <a:pt x="9" y="6"/>
                  </a:lnTo>
                  <a:lnTo>
                    <a:pt x="7" y="10"/>
                  </a:lnTo>
                  <a:lnTo>
                    <a:pt x="4" y="14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6" y="21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11" y="21"/>
                  </a:lnTo>
                  <a:lnTo>
                    <a:pt x="14" y="18"/>
                  </a:lnTo>
                  <a:lnTo>
                    <a:pt x="18" y="13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7" y="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58" name="Freeform 186"/>
            <p:cNvSpPr>
              <a:spLocks/>
            </p:cNvSpPr>
            <p:nvPr/>
          </p:nvSpPr>
          <p:spPr bwMode="auto">
            <a:xfrm>
              <a:off x="2546" y="2697"/>
              <a:ext cx="16" cy="32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7"/>
                </a:cxn>
                <a:cxn ang="0">
                  <a:pos x="16" y="7"/>
                </a:cxn>
                <a:cxn ang="0">
                  <a:pos x="16" y="8"/>
                </a:cxn>
                <a:cxn ang="0">
                  <a:pos x="10" y="8"/>
                </a:cxn>
                <a:cxn ang="0">
                  <a:pos x="6" y="25"/>
                </a:cxn>
                <a:cxn ang="0">
                  <a:pos x="4" y="28"/>
                </a:cxn>
                <a:cxn ang="0">
                  <a:pos x="4" y="29"/>
                </a:cxn>
                <a:cxn ang="0">
                  <a:pos x="4" y="29"/>
                </a:cxn>
                <a:cxn ang="0">
                  <a:pos x="4" y="29"/>
                </a:cxn>
                <a:cxn ang="0">
                  <a:pos x="4" y="31"/>
                </a:cxn>
                <a:cxn ang="0">
                  <a:pos x="6" y="31"/>
                </a:cxn>
                <a:cxn ang="0">
                  <a:pos x="6" y="29"/>
                </a:cxn>
                <a:cxn ang="0">
                  <a:pos x="7" y="29"/>
                </a:cxn>
                <a:cxn ang="0">
                  <a:pos x="7" y="28"/>
                </a:cxn>
                <a:cxn ang="0">
                  <a:pos x="9" y="27"/>
                </a:cxn>
                <a:cxn ang="0">
                  <a:pos x="10" y="27"/>
                </a:cxn>
                <a:cxn ang="0">
                  <a:pos x="7" y="29"/>
                </a:cxn>
                <a:cxn ang="0">
                  <a:pos x="6" y="32"/>
                </a:cxn>
                <a:cxn ang="0">
                  <a:pos x="4" y="32"/>
                </a:cxn>
                <a:cxn ang="0">
                  <a:pos x="3" y="32"/>
                </a:cxn>
                <a:cxn ang="0">
                  <a:pos x="2" y="32"/>
                </a:cxn>
                <a:cxn ang="0">
                  <a:pos x="0" y="32"/>
                </a:cxn>
                <a:cxn ang="0">
                  <a:pos x="0" y="31"/>
                </a:cxn>
                <a:cxn ang="0">
                  <a:pos x="0" y="29"/>
                </a:cxn>
                <a:cxn ang="0">
                  <a:pos x="0" y="28"/>
                </a:cxn>
                <a:cxn ang="0">
                  <a:pos x="2" y="25"/>
                </a:cxn>
                <a:cxn ang="0">
                  <a:pos x="6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11" y="0"/>
                </a:cxn>
                <a:cxn ang="0">
                  <a:pos x="13" y="0"/>
                </a:cxn>
              </a:cxnLst>
              <a:rect l="0" t="0" r="r" b="b"/>
              <a:pathLst>
                <a:path w="16" h="32">
                  <a:moveTo>
                    <a:pt x="13" y="0"/>
                  </a:moveTo>
                  <a:lnTo>
                    <a:pt x="10" y="7"/>
                  </a:lnTo>
                  <a:lnTo>
                    <a:pt x="16" y="7"/>
                  </a:lnTo>
                  <a:lnTo>
                    <a:pt x="16" y="8"/>
                  </a:lnTo>
                  <a:lnTo>
                    <a:pt x="10" y="8"/>
                  </a:lnTo>
                  <a:lnTo>
                    <a:pt x="6" y="25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7" y="29"/>
                  </a:lnTo>
                  <a:lnTo>
                    <a:pt x="7" y="28"/>
                  </a:lnTo>
                  <a:lnTo>
                    <a:pt x="9" y="27"/>
                  </a:lnTo>
                  <a:lnTo>
                    <a:pt x="10" y="27"/>
                  </a:lnTo>
                  <a:lnTo>
                    <a:pt x="7" y="29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3" y="32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2" y="25"/>
                  </a:lnTo>
                  <a:lnTo>
                    <a:pt x="6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3659" name="Picture 18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62" y="2708"/>
              <a:ext cx="18" cy="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3660" name="Picture 18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62" y="2708"/>
              <a:ext cx="18" cy="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3661" name="Freeform 189"/>
            <p:cNvSpPr>
              <a:spLocks/>
            </p:cNvSpPr>
            <p:nvPr/>
          </p:nvSpPr>
          <p:spPr bwMode="auto">
            <a:xfrm>
              <a:off x="3089" y="2691"/>
              <a:ext cx="11" cy="49"/>
            </a:xfrm>
            <a:custGeom>
              <a:avLst/>
              <a:gdLst/>
              <a:ahLst/>
              <a:cxnLst>
                <a:cxn ang="0">
                  <a:pos x="11" y="49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2"/>
                </a:cxn>
                <a:cxn ang="0">
                  <a:pos x="4" y="2"/>
                </a:cxn>
                <a:cxn ang="0">
                  <a:pos x="4" y="48"/>
                </a:cxn>
                <a:cxn ang="0">
                  <a:pos x="11" y="48"/>
                </a:cxn>
                <a:cxn ang="0">
                  <a:pos x="11" y="49"/>
                </a:cxn>
              </a:cxnLst>
              <a:rect l="0" t="0" r="r" b="b"/>
              <a:pathLst>
                <a:path w="11" h="49">
                  <a:moveTo>
                    <a:pt x="11" y="49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4" y="2"/>
                  </a:lnTo>
                  <a:lnTo>
                    <a:pt x="4" y="48"/>
                  </a:lnTo>
                  <a:lnTo>
                    <a:pt x="11" y="48"/>
                  </a:lnTo>
                  <a:lnTo>
                    <a:pt x="11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62" name="Freeform 190"/>
            <p:cNvSpPr>
              <a:spLocks/>
            </p:cNvSpPr>
            <p:nvPr/>
          </p:nvSpPr>
          <p:spPr bwMode="auto">
            <a:xfrm>
              <a:off x="3109" y="2691"/>
              <a:ext cx="15" cy="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31"/>
                </a:cxn>
                <a:cxn ang="0">
                  <a:pos x="9" y="34"/>
                </a:cxn>
                <a:cxn ang="0">
                  <a:pos x="11" y="35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2" y="37"/>
                </a:cxn>
                <a:cxn ang="0">
                  <a:pos x="15" y="37"/>
                </a:cxn>
                <a:cxn ang="0">
                  <a:pos x="15" y="38"/>
                </a:cxn>
                <a:cxn ang="0">
                  <a:pos x="1" y="38"/>
                </a:cxn>
                <a:cxn ang="0">
                  <a:pos x="1" y="37"/>
                </a:cxn>
                <a:cxn ang="0">
                  <a:pos x="2" y="37"/>
                </a:cxn>
                <a:cxn ang="0">
                  <a:pos x="4" y="37"/>
                </a:cxn>
                <a:cxn ang="0">
                  <a:pos x="5" y="37"/>
                </a:cxn>
                <a:cxn ang="0">
                  <a:pos x="5" y="35"/>
                </a:cxn>
                <a:cxn ang="0">
                  <a:pos x="5" y="34"/>
                </a:cxn>
                <a:cxn ang="0">
                  <a:pos x="5" y="31"/>
                </a:cxn>
                <a:cxn ang="0">
                  <a:pos x="5" y="10"/>
                </a:cxn>
                <a:cxn ang="0">
                  <a:pos x="5" y="7"/>
                </a:cxn>
                <a:cxn ang="0">
                  <a:pos x="5" y="6"/>
                </a:cxn>
                <a:cxn ang="0">
                  <a:pos x="5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2" y="4"/>
                </a:cxn>
                <a:cxn ang="0">
                  <a:pos x="1" y="4"/>
                </a:cxn>
                <a:cxn ang="0">
                  <a:pos x="0" y="4"/>
                </a:cxn>
              </a:cxnLst>
              <a:rect l="0" t="0" r="r" b="b"/>
              <a:pathLst>
                <a:path w="15" h="38">
                  <a:moveTo>
                    <a:pt x="0" y="4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9" y="31"/>
                  </a:lnTo>
                  <a:lnTo>
                    <a:pt x="9" y="34"/>
                  </a:lnTo>
                  <a:lnTo>
                    <a:pt x="11" y="35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38"/>
                  </a:lnTo>
                  <a:lnTo>
                    <a:pt x="1" y="38"/>
                  </a:lnTo>
                  <a:lnTo>
                    <a:pt x="1" y="37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5" y="37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5" y="10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63" name="Freeform 191"/>
            <p:cNvSpPr>
              <a:spLocks/>
            </p:cNvSpPr>
            <p:nvPr/>
          </p:nvSpPr>
          <p:spPr bwMode="auto">
            <a:xfrm>
              <a:off x="3134" y="2724"/>
              <a:ext cx="8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2"/>
                </a:cxn>
                <a:cxn ang="0">
                  <a:pos x="3" y="11"/>
                </a:cxn>
                <a:cxn ang="0">
                  <a:pos x="4" y="9"/>
                </a:cxn>
                <a:cxn ang="0">
                  <a:pos x="5" y="8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7" y="1"/>
                </a:cxn>
                <a:cxn ang="0">
                  <a:pos x="7" y="2"/>
                </a:cxn>
                <a:cxn ang="0">
                  <a:pos x="8" y="5"/>
                </a:cxn>
                <a:cxn ang="0">
                  <a:pos x="7" y="8"/>
                </a:cxn>
                <a:cxn ang="0">
                  <a:pos x="5" y="9"/>
                </a:cxn>
                <a:cxn ang="0">
                  <a:pos x="3" y="12"/>
                </a:cxn>
                <a:cxn ang="0">
                  <a:pos x="0" y="14"/>
                </a:cxn>
              </a:cxnLst>
              <a:rect l="0" t="0" r="r" b="b"/>
              <a:pathLst>
                <a:path w="8" h="14">
                  <a:moveTo>
                    <a:pt x="0" y="14"/>
                  </a:moveTo>
                  <a:lnTo>
                    <a:pt x="0" y="12"/>
                  </a:lnTo>
                  <a:lnTo>
                    <a:pt x="3" y="11"/>
                  </a:lnTo>
                  <a:lnTo>
                    <a:pt x="4" y="9"/>
                  </a:lnTo>
                  <a:lnTo>
                    <a:pt x="5" y="8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8" y="5"/>
                  </a:lnTo>
                  <a:lnTo>
                    <a:pt x="7" y="8"/>
                  </a:lnTo>
                  <a:lnTo>
                    <a:pt x="5" y="9"/>
                  </a:lnTo>
                  <a:lnTo>
                    <a:pt x="3" y="1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64" name="Freeform 192"/>
            <p:cNvSpPr>
              <a:spLocks/>
            </p:cNvSpPr>
            <p:nvPr/>
          </p:nvSpPr>
          <p:spPr bwMode="auto">
            <a:xfrm>
              <a:off x="3147" y="2691"/>
              <a:ext cx="23" cy="38"/>
            </a:xfrm>
            <a:custGeom>
              <a:avLst/>
              <a:gdLst/>
              <a:ahLst/>
              <a:cxnLst>
                <a:cxn ang="0">
                  <a:pos x="23" y="31"/>
                </a:cxn>
                <a:cxn ang="0">
                  <a:pos x="21" y="38"/>
                </a:cxn>
                <a:cxn ang="0">
                  <a:pos x="0" y="38"/>
                </a:cxn>
                <a:cxn ang="0">
                  <a:pos x="0" y="37"/>
                </a:cxn>
                <a:cxn ang="0">
                  <a:pos x="5" y="31"/>
                </a:cxn>
                <a:cxn ang="0">
                  <a:pos x="9" y="27"/>
                </a:cxn>
                <a:cxn ang="0">
                  <a:pos x="12" y="23"/>
                </a:cxn>
                <a:cxn ang="0">
                  <a:pos x="15" y="17"/>
                </a:cxn>
                <a:cxn ang="0">
                  <a:pos x="16" y="13"/>
                </a:cxn>
                <a:cxn ang="0">
                  <a:pos x="16" y="9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9" y="4"/>
                </a:cxn>
                <a:cxn ang="0">
                  <a:pos x="7" y="4"/>
                </a:cxn>
                <a:cxn ang="0">
                  <a:pos x="4" y="6"/>
                </a:cxn>
                <a:cxn ang="0">
                  <a:pos x="2" y="7"/>
                </a:cxn>
                <a:cxn ang="0">
                  <a:pos x="1" y="10"/>
                </a:cxn>
                <a:cxn ang="0">
                  <a:pos x="0" y="10"/>
                </a:cxn>
                <a:cxn ang="0">
                  <a:pos x="1" y="6"/>
                </a:cxn>
                <a:cxn ang="0">
                  <a:pos x="4" y="3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8" y="3"/>
                </a:cxn>
                <a:cxn ang="0">
                  <a:pos x="21" y="6"/>
                </a:cxn>
                <a:cxn ang="0">
                  <a:pos x="21" y="10"/>
                </a:cxn>
                <a:cxn ang="0">
                  <a:pos x="21" y="13"/>
                </a:cxn>
                <a:cxn ang="0">
                  <a:pos x="19" y="16"/>
                </a:cxn>
                <a:cxn ang="0">
                  <a:pos x="18" y="20"/>
                </a:cxn>
                <a:cxn ang="0">
                  <a:pos x="14" y="24"/>
                </a:cxn>
                <a:cxn ang="0">
                  <a:pos x="9" y="28"/>
                </a:cxn>
                <a:cxn ang="0">
                  <a:pos x="7" y="33"/>
                </a:cxn>
                <a:cxn ang="0">
                  <a:pos x="4" y="34"/>
                </a:cxn>
                <a:cxn ang="0">
                  <a:pos x="14" y="34"/>
                </a:cxn>
                <a:cxn ang="0">
                  <a:pos x="16" y="34"/>
                </a:cxn>
                <a:cxn ang="0">
                  <a:pos x="18" y="34"/>
                </a:cxn>
                <a:cxn ang="0">
                  <a:pos x="19" y="34"/>
                </a:cxn>
                <a:cxn ang="0">
                  <a:pos x="21" y="33"/>
                </a:cxn>
                <a:cxn ang="0">
                  <a:pos x="22" y="33"/>
                </a:cxn>
                <a:cxn ang="0">
                  <a:pos x="22" y="31"/>
                </a:cxn>
                <a:cxn ang="0">
                  <a:pos x="23" y="31"/>
                </a:cxn>
              </a:cxnLst>
              <a:rect l="0" t="0" r="r" b="b"/>
              <a:pathLst>
                <a:path w="23" h="38">
                  <a:moveTo>
                    <a:pt x="23" y="31"/>
                  </a:moveTo>
                  <a:lnTo>
                    <a:pt x="21" y="38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5" y="31"/>
                  </a:lnTo>
                  <a:lnTo>
                    <a:pt x="9" y="27"/>
                  </a:lnTo>
                  <a:lnTo>
                    <a:pt x="12" y="23"/>
                  </a:lnTo>
                  <a:lnTo>
                    <a:pt x="15" y="17"/>
                  </a:lnTo>
                  <a:lnTo>
                    <a:pt x="16" y="13"/>
                  </a:lnTo>
                  <a:lnTo>
                    <a:pt x="16" y="9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9" y="4"/>
                  </a:lnTo>
                  <a:lnTo>
                    <a:pt x="7" y="4"/>
                  </a:lnTo>
                  <a:lnTo>
                    <a:pt x="4" y="6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1" y="6"/>
                  </a:lnTo>
                  <a:lnTo>
                    <a:pt x="21" y="10"/>
                  </a:lnTo>
                  <a:lnTo>
                    <a:pt x="21" y="13"/>
                  </a:lnTo>
                  <a:lnTo>
                    <a:pt x="19" y="16"/>
                  </a:lnTo>
                  <a:lnTo>
                    <a:pt x="18" y="20"/>
                  </a:lnTo>
                  <a:lnTo>
                    <a:pt x="14" y="24"/>
                  </a:lnTo>
                  <a:lnTo>
                    <a:pt x="9" y="28"/>
                  </a:lnTo>
                  <a:lnTo>
                    <a:pt x="7" y="33"/>
                  </a:lnTo>
                  <a:lnTo>
                    <a:pt x="4" y="34"/>
                  </a:lnTo>
                  <a:lnTo>
                    <a:pt x="14" y="34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9" y="34"/>
                  </a:lnTo>
                  <a:lnTo>
                    <a:pt x="21" y="33"/>
                  </a:lnTo>
                  <a:lnTo>
                    <a:pt x="22" y="33"/>
                  </a:lnTo>
                  <a:lnTo>
                    <a:pt x="22" y="31"/>
                  </a:lnTo>
                  <a:lnTo>
                    <a:pt x="23" y="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65" name="Freeform 193"/>
            <p:cNvSpPr>
              <a:spLocks/>
            </p:cNvSpPr>
            <p:nvPr/>
          </p:nvSpPr>
          <p:spPr bwMode="auto">
            <a:xfrm>
              <a:off x="3175" y="2691"/>
              <a:ext cx="1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9"/>
                </a:cxn>
                <a:cxn ang="0">
                  <a:pos x="0" y="49"/>
                </a:cxn>
                <a:cxn ang="0">
                  <a:pos x="0" y="48"/>
                </a:cxn>
                <a:cxn ang="0">
                  <a:pos x="7" y="48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12" h="49">
                  <a:moveTo>
                    <a:pt x="0" y="0"/>
                  </a:moveTo>
                  <a:lnTo>
                    <a:pt x="12" y="0"/>
                  </a:lnTo>
                  <a:lnTo>
                    <a:pt x="12" y="49"/>
                  </a:lnTo>
                  <a:lnTo>
                    <a:pt x="0" y="49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66" name="Freeform 194"/>
            <p:cNvSpPr>
              <a:spLocks/>
            </p:cNvSpPr>
            <p:nvPr/>
          </p:nvSpPr>
          <p:spPr bwMode="auto">
            <a:xfrm>
              <a:off x="3283" y="2691"/>
              <a:ext cx="25" cy="38"/>
            </a:xfrm>
            <a:custGeom>
              <a:avLst/>
              <a:gdLst/>
              <a:ahLst/>
              <a:cxnLst>
                <a:cxn ang="0">
                  <a:pos x="22" y="13"/>
                </a:cxn>
                <a:cxn ang="0">
                  <a:pos x="21" y="9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9" y="2"/>
                </a:cxn>
                <a:cxn ang="0">
                  <a:pos x="5" y="6"/>
                </a:cxn>
                <a:cxn ang="0">
                  <a:pos x="5" y="9"/>
                </a:cxn>
                <a:cxn ang="0">
                  <a:pos x="8" y="11"/>
                </a:cxn>
                <a:cxn ang="0">
                  <a:pos x="14" y="16"/>
                </a:cxn>
                <a:cxn ang="0">
                  <a:pos x="21" y="20"/>
                </a:cxn>
                <a:cxn ang="0">
                  <a:pos x="23" y="24"/>
                </a:cxn>
                <a:cxn ang="0">
                  <a:pos x="25" y="28"/>
                </a:cxn>
                <a:cxn ang="0">
                  <a:pos x="22" y="35"/>
                </a:cxn>
                <a:cxn ang="0">
                  <a:pos x="14" y="38"/>
                </a:cxn>
                <a:cxn ang="0">
                  <a:pos x="9" y="38"/>
                </a:cxn>
                <a:cxn ang="0">
                  <a:pos x="7" y="37"/>
                </a:cxn>
                <a:cxn ang="0">
                  <a:pos x="2" y="37"/>
                </a:cxn>
                <a:cxn ang="0">
                  <a:pos x="2" y="37"/>
                </a:cxn>
                <a:cxn ang="0">
                  <a:pos x="1" y="38"/>
                </a:cxn>
                <a:cxn ang="0">
                  <a:pos x="1" y="26"/>
                </a:cxn>
                <a:cxn ang="0">
                  <a:pos x="2" y="30"/>
                </a:cxn>
                <a:cxn ang="0">
                  <a:pos x="5" y="34"/>
                </a:cxn>
                <a:cxn ang="0">
                  <a:pos x="9" y="37"/>
                </a:cxn>
                <a:cxn ang="0">
                  <a:pos x="15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18" y="27"/>
                </a:cxn>
                <a:cxn ang="0">
                  <a:pos x="15" y="24"/>
                </a:cxn>
                <a:cxn ang="0">
                  <a:pos x="7" y="20"/>
                </a:cxn>
                <a:cxn ang="0">
                  <a:pos x="2" y="16"/>
                </a:cxn>
                <a:cxn ang="0">
                  <a:pos x="1" y="11"/>
                </a:cxn>
                <a:cxn ang="0">
                  <a:pos x="1" y="6"/>
                </a:cxn>
                <a:cxn ang="0">
                  <a:pos x="7" y="0"/>
                </a:cxn>
                <a:cxn ang="0">
                  <a:pos x="15" y="0"/>
                </a:cxn>
                <a:cxn ang="0">
                  <a:pos x="19" y="2"/>
                </a:cxn>
                <a:cxn ang="0">
                  <a:pos x="21" y="2"/>
                </a:cxn>
                <a:cxn ang="0">
                  <a:pos x="22" y="2"/>
                </a:cxn>
                <a:cxn ang="0">
                  <a:pos x="22" y="0"/>
                </a:cxn>
              </a:cxnLst>
              <a:rect l="0" t="0" r="r" b="b"/>
              <a:pathLst>
                <a:path w="25" h="38">
                  <a:moveTo>
                    <a:pt x="22" y="0"/>
                  </a:moveTo>
                  <a:lnTo>
                    <a:pt x="22" y="13"/>
                  </a:lnTo>
                  <a:lnTo>
                    <a:pt x="22" y="13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6" y="3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8" y="11"/>
                  </a:lnTo>
                  <a:lnTo>
                    <a:pt x="11" y="14"/>
                  </a:lnTo>
                  <a:lnTo>
                    <a:pt x="14" y="16"/>
                  </a:lnTo>
                  <a:lnTo>
                    <a:pt x="18" y="19"/>
                  </a:lnTo>
                  <a:lnTo>
                    <a:pt x="21" y="20"/>
                  </a:lnTo>
                  <a:lnTo>
                    <a:pt x="22" y="23"/>
                  </a:lnTo>
                  <a:lnTo>
                    <a:pt x="23" y="24"/>
                  </a:lnTo>
                  <a:lnTo>
                    <a:pt x="25" y="26"/>
                  </a:lnTo>
                  <a:lnTo>
                    <a:pt x="25" y="28"/>
                  </a:lnTo>
                  <a:lnTo>
                    <a:pt x="23" y="33"/>
                  </a:lnTo>
                  <a:lnTo>
                    <a:pt x="22" y="35"/>
                  </a:lnTo>
                  <a:lnTo>
                    <a:pt x="18" y="38"/>
                  </a:lnTo>
                  <a:lnTo>
                    <a:pt x="14" y="38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8" y="38"/>
                  </a:lnTo>
                  <a:lnTo>
                    <a:pt x="7" y="37"/>
                  </a:lnTo>
                  <a:lnTo>
                    <a:pt x="4" y="37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38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2" y="30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7" y="35"/>
                  </a:lnTo>
                  <a:lnTo>
                    <a:pt x="9" y="37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8" y="35"/>
                  </a:lnTo>
                  <a:lnTo>
                    <a:pt x="19" y="33"/>
                  </a:lnTo>
                  <a:lnTo>
                    <a:pt x="21" y="31"/>
                  </a:lnTo>
                  <a:lnTo>
                    <a:pt x="19" y="30"/>
                  </a:lnTo>
                  <a:lnTo>
                    <a:pt x="19" y="28"/>
                  </a:lnTo>
                  <a:lnTo>
                    <a:pt x="18" y="27"/>
                  </a:lnTo>
                  <a:lnTo>
                    <a:pt x="16" y="26"/>
                  </a:lnTo>
                  <a:lnTo>
                    <a:pt x="15" y="24"/>
                  </a:lnTo>
                  <a:lnTo>
                    <a:pt x="11" y="21"/>
                  </a:lnTo>
                  <a:lnTo>
                    <a:pt x="7" y="20"/>
                  </a:lnTo>
                  <a:lnTo>
                    <a:pt x="4" y="17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1" y="6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67" name="Freeform 195"/>
            <p:cNvSpPr>
              <a:spLocks/>
            </p:cNvSpPr>
            <p:nvPr/>
          </p:nvSpPr>
          <p:spPr bwMode="auto">
            <a:xfrm>
              <a:off x="3312" y="2704"/>
              <a:ext cx="21" cy="25"/>
            </a:xfrm>
            <a:custGeom>
              <a:avLst/>
              <a:gdLst/>
              <a:ahLst/>
              <a:cxnLst>
                <a:cxn ang="0">
                  <a:pos x="21" y="15"/>
                </a:cxn>
                <a:cxn ang="0">
                  <a:pos x="20" y="20"/>
                </a:cxn>
                <a:cxn ang="0">
                  <a:pos x="17" y="22"/>
                </a:cxn>
                <a:cxn ang="0">
                  <a:pos x="14" y="25"/>
                </a:cxn>
                <a:cxn ang="0">
                  <a:pos x="11" y="25"/>
                </a:cxn>
                <a:cxn ang="0">
                  <a:pos x="7" y="25"/>
                </a:cxn>
                <a:cxn ang="0">
                  <a:pos x="4" y="22"/>
                </a:cxn>
                <a:cxn ang="0">
                  <a:pos x="1" y="20"/>
                </a:cxn>
                <a:cxn ang="0">
                  <a:pos x="1" y="17"/>
                </a:cxn>
                <a:cxn ang="0">
                  <a:pos x="0" y="13"/>
                </a:cxn>
                <a:cxn ang="0">
                  <a:pos x="1" y="8"/>
                </a:cxn>
                <a:cxn ang="0">
                  <a:pos x="1" y="6"/>
                </a:cxn>
                <a:cxn ang="0">
                  <a:pos x="4" y="3"/>
                </a:cxn>
                <a:cxn ang="0">
                  <a:pos x="7" y="0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20" y="3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20" y="7"/>
                </a:cxn>
                <a:cxn ang="0">
                  <a:pos x="18" y="7"/>
                </a:cxn>
                <a:cxn ang="0">
                  <a:pos x="18" y="7"/>
                </a:cxn>
                <a:cxn ang="0">
                  <a:pos x="17" y="7"/>
                </a:cxn>
                <a:cxn ang="0">
                  <a:pos x="15" y="7"/>
                </a:cxn>
                <a:cxn ang="0">
                  <a:pos x="15" y="6"/>
                </a:cxn>
                <a:cxn ang="0">
                  <a:pos x="15" y="4"/>
                </a:cxn>
                <a:cxn ang="0">
                  <a:pos x="14" y="3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8" y="1"/>
                </a:cxn>
                <a:cxn ang="0">
                  <a:pos x="7" y="3"/>
                </a:cxn>
                <a:cxn ang="0">
                  <a:pos x="6" y="6"/>
                </a:cxn>
                <a:cxn ang="0">
                  <a:pos x="6" y="10"/>
                </a:cxn>
                <a:cxn ang="0">
                  <a:pos x="6" y="14"/>
                </a:cxn>
                <a:cxn ang="0">
                  <a:pos x="7" y="18"/>
                </a:cxn>
                <a:cxn ang="0">
                  <a:pos x="10" y="20"/>
                </a:cxn>
                <a:cxn ang="0">
                  <a:pos x="13" y="21"/>
                </a:cxn>
                <a:cxn ang="0">
                  <a:pos x="15" y="21"/>
                </a:cxn>
                <a:cxn ang="0">
                  <a:pos x="18" y="20"/>
                </a:cxn>
                <a:cxn ang="0">
                  <a:pos x="20" y="17"/>
                </a:cxn>
                <a:cxn ang="0">
                  <a:pos x="21" y="14"/>
                </a:cxn>
                <a:cxn ang="0">
                  <a:pos x="21" y="15"/>
                </a:cxn>
              </a:cxnLst>
              <a:rect l="0" t="0" r="r" b="b"/>
              <a:pathLst>
                <a:path w="21" h="25">
                  <a:moveTo>
                    <a:pt x="21" y="15"/>
                  </a:moveTo>
                  <a:lnTo>
                    <a:pt x="20" y="20"/>
                  </a:lnTo>
                  <a:lnTo>
                    <a:pt x="17" y="22"/>
                  </a:lnTo>
                  <a:lnTo>
                    <a:pt x="14" y="25"/>
                  </a:lnTo>
                  <a:lnTo>
                    <a:pt x="11" y="25"/>
                  </a:lnTo>
                  <a:lnTo>
                    <a:pt x="7" y="25"/>
                  </a:lnTo>
                  <a:lnTo>
                    <a:pt x="4" y="22"/>
                  </a:lnTo>
                  <a:lnTo>
                    <a:pt x="1" y="20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1" y="8"/>
                  </a:lnTo>
                  <a:lnTo>
                    <a:pt x="1" y="6"/>
                  </a:lnTo>
                  <a:lnTo>
                    <a:pt x="4" y="3"/>
                  </a:lnTo>
                  <a:lnTo>
                    <a:pt x="7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0" y="3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4"/>
                  </a:lnTo>
                  <a:lnTo>
                    <a:pt x="14" y="3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8" y="1"/>
                  </a:lnTo>
                  <a:lnTo>
                    <a:pt x="7" y="3"/>
                  </a:lnTo>
                  <a:lnTo>
                    <a:pt x="6" y="6"/>
                  </a:lnTo>
                  <a:lnTo>
                    <a:pt x="6" y="10"/>
                  </a:lnTo>
                  <a:lnTo>
                    <a:pt x="6" y="14"/>
                  </a:lnTo>
                  <a:lnTo>
                    <a:pt x="7" y="18"/>
                  </a:lnTo>
                  <a:lnTo>
                    <a:pt x="10" y="20"/>
                  </a:lnTo>
                  <a:lnTo>
                    <a:pt x="13" y="21"/>
                  </a:lnTo>
                  <a:lnTo>
                    <a:pt x="15" y="21"/>
                  </a:lnTo>
                  <a:lnTo>
                    <a:pt x="18" y="20"/>
                  </a:lnTo>
                  <a:lnTo>
                    <a:pt x="20" y="17"/>
                  </a:lnTo>
                  <a:lnTo>
                    <a:pt x="21" y="14"/>
                  </a:lnTo>
                  <a:lnTo>
                    <a:pt x="21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68" name="Freeform 196"/>
            <p:cNvSpPr>
              <a:spLocks noEditPoints="1"/>
            </p:cNvSpPr>
            <p:nvPr/>
          </p:nvSpPr>
          <p:spPr bwMode="auto">
            <a:xfrm>
              <a:off x="3337" y="2704"/>
              <a:ext cx="23" cy="25"/>
            </a:xfrm>
            <a:custGeom>
              <a:avLst/>
              <a:gdLst/>
              <a:ahLst/>
              <a:cxnLst>
                <a:cxn ang="0">
                  <a:pos x="12" y="24"/>
                </a:cxn>
                <a:cxn ang="0">
                  <a:pos x="9" y="25"/>
                </a:cxn>
                <a:cxn ang="0">
                  <a:pos x="4" y="25"/>
                </a:cxn>
                <a:cxn ang="0">
                  <a:pos x="0" y="22"/>
                </a:cxn>
                <a:cxn ang="0">
                  <a:pos x="0" y="17"/>
                </a:cxn>
                <a:cxn ang="0">
                  <a:pos x="3" y="14"/>
                </a:cxn>
                <a:cxn ang="0">
                  <a:pos x="9" y="11"/>
                </a:cxn>
                <a:cxn ang="0">
                  <a:pos x="14" y="7"/>
                </a:cxn>
                <a:cxn ang="0">
                  <a:pos x="13" y="3"/>
                </a:cxn>
                <a:cxn ang="0">
                  <a:pos x="10" y="1"/>
                </a:cxn>
                <a:cxn ang="0">
                  <a:pos x="7" y="1"/>
                </a:cxn>
                <a:cxn ang="0">
                  <a:pos x="6" y="4"/>
                </a:cxn>
                <a:cxn ang="0">
                  <a:pos x="6" y="7"/>
                </a:cxn>
                <a:cxn ang="0">
                  <a:pos x="4" y="8"/>
                </a:cxn>
                <a:cxn ang="0">
                  <a:pos x="3" y="8"/>
                </a:cxn>
                <a:cxn ang="0">
                  <a:pos x="2" y="7"/>
                </a:cxn>
                <a:cxn ang="0">
                  <a:pos x="2" y="4"/>
                </a:cxn>
                <a:cxn ang="0">
                  <a:pos x="7" y="0"/>
                </a:cxn>
                <a:cxn ang="0">
                  <a:pos x="14" y="0"/>
                </a:cxn>
                <a:cxn ang="0">
                  <a:pos x="17" y="1"/>
                </a:cxn>
                <a:cxn ang="0">
                  <a:pos x="19" y="4"/>
                </a:cxn>
                <a:cxn ang="0">
                  <a:pos x="20" y="17"/>
                </a:cxn>
                <a:cxn ang="0">
                  <a:pos x="20" y="21"/>
                </a:cxn>
                <a:cxn ang="0">
                  <a:pos x="20" y="22"/>
                </a:cxn>
                <a:cxn ang="0">
                  <a:pos x="20" y="22"/>
                </a:cxn>
                <a:cxn ang="0">
                  <a:pos x="21" y="22"/>
                </a:cxn>
                <a:cxn ang="0">
                  <a:pos x="23" y="21"/>
                </a:cxn>
                <a:cxn ang="0">
                  <a:pos x="20" y="25"/>
                </a:cxn>
                <a:cxn ang="0">
                  <a:pos x="16" y="25"/>
                </a:cxn>
                <a:cxn ang="0">
                  <a:pos x="14" y="24"/>
                </a:cxn>
                <a:cxn ang="0">
                  <a:pos x="14" y="20"/>
                </a:cxn>
                <a:cxn ang="0">
                  <a:pos x="12" y="11"/>
                </a:cxn>
                <a:cxn ang="0">
                  <a:pos x="7" y="14"/>
                </a:cxn>
                <a:cxn ang="0">
                  <a:pos x="6" y="17"/>
                </a:cxn>
                <a:cxn ang="0">
                  <a:pos x="6" y="20"/>
                </a:cxn>
                <a:cxn ang="0">
                  <a:pos x="7" y="22"/>
                </a:cxn>
                <a:cxn ang="0">
                  <a:pos x="12" y="21"/>
                </a:cxn>
              </a:cxnLst>
              <a:rect l="0" t="0" r="r" b="b"/>
              <a:pathLst>
                <a:path w="23" h="25">
                  <a:moveTo>
                    <a:pt x="14" y="21"/>
                  </a:moveTo>
                  <a:lnTo>
                    <a:pt x="12" y="24"/>
                  </a:lnTo>
                  <a:lnTo>
                    <a:pt x="10" y="25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2" y="15"/>
                  </a:lnTo>
                  <a:lnTo>
                    <a:pt x="3" y="14"/>
                  </a:lnTo>
                  <a:lnTo>
                    <a:pt x="6" y="13"/>
                  </a:lnTo>
                  <a:lnTo>
                    <a:pt x="9" y="11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1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7" y="1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20" y="8"/>
                  </a:lnTo>
                  <a:lnTo>
                    <a:pt x="20" y="17"/>
                  </a:lnTo>
                  <a:lnTo>
                    <a:pt x="20" y="20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0" y="25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6" y="25"/>
                  </a:lnTo>
                  <a:lnTo>
                    <a:pt x="14" y="24"/>
                  </a:lnTo>
                  <a:lnTo>
                    <a:pt x="14" y="21"/>
                  </a:lnTo>
                  <a:close/>
                  <a:moveTo>
                    <a:pt x="14" y="20"/>
                  </a:moveTo>
                  <a:lnTo>
                    <a:pt x="14" y="10"/>
                  </a:lnTo>
                  <a:lnTo>
                    <a:pt x="12" y="11"/>
                  </a:lnTo>
                  <a:lnTo>
                    <a:pt x="9" y="13"/>
                  </a:lnTo>
                  <a:lnTo>
                    <a:pt x="7" y="14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7" y="22"/>
                  </a:lnTo>
                  <a:lnTo>
                    <a:pt x="9" y="22"/>
                  </a:lnTo>
                  <a:lnTo>
                    <a:pt x="12" y="21"/>
                  </a:lnTo>
                  <a:lnTo>
                    <a:pt x="14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69" name="Freeform 197"/>
            <p:cNvSpPr>
              <a:spLocks/>
            </p:cNvSpPr>
            <p:nvPr/>
          </p:nvSpPr>
          <p:spPr bwMode="auto">
            <a:xfrm>
              <a:off x="3361" y="2704"/>
              <a:ext cx="27" cy="25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11" y="1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20" y="0"/>
                </a:cxn>
                <a:cxn ang="0">
                  <a:pos x="21" y="0"/>
                </a:cxn>
                <a:cxn ang="0">
                  <a:pos x="23" y="1"/>
                </a:cxn>
                <a:cxn ang="0">
                  <a:pos x="23" y="4"/>
                </a:cxn>
                <a:cxn ang="0">
                  <a:pos x="24" y="6"/>
                </a:cxn>
                <a:cxn ang="0">
                  <a:pos x="24" y="8"/>
                </a:cxn>
                <a:cxn ang="0">
                  <a:pos x="24" y="20"/>
                </a:cxn>
                <a:cxn ang="0">
                  <a:pos x="24" y="21"/>
                </a:cxn>
                <a:cxn ang="0">
                  <a:pos x="24" y="22"/>
                </a:cxn>
                <a:cxn ang="0">
                  <a:pos x="24" y="24"/>
                </a:cxn>
                <a:cxn ang="0">
                  <a:pos x="25" y="24"/>
                </a:cxn>
                <a:cxn ang="0">
                  <a:pos x="25" y="24"/>
                </a:cxn>
                <a:cxn ang="0">
                  <a:pos x="27" y="24"/>
                </a:cxn>
                <a:cxn ang="0">
                  <a:pos x="27" y="25"/>
                </a:cxn>
                <a:cxn ang="0">
                  <a:pos x="16" y="25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7" y="24"/>
                </a:cxn>
                <a:cxn ang="0">
                  <a:pos x="18" y="24"/>
                </a:cxn>
                <a:cxn ang="0">
                  <a:pos x="18" y="22"/>
                </a:cxn>
                <a:cxn ang="0">
                  <a:pos x="20" y="22"/>
                </a:cxn>
                <a:cxn ang="0">
                  <a:pos x="20" y="21"/>
                </a:cxn>
                <a:cxn ang="0">
                  <a:pos x="20" y="20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7" y="3"/>
                </a:cxn>
                <a:cxn ang="0">
                  <a:pos x="16" y="3"/>
                </a:cxn>
                <a:cxn ang="0">
                  <a:pos x="11" y="4"/>
                </a:cxn>
                <a:cxn ang="0">
                  <a:pos x="9" y="7"/>
                </a:cxn>
                <a:cxn ang="0">
                  <a:pos x="9" y="20"/>
                </a:cxn>
                <a:cxn ang="0">
                  <a:pos x="9" y="21"/>
                </a:cxn>
                <a:cxn ang="0">
                  <a:pos x="9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1" y="24"/>
                </a:cxn>
                <a:cxn ang="0">
                  <a:pos x="13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3" y="24"/>
                </a:cxn>
                <a:cxn ang="0">
                  <a:pos x="3" y="24"/>
                </a:cxn>
                <a:cxn ang="0">
                  <a:pos x="4" y="22"/>
                </a:cxn>
                <a:cxn ang="0">
                  <a:pos x="4" y="20"/>
                </a:cxn>
                <a:cxn ang="0">
                  <a:pos x="4" y="10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9" y="0"/>
                </a:cxn>
                <a:cxn ang="0">
                  <a:pos x="9" y="4"/>
                </a:cxn>
              </a:cxnLst>
              <a:rect l="0" t="0" r="r" b="b"/>
              <a:pathLst>
                <a:path w="27" h="25">
                  <a:moveTo>
                    <a:pt x="9" y="4"/>
                  </a:move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3" y="4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4" y="20"/>
                  </a:lnTo>
                  <a:lnTo>
                    <a:pt x="24" y="21"/>
                  </a:lnTo>
                  <a:lnTo>
                    <a:pt x="24" y="22"/>
                  </a:lnTo>
                  <a:lnTo>
                    <a:pt x="24" y="24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27" y="24"/>
                  </a:lnTo>
                  <a:lnTo>
                    <a:pt x="27" y="25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7" y="24"/>
                  </a:lnTo>
                  <a:lnTo>
                    <a:pt x="18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1" y="4"/>
                  </a:lnTo>
                  <a:lnTo>
                    <a:pt x="9" y="7"/>
                  </a:lnTo>
                  <a:lnTo>
                    <a:pt x="9" y="20"/>
                  </a:lnTo>
                  <a:lnTo>
                    <a:pt x="9" y="21"/>
                  </a:lnTo>
                  <a:lnTo>
                    <a:pt x="9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1" y="24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4" y="10"/>
                  </a:lnTo>
                  <a:lnTo>
                    <a:pt x="4" y="6"/>
                  </a:lnTo>
                  <a:lnTo>
                    <a:pt x="4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70" name="Freeform 198"/>
            <p:cNvSpPr>
              <a:spLocks/>
            </p:cNvSpPr>
            <p:nvPr/>
          </p:nvSpPr>
          <p:spPr bwMode="auto">
            <a:xfrm>
              <a:off x="3389" y="2704"/>
              <a:ext cx="27" cy="25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11" y="1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20" y="0"/>
                </a:cxn>
                <a:cxn ang="0">
                  <a:pos x="21" y="0"/>
                </a:cxn>
                <a:cxn ang="0">
                  <a:pos x="23" y="1"/>
                </a:cxn>
                <a:cxn ang="0">
                  <a:pos x="23" y="4"/>
                </a:cxn>
                <a:cxn ang="0">
                  <a:pos x="24" y="6"/>
                </a:cxn>
                <a:cxn ang="0">
                  <a:pos x="24" y="8"/>
                </a:cxn>
                <a:cxn ang="0">
                  <a:pos x="24" y="20"/>
                </a:cxn>
                <a:cxn ang="0">
                  <a:pos x="24" y="21"/>
                </a:cxn>
                <a:cxn ang="0">
                  <a:pos x="24" y="22"/>
                </a:cxn>
                <a:cxn ang="0">
                  <a:pos x="24" y="24"/>
                </a:cxn>
                <a:cxn ang="0">
                  <a:pos x="25" y="24"/>
                </a:cxn>
                <a:cxn ang="0">
                  <a:pos x="25" y="24"/>
                </a:cxn>
                <a:cxn ang="0">
                  <a:pos x="27" y="24"/>
                </a:cxn>
                <a:cxn ang="0">
                  <a:pos x="27" y="25"/>
                </a:cxn>
                <a:cxn ang="0">
                  <a:pos x="16" y="25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7" y="24"/>
                </a:cxn>
                <a:cxn ang="0">
                  <a:pos x="18" y="24"/>
                </a:cxn>
                <a:cxn ang="0">
                  <a:pos x="18" y="22"/>
                </a:cxn>
                <a:cxn ang="0">
                  <a:pos x="20" y="22"/>
                </a:cxn>
                <a:cxn ang="0">
                  <a:pos x="20" y="21"/>
                </a:cxn>
                <a:cxn ang="0">
                  <a:pos x="20" y="20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7" y="3"/>
                </a:cxn>
                <a:cxn ang="0">
                  <a:pos x="16" y="3"/>
                </a:cxn>
                <a:cxn ang="0">
                  <a:pos x="11" y="4"/>
                </a:cxn>
                <a:cxn ang="0">
                  <a:pos x="9" y="7"/>
                </a:cxn>
                <a:cxn ang="0">
                  <a:pos x="9" y="20"/>
                </a:cxn>
                <a:cxn ang="0">
                  <a:pos x="9" y="21"/>
                </a:cxn>
                <a:cxn ang="0">
                  <a:pos x="9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1" y="24"/>
                </a:cxn>
                <a:cxn ang="0">
                  <a:pos x="13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3" y="24"/>
                </a:cxn>
                <a:cxn ang="0">
                  <a:pos x="3" y="24"/>
                </a:cxn>
                <a:cxn ang="0">
                  <a:pos x="4" y="22"/>
                </a:cxn>
                <a:cxn ang="0">
                  <a:pos x="4" y="20"/>
                </a:cxn>
                <a:cxn ang="0">
                  <a:pos x="4" y="10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9" y="0"/>
                </a:cxn>
                <a:cxn ang="0">
                  <a:pos x="9" y="4"/>
                </a:cxn>
              </a:cxnLst>
              <a:rect l="0" t="0" r="r" b="b"/>
              <a:pathLst>
                <a:path w="27" h="25">
                  <a:moveTo>
                    <a:pt x="9" y="4"/>
                  </a:move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3" y="4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4" y="20"/>
                  </a:lnTo>
                  <a:lnTo>
                    <a:pt x="24" y="21"/>
                  </a:lnTo>
                  <a:lnTo>
                    <a:pt x="24" y="22"/>
                  </a:lnTo>
                  <a:lnTo>
                    <a:pt x="24" y="24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27" y="24"/>
                  </a:lnTo>
                  <a:lnTo>
                    <a:pt x="27" y="25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7" y="24"/>
                  </a:lnTo>
                  <a:lnTo>
                    <a:pt x="18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1" y="4"/>
                  </a:lnTo>
                  <a:lnTo>
                    <a:pt x="9" y="7"/>
                  </a:lnTo>
                  <a:lnTo>
                    <a:pt x="9" y="20"/>
                  </a:lnTo>
                  <a:lnTo>
                    <a:pt x="9" y="21"/>
                  </a:lnTo>
                  <a:lnTo>
                    <a:pt x="9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1" y="24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4" y="10"/>
                  </a:lnTo>
                  <a:lnTo>
                    <a:pt x="4" y="6"/>
                  </a:lnTo>
                  <a:lnTo>
                    <a:pt x="4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71" name="Freeform 199"/>
            <p:cNvSpPr>
              <a:spLocks noEditPoints="1"/>
            </p:cNvSpPr>
            <p:nvPr/>
          </p:nvSpPr>
          <p:spPr bwMode="auto">
            <a:xfrm>
              <a:off x="3419" y="2704"/>
              <a:ext cx="21" cy="2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4"/>
                </a:cxn>
                <a:cxn ang="0">
                  <a:pos x="7" y="18"/>
                </a:cxn>
                <a:cxn ang="0">
                  <a:pos x="9" y="20"/>
                </a:cxn>
                <a:cxn ang="0">
                  <a:pos x="12" y="21"/>
                </a:cxn>
                <a:cxn ang="0">
                  <a:pos x="15" y="21"/>
                </a:cxn>
                <a:cxn ang="0">
                  <a:pos x="18" y="20"/>
                </a:cxn>
                <a:cxn ang="0">
                  <a:pos x="19" y="18"/>
                </a:cxn>
                <a:cxn ang="0">
                  <a:pos x="21" y="15"/>
                </a:cxn>
                <a:cxn ang="0">
                  <a:pos x="21" y="15"/>
                </a:cxn>
                <a:cxn ang="0">
                  <a:pos x="19" y="20"/>
                </a:cxn>
                <a:cxn ang="0">
                  <a:pos x="18" y="22"/>
                </a:cxn>
                <a:cxn ang="0">
                  <a:pos x="15" y="25"/>
                </a:cxn>
                <a:cxn ang="0">
                  <a:pos x="11" y="25"/>
                </a:cxn>
                <a:cxn ang="0">
                  <a:pos x="7" y="25"/>
                </a:cxn>
                <a:cxn ang="0">
                  <a:pos x="2" y="22"/>
                </a:cxn>
                <a:cxn ang="0">
                  <a:pos x="1" y="18"/>
                </a:cxn>
                <a:cxn ang="0">
                  <a:pos x="0" y="13"/>
                </a:cxn>
                <a:cxn ang="0">
                  <a:pos x="0" y="8"/>
                </a:cxn>
                <a:cxn ang="0">
                  <a:pos x="1" y="6"/>
                </a:cxn>
                <a:cxn ang="0">
                  <a:pos x="2" y="3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21" y="6"/>
                </a:cxn>
                <a:cxn ang="0">
                  <a:pos x="21" y="10"/>
                </a:cxn>
                <a:cxn ang="0">
                  <a:pos x="4" y="10"/>
                </a:cxn>
                <a:cxn ang="0">
                  <a:pos x="4" y="7"/>
                </a:cxn>
                <a:cxn ang="0">
                  <a:pos x="15" y="7"/>
                </a:cxn>
                <a:cxn ang="0">
                  <a:pos x="15" y="6"/>
                </a:cxn>
                <a:cxn ang="0">
                  <a:pos x="15" y="4"/>
                </a:cxn>
                <a:cxn ang="0">
                  <a:pos x="14" y="3"/>
                </a:cxn>
                <a:cxn ang="0">
                  <a:pos x="12" y="1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5" y="3"/>
                </a:cxn>
                <a:cxn ang="0">
                  <a:pos x="4" y="4"/>
                </a:cxn>
                <a:cxn ang="0">
                  <a:pos x="4" y="7"/>
                </a:cxn>
              </a:cxnLst>
              <a:rect l="0" t="0" r="r" b="b"/>
              <a:pathLst>
                <a:path w="21" h="25">
                  <a:moveTo>
                    <a:pt x="4" y="10"/>
                  </a:moveTo>
                  <a:lnTo>
                    <a:pt x="4" y="14"/>
                  </a:lnTo>
                  <a:lnTo>
                    <a:pt x="7" y="18"/>
                  </a:lnTo>
                  <a:lnTo>
                    <a:pt x="9" y="20"/>
                  </a:lnTo>
                  <a:lnTo>
                    <a:pt x="12" y="21"/>
                  </a:lnTo>
                  <a:lnTo>
                    <a:pt x="15" y="21"/>
                  </a:lnTo>
                  <a:lnTo>
                    <a:pt x="18" y="20"/>
                  </a:lnTo>
                  <a:lnTo>
                    <a:pt x="19" y="18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19" y="20"/>
                  </a:lnTo>
                  <a:lnTo>
                    <a:pt x="18" y="22"/>
                  </a:lnTo>
                  <a:lnTo>
                    <a:pt x="15" y="25"/>
                  </a:lnTo>
                  <a:lnTo>
                    <a:pt x="11" y="25"/>
                  </a:lnTo>
                  <a:lnTo>
                    <a:pt x="7" y="25"/>
                  </a:lnTo>
                  <a:lnTo>
                    <a:pt x="2" y="22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0" y="8"/>
                  </a:lnTo>
                  <a:lnTo>
                    <a:pt x="1" y="6"/>
                  </a:lnTo>
                  <a:lnTo>
                    <a:pt x="2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1" y="6"/>
                  </a:lnTo>
                  <a:lnTo>
                    <a:pt x="21" y="10"/>
                  </a:lnTo>
                  <a:lnTo>
                    <a:pt x="4" y="10"/>
                  </a:lnTo>
                  <a:close/>
                  <a:moveTo>
                    <a:pt x="4" y="7"/>
                  </a:moveTo>
                  <a:lnTo>
                    <a:pt x="15" y="7"/>
                  </a:lnTo>
                  <a:lnTo>
                    <a:pt x="15" y="6"/>
                  </a:lnTo>
                  <a:lnTo>
                    <a:pt x="15" y="4"/>
                  </a:lnTo>
                  <a:lnTo>
                    <a:pt x="14" y="3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72" name="Freeform 200"/>
            <p:cNvSpPr>
              <a:spLocks/>
            </p:cNvSpPr>
            <p:nvPr/>
          </p:nvSpPr>
          <p:spPr bwMode="auto">
            <a:xfrm>
              <a:off x="3442" y="2704"/>
              <a:ext cx="19" cy="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6"/>
                </a:cxn>
                <a:cxn ang="0">
                  <a:pos x="12" y="3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9" y="1"/>
                </a:cxn>
                <a:cxn ang="0">
                  <a:pos x="19" y="3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7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5" y="4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9" y="8"/>
                </a:cxn>
                <a:cxn ang="0">
                  <a:pos x="9" y="20"/>
                </a:cxn>
                <a:cxn ang="0">
                  <a:pos x="9" y="21"/>
                </a:cxn>
                <a:cxn ang="0">
                  <a:pos x="9" y="22"/>
                </a:cxn>
                <a:cxn ang="0">
                  <a:pos x="10" y="22"/>
                </a:cxn>
                <a:cxn ang="0">
                  <a:pos x="10" y="24"/>
                </a:cxn>
                <a:cxn ang="0">
                  <a:pos x="12" y="24"/>
                </a:cxn>
                <a:cxn ang="0">
                  <a:pos x="13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3" y="24"/>
                </a:cxn>
                <a:cxn ang="0">
                  <a:pos x="3" y="22"/>
                </a:cxn>
                <a:cxn ang="0">
                  <a:pos x="5" y="22"/>
                </a:cxn>
                <a:cxn ang="0">
                  <a:pos x="5" y="21"/>
                </a:cxn>
                <a:cxn ang="0">
                  <a:pos x="5" y="20"/>
                </a:cxn>
                <a:cxn ang="0">
                  <a:pos x="5" y="10"/>
                </a:cxn>
                <a:cxn ang="0">
                  <a:pos x="5" y="6"/>
                </a:cxn>
                <a:cxn ang="0">
                  <a:pos x="5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9" h="25">
                  <a:moveTo>
                    <a:pt x="9" y="0"/>
                  </a:moveTo>
                  <a:lnTo>
                    <a:pt x="9" y="6"/>
                  </a:lnTo>
                  <a:lnTo>
                    <a:pt x="12" y="3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7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9" y="8"/>
                  </a:lnTo>
                  <a:lnTo>
                    <a:pt x="9" y="20"/>
                  </a:lnTo>
                  <a:lnTo>
                    <a:pt x="9" y="21"/>
                  </a:lnTo>
                  <a:lnTo>
                    <a:pt x="9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3" y="24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0"/>
                  </a:lnTo>
                  <a:lnTo>
                    <a:pt x="5" y="6"/>
                  </a:lnTo>
                  <a:lnTo>
                    <a:pt x="5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73" name="Freeform 201"/>
            <p:cNvSpPr>
              <a:spLocks/>
            </p:cNvSpPr>
            <p:nvPr/>
          </p:nvSpPr>
          <p:spPr bwMode="auto">
            <a:xfrm>
              <a:off x="2284" y="2759"/>
              <a:ext cx="43" cy="3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9" y="29"/>
                </a:cxn>
                <a:cxn ang="0">
                  <a:pos x="35" y="7"/>
                </a:cxn>
                <a:cxn ang="0">
                  <a:pos x="36" y="4"/>
                </a:cxn>
                <a:cxn ang="0">
                  <a:pos x="36" y="2"/>
                </a:cxn>
                <a:cxn ang="0">
                  <a:pos x="36" y="1"/>
                </a:cxn>
                <a:cxn ang="0">
                  <a:pos x="35" y="1"/>
                </a:cxn>
                <a:cxn ang="0">
                  <a:pos x="34" y="1"/>
                </a:cxn>
                <a:cxn ang="0">
                  <a:pos x="32" y="1"/>
                </a:cxn>
                <a:cxn ang="0">
                  <a:pos x="32" y="1"/>
                </a:cxn>
                <a:cxn ang="0">
                  <a:pos x="32" y="1"/>
                </a:cxn>
                <a:cxn ang="0">
                  <a:pos x="32" y="0"/>
                </a:cxn>
                <a:cxn ang="0">
                  <a:pos x="43" y="0"/>
                </a:cxn>
                <a:cxn ang="0">
                  <a:pos x="43" y="1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1"/>
                </a:cxn>
                <a:cxn ang="0">
                  <a:pos x="39" y="2"/>
                </a:cxn>
                <a:cxn ang="0">
                  <a:pos x="38" y="4"/>
                </a:cxn>
                <a:cxn ang="0">
                  <a:pos x="36" y="7"/>
                </a:cxn>
                <a:cxn ang="0">
                  <a:pos x="28" y="37"/>
                </a:cxn>
                <a:cxn ang="0">
                  <a:pos x="28" y="37"/>
                </a:cxn>
                <a:cxn ang="0">
                  <a:pos x="15" y="7"/>
                </a:cxn>
                <a:cxn ang="0">
                  <a:pos x="8" y="29"/>
                </a:cxn>
                <a:cxn ang="0">
                  <a:pos x="8" y="32"/>
                </a:cxn>
                <a:cxn ang="0">
                  <a:pos x="8" y="33"/>
                </a:cxn>
                <a:cxn ang="0">
                  <a:pos x="8" y="35"/>
                </a:cxn>
                <a:cxn ang="0">
                  <a:pos x="8" y="35"/>
                </a:cxn>
                <a:cxn ang="0">
                  <a:pos x="10" y="35"/>
                </a:cxn>
                <a:cxn ang="0">
                  <a:pos x="11" y="36"/>
                </a:cxn>
                <a:cxn ang="0">
                  <a:pos x="11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1" y="35"/>
                </a:cxn>
                <a:cxn ang="0">
                  <a:pos x="3" y="35"/>
                </a:cxn>
                <a:cxn ang="0">
                  <a:pos x="4" y="35"/>
                </a:cxn>
                <a:cxn ang="0">
                  <a:pos x="4" y="33"/>
                </a:cxn>
                <a:cxn ang="0">
                  <a:pos x="5" y="32"/>
                </a:cxn>
                <a:cxn ang="0">
                  <a:pos x="7" y="30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17" y="0"/>
                </a:cxn>
              </a:cxnLst>
              <a:rect l="0" t="0" r="r" b="b"/>
              <a:pathLst>
                <a:path w="43" h="37">
                  <a:moveTo>
                    <a:pt x="17" y="0"/>
                  </a:moveTo>
                  <a:lnTo>
                    <a:pt x="29" y="29"/>
                  </a:lnTo>
                  <a:lnTo>
                    <a:pt x="35" y="7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4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lnTo>
                    <a:pt x="43" y="0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9" y="2"/>
                  </a:lnTo>
                  <a:lnTo>
                    <a:pt x="38" y="4"/>
                  </a:lnTo>
                  <a:lnTo>
                    <a:pt x="36" y="7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15" y="7"/>
                  </a:lnTo>
                  <a:lnTo>
                    <a:pt x="8" y="29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10" y="35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35"/>
                  </a:lnTo>
                  <a:lnTo>
                    <a:pt x="3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5" y="32"/>
                  </a:lnTo>
                  <a:lnTo>
                    <a:pt x="7" y="30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74" name="Freeform 202"/>
            <p:cNvSpPr>
              <a:spLocks noEditPoints="1"/>
            </p:cNvSpPr>
            <p:nvPr/>
          </p:nvSpPr>
          <p:spPr bwMode="auto">
            <a:xfrm>
              <a:off x="2323" y="2759"/>
              <a:ext cx="34" cy="3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31" y="1"/>
                </a:cxn>
                <a:cxn ang="0">
                  <a:pos x="34" y="4"/>
                </a:cxn>
                <a:cxn ang="0">
                  <a:pos x="34" y="8"/>
                </a:cxn>
                <a:cxn ang="0">
                  <a:pos x="34" y="9"/>
                </a:cxn>
                <a:cxn ang="0">
                  <a:pos x="32" y="12"/>
                </a:cxn>
                <a:cxn ang="0">
                  <a:pos x="30" y="15"/>
                </a:cxn>
                <a:cxn ang="0">
                  <a:pos x="27" y="16"/>
                </a:cxn>
                <a:cxn ang="0">
                  <a:pos x="24" y="18"/>
                </a:cxn>
                <a:cxn ang="0">
                  <a:pos x="20" y="18"/>
                </a:cxn>
                <a:cxn ang="0">
                  <a:pos x="17" y="18"/>
                </a:cxn>
                <a:cxn ang="0">
                  <a:pos x="14" y="18"/>
                </a:cxn>
                <a:cxn ang="0">
                  <a:pos x="11" y="29"/>
                </a:cxn>
                <a:cxn ang="0">
                  <a:pos x="10" y="32"/>
                </a:cxn>
                <a:cxn ang="0">
                  <a:pos x="10" y="33"/>
                </a:cxn>
                <a:cxn ang="0">
                  <a:pos x="10" y="35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14" y="36"/>
                </a:cxn>
                <a:cxn ang="0">
                  <a:pos x="14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5"/>
                </a:cxn>
                <a:cxn ang="0">
                  <a:pos x="4" y="35"/>
                </a:cxn>
                <a:cxn ang="0">
                  <a:pos x="4" y="33"/>
                </a:cxn>
                <a:cxn ang="0">
                  <a:pos x="6" y="29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13" y="2"/>
                </a:cxn>
                <a:cxn ang="0">
                  <a:pos x="13" y="2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10" y="0"/>
                </a:cxn>
                <a:cxn ang="0">
                  <a:pos x="14" y="16"/>
                </a:cxn>
                <a:cxn ang="0">
                  <a:pos x="17" y="18"/>
                </a:cxn>
                <a:cxn ang="0">
                  <a:pos x="18" y="18"/>
                </a:cxn>
                <a:cxn ang="0">
                  <a:pos x="21" y="16"/>
                </a:cxn>
                <a:cxn ang="0">
                  <a:pos x="24" y="16"/>
                </a:cxn>
                <a:cxn ang="0">
                  <a:pos x="25" y="15"/>
                </a:cxn>
                <a:cxn ang="0">
                  <a:pos x="27" y="12"/>
                </a:cxn>
                <a:cxn ang="0">
                  <a:pos x="28" y="9"/>
                </a:cxn>
                <a:cxn ang="0">
                  <a:pos x="28" y="7"/>
                </a:cxn>
                <a:cxn ang="0">
                  <a:pos x="28" y="5"/>
                </a:cxn>
                <a:cxn ang="0">
                  <a:pos x="27" y="2"/>
                </a:cxn>
                <a:cxn ang="0">
                  <a:pos x="25" y="1"/>
                </a:cxn>
                <a:cxn ang="0">
                  <a:pos x="23" y="1"/>
                </a:cxn>
                <a:cxn ang="0">
                  <a:pos x="21" y="1"/>
                </a:cxn>
                <a:cxn ang="0">
                  <a:pos x="18" y="1"/>
                </a:cxn>
                <a:cxn ang="0">
                  <a:pos x="14" y="16"/>
                </a:cxn>
              </a:cxnLst>
              <a:rect l="0" t="0" r="r" b="b"/>
              <a:pathLst>
                <a:path w="34" h="36">
                  <a:moveTo>
                    <a:pt x="10" y="0"/>
                  </a:moveTo>
                  <a:lnTo>
                    <a:pt x="23" y="0"/>
                  </a:lnTo>
                  <a:lnTo>
                    <a:pt x="28" y="0"/>
                  </a:lnTo>
                  <a:lnTo>
                    <a:pt x="31" y="1"/>
                  </a:lnTo>
                  <a:lnTo>
                    <a:pt x="34" y="4"/>
                  </a:lnTo>
                  <a:lnTo>
                    <a:pt x="34" y="8"/>
                  </a:lnTo>
                  <a:lnTo>
                    <a:pt x="34" y="9"/>
                  </a:lnTo>
                  <a:lnTo>
                    <a:pt x="32" y="12"/>
                  </a:lnTo>
                  <a:lnTo>
                    <a:pt x="30" y="15"/>
                  </a:lnTo>
                  <a:lnTo>
                    <a:pt x="27" y="16"/>
                  </a:lnTo>
                  <a:lnTo>
                    <a:pt x="24" y="18"/>
                  </a:lnTo>
                  <a:lnTo>
                    <a:pt x="20" y="18"/>
                  </a:lnTo>
                  <a:lnTo>
                    <a:pt x="17" y="18"/>
                  </a:lnTo>
                  <a:lnTo>
                    <a:pt x="14" y="18"/>
                  </a:lnTo>
                  <a:lnTo>
                    <a:pt x="11" y="29"/>
                  </a:lnTo>
                  <a:lnTo>
                    <a:pt x="10" y="32"/>
                  </a:lnTo>
                  <a:lnTo>
                    <a:pt x="10" y="33"/>
                  </a:lnTo>
                  <a:lnTo>
                    <a:pt x="10" y="35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6" y="29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10" y="0"/>
                  </a:lnTo>
                  <a:close/>
                  <a:moveTo>
                    <a:pt x="14" y="16"/>
                  </a:moveTo>
                  <a:lnTo>
                    <a:pt x="17" y="18"/>
                  </a:lnTo>
                  <a:lnTo>
                    <a:pt x="18" y="18"/>
                  </a:lnTo>
                  <a:lnTo>
                    <a:pt x="21" y="16"/>
                  </a:lnTo>
                  <a:lnTo>
                    <a:pt x="24" y="16"/>
                  </a:lnTo>
                  <a:lnTo>
                    <a:pt x="25" y="15"/>
                  </a:lnTo>
                  <a:lnTo>
                    <a:pt x="27" y="12"/>
                  </a:lnTo>
                  <a:lnTo>
                    <a:pt x="28" y="9"/>
                  </a:lnTo>
                  <a:lnTo>
                    <a:pt x="28" y="7"/>
                  </a:lnTo>
                  <a:lnTo>
                    <a:pt x="28" y="5"/>
                  </a:lnTo>
                  <a:lnTo>
                    <a:pt x="27" y="2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8" y="1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3675" name="Picture 20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86" y="2768"/>
              <a:ext cx="48" cy="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3676" name="Picture 20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86" y="2768"/>
              <a:ext cx="48" cy="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3677" name="Freeform 205"/>
            <p:cNvSpPr>
              <a:spLocks noEditPoints="1"/>
            </p:cNvSpPr>
            <p:nvPr/>
          </p:nvSpPr>
          <p:spPr bwMode="auto">
            <a:xfrm>
              <a:off x="2463" y="2759"/>
              <a:ext cx="40" cy="36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10" y="0"/>
                </a:cxn>
                <a:cxn ang="0">
                  <a:pos x="21" y="0"/>
                </a:cxn>
                <a:cxn ang="0">
                  <a:pos x="27" y="0"/>
                </a:cxn>
                <a:cxn ang="0">
                  <a:pos x="33" y="1"/>
                </a:cxn>
                <a:cxn ang="0">
                  <a:pos x="35" y="4"/>
                </a:cxn>
                <a:cxn ang="0">
                  <a:pos x="38" y="7"/>
                </a:cxn>
                <a:cxn ang="0">
                  <a:pos x="40" y="11"/>
                </a:cxn>
                <a:cxn ang="0">
                  <a:pos x="40" y="15"/>
                </a:cxn>
                <a:cxn ang="0">
                  <a:pos x="40" y="18"/>
                </a:cxn>
                <a:cxn ang="0">
                  <a:pos x="38" y="22"/>
                </a:cxn>
                <a:cxn ang="0">
                  <a:pos x="37" y="25"/>
                </a:cxn>
                <a:cxn ang="0">
                  <a:pos x="35" y="28"/>
                </a:cxn>
                <a:cxn ang="0">
                  <a:pos x="34" y="29"/>
                </a:cxn>
                <a:cxn ang="0">
                  <a:pos x="31" y="32"/>
                </a:cxn>
                <a:cxn ang="0">
                  <a:pos x="28" y="33"/>
                </a:cxn>
                <a:cxn ang="0">
                  <a:pos x="24" y="36"/>
                </a:cxn>
                <a:cxn ang="0">
                  <a:pos x="20" y="36"/>
                </a:cxn>
                <a:cxn ang="0">
                  <a:pos x="14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5"/>
                </a:cxn>
                <a:cxn ang="0">
                  <a:pos x="3" y="35"/>
                </a:cxn>
                <a:cxn ang="0">
                  <a:pos x="5" y="35"/>
                </a:cxn>
                <a:cxn ang="0">
                  <a:pos x="5" y="33"/>
                </a:cxn>
                <a:cxn ang="0">
                  <a:pos x="6" y="32"/>
                </a:cxn>
                <a:cxn ang="0">
                  <a:pos x="6" y="29"/>
                </a:cxn>
                <a:cxn ang="0">
                  <a:pos x="13" y="7"/>
                </a:cxn>
                <a:cxn ang="0">
                  <a:pos x="13" y="4"/>
                </a:cxn>
                <a:cxn ang="0">
                  <a:pos x="13" y="2"/>
                </a:cxn>
                <a:cxn ang="0">
                  <a:pos x="13" y="1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0" y="1"/>
                </a:cxn>
                <a:cxn ang="0">
                  <a:pos x="9" y="1"/>
                </a:cxn>
                <a:cxn ang="0">
                  <a:pos x="19" y="1"/>
                </a:cxn>
                <a:cxn ang="0">
                  <a:pos x="12" y="30"/>
                </a:cxn>
                <a:cxn ang="0">
                  <a:pos x="10" y="32"/>
                </a:cxn>
                <a:cxn ang="0">
                  <a:pos x="10" y="33"/>
                </a:cxn>
                <a:cxn ang="0">
                  <a:pos x="10" y="33"/>
                </a:cxn>
                <a:cxn ang="0">
                  <a:pos x="10" y="35"/>
                </a:cxn>
                <a:cxn ang="0">
                  <a:pos x="10" y="35"/>
                </a:cxn>
                <a:cxn ang="0">
                  <a:pos x="12" y="35"/>
                </a:cxn>
                <a:cxn ang="0">
                  <a:pos x="12" y="35"/>
                </a:cxn>
                <a:cxn ang="0">
                  <a:pos x="13" y="35"/>
                </a:cxn>
                <a:cxn ang="0">
                  <a:pos x="17" y="35"/>
                </a:cxn>
                <a:cxn ang="0">
                  <a:pos x="21" y="33"/>
                </a:cxn>
                <a:cxn ang="0">
                  <a:pos x="24" y="33"/>
                </a:cxn>
                <a:cxn ang="0">
                  <a:pos x="27" y="32"/>
                </a:cxn>
                <a:cxn ang="0">
                  <a:pos x="30" y="28"/>
                </a:cxn>
                <a:cxn ang="0">
                  <a:pos x="33" y="23"/>
                </a:cxn>
                <a:cxn ang="0">
                  <a:pos x="34" y="19"/>
                </a:cxn>
                <a:cxn ang="0">
                  <a:pos x="34" y="14"/>
                </a:cxn>
                <a:cxn ang="0">
                  <a:pos x="34" y="9"/>
                </a:cxn>
                <a:cxn ang="0">
                  <a:pos x="33" y="7"/>
                </a:cxn>
                <a:cxn ang="0">
                  <a:pos x="31" y="4"/>
                </a:cxn>
                <a:cxn ang="0">
                  <a:pos x="30" y="2"/>
                </a:cxn>
                <a:cxn ang="0">
                  <a:pos x="26" y="1"/>
                </a:cxn>
                <a:cxn ang="0">
                  <a:pos x="23" y="1"/>
                </a:cxn>
                <a:cxn ang="0">
                  <a:pos x="21" y="1"/>
                </a:cxn>
                <a:cxn ang="0">
                  <a:pos x="19" y="1"/>
                </a:cxn>
              </a:cxnLst>
              <a:rect l="0" t="0" r="r" b="b"/>
              <a:pathLst>
                <a:path w="40" h="36">
                  <a:moveTo>
                    <a:pt x="9" y="1"/>
                  </a:moveTo>
                  <a:lnTo>
                    <a:pt x="10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3" y="1"/>
                  </a:lnTo>
                  <a:lnTo>
                    <a:pt x="35" y="4"/>
                  </a:lnTo>
                  <a:lnTo>
                    <a:pt x="38" y="7"/>
                  </a:lnTo>
                  <a:lnTo>
                    <a:pt x="40" y="11"/>
                  </a:lnTo>
                  <a:lnTo>
                    <a:pt x="40" y="15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7" y="25"/>
                  </a:lnTo>
                  <a:lnTo>
                    <a:pt x="35" y="28"/>
                  </a:lnTo>
                  <a:lnTo>
                    <a:pt x="34" y="29"/>
                  </a:lnTo>
                  <a:lnTo>
                    <a:pt x="31" y="32"/>
                  </a:lnTo>
                  <a:lnTo>
                    <a:pt x="28" y="33"/>
                  </a:lnTo>
                  <a:lnTo>
                    <a:pt x="24" y="36"/>
                  </a:lnTo>
                  <a:lnTo>
                    <a:pt x="20" y="36"/>
                  </a:lnTo>
                  <a:lnTo>
                    <a:pt x="14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5"/>
                  </a:lnTo>
                  <a:lnTo>
                    <a:pt x="3" y="35"/>
                  </a:lnTo>
                  <a:lnTo>
                    <a:pt x="5" y="35"/>
                  </a:lnTo>
                  <a:lnTo>
                    <a:pt x="5" y="33"/>
                  </a:lnTo>
                  <a:lnTo>
                    <a:pt x="6" y="32"/>
                  </a:lnTo>
                  <a:lnTo>
                    <a:pt x="6" y="29"/>
                  </a:lnTo>
                  <a:lnTo>
                    <a:pt x="13" y="7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close/>
                  <a:moveTo>
                    <a:pt x="19" y="1"/>
                  </a:moveTo>
                  <a:lnTo>
                    <a:pt x="12" y="30"/>
                  </a:lnTo>
                  <a:lnTo>
                    <a:pt x="10" y="32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3" y="35"/>
                  </a:lnTo>
                  <a:lnTo>
                    <a:pt x="17" y="35"/>
                  </a:lnTo>
                  <a:lnTo>
                    <a:pt x="21" y="33"/>
                  </a:lnTo>
                  <a:lnTo>
                    <a:pt x="24" y="33"/>
                  </a:lnTo>
                  <a:lnTo>
                    <a:pt x="27" y="32"/>
                  </a:lnTo>
                  <a:lnTo>
                    <a:pt x="30" y="28"/>
                  </a:lnTo>
                  <a:lnTo>
                    <a:pt x="33" y="23"/>
                  </a:lnTo>
                  <a:lnTo>
                    <a:pt x="34" y="19"/>
                  </a:lnTo>
                  <a:lnTo>
                    <a:pt x="34" y="14"/>
                  </a:lnTo>
                  <a:lnTo>
                    <a:pt x="34" y="9"/>
                  </a:lnTo>
                  <a:lnTo>
                    <a:pt x="33" y="7"/>
                  </a:lnTo>
                  <a:lnTo>
                    <a:pt x="31" y="4"/>
                  </a:lnTo>
                  <a:lnTo>
                    <a:pt x="30" y="2"/>
                  </a:lnTo>
                  <a:lnTo>
                    <a:pt x="26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78" name="Freeform 206"/>
            <p:cNvSpPr>
              <a:spLocks noEditPoints="1"/>
            </p:cNvSpPr>
            <p:nvPr/>
          </p:nvSpPr>
          <p:spPr bwMode="auto">
            <a:xfrm>
              <a:off x="2504" y="2770"/>
              <a:ext cx="23" cy="26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6" y="19"/>
                </a:cxn>
                <a:cxn ang="0">
                  <a:pos x="7" y="21"/>
                </a:cxn>
                <a:cxn ang="0">
                  <a:pos x="8" y="22"/>
                </a:cxn>
                <a:cxn ang="0">
                  <a:pos x="11" y="22"/>
                </a:cxn>
                <a:cxn ang="0">
                  <a:pos x="13" y="22"/>
                </a:cxn>
                <a:cxn ang="0">
                  <a:pos x="14" y="22"/>
                </a:cxn>
                <a:cxn ang="0">
                  <a:pos x="17" y="21"/>
                </a:cxn>
                <a:cxn ang="0">
                  <a:pos x="20" y="18"/>
                </a:cxn>
                <a:cxn ang="0">
                  <a:pos x="20" y="19"/>
                </a:cxn>
                <a:cxn ang="0">
                  <a:pos x="16" y="24"/>
                </a:cxn>
                <a:cxn ang="0">
                  <a:pos x="13" y="25"/>
                </a:cxn>
                <a:cxn ang="0">
                  <a:pos x="8" y="26"/>
                </a:cxn>
                <a:cxn ang="0">
                  <a:pos x="4" y="25"/>
                </a:cxn>
                <a:cxn ang="0">
                  <a:pos x="3" y="24"/>
                </a:cxn>
                <a:cxn ang="0">
                  <a:pos x="1" y="21"/>
                </a:cxn>
                <a:cxn ang="0">
                  <a:pos x="0" y="18"/>
                </a:cxn>
                <a:cxn ang="0">
                  <a:pos x="1" y="14"/>
                </a:cxn>
                <a:cxn ang="0">
                  <a:pos x="3" y="10"/>
                </a:cxn>
                <a:cxn ang="0">
                  <a:pos x="6" y="5"/>
                </a:cxn>
                <a:cxn ang="0">
                  <a:pos x="8" y="3"/>
                </a:cxn>
                <a:cxn ang="0">
                  <a:pos x="13" y="1"/>
                </a:cxn>
                <a:cxn ang="0">
                  <a:pos x="17" y="0"/>
                </a:cxn>
                <a:cxn ang="0">
                  <a:pos x="20" y="1"/>
                </a:cxn>
                <a:cxn ang="0">
                  <a:pos x="21" y="1"/>
                </a:cxn>
                <a:cxn ang="0">
                  <a:pos x="23" y="3"/>
                </a:cxn>
                <a:cxn ang="0">
                  <a:pos x="23" y="4"/>
                </a:cxn>
                <a:cxn ang="0">
                  <a:pos x="21" y="7"/>
                </a:cxn>
                <a:cxn ang="0">
                  <a:pos x="21" y="8"/>
                </a:cxn>
                <a:cxn ang="0">
                  <a:pos x="18" y="11"/>
                </a:cxn>
                <a:cxn ang="0">
                  <a:pos x="14" y="14"/>
                </a:cxn>
                <a:cxn ang="0">
                  <a:pos x="10" y="14"/>
                </a:cxn>
                <a:cxn ang="0">
                  <a:pos x="6" y="15"/>
                </a:cxn>
                <a:cxn ang="0">
                  <a:pos x="6" y="14"/>
                </a:cxn>
                <a:cxn ang="0">
                  <a:pos x="8" y="14"/>
                </a:cxn>
                <a:cxn ang="0">
                  <a:pos x="11" y="12"/>
                </a:cxn>
                <a:cxn ang="0">
                  <a:pos x="14" y="11"/>
                </a:cxn>
                <a:cxn ang="0">
                  <a:pos x="17" y="8"/>
                </a:cxn>
                <a:cxn ang="0">
                  <a:pos x="18" y="7"/>
                </a:cxn>
                <a:cxn ang="0">
                  <a:pos x="18" y="4"/>
                </a:cxn>
                <a:cxn ang="0">
                  <a:pos x="18" y="3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6" y="1"/>
                </a:cxn>
                <a:cxn ang="0">
                  <a:pos x="13" y="3"/>
                </a:cxn>
                <a:cxn ang="0">
                  <a:pos x="10" y="4"/>
                </a:cxn>
                <a:cxn ang="0">
                  <a:pos x="7" y="8"/>
                </a:cxn>
                <a:cxn ang="0">
                  <a:pos x="6" y="14"/>
                </a:cxn>
              </a:cxnLst>
              <a:rect l="0" t="0" r="r" b="b"/>
              <a:pathLst>
                <a:path w="23" h="26">
                  <a:moveTo>
                    <a:pt x="6" y="15"/>
                  </a:moveTo>
                  <a:lnTo>
                    <a:pt x="6" y="17"/>
                  </a:lnTo>
                  <a:lnTo>
                    <a:pt x="6" y="17"/>
                  </a:lnTo>
                  <a:lnTo>
                    <a:pt x="6" y="19"/>
                  </a:lnTo>
                  <a:lnTo>
                    <a:pt x="7" y="21"/>
                  </a:lnTo>
                  <a:lnTo>
                    <a:pt x="8" y="22"/>
                  </a:lnTo>
                  <a:lnTo>
                    <a:pt x="11" y="22"/>
                  </a:lnTo>
                  <a:lnTo>
                    <a:pt x="13" y="22"/>
                  </a:lnTo>
                  <a:lnTo>
                    <a:pt x="14" y="22"/>
                  </a:lnTo>
                  <a:lnTo>
                    <a:pt x="17" y="21"/>
                  </a:lnTo>
                  <a:lnTo>
                    <a:pt x="20" y="18"/>
                  </a:lnTo>
                  <a:lnTo>
                    <a:pt x="20" y="19"/>
                  </a:lnTo>
                  <a:lnTo>
                    <a:pt x="16" y="24"/>
                  </a:lnTo>
                  <a:lnTo>
                    <a:pt x="13" y="25"/>
                  </a:lnTo>
                  <a:lnTo>
                    <a:pt x="8" y="26"/>
                  </a:lnTo>
                  <a:lnTo>
                    <a:pt x="4" y="25"/>
                  </a:lnTo>
                  <a:lnTo>
                    <a:pt x="3" y="24"/>
                  </a:lnTo>
                  <a:lnTo>
                    <a:pt x="1" y="21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3" y="10"/>
                  </a:lnTo>
                  <a:lnTo>
                    <a:pt x="6" y="5"/>
                  </a:lnTo>
                  <a:lnTo>
                    <a:pt x="8" y="3"/>
                  </a:lnTo>
                  <a:lnTo>
                    <a:pt x="13" y="1"/>
                  </a:lnTo>
                  <a:lnTo>
                    <a:pt x="17" y="0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18" y="11"/>
                  </a:lnTo>
                  <a:lnTo>
                    <a:pt x="14" y="14"/>
                  </a:lnTo>
                  <a:lnTo>
                    <a:pt x="10" y="14"/>
                  </a:lnTo>
                  <a:lnTo>
                    <a:pt x="6" y="15"/>
                  </a:lnTo>
                  <a:close/>
                  <a:moveTo>
                    <a:pt x="6" y="14"/>
                  </a:moveTo>
                  <a:lnTo>
                    <a:pt x="8" y="14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7" y="8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3" y="3"/>
                  </a:lnTo>
                  <a:lnTo>
                    <a:pt x="10" y="4"/>
                  </a:lnTo>
                  <a:lnTo>
                    <a:pt x="7" y="8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79" name="Freeform 207"/>
            <p:cNvSpPr>
              <a:spLocks/>
            </p:cNvSpPr>
            <p:nvPr/>
          </p:nvSpPr>
          <p:spPr bwMode="auto">
            <a:xfrm>
              <a:off x="2531" y="2763"/>
              <a:ext cx="15" cy="3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0" y="8"/>
                </a:cxn>
                <a:cxn ang="0">
                  <a:pos x="15" y="8"/>
                </a:cxn>
                <a:cxn ang="0">
                  <a:pos x="15" y="10"/>
                </a:cxn>
                <a:cxn ang="0">
                  <a:pos x="10" y="10"/>
                </a:cxn>
                <a:cxn ang="0">
                  <a:pos x="5" y="26"/>
                </a:cxn>
                <a:cxn ang="0">
                  <a:pos x="4" y="29"/>
                </a:cxn>
                <a:cxn ang="0">
                  <a:pos x="4" y="29"/>
                </a:cxn>
                <a:cxn ang="0">
                  <a:pos x="4" y="31"/>
                </a:cxn>
                <a:cxn ang="0">
                  <a:pos x="4" y="31"/>
                </a:cxn>
                <a:cxn ang="0">
                  <a:pos x="4" y="31"/>
                </a:cxn>
                <a:cxn ang="0">
                  <a:pos x="4" y="31"/>
                </a:cxn>
                <a:cxn ang="0">
                  <a:pos x="5" y="31"/>
                </a:cxn>
                <a:cxn ang="0">
                  <a:pos x="5" y="29"/>
                </a:cxn>
                <a:cxn ang="0">
                  <a:pos x="7" y="29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7" y="31"/>
                </a:cxn>
                <a:cxn ang="0">
                  <a:pos x="5" y="32"/>
                </a:cxn>
                <a:cxn ang="0">
                  <a:pos x="4" y="33"/>
                </a:cxn>
                <a:cxn ang="0">
                  <a:pos x="3" y="33"/>
                </a:cxn>
                <a:cxn ang="0">
                  <a:pos x="1" y="33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1"/>
                </a:cxn>
                <a:cxn ang="0">
                  <a:pos x="0" y="29"/>
                </a:cxn>
                <a:cxn ang="0">
                  <a:pos x="0" y="26"/>
                </a:cxn>
                <a:cxn ang="0">
                  <a:pos x="5" y="10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4" y="8"/>
                </a:cxn>
                <a:cxn ang="0">
                  <a:pos x="7" y="7"/>
                </a:cxn>
                <a:cxn ang="0">
                  <a:pos x="8" y="4"/>
                </a:cxn>
                <a:cxn ang="0">
                  <a:pos x="11" y="0"/>
                </a:cxn>
                <a:cxn ang="0">
                  <a:pos x="12" y="0"/>
                </a:cxn>
              </a:cxnLst>
              <a:rect l="0" t="0" r="r" b="b"/>
              <a:pathLst>
                <a:path w="15" h="33">
                  <a:moveTo>
                    <a:pt x="12" y="0"/>
                  </a:moveTo>
                  <a:lnTo>
                    <a:pt x="10" y="8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0" y="10"/>
                  </a:lnTo>
                  <a:lnTo>
                    <a:pt x="5" y="26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7" y="29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7" y="31"/>
                  </a:lnTo>
                  <a:lnTo>
                    <a:pt x="5" y="32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1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5" y="10"/>
                  </a:lnTo>
                  <a:lnTo>
                    <a:pt x="1" y="10"/>
                  </a:lnTo>
                  <a:lnTo>
                    <a:pt x="1" y="8"/>
                  </a:lnTo>
                  <a:lnTo>
                    <a:pt x="4" y="8"/>
                  </a:lnTo>
                  <a:lnTo>
                    <a:pt x="7" y="7"/>
                  </a:lnTo>
                  <a:lnTo>
                    <a:pt x="8" y="4"/>
                  </a:lnTo>
                  <a:lnTo>
                    <a:pt x="11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3680" name="Picture 20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48" y="2775"/>
              <a:ext cx="18" cy="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3681" name="Picture 20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48" y="2775"/>
              <a:ext cx="18" cy="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3682" name="Freeform 210"/>
            <p:cNvSpPr>
              <a:spLocks/>
            </p:cNvSpPr>
            <p:nvPr/>
          </p:nvSpPr>
          <p:spPr bwMode="auto">
            <a:xfrm>
              <a:off x="2569" y="2759"/>
              <a:ext cx="43" cy="3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8" y="29"/>
                </a:cxn>
                <a:cxn ang="0">
                  <a:pos x="35" y="7"/>
                </a:cxn>
                <a:cxn ang="0">
                  <a:pos x="35" y="4"/>
                </a:cxn>
                <a:cxn ang="0">
                  <a:pos x="35" y="2"/>
                </a:cxn>
                <a:cxn ang="0">
                  <a:pos x="35" y="1"/>
                </a:cxn>
                <a:cxn ang="0">
                  <a:pos x="35" y="1"/>
                </a:cxn>
                <a:cxn ang="0">
                  <a:pos x="33" y="1"/>
                </a:cxn>
                <a:cxn ang="0">
                  <a:pos x="32" y="1"/>
                </a:cxn>
                <a:cxn ang="0">
                  <a:pos x="32" y="1"/>
                </a:cxn>
                <a:cxn ang="0">
                  <a:pos x="32" y="1"/>
                </a:cxn>
                <a:cxn ang="0">
                  <a:pos x="32" y="0"/>
                </a:cxn>
                <a:cxn ang="0">
                  <a:pos x="43" y="0"/>
                </a:cxn>
                <a:cxn ang="0">
                  <a:pos x="43" y="1"/>
                </a:cxn>
                <a:cxn ang="0">
                  <a:pos x="42" y="1"/>
                </a:cxn>
                <a:cxn ang="0">
                  <a:pos x="40" y="1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7" y="4"/>
                </a:cxn>
                <a:cxn ang="0">
                  <a:pos x="36" y="7"/>
                </a:cxn>
                <a:cxn ang="0">
                  <a:pos x="28" y="37"/>
                </a:cxn>
                <a:cxn ang="0">
                  <a:pos x="26" y="37"/>
                </a:cxn>
                <a:cxn ang="0">
                  <a:pos x="15" y="7"/>
                </a:cxn>
                <a:cxn ang="0">
                  <a:pos x="8" y="29"/>
                </a:cxn>
                <a:cxn ang="0">
                  <a:pos x="7" y="32"/>
                </a:cxn>
                <a:cxn ang="0">
                  <a:pos x="7" y="33"/>
                </a:cxn>
                <a:cxn ang="0">
                  <a:pos x="7" y="35"/>
                </a:cxn>
                <a:cxn ang="0">
                  <a:pos x="8" y="35"/>
                </a:cxn>
                <a:cxn ang="0">
                  <a:pos x="9" y="35"/>
                </a:cxn>
                <a:cxn ang="0">
                  <a:pos x="11" y="36"/>
                </a:cxn>
                <a:cxn ang="0">
                  <a:pos x="11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1" y="35"/>
                </a:cxn>
                <a:cxn ang="0">
                  <a:pos x="2" y="35"/>
                </a:cxn>
                <a:cxn ang="0">
                  <a:pos x="4" y="35"/>
                </a:cxn>
                <a:cxn ang="0">
                  <a:pos x="4" y="33"/>
                </a:cxn>
                <a:cxn ang="0">
                  <a:pos x="5" y="32"/>
                </a:cxn>
                <a:cxn ang="0">
                  <a:pos x="5" y="30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7" y="1"/>
                </a:cxn>
                <a:cxn ang="0">
                  <a:pos x="8" y="0"/>
                </a:cxn>
                <a:cxn ang="0">
                  <a:pos x="16" y="0"/>
                </a:cxn>
              </a:cxnLst>
              <a:rect l="0" t="0" r="r" b="b"/>
              <a:pathLst>
                <a:path w="43" h="37">
                  <a:moveTo>
                    <a:pt x="16" y="0"/>
                  </a:moveTo>
                  <a:lnTo>
                    <a:pt x="28" y="29"/>
                  </a:lnTo>
                  <a:lnTo>
                    <a:pt x="35" y="7"/>
                  </a:lnTo>
                  <a:lnTo>
                    <a:pt x="35" y="4"/>
                  </a:lnTo>
                  <a:lnTo>
                    <a:pt x="35" y="2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lnTo>
                    <a:pt x="43" y="0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6" y="7"/>
                  </a:lnTo>
                  <a:lnTo>
                    <a:pt x="28" y="37"/>
                  </a:lnTo>
                  <a:lnTo>
                    <a:pt x="26" y="37"/>
                  </a:lnTo>
                  <a:lnTo>
                    <a:pt x="15" y="7"/>
                  </a:lnTo>
                  <a:lnTo>
                    <a:pt x="8" y="29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7" y="35"/>
                  </a:lnTo>
                  <a:lnTo>
                    <a:pt x="8" y="35"/>
                  </a:lnTo>
                  <a:lnTo>
                    <a:pt x="9" y="35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35"/>
                  </a:lnTo>
                  <a:lnTo>
                    <a:pt x="2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5" y="32"/>
                  </a:lnTo>
                  <a:lnTo>
                    <a:pt x="5" y="30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83" name="Freeform 211"/>
            <p:cNvSpPr>
              <a:spLocks noEditPoints="1"/>
            </p:cNvSpPr>
            <p:nvPr/>
          </p:nvSpPr>
          <p:spPr bwMode="auto">
            <a:xfrm>
              <a:off x="2611" y="2757"/>
              <a:ext cx="36" cy="39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8" y="2"/>
                </a:cxn>
                <a:cxn ang="0">
                  <a:pos x="31" y="2"/>
                </a:cxn>
                <a:cxn ang="0">
                  <a:pos x="33" y="4"/>
                </a:cxn>
                <a:cxn ang="0">
                  <a:pos x="35" y="7"/>
                </a:cxn>
                <a:cxn ang="0">
                  <a:pos x="36" y="10"/>
                </a:cxn>
                <a:cxn ang="0">
                  <a:pos x="36" y="13"/>
                </a:cxn>
                <a:cxn ang="0">
                  <a:pos x="36" y="20"/>
                </a:cxn>
                <a:cxn ang="0">
                  <a:pos x="33" y="25"/>
                </a:cxn>
                <a:cxn ang="0">
                  <a:pos x="29" y="31"/>
                </a:cxn>
                <a:cxn ang="0">
                  <a:pos x="24" y="35"/>
                </a:cxn>
                <a:cxn ang="0">
                  <a:pos x="18" y="38"/>
                </a:cxn>
                <a:cxn ang="0">
                  <a:pos x="12" y="39"/>
                </a:cxn>
                <a:cxn ang="0">
                  <a:pos x="8" y="38"/>
                </a:cxn>
                <a:cxn ang="0">
                  <a:pos x="5" y="37"/>
                </a:cxn>
                <a:cxn ang="0">
                  <a:pos x="2" y="35"/>
                </a:cxn>
                <a:cxn ang="0">
                  <a:pos x="1" y="32"/>
                </a:cxn>
                <a:cxn ang="0">
                  <a:pos x="0" y="30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2" y="16"/>
                </a:cxn>
                <a:cxn ang="0">
                  <a:pos x="5" y="11"/>
                </a:cxn>
                <a:cxn ang="0">
                  <a:pos x="8" y="7"/>
                </a:cxn>
                <a:cxn ang="0">
                  <a:pos x="12" y="4"/>
                </a:cxn>
                <a:cxn ang="0">
                  <a:pos x="15" y="3"/>
                </a:cxn>
                <a:cxn ang="0">
                  <a:pos x="19" y="2"/>
                </a:cxn>
                <a:cxn ang="0">
                  <a:pos x="24" y="0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8" y="3"/>
                </a:cxn>
                <a:cxn ang="0">
                  <a:pos x="15" y="4"/>
                </a:cxn>
                <a:cxn ang="0">
                  <a:pos x="12" y="7"/>
                </a:cxn>
                <a:cxn ang="0">
                  <a:pos x="10" y="11"/>
                </a:cxn>
                <a:cxn ang="0">
                  <a:pos x="8" y="16"/>
                </a:cxn>
                <a:cxn ang="0">
                  <a:pos x="5" y="23"/>
                </a:cxn>
                <a:cxn ang="0">
                  <a:pos x="5" y="28"/>
                </a:cxn>
                <a:cxn ang="0">
                  <a:pos x="5" y="31"/>
                </a:cxn>
                <a:cxn ang="0">
                  <a:pos x="7" y="35"/>
                </a:cxn>
                <a:cxn ang="0">
                  <a:pos x="10" y="37"/>
                </a:cxn>
                <a:cxn ang="0">
                  <a:pos x="14" y="38"/>
                </a:cxn>
                <a:cxn ang="0">
                  <a:pos x="17" y="38"/>
                </a:cxn>
                <a:cxn ang="0">
                  <a:pos x="18" y="37"/>
                </a:cxn>
                <a:cxn ang="0">
                  <a:pos x="21" y="35"/>
                </a:cxn>
                <a:cxn ang="0">
                  <a:pos x="24" y="32"/>
                </a:cxn>
                <a:cxn ang="0">
                  <a:pos x="26" y="28"/>
                </a:cxn>
                <a:cxn ang="0">
                  <a:pos x="29" y="23"/>
                </a:cxn>
                <a:cxn ang="0">
                  <a:pos x="31" y="17"/>
                </a:cxn>
                <a:cxn ang="0">
                  <a:pos x="32" y="11"/>
                </a:cxn>
                <a:cxn ang="0">
                  <a:pos x="31" y="7"/>
                </a:cxn>
                <a:cxn ang="0">
                  <a:pos x="29" y="4"/>
                </a:cxn>
                <a:cxn ang="0">
                  <a:pos x="26" y="3"/>
                </a:cxn>
                <a:cxn ang="0">
                  <a:pos x="24" y="2"/>
                </a:cxn>
              </a:cxnLst>
              <a:rect l="0" t="0" r="r" b="b"/>
              <a:pathLst>
                <a:path w="36" h="39">
                  <a:moveTo>
                    <a:pt x="24" y="0"/>
                  </a:moveTo>
                  <a:lnTo>
                    <a:pt x="28" y="2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5" y="7"/>
                  </a:lnTo>
                  <a:lnTo>
                    <a:pt x="36" y="10"/>
                  </a:lnTo>
                  <a:lnTo>
                    <a:pt x="36" y="13"/>
                  </a:lnTo>
                  <a:lnTo>
                    <a:pt x="36" y="20"/>
                  </a:lnTo>
                  <a:lnTo>
                    <a:pt x="33" y="25"/>
                  </a:lnTo>
                  <a:lnTo>
                    <a:pt x="29" y="31"/>
                  </a:lnTo>
                  <a:lnTo>
                    <a:pt x="24" y="35"/>
                  </a:lnTo>
                  <a:lnTo>
                    <a:pt x="18" y="38"/>
                  </a:lnTo>
                  <a:lnTo>
                    <a:pt x="12" y="39"/>
                  </a:lnTo>
                  <a:lnTo>
                    <a:pt x="8" y="38"/>
                  </a:lnTo>
                  <a:lnTo>
                    <a:pt x="5" y="37"/>
                  </a:lnTo>
                  <a:lnTo>
                    <a:pt x="2" y="35"/>
                  </a:lnTo>
                  <a:lnTo>
                    <a:pt x="1" y="32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2" y="16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5" y="3"/>
                  </a:lnTo>
                  <a:lnTo>
                    <a:pt x="19" y="2"/>
                  </a:lnTo>
                  <a:lnTo>
                    <a:pt x="24" y="0"/>
                  </a:lnTo>
                  <a:close/>
                  <a:moveTo>
                    <a:pt x="24" y="2"/>
                  </a:moveTo>
                  <a:lnTo>
                    <a:pt x="21" y="2"/>
                  </a:lnTo>
                  <a:lnTo>
                    <a:pt x="18" y="3"/>
                  </a:lnTo>
                  <a:lnTo>
                    <a:pt x="15" y="4"/>
                  </a:lnTo>
                  <a:lnTo>
                    <a:pt x="12" y="7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5" y="23"/>
                  </a:lnTo>
                  <a:lnTo>
                    <a:pt x="5" y="28"/>
                  </a:lnTo>
                  <a:lnTo>
                    <a:pt x="5" y="31"/>
                  </a:lnTo>
                  <a:lnTo>
                    <a:pt x="7" y="35"/>
                  </a:lnTo>
                  <a:lnTo>
                    <a:pt x="10" y="37"/>
                  </a:lnTo>
                  <a:lnTo>
                    <a:pt x="14" y="38"/>
                  </a:lnTo>
                  <a:lnTo>
                    <a:pt x="17" y="38"/>
                  </a:lnTo>
                  <a:lnTo>
                    <a:pt x="18" y="37"/>
                  </a:lnTo>
                  <a:lnTo>
                    <a:pt x="21" y="35"/>
                  </a:lnTo>
                  <a:lnTo>
                    <a:pt x="24" y="32"/>
                  </a:lnTo>
                  <a:lnTo>
                    <a:pt x="26" y="28"/>
                  </a:lnTo>
                  <a:lnTo>
                    <a:pt x="29" y="23"/>
                  </a:lnTo>
                  <a:lnTo>
                    <a:pt x="31" y="17"/>
                  </a:lnTo>
                  <a:lnTo>
                    <a:pt x="32" y="11"/>
                  </a:lnTo>
                  <a:lnTo>
                    <a:pt x="31" y="7"/>
                  </a:lnTo>
                  <a:lnTo>
                    <a:pt x="29" y="4"/>
                  </a:lnTo>
                  <a:lnTo>
                    <a:pt x="26" y="3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84" name="Freeform 212"/>
            <p:cNvSpPr>
              <a:spLocks/>
            </p:cNvSpPr>
            <p:nvPr/>
          </p:nvSpPr>
          <p:spPr bwMode="auto">
            <a:xfrm>
              <a:off x="2647" y="2759"/>
              <a:ext cx="53" cy="36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30"/>
                </a:cxn>
                <a:cxn ang="0">
                  <a:pos x="45" y="0"/>
                </a:cxn>
                <a:cxn ang="0">
                  <a:pos x="53" y="0"/>
                </a:cxn>
                <a:cxn ang="0">
                  <a:pos x="53" y="1"/>
                </a:cxn>
                <a:cxn ang="0">
                  <a:pos x="52" y="1"/>
                </a:cxn>
                <a:cxn ang="0">
                  <a:pos x="51" y="1"/>
                </a:cxn>
                <a:cxn ang="0">
                  <a:pos x="49" y="1"/>
                </a:cxn>
                <a:cxn ang="0">
                  <a:pos x="49" y="2"/>
                </a:cxn>
                <a:cxn ang="0">
                  <a:pos x="48" y="4"/>
                </a:cxn>
                <a:cxn ang="0">
                  <a:pos x="48" y="7"/>
                </a:cxn>
                <a:cxn ang="0">
                  <a:pos x="41" y="30"/>
                </a:cxn>
                <a:cxn ang="0">
                  <a:pos x="39" y="32"/>
                </a:cxn>
                <a:cxn ang="0">
                  <a:pos x="39" y="33"/>
                </a:cxn>
                <a:cxn ang="0">
                  <a:pos x="39" y="35"/>
                </a:cxn>
                <a:cxn ang="0">
                  <a:pos x="41" y="35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5" y="36"/>
                </a:cxn>
                <a:cxn ang="0">
                  <a:pos x="44" y="36"/>
                </a:cxn>
                <a:cxn ang="0">
                  <a:pos x="28" y="36"/>
                </a:cxn>
                <a:cxn ang="0">
                  <a:pos x="30" y="36"/>
                </a:cxn>
                <a:cxn ang="0">
                  <a:pos x="30" y="36"/>
                </a:cxn>
                <a:cxn ang="0">
                  <a:pos x="31" y="35"/>
                </a:cxn>
                <a:cxn ang="0">
                  <a:pos x="32" y="35"/>
                </a:cxn>
                <a:cxn ang="0">
                  <a:pos x="34" y="35"/>
                </a:cxn>
                <a:cxn ang="0">
                  <a:pos x="34" y="33"/>
                </a:cxn>
                <a:cxn ang="0">
                  <a:pos x="35" y="32"/>
                </a:cxn>
                <a:cxn ang="0">
                  <a:pos x="37" y="28"/>
                </a:cxn>
                <a:cxn ang="0">
                  <a:pos x="42" y="7"/>
                </a:cxn>
                <a:cxn ang="0">
                  <a:pos x="20" y="36"/>
                </a:cxn>
                <a:cxn ang="0">
                  <a:pos x="18" y="36"/>
                </a:cxn>
                <a:cxn ang="0">
                  <a:pos x="16" y="7"/>
                </a:cxn>
                <a:cxn ang="0">
                  <a:pos x="9" y="29"/>
                </a:cxn>
                <a:cxn ang="0">
                  <a:pos x="9" y="32"/>
                </a:cxn>
                <a:cxn ang="0">
                  <a:pos x="7" y="33"/>
                </a:cxn>
                <a:cxn ang="0">
                  <a:pos x="7" y="35"/>
                </a:cxn>
                <a:cxn ang="0">
                  <a:pos x="9" y="35"/>
                </a:cxn>
                <a:cxn ang="0">
                  <a:pos x="10" y="35"/>
                </a:cxn>
                <a:cxn ang="0">
                  <a:pos x="11" y="36"/>
                </a:cxn>
                <a:cxn ang="0">
                  <a:pos x="11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3" y="35"/>
                </a:cxn>
                <a:cxn ang="0">
                  <a:pos x="4" y="35"/>
                </a:cxn>
                <a:cxn ang="0">
                  <a:pos x="6" y="33"/>
                </a:cxn>
                <a:cxn ang="0">
                  <a:pos x="6" y="30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8" y="0"/>
                </a:cxn>
              </a:cxnLst>
              <a:rect l="0" t="0" r="r" b="b"/>
              <a:pathLst>
                <a:path w="53" h="36">
                  <a:moveTo>
                    <a:pt x="18" y="0"/>
                  </a:moveTo>
                  <a:lnTo>
                    <a:pt x="23" y="3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53" y="1"/>
                  </a:lnTo>
                  <a:lnTo>
                    <a:pt x="52" y="1"/>
                  </a:lnTo>
                  <a:lnTo>
                    <a:pt x="51" y="1"/>
                  </a:lnTo>
                  <a:lnTo>
                    <a:pt x="49" y="1"/>
                  </a:lnTo>
                  <a:lnTo>
                    <a:pt x="49" y="2"/>
                  </a:lnTo>
                  <a:lnTo>
                    <a:pt x="48" y="4"/>
                  </a:lnTo>
                  <a:lnTo>
                    <a:pt x="48" y="7"/>
                  </a:lnTo>
                  <a:lnTo>
                    <a:pt x="41" y="30"/>
                  </a:lnTo>
                  <a:lnTo>
                    <a:pt x="39" y="32"/>
                  </a:lnTo>
                  <a:lnTo>
                    <a:pt x="39" y="33"/>
                  </a:lnTo>
                  <a:lnTo>
                    <a:pt x="39" y="35"/>
                  </a:lnTo>
                  <a:lnTo>
                    <a:pt x="41" y="35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5" y="36"/>
                  </a:lnTo>
                  <a:lnTo>
                    <a:pt x="44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1" y="35"/>
                  </a:lnTo>
                  <a:lnTo>
                    <a:pt x="32" y="35"/>
                  </a:lnTo>
                  <a:lnTo>
                    <a:pt x="34" y="35"/>
                  </a:lnTo>
                  <a:lnTo>
                    <a:pt x="34" y="33"/>
                  </a:lnTo>
                  <a:lnTo>
                    <a:pt x="35" y="32"/>
                  </a:lnTo>
                  <a:lnTo>
                    <a:pt x="37" y="28"/>
                  </a:lnTo>
                  <a:lnTo>
                    <a:pt x="42" y="7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7"/>
                  </a:lnTo>
                  <a:lnTo>
                    <a:pt x="9" y="29"/>
                  </a:lnTo>
                  <a:lnTo>
                    <a:pt x="9" y="32"/>
                  </a:lnTo>
                  <a:lnTo>
                    <a:pt x="7" y="33"/>
                  </a:lnTo>
                  <a:lnTo>
                    <a:pt x="7" y="35"/>
                  </a:lnTo>
                  <a:lnTo>
                    <a:pt x="9" y="35"/>
                  </a:lnTo>
                  <a:lnTo>
                    <a:pt x="10" y="35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3" y="35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85" name="Freeform 213"/>
            <p:cNvSpPr>
              <a:spLocks/>
            </p:cNvSpPr>
            <p:nvPr/>
          </p:nvSpPr>
          <p:spPr bwMode="auto">
            <a:xfrm>
              <a:off x="2693" y="2759"/>
              <a:ext cx="26" cy="36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3" y="35"/>
                </a:cxn>
                <a:cxn ang="0">
                  <a:pos x="5" y="35"/>
                </a:cxn>
                <a:cxn ang="0">
                  <a:pos x="5" y="35"/>
                </a:cxn>
                <a:cxn ang="0">
                  <a:pos x="6" y="33"/>
                </a:cxn>
                <a:cxn ang="0">
                  <a:pos x="6" y="32"/>
                </a:cxn>
                <a:cxn ang="0">
                  <a:pos x="7" y="29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26" y="0"/>
                </a:cxn>
                <a:cxn ang="0">
                  <a:pos x="24" y="1"/>
                </a:cxn>
                <a:cxn ang="0">
                  <a:pos x="23" y="1"/>
                </a:cxn>
                <a:cxn ang="0">
                  <a:pos x="23" y="1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20" y="4"/>
                </a:cxn>
                <a:cxn ang="0">
                  <a:pos x="19" y="8"/>
                </a:cxn>
                <a:cxn ang="0">
                  <a:pos x="12" y="30"/>
                </a:cxn>
                <a:cxn ang="0">
                  <a:pos x="12" y="32"/>
                </a:cxn>
                <a:cxn ang="0">
                  <a:pos x="12" y="33"/>
                </a:cxn>
                <a:cxn ang="0">
                  <a:pos x="12" y="33"/>
                </a:cxn>
                <a:cxn ang="0">
                  <a:pos x="12" y="35"/>
                </a:cxn>
                <a:cxn ang="0">
                  <a:pos x="12" y="35"/>
                </a:cxn>
                <a:cxn ang="0">
                  <a:pos x="13" y="35"/>
                </a:cxn>
                <a:cxn ang="0">
                  <a:pos x="14" y="35"/>
                </a:cxn>
                <a:cxn ang="0">
                  <a:pos x="16" y="36"/>
                </a:cxn>
              </a:cxnLst>
              <a:rect l="0" t="0" r="r" b="b"/>
              <a:pathLst>
                <a:path w="26" h="36">
                  <a:moveTo>
                    <a:pt x="16" y="36"/>
                  </a:move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3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6" y="33"/>
                  </a:lnTo>
                  <a:lnTo>
                    <a:pt x="6" y="32"/>
                  </a:lnTo>
                  <a:lnTo>
                    <a:pt x="7" y="29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26" y="0"/>
                  </a:lnTo>
                  <a:lnTo>
                    <a:pt x="24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20" y="4"/>
                  </a:lnTo>
                  <a:lnTo>
                    <a:pt x="19" y="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3" y="35"/>
                  </a:lnTo>
                  <a:lnTo>
                    <a:pt x="14" y="35"/>
                  </a:lnTo>
                  <a:lnTo>
                    <a:pt x="16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86" name="Freeform 214"/>
            <p:cNvSpPr>
              <a:spLocks/>
            </p:cNvSpPr>
            <p:nvPr/>
          </p:nvSpPr>
          <p:spPr bwMode="auto">
            <a:xfrm>
              <a:off x="2712" y="2759"/>
              <a:ext cx="43" cy="3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9" y="29"/>
                </a:cxn>
                <a:cxn ang="0">
                  <a:pos x="35" y="7"/>
                </a:cxn>
                <a:cxn ang="0">
                  <a:pos x="35" y="4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5" y="1"/>
                </a:cxn>
                <a:cxn ang="0">
                  <a:pos x="33" y="1"/>
                </a:cxn>
                <a:cxn ang="0">
                  <a:pos x="32" y="1"/>
                </a:cxn>
                <a:cxn ang="0">
                  <a:pos x="32" y="1"/>
                </a:cxn>
                <a:cxn ang="0">
                  <a:pos x="32" y="1"/>
                </a:cxn>
                <a:cxn ang="0">
                  <a:pos x="32" y="0"/>
                </a:cxn>
                <a:cxn ang="0">
                  <a:pos x="43" y="0"/>
                </a:cxn>
                <a:cxn ang="0">
                  <a:pos x="43" y="1"/>
                </a:cxn>
                <a:cxn ang="0">
                  <a:pos x="42" y="1"/>
                </a:cxn>
                <a:cxn ang="0">
                  <a:pos x="40" y="1"/>
                </a:cxn>
                <a:cxn ang="0">
                  <a:pos x="39" y="1"/>
                </a:cxn>
                <a:cxn ang="0">
                  <a:pos x="39" y="2"/>
                </a:cxn>
                <a:cxn ang="0">
                  <a:pos x="38" y="4"/>
                </a:cxn>
                <a:cxn ang="0">
                  <a:pos x="36" y="7"/>
                </a:cxn>
                <a:cxn ang="0">
                  <a:pos x="28" y="37"/>
                </a:cxn>
                <a:cxn ang="0">
                  <a:pos x="26" y="37"/>
                </a:cxn>
                <a:cxn ang="0">
                  <a:pos x="15" y="7"/>
                </a:cxn>
                <a:cxn ang="0">
                  <a:pos x="8" y="29"/>
                </a:cxn>
                <a:cxn ang="0">
                  <a:pos x="8" y="32"/>
                </a:cxn>
                <a:cxn ang="0">
                  <a:pos x="7" y="33"/>
                </a:cxn>
                <a:cxn ang="0">
                  <a:pos x="8" y="35"/>
                </a:cxn>
                <a:cxn ang="0">
                  <a:pos x="8" y="35"/>
                </a:cxn>
                <a:cxn ang="0">
                  <a:pos x="9" y="35"/>
                </a:cxn>
                <a:cxn ang="0">
                  <a:pos x="11" y="36"/>
                </a:cxn>
                <a:cxn ang="0">
                  <a:pos x="11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1" y="35"/>
                </a:cxn>
                <a:cxn ang="0">
                  <a:pos x="2" y="35"/>
                </a:cxn>
                <a:cxn ang="0">
                  <a:pos x="4" y="35"/>
                </a:cxn>
                <a:cxn ang="0">
                  <a:pos x="4" y="33"/>
                </a:cxn>
                <a:cxn ang="0">
                  <a:pos x="5" y="32"/>
                </a:cxn>
                <a:cxn ang="0">
                  <a:pos x="7" y="30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17" y="0"/>
                </a:cxn>
              </a:cxnLst>
              <a:rect l="0" t="0" r="r" b="b"/>
              <a:pathLst>
                <a:path w="43" h="37">
                  <a:moveTo>
                    <a:pt x="17" y="0"/>
                  </a:moveTo>
                  <a:lnTo>
                    <a:pt x="29" y="29"/>
                  </a:lnTo>
                  <a:lnTo>
                    <a:pt x="35" y="7"/>
                  </a:lnTo>
                  <a:lnTo>
                    <a:pt x="35" y="4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lnTo>
                    <a:pt x="43" y="0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9" y="2"/>
                  </a:lnTo>
                  <a:lnTo>
                    <a:pt x="38" y="4"/>
                  </a:lnTo>
                  <a:lnTo>
                    <a:pt x="36" y="7"/>
                  </a:lnTo>
                  <a:lnTo>
                    <a:pt x="28" y="37"/>
                  </a:lnTo>
                  <a:lnTo>
                    <a:pt x="26" y="37"/>
                  </a:lnTo>
                  <a:lnTo>
                    <a:pt x="15" y="7"/>
                  </a:lnTo>
                  <a:lnTo>
                    <a:pt x="8" y="29"/>
                  </a:lnTo>
                  <a:lnTo>
                    <a:pt x="8" y="32"/>
                  </a:lnTo>
                  <a:lnTo>
                    <a:pt x="7" y="33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9" y="35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35"/>
                  </a:lnTo>
                  <a:lnTo>
                    <a:pt x="2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5" y="32"/>
                  </a:lnTo>
                  <a:lnTo>
                    <a:pt x="7" y="30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87" name="Freeform 215"/>
            <p:cNvSpPr>
              <a:spLocks noEditPoints="1"/>
            </p:cNvSpPr>
            <p:nvPr/>
          </p:nvSpPr>
          <p:spPr bwMode="auto">
            <a:xfrm>
              <a:off x="2747" y="2757"/>
              <a:ext cx="33" cy="38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28" y="31"/>
                </a:cxn>
                <a:cxn ang="0">
                  <a:pos x="28" y="34"/>
                </a:cxn>
                <a:cxn ang="0">
                  <a:pos x="28" y="34"/>
                </a:cxn>
                <a:cxn ang="0">
                  <a:pos x="28" y="35"/>
                </a:cxn>
                <a:cxn ang="0">
                  <a:pos x="29" y="35"/>
                </a:cxn>
                <a:cxn ang="0">
                  <a:pos x="29" y="37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33" y="38"/>
                </a:cxn>
                <a:cxn ang="0">
                  <a:pos x="33" y="38"/>
                </a:cxn>
                <a:cxn ang="0">
                  <a:pos x="18" y="38"/>
                </a:cxn>
                <a:cxn ang="0">
                  <a:pos x="18" y="38"/>
                </a:cxn>
                <a:cxn ang="0">
                  <a:pos x="19" y="38"/>
                </a:cxn>
                <a:cxn ang="0">
                  <a:pos x="21" y="37"/>
                </a:cxn>
                <a:cxn ang="0">
                  <a:pos x="22" y="37"/>
                </a:cxn>
                <a:cxn ang="0">
                  <a:pos x="22" y="37"/>
                </a:cxn>
                <a:cxn ang="0">
                  <a:pos x="24" y="35"/>
                </a:cxn>
                <a:cxn ang="0">
                  <a:pos x="24" y="34"/>
                </a:cxn>
                <a:cxn ang="0">
                  <a:pos x="24" y="31"/>
                </a:cxn>
                <a:cxn ang="0">
                  <a:pos x="24" y="27"/>
                </a:cxn>
                <a:cxn ang="0">
                  <a:pos x="14" y="27"/>
                </a:cxn>
                <a:cxn ang="0">
                  <a:pos x="10" y="31"/>
                </a:cxn>
                <a:cxn ang="0">
                  <a:pos x="8" y="32"/>
                </a:cxn>
                <a:cxn ang="0">
                  <a:pos x="8" y="34"/>
                </a:cxn>
                <a:cxn ang="0">
                  <a:pos x="8" y="35"/>
                </a:cxn>
                <a:cxn ang="0">
                  <a:pos x="8" y="35"/>
                </a:cxn>
                <a:cxn ang="0">
                  <a:pos x="8" y="37"/>
                </a:cxn>
                <a:cxn ang="0">
                  <a:pos x="8" y="37"/>
                </a:cxn>
                <a:cxn ang="0">
                  <a:pos x="10" y="37"/>
                </a:cxn>
                <a:cxn ang="0">
                  <a:pos x="11" y="38"/>
                </a:cxn>
                <a:cxn ang="0">
                  <a:pos x="11" y="38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1" y="37"/>
                </a:cxn>
                <a:cxn ang="0">
                  <a:pos x="3" y="37"/>
                </a:cxn>
                <a:cxn ang="0">
                  <a:pos x="5" y="34"/>
                </a:cxn>
                <a:cxn ang="0">
                  <a:pos x="8" y="31"/>
                </a:cxn>
                <a:cxn ang="0">
                  <a:pos x="31" y="0"/>
                </a:cxn>
                <a:cxn ang="0">
                  <a:pos x="32" y="0"/>
                </a:cxn>
                <a:cxn ang="0">
                  <a:pos x="26" y="10"/>
                </a:cxn>
                <a:cxn ang="0">
                  <a:pos x="15" y="24"/>
                </a:cxn>
                <a:cxn ang="0">
                  <a:pos x="25" y="24"/>
                </a:cxn>
                <a:cxn ang="0">
                  <a:pos x="26" y="10"/>
                </a:cxn>
              </a:cxnLst>
              <a:rect l="0" t="0" r="r" b="b"/>
              <a:pathLst>
                <a:path w="33" h="38">
                  <a:moveTo>
                    <a:pt x="32" y="0"/>
                  </a:moveTo>
                  <a:lnTo>
                    <a:pt x="28" y="31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9" y="38"/>
                  </a:lnTo>
                  <a:lnTo>
                    <a:pt x="21" y="37"/>
                  </a:lnTo>
                  <a:lnTo>
                    <a:pt x="22" y="37"/>
                  </a:lnTo>
                  <a:lnTo>
                    <a:pt x="22" y="37"/>
                  </a:lnTo>
                  <a:lnTo>
                    <a:pt x="24" y="35"/>
                  </a:lnTo>
                  <a:lnTo>
                    <a:pt x="24" y="34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14" y="27"/>
                  </a:lnTo>
                  <a:lnTo>
                    <a:pt x="10" y="31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7"/>
                  </a:lnTo>
                  <a:lnTo>
                    <a:pt x="3" y="37"/>
                  </a:lnTo>
                  <a:lnTo>
                    <a:pt x="5" y="34"/>
                  </a:lnTo>
                  <a:lnTo>
                    <a:pt x="8" y="31"/>
                  </a:lnTo>
                  <a:lnTo>
                    <a:pt x="31" y="0"/>
                  </a:lnTo>
                  <a:lnTo>
                    <a:pt x="32" y="0"/>
                  </a:lnTo>
                  <a:close/>
                  <a:moveTo>
                    <a:pt x="26" y="10"/>
                  </a:moveTo>
                  <a:lnTo>
                    <a:pt x="15" y="24"/>
                  </a:lnTo>
                  <a:lnTo>
                    <a:pt x="25" y="24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88" name="Freeform 216"/>
            <p:cNvSpPr>
              <a:spLocks/>
            </p:cNvSpPr>
            <p:nvPr/>
          </p:nvSpPr>
          <p:spPr bwMode="auto">
            <a:xfrm>
              <a:off x="2783" y="2759"/>
              <a:ext cx="30" cy="36"/>
            </a:xfrm>
            <a:custGeom>
              <a:avLst/>
              <a:gdLst/>
              <a:ahLst/>
              <a:cxnLst>
                <a:cxn ang="0">
                  <a:pos x="27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5"/>
                </a:cxn>
                <a:cxn ang="0">
                  <a:pos x="3" y="35"/>
                </a:cxn>
                <a:cxn ang="0">
                  <a:pos x="4" y="35"/>
                </a:cxn>
                <a:cxn ang="0">
                  <a:pos x="4" y="33"/>
                </a:cxn>
                <a:cxn ang="0">
                  <a:pos x="6" y="32"/>
                </a:cxn>
                <a:cxn ang="0">
                  <a:pos x="7" y="29"/>
                </a:cxn>
                <a:cxn ang="0">
                  <a:pos x="13" y="7"/>
                </a:cxn>
                <a:cxn ang="0">
                  <a:pos x="14" y="4"/>
                </a:cxn>
                <a:cxn ang="0">
                  <a:pos x="14" y="2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3" y="1"/>
                </a:cxn>
                <a:cxn ang="0">
                  <a:pos x="21" y="1"/>
                </a:cxn>
                <a:cxn ang="0">
                  <a:pos x="20" y="1"/>
                </a:cxn>
                <a:cxn ang="0">
                  <a:pos x="20" y="2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1" y="30"/>
                </a:cxn>
                <a:cxn ang="0">
                  <a:pos x="11" y="32"/>
                </a:cxn>
                <a:cxn ang="0">
                  <a:pos x="11" y="33"/>
                </a:cxn>
                <a:cxn ang="0">
                  <a:pos x="11" y="33"/>
                </a:cxn>
                <a:cxn ang="0">
                  <a:pos x="11" y="35"/>
                </a:cxn>
                <a:cxn ang="0">
                  <a:pos x="13" y="35"/>
                </a:cxn>
                <a:cxn ang="0">
                  <a:pos x="13" y="35"/>
                </a:cxn>
                <a:cxn ang="0">
                  <a:pos x="17" y="35"/>
                </a:cxn>
                <a:cxn ang="0">
                  <a:pos x="20" y="35"/>
                </a:cxn>
                <a:cxn ang="0">
                  <a:pos x="23" y="33"/>
                </a:cxn>
                <a:cxn ang="0">
                  <a:pos x="24" y="33"/>
                </a:cxn>
                <a:cxn ang="0">
                  <a:pos x="25" y="32"/>
                </a:cxn>
                <a:cxn ang="0">
                  <a:pos x="27" y="30"/>
                </a:cxn>
                <a:cxn ang="0">
                  <a:pos x="28" y="28"/>
                </a:cxn>
                <a:cxn ang="0">
                  <a:pos x="28" y="26"/>
                </a:cxn>
                <a:cxn ang="0">
                  <a:pos x="30" y="26"/>
                </a:cxn>
                <a:cxn ang="0">
                  <a:pos x="27" y="36"/>
                </a:cxn>
              </a:cxnLst>
              <a:rect l="0" t="0" r="r" b="b"/>
              <a:pathLst>
                <a:path w="30" h="36">
                  <a:moveTo>
                    <a:pt x="27" y="36"/>
                  </a:moveTo>
                  <a:lnTo>
                    <a:pt x="0" y="36"/>
                  </a:lnTo>
                  <a:lnTo>
                    <a:pt x="0" y="36"/>
                  </a:lnTo>
                  <a:lnTo>
                    <a:pt x="2" y="35"/>
                  </a:lnTo>
                  <a:lnTo>
                    <a:pt x="3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6" y="32"/>
                  </a:lnTo>
                  <a:lnTo>
                    <a:pt x="7" y="29"/>
                  </a:lnTo>
                  <a:lnTo>
                    <a:pt x="13" y="7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1" y="30"/>
                  </a:lnTo>
                  <a:lnTo>
                    <a:pt x="11" y="32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1" y="35"/>
                  </a:lnTo>
                  <a:lnTo>
                    <a:pt x="13" y="35"/>
                  </a:lnTo>
                  <a:lnTo>
                    <a:pt x="13" y="35"/>
                  </a:lnTo>
                  <a:lnTo>
                    <a:pt x="17" y="35"/>
                  </a:lnTo>
                  <a:lnTo>
                    <a:pt x="20" y="35"/>
                  </a:lnTo>
                  <a:lnTo>
                    <a:pt x="23" y="33"/>
                  </a:lnTo>
                  <a:lnTo>
                    <a:pt x="24" y="33"/>
                  </a:lnTo>
                  <a:lnTo>
                    <a:pt x="25" y="32"/>
                  </a:lnTo>
                  <a:lnTo>
                    <a:pt x="27" y="30"/>
                  </a:lnTo>
                  <a:lnTo>
                    <a:pt x="28" y="28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27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89" name="Freeform 217"/>
            <p:cNvSpPr>
              <a:spLocks/>
            </p:cNvSpPr>
            <p:nvPr/>
          </p:nvSpPr>
          <p:spPr bwMode="auto">
            <a:xfrm>
              <a:off x="3090" y="2757"/>
              <a:ext cx="12" cy="49"/>
            </a:xfrm>
            <a:custGeom>
              <a:avLst/>
              <a:gdLst/>
              <a:ahLst/>
              <a:cxnLst>
                <a:cxn ang="0">
                  <a:pos x="12" y="49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3"/>
                </a:cxn>
                <a:cxn ang="0">
                  <a:pos x="5" y="3"/>
                </a:cxn>
                <a:cxn ang="0">
                  <a:pos x="5" y="48"/>
                </a:cxn>
                <a:cxn ang="0">
                  <a:pos x="12" y="48"/>
                </a:cxn>
                <a:cxn ang="0">
                  <a:pos x="12" y="49"/>
                </a:cxn>
              </a:cxnLst>
              <a:rect l="0" t="0" r="r" b="b"/>
              <a:pathLst>
                <a:path w="12" h="49">
                  <a:moveTo>
                    <a:pt x="12" y="49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3"/>
                  </a:lnTo>
                  <a:lnTo>
                    <a:pt x="5" y="3"/>
                  </a:lnTo>
                  <a:lnTo>
                    <a:pt x="5" y="48"/>
                  </a:lnTo>
                  <a:lnTo>
                    <a:pt x="12" y="48"/>
                  </a:lnTo>
                  <a:lnTo>
                    <a:pt x="12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90" name="Freeform 218"/>
            <p:cNvSpPr>
              <a:spLocks/>
            </p:cNvSpPr>
            <p:nvPr/>
          </p:nvSpPr>
          <p:spPr bwMode="auto">
            <a:xfrm>
              <a:off x="3110" y="2757"/>
              <a:ext cx="15" cy="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32"/>
                </a:cxn>
                <a:cxn ang="0">
                  <a:pos x="10" y="35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5" y="38"/>
                </a:cxn>
                <a:cxn ang="0">
                  <a:pos x="15" y="38"/>
                </a:cxn>
                <a:cxn ang="0">
                  <a:pos x="1" y="38"/>
                </a:cxn>
                <a:cxn ang="0">
                  <a:pos x="1" y="38"/>
                </a:cxn>
                <a:cxn ang="0">
                  <a:pos x="3" y="38"/>
                </a:cxn>
                <a:cxn ang="0">
                  <a:pos x="4" y="38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6" y="35"/>
                </a:cxn>
                <a:cxn ang="0">
                  <a:pos x="6" y="32"/>
                </a:cxn>
                <a:cxn ang="0">
                  <a:pos x="6" y="11"/>
                </a:cxn>
                <a:cxn ang="0">
                  <a:pos x="6" y="7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6"/>
                </a:cxn>
                <a:cxn ang="0">
                  <a:pos x="0" y="4"/>
                </a:cxn>
              </a:cxnLst>
              <a:rect l="0" t="0" r="r" b="b"/>
              <a:pathLst>
                <a:path w="15" h="38">
                  <a:moveTo>
                    <a:pt x="0" y="4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32"/>
                  </a:lnTo>
                  <a:lnTo>
                    <a:pt x="10" y="35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" y="38"/>
                  </a:lnTo>
                  <a:lnTo>
                    <a:pt x="1" y="38"/>
                  </a:lnTo>
                  <a:lnTo>
                    <a:pt x="3" y="38"/>
                  </a:lnTo>
                  <a:lnTo>
                    <a:pt x="4" y="38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6" y="35"/>
                  </a:lnTo>
                  <a:lnTo>
                    <a:pt x="6" y="32"/>
                  </a:lnTo>
                  <a:lnTo>
                    <a:pt x="6" y="11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91" name="Freeform 219"/>
            <p:cNvSpPr>
              <a:spLocks/>
            </p:cNvSpPr>
            <p:nvPr/>
          </p:nvSpPr>
          <p:spPr bwMode="auto">
            <a:xfrm>
              <a:off x="3135" y="2789"/>
              <a:ext cx="9" cy="16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4"/>
                </a:cxn>
                <a:cxn ang="0">
                  <a:pos x="3" y="13"/>
                </a:cxn>
                <a:cxn ang="0">
                  <a:pos x="4" y="12"/>
                </a:cxn>
                <a:cxn ang="0">
                  <a:pos x="6" y="9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4" y="7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7" y="2"/>
                </a:cxn>
                <a:cxn ang="0">
                  <a:pos x="7" y="5"/>
                </a:cxn>
                <a:cxn ang="0">
                  <a:pos x="9" y="6"/>
                </a:cxn>
                <a:cxn ang="0">
                  <a:pos x="7" y="9"/>
                </a:cxn>
                <a:cxn ang="0">
                  <a:pos x="6" y="12"/>
                </a:cxn>
                <a:cxn ang="0">
                  <a:pos x="3" y="13"/>
                </a:cxn>
                <a:cxn ang="0">
                  <a:pos x="0" y="16"/>
                </a:cxn>
              </a:cxnLst>
              <a:rect l="0" t="0" r="r" b="b"/>
              <a:pathLst>
                <a:path w="9" h="16">
                  <a:moveTo>
                    <a:pt x="0" y="16"/>
                  </a:moveTo>
                  <a:lnTo>
                    <a:pt x="0" y="14"/>
                  </a:lnTo>
                  <a:lnTo>
                    <a:pt x="3" y="13"/>
                  </a:lnTo>
                  <a:lnTo>
                    <a:pt x="4" y="12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7" y="2"/>
                  </a:lnTo>
                  <a:lnTo>
                    <a:pt x="7" y="5"/>
                  </a:lnTo>
                  <a:lnTo>
                    <a:pt x="9" y="6"/>
                  </a:lnTo>
                  <a:lnTo>
                    <a:pt x="7" y="9"/>
                  </a:lnTo>
                  <a:lnTo>
                    <a:pt x="6" y="12"/>
                  </a:lnTo>
                  <a:lnTo>
                    <a:pt x="3" y="13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92" name="Freeform 220"/>
            <p:cNvSpPr>
              <a:spLocks/>
            </p:cNvSpPr>
            <p:nvPr/>
          </p:nvSpPr>
          <p:spPr bwMode="auto">
            <a:xfrm>
              <a:off x="3148" y="2757"/>
              <a:ext cx="24" cy="38"/>
            </a:xfrm>
            <a:custGeom>
              <a:avLst/>
              <a:gdLst/>
              <a:ahLst/>
              <a:cxnLst>
                <a:cxn ang="0">
                  <a:pos x="24" y="31"/>
                </a:cxn>
                <a:cxn ang="0">
                  <a:pos x="21" y="38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6" y="32"/>
                </a:cxn>
                <a:cxn ang="0">
                  <a:pos x="10" y="27"/>
                </a:cxn>
                <a:cxn ang="0">
                  <a:pos x="13" y="23"/>
                </a:cxn>
                <a:cxn ang="0">
                  <a:pos x="15" y="18"/>
                </a:cxn>
                <a:cxn ang="0">
                  <a:pos x="17" y="13"/>
                </a:cxn>
                <a:cxn ang="0">
                  <a:pos x="17" y="10"/>
                </a:cxn>
                <a:cxn ang="0">
                  <a:pos x="14" y="7"/>
                </a:cxn>
                <a:cxn ang="0">
                  <a:pos x="13" y="6"/>
                </a:cxn>
                <a:cxn ang="0">
                  <a:pos x="10" y="4"/>
                </a:cxn>
                <a:cxn ang="0">
                  <a:pos x="7" y="4"/>
                </a:cxn>
                <a:cxn ang="0">
                  <a:pos x="4" y="6"/>
                </a:cxn>
                <a:cxn ang="0">
                  <a:pos x="3" y="9"/>
                </a:cxn>
                <a:cxn ang="0">
                  <a:pos x="1" y="11"/>
                </a:cxn>
                <a:cxn ang="0">
                  <a:pos x="0" y="11"/>
                </a:cxn>
                <a:cxn ang="0">
                  <a:pos x="1" y="7"/>
                </a:cxn>
                <a:cxn ang="0">
                  <a:pos x="3" y="3"/>
                </a:cxn>
                <a:cxn ang="0">
                  <a:pos x="7" y="2"/>
                </a:cxn>
                <a:cxn ang="0">
                  <a:pos x="11" y="0"/>
                </a:cxn>
                <a:cxn ang="0">
                  <a:pos x="15" y="2"/>
                </a:cxn>
                <a:cxn ang="0">
                  <a:pos x="18" y="3"/>
                </a:cxn>
                <a:cxn ang="0">
                  <a:pos x="21" y="7"/>
                </a:cxn>
                <a:cxn ang="0">
                  <a:pos x="21" y="10"/>
                </a:cxn>
                <a:cxn ang="0">
                  <a:pos x="21" y="13"/>
                </a:cxn>
                <a:cxn ang="0">
                  <a:pos x="20" y="16"/>
                </a:cxn>
                <a:cxn ang="0">
                  <a:pos x="17" y="21"/>
                </a:cxn>
                <a:cxn ang="0">
                  <a:pos x="14" y="25"/>
                </a:cxn>
                <a:cxn ang="0">
                  <a:pos x="10" y="30"/>
                </a:cxn>
                <a:cxn ang="0">
                  <a:pos x="7" y="32"/>
                </a:cxn>
                <a:cxn ang="0">
                  <a:pos x="4" y="34"/>
                </a:cxn>
                <a:cxn ang="0">
                  <a:pos x="14" y="34"/>
                </a:cxn>
                <a:cxn ang="0">
                  <a:pos x="17" y="34"/>
                </a:cxn>
                <a:cxn ang="0">
                  <a:pos x="18" y="34"/>
                </a:cxn>
                <a:cxn ang="0">
                  <a:pos x="20" y="34"/>
                </a:cxn>
                <a:cxn ang="0">
                  <a:pos x="21" y="34"/>
                </a:cxn>
                <a:cxn ang="0">
                  <a:pos x="22" y="32"/>
                </a:cxn>
                <a:cxn ang="0">
                  <a:pos x="22" y="31"/>
                </a:cxn>
                <a:cxn ang="0">
                  <a:pos x="24" y="31"/>
                </a:cxn>
              </a:cxnLst>
              <a:rect l="0" t="0" r="r" b="b"/>
              <a:pathLst>
                <a:path w="24" h="38">
                  <a:moveTo>
                    <a:pt x="24" y="31"/>
                  </a:moveTo>
                  <a:lnTo>
                    <a:pt x="21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6" y="32"/>
                  </a:lnTo>
                  <a:lnTo>
                    <a:pt x="10" y="27"/>
                  </a:lnTo>
                  <a:lnTo>
                    <a:pt x="13" y="23"/>
                  </a:lnTo>
                  <a:lnTo>
                    <a:pt x="15" y="18"/>
                  </a:lnTo>
                  <a:lnTo>
                    <a:pt x="17" y="13"/>
                  </a:lnTo>
                  <a:lnTo>
                    <a:pt x="17" y="10"/>
                  </a:lnTo>
                  <a:lnTo>
                    <a:pt x="14" y="7"/>
                  </a:lnTo>
                  <a:lnTo>
                    <a:pt x="13" y="6"/>
                  </a:lnTo>
                  <a:lnTo>
                    <a:pt x="10" y="4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9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5" y="2"/>
                  </a:lnTo>
                  <a:lnTo>
                    <a:pt x="18" y="3"/>
                  </a:lnTo>
                  <a:lnTo>
                    <a:pt x="21" y="7"/>
                  </a:lnTo>
                  <a:lnTo>
                    <a:pt x="21" y="10"/>
                  </a:lnTo>
                  <a:lnTo>
                    <a:pt x="21" y="13"/>
                  </a:lnTo>
                  <a:lnTo>
                    <a:pt x="20" y="16"/>
                  </a:lnTo>
                  <a:lnTo>
                    <a:pt x="17" y="21"/>
                  </a:lnTo>
                  <a:lnTo>
                    <a:pt x="14" y="25"/>
                  </a:lnTo>
                  <a:lnTo>
                    <a:pt x="10" y="30"/>
                  </a:lnTo>
                  <a:lnTo>
                    <a:pt x="7" y="32"/>
                  </a:lnTo>
                  <a:lnTo>
                    <a:pt x="4" y="34"/>
                  </a:lnTo>
                  <a:lnTo>
                    <a:pt x="14" y="34"/>
                  </a:lnTo>
                  <a:lnTo>
                    <a:pt x="17" y="34"/>
                  </a:lnTo>
                  <a:lnTo>
                    <a:pt x="18" y="34"/>
                  </a:lnTo>
                  <a:lnTo>
                    <a:pt x="20" y="34"/>
                  </a:lnTo>
                  <a:lnTo>
                    <a:pt x="21" y="34"/>
                  </a:lnTo>
                  <a:lnTo>
                    <a:pt x="22" y="32"/>
                  </a:lnTo>
                  <a:lnTo>
                    <a:pt x="22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93" name="Freeform 221"/>
            <p:cNvSpPr>
              <a:spLocks/>
            </p:cNvSpPr>
            <p:nvPr/>
          </p:nvSpPr>
          <p:spPr bwMode="auto">
            <a:xfrm>
              <a:off x="3176" y="2757"/>
              <a:ext cx="13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13" y="49"/>
                </a:cxn>
                <a:cxn ang="0">
                  <a:pos x="0" y="49"/>
                </a:cxn>
                <a:cxn ang="0">
                  <a:pos x="0" y="48"/>
                </a:cxn>
                <a:cxn ang="0">
                  <a:pos x="7" y="48"/>
                </a:cxn>
                <a:cxn ang="0">
                  <a:pos x="7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3" h="49">
                  <a:moveTo>
                    <a:pt x="0" y="0"/>
                  </a:moveTo>
                  <a:lnTo>
                    <a:pt x="13" y="0"/>
                  </a:lnTo>
                  <a:lnTo>
                    <a:pt x="13" y="49"/>
                  </a:lnTo>
                  <a:lnTo>
                    <a:pt x="0" y="49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7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94" name="Freeform 222"/>
            <p:cNvSpPr>
              <a:spLocks/>
            </p:cNvSpPr>
            <p:nvPr/>
          </p:nvSpPr>
          <p:spPr bwMode="auto">
            <a:xfrm>
              <a:off x="3228" y="2757"/>
              <a:ext cx="32" cy="39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1" y="13"/>
                </a:cxn>
                <a:cxn ang="0">
                  <a:pos x="31" y="13"/>
                </a:cxn>
                <a:cxn ang="0">
                  <a:pos x="28" y="9"/>
                </a:cxn>
                <a:cxn ang="0">
                  <a:pos x="25" y="4"/>
                </a:cxn>
                <a:cxn ang="0">
                  <a:pos x="22" y="3"/>
                </a:cxn>
                <a:cxn ang="0">
                  <a:pos x="18" y="3"/>
                </a:cxn>
                <a:cxn ang="0">
                  <a:pos x="15" y="3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7" y="10"/>
                </a:cxn>
                <a:cxn ang="0">
                  <a:pos x="7" y="14"/>
                </a:cxn>
                <a:cxn ang="0">
                  <a:pos x="5" y="20"/>
                </a:cxn>
                <a:cxn ang="0">
                  <a:pos x="7" y="25"/>
                </a:cxn>
                <a:cxn ang="0">
                  <a:pos x="7" y="30"/>
                </a:cxn>
                <a:cxn ang="0">
                  <a:pos x="10" y="32"/>
                </a:cxn>
                <a:cxn ang="0">
                  <a:pos x="12" y="35"/>
                </a:cxn>
                <a:cxn ang="0">
                  <a:pos x="15" y="37"/>
                </a:cxn>
                <a:cxn ang="0">
                  <a:pos x="20" y="37"/>
                </a:cxn>
                <a:cxn ang="0">
                  <a:pos x="22" y="37"/>
                </a:cxn>
                <a:cxn ang="0">
                  <a:pos x="25" y="35"/>
                </a:cxn>
                <a:cxn ang="0">
                  <a:pos x="28" y="32"/>
                </a:cxn>
                <a:cxn ang="0">
                  <a:pos x="31" y="30"/>
                </a:cxn>
                <a:cxn ang="0">
                  <a:pos x="32" y="30"/>
                </a:cxn>
                <a:cxn ang="0">
                  <a:pos x="29" y="34"/>
                </a:cxn>
                <a:cxn ang="0">
                  <a:pos x="27" y="37"/>
                </a:cxn>
                <a:cxn ang="0">
                  <a:pos x="22" y="38"/>
                </a:cxn>
                <a:cxn ang="0">
                  <a:pos x="17" y="39"/>
                </a:cxn>
                <a:cxn ang="0">
                  <a:pos x="11" y="38"/>
                </a:cxn>
                <a:cxn ang="0">
                  <a:pos x="7" y="37"/>
                </a:cxn>
                <a:cxn ang="0">
                  <a:pos x="3" y="32"/>
                </a:cxn>
                <a:cxn ang="0">
                  <a:pos x="0" y="27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1" y="10"/>
                </a:cxn>
                <a:cxn ang="0">
                  <a:pos x="5" y="6"/>
                </a:cxn>
                <a:cxn ang="0">
                  <a:pos x="8" y="3"/>
                </a:cxn>
                <a:cxn ang="0">
                  <a:pos x="14" y="2"/>
                </a:cxn>
                <a:cxn ang="0">
                  <a:pos x="18" y="0"/>
                </a:cxn>
                <a:cxn ang="0">
                  <a:pos x="22" y="2"/>
                </a:cxn>
                <a:cxn ang="0">
                  <a:pos x="27" y="3"/>
                </a:cxn>
                <a:cxn ang="0">
                  <a:pos x="27" y="3"/>
                </a:cxn>
                <a:cxn ang="0">
                  <a:pos x="28" y="3"/>
                </a:cxn>
                <a:cxn ang="0">
                  <a:pos x="28" y="3"/>
                </a:cxn>
                <a:cxn ang="0">
                  <a:pos x="29" y="3"/>
                </a:cxn>
                <a:cxn ang="0">
                  <a:pos x="29" y="2"/>
                </a:cxn>
                <a:cxn ang="0">
                  <a:pos x="29" y="0"/>
                </a:cxn>
                <a:cxn ang="0">
                  <a:pos x="31" y="0"/>
                </a:cxn>
              </a:cxnLst>
              <a:rect l="0" t="0" r="r" b="b"/>
              <a:pathLst>
                <a:path w="32" h="39">
                  <a:moveTo>
                    <a:pt x="31" y="0"/>
                  </a:moveTo>
                  <a:lnTo>
                    <a:pt x="31" y="13"/>
                  </a:lnTo>
                  <a:lnTo>
                    <a:pt x="31" y="13"/>
                  </a:lnTo>
                  <a:lnTo>
                    <a:pt x="28" y="9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8" y="3"/>
                  </a:lnTo>
                  <a:lnTo>
                    <a:pt x="15" y="3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7" y="10"/>
                  </a:lnTo>
                  <a:lnTo>
                    <a:pt x="7" y="14"/>
                  </a:lnTo>
                  <a:lnTo>
                    <a:pt x="5" y="20"/>
                  </a:lnTo>
                  <a:lnTo>
                    <a:pt x="7" y="25"/>
                  </a:lnTo>
                  <a:lnTo>
                    <a:pt x="7" y="30"/>
                  </a:lnTo>
                  <a:lnTo>
                    <a:pt x="10" y="32"/>
                  </a:lnTo>
                  <a:lnTo>
                    <a:pt x="12" y="35"/>
                  </a:lnTo>
                  <a:lnTo>
                    <a:pt x="15" y="37"/>
                  </a:lnTo>
                  <a:lnTo>
                    <a:pt x="20" y="37"/>
                  </a:lnTo>
                  <a:lnTo>
                    <a:pt x="22" y="37"/>
                  </a:lnTo>
                  <a:lnTo>
                    <a:pt x="25" y="35"/>
                  </a:lnTo>
                  <a:lnTo>
                    <a:pt x="28" y="32"/>
                  </a:lnTo>
                  <a:lnTo>
                    <a:pt x="31" y="30"/>
                  </a:lnTo>
                  <a:lnTo>
                    <a:pt x="32" y="30"/>
                  </a:lnTo>
                  <a:lnTo>
                    <a:pt x="29" y="34"/>
                  </a:lnTo>
                  <a:lnTo>
                    <a:pt x="27" y="37"/>
                  </a:lnTo>
                  <a:lnTo>
                    <a:pt x="22" y="38"/>
                  </a:lnTo>
                  <a:lnTo>
                    <a:pt x="17" y="39"/>
                  </a:lnTo>
                  <a:lnTo>
                    <a:pt x="11" y="38"/>
                  </a:lnTo>
                  <a:lnTo>
                    <a:pt x="7" y="37"/>
                  </a:lnTo>
                  <a:lnTo>
                    <a:pt x="3" y="32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0"/>
                  </a:lnTo>
                  <a:lnTo>
                    <a:pt x="5" y="6"/>
                  </a:lnTo>
                  <a:lnTo>
                    <a:pt x="8" y="3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9" y="3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95" name="Freeform 223"/>
            <p:cNvSpPr>
              <a:spLocks noEditPoints="1"/>
            </p:cNvSpPr>
            <p:nvPr/>
          </p:nvSpPr>
          <p:spPr bwMode="auto">
            <a:xfrm>
              <a:off x="3264" y="2770"/>
              <a:ext cx="24" cy="2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24" y="8"/>
                </a:cxn>
                <a:cxn ang="0">
                  <a:pos x="24" y="12"/>
                </a:cxn>
                <a:cxn ang="0">
                  <a:pos x="24" y="15"/>
                </a:cxn>
                <a:cxn ang="0">
                  <a:pos x="23" y="19"/>
                </a:cxn>
                <a:cxn ang="0">
                  <a:pos x="21" y="22"/>
                </a:cxn>
                <a:cxn ang="0">
                  <a:pos x="19" y="25"/>
                </a:cxn>
                <a:cxn ang="0">
                  <a:pos x="16" y="25"/>
                </a:cxn>
                <a:cxn ang="0">
                  <a:pos x="12" y="26"/>
                </a:cxn>
                <a:cxn ang="0">
                  <a:pos x="9" y="25"/>
                </a:cxn>
                <a:cxn ang="0">
                  <a:pos x="6" y="24"/>
                </a:cxn>
                <a:cxn ang="0">
                  <a:pos x="3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5" y="4"/>
                </a:cxn>
                <a:cxn ang="0">
                  <a:pos x="6" y="1"/>
                </a:cxn>
                <a:cxn ang="0">
                  <a:pos x="9" y="0"/>
                </a:cxn>
                <a:cxn ang="0">
                  <a:pos x="13" y="0"/>
                </a:cxn>
                <a:cxn ang="0">
                  <a:pos x="12" y="1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7" y="4"/>
                </a:cxn>
                <a:cxn ang="0">
                  <a:pos x="6" y="5"/>
                </a:cxn>
                <a:cxn ang="0">
                  <a:pos x="5" y="8"/>
                </a:cxn>
                <a:cxn ang="0">
                  <a:pos x="5" y="11"/>
                </a:cxn>
                <a:cxn ang="0">
                  <a:pos x="6" y="17"/>
                </a:cxn>
                <a:cxn ang="0">
                  <a:pos x="7" y="21"/>
                </a:cxn>
                <a:cxn ang="0">
                  <a:pos x="10" y="24"/>
                </a:cxn>
                <a:cxn ang="0">
                  <a:pos x="13" y="25"/>
                </a:cxn>
                <a:cxn ang="0">
                  <a:pos x="16" y="24"/>
                </a:cxn>
                <a:cxn ang="0">
                  <a:pos x="17" y="22"/>
                </a:cxn>
                <a:cxn ang="0">
                  <a:pos x="19" y="19"/>
                </a:cxn>
                <a:cxn ang="0">
                  <a:pos x="20" y="15"/>
                </a:cxn>
                <a:cxn ang="0">
                  <a:pos x="19" y="11"/>
                </a:cxn>
                <a:cxn ang="0">
                  <a:pos x="19" y="7"/>
                </a:cxn>
                <a:cxn ang="0">
                  <a:pos x="17" y="4"/>
                </a:cxn>
                <a:cxn ang="0">
                  <a:pos x="14" y="3"/>
                </a:cxn>
                <a:cxn ang="0">
                  <a:pos x="12" y="1"/>
                </a:cxn>
              </a:cxnLst>
              <a:rect l="0" t="0" r="r" b="b"/>
              <a:pathLst>
                <a:path w="24" h="26">
                  <a:moveTo>
                    <a:pt x="13" y="0"/>
                  </a:moveTo>
                  <a:lnTo>
                    <a:pt x="16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4" y="15"/>
                  </a:lnTo>
                  <a:lnTo>
                    <a:pt x="23" y="19"/>
                  </a:lnTo>
                  <a:lnTo>
                    <a:pt x="21" y="22"/>
                  </a:lnTo>
                  <a:lnTo>
                    <a:pt x="19" y="25"/>
                  </a:lnTo>
                  <a:lnTo>
                    <a:pt x="16" y="25"/>
                  </a:lnTo>
                  <a:lnTo>
                    <a:pt x="12" y="26"/>
                  </a:lnTo>
                  <a:lnTo>
                    <a:pt x="9" y="25"/>
                  </a:lnTo>
                  <a:lnTo>
                    <a:pt x="6" y="24"/>
                  </a:lnTo>
                  <a:lnTo>
                    <a:pt x="3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7"/>
                  </a:lnTo>
                  <a:lnTo>
                    <a:pt x="5" y="4"/>
                  </a:lnTo>
                  <a:lnTo>
                    <a:pt x="6" y="1"/>
                  </a:lnTo>
                  <a:lnTo>
                    <a:pt x="9" y="0"/>
                  </a:lnTo>
                  <a:lnTo>
                    <a:pt x="13" y="0"/>
                  </a:lnTo>
                  <a:close/>
                  <a:moveTo>
                    <a:pt x="12" y="1"/>
                  </a:moveTo>
                  <a:lnTo>
                    <a:pt x="10" y="1"/>
                  </a:lnTo>
                  <a:lnTo>
                    <a:pt x="9" y="3"/>
                  </a:lnTo>
                  <a:lnTo>
                    <a:pt x="7" y="4"/>
                  </a:lnTo>
                  <a:lnTo>
                    <a:pt x="6" y="5"/>
                  </a:lnTo>
                  <a:lnTo>
                    <a:pt x="5" y="8"/>
                  </a:lnTo>
                  <a:lnTo>
                    <a:pt x="5" y="11"/>
                  </a:lnTo>
                  <a:lnTo>
                    <a:pt x="6" y="17"/>
                  </a:lnTo>
                  <a:lnTo>
                    <a:pt x="7" y="21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6" y="24"/>
                  </a:lnTo>
                  <a:lnTo>
                    <a:pt x="17" y="22"/>
                  </a:lnTo>
                  <a:lnTo>
                    <a:pt x="19" y="19"/>
                  </a:lnTo>
                  <a:lnTo>
                    <a:pt x="20" y="15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4" y="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96" name="Freeform 224"/>
            <p:cNvSpPr>
              <a:spLocks/>
            </p:cNvSpPr>
            <p:nvPr/>
          </p:nvSpPr>
          <p:spPr bwMode="auto">
            <a:xfrm>
              <a:off x="3291" y="2770"/>
              <a:ext cx="42" cy="2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13" y="1"/>
                </a:cxn>
                <a:cxn ang="0">
                  <a:pos x="15" y="0"/>
                </a:cxn>
                <a:cxn ang="0">
                  <a:pos x="20" y="0"/>
                </a:cxn>
                <a:cxn ang="0">
                  <a:pos x="22" y="3"/>
                </a:cxn>
                <a:cxn ang="0">
                  <a:pos x="27" y="3"/>
                </a:cxn>
                <a:cxn ang="0">
                  <a:pos x="29" y="0"/>
                </a:cxn>
                <a:cxn ang="0">
                  <a:pos x="34" y="0"/>
                </a:cxn>
                <a:cxn ang="0">
                  <a:pos x="36" y="3"/>
                </a:cxn>
                <a:cxn ang="0">
                  <a:pos x="39" y="7"/>
                </a:cxn>
                <a:cxn ang="0">
                  <a:pos x="39" y="19"/>
                </a:cxn>
                <a:cxn ang="0">
                  <a:pos x="39" y="24"/>
                </a:cxn>
                <a:cxn ang="0">
                  <a:pos x="41" y="25"/>
                </a:cxn>
                <a:cxn ang="0">
                  <a:pos x="42" y="25"/>
                </a:cxn>
                <a:cxn ang="0">
                  <a:pos x="31" y="25"/>
                </a:cxn>
                <a:cxn ang="0">
                  <a:pos x="31" y="25"/>
                </a:cxn>
                <a:cxn ang="0">
                  <a:pos x="34" y="24"/>
                </a:cxn>
                <a:cxn ang="0">
                  <a:pos x="34" y="22"/>
                </a:cxn>
                <a:cxn ang="0">
                  <a:pos x="34" y="19"/>
                </a:cxn>
                <a:cxn ang="0">
                  <a:pos x="34" y="7"/>
                </a:cxn>
                <a:cxn ang="0">
                  <a:pos x="32" y="4"/>
                </a:cxn>
                <a:cxn ang="0">
                  <a:pos x="28" y="4"/>
                </a:cxn>
                <a:cxn ang="0">
                  <a:pos x="25" y="5"/>
                </a:cxn>
                <a:cxn ang="0">
                  <a:pos x="24" y="7"/>
                </a:cxn>
                <a:cxn ang="0">
                  <a:pos x="24" y="19"/>
                </a:cxn>
                <a:cxn ang="0">
                  <a:pos x="24" y="24"/>
                </a:cxn>
                <a:cxn ang="0">
                  <a:pos x="25" y="25"/>
                </a:cxn>
                <a:cxn ang="0">
                  <a:pos x="27" y="25"/>
                </a:cxn>
                <a:cxn ang="0">
                  <a:pos x="15" y="25"/>
                </a:cxn>
                <a:cxn ang="0">
                  <a:pos x="17" y="25"/>
                </a:cxn>
                <a:cxn ang="0">
                  <a:pos x="18" y="24"/>
                </a:cxn>
                <a:cxn ang="0">
                  <a:pos x="18" y="22"/>
                </a:cxn>
                <a:cxn ang="0">
                  <a:pos x="18" y="10"/>
                </a:cxn>
                <a:cxn ang="0">
                  <a:pos x="18" y="5"/>
                </a:cxn>
                <a:cxn ang="0">
                  <a:pos x="14" y="4"/>
                </a:cxn>
                <a:cxn ang="0">
                  <a:pos x="11" y="4"/>
                </a:cxn>
                <a:cxn ang="0">
                  <a:pos x="8" y="7"/>
                </a:cxn>
                <a:cxn ang="0">
                  <a:pos x="8" y="22"/>
                </a:cxn>
                <a:cxn ang="0">
                  <a:pos x="8" y="24"/>
                </a:cxn>
                <a:cxn ang="0">
                  <a:pos x="10" y="25"/>
                </a:cxn>
                <a:cxn ang="0">
                  <a:pos x="11" y="25"/>
                </a:cxn>
                <a:cxn ang="0">
                  <a:pos x="0" y="25"/>
                </a:cxn>
                <a:cxn ang="0">
                  <a:pos x="3" y="25"/>
                </a:cxn>
                <a:cxn ang="0">
                  <a:pos x="3" y="24"/>
                </a:cxn>
                <a:cxn ang="0">
                  <a:pos x="4" y="19"/>
                </a:cxn>
                <a:cxn ang="0">
                  <a:pos x="4" y="7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8" y="0"/>
                </a:cxn>
              </a:cxnLst>
              <a:rect l="0" t="0" r="r" b="b"/>
              <a:pathLst>
                <a:path w="42" h="25">
                  <a:moveTo>
                    <a:pt x="8" y="5"/>
                  </a:moveTo>
                  <a:lnTo>
                    <a:pt x="11" y="3"/>
                  </a:lnTo>
                  <a:lnTo>
                    <a:pt x="11" y="3"/>
                  </a:lnTo>
                  <a:lnTo>
                    <a:pt x="13" y="1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1" y="1"/>
                  </a:lnTo>
                  <a:lnTo>
                    <a:pt x="22" y="3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1"/>
                  </a:lnTo>
                  <a:lnTo>
                    <a:pt x="36" y="3"/>
                  </a:lnTo>
                  <a:lnTo>
                    <a:pt x="38" y="4"/>
                  </a:lnTo>
                  <a:lnTo>
                    <a:pt x="39" y="7"/>
                  </a:lnTo>
                  <a:lnTo>
                    <a:pt x="39" y="10"/>
                  </a:lnTo>
                  <a:lnTo>
                    <a:pt x="39" y="19"/>
                  </a:lnTo>
                  <a:lnTo>
                    <a:pt x="39" y="22"/>
                  </a:lnTo>
                  <a:lnTo>
                    <a:pt x="39" y="24"/>
                  </a:lnTo>
                  <a:lnTo>
                    <a:pt x="39" y="24"/>
                  </a:lnTo>
                  <a:lnTo>
                    <a:pt x="41" y="25"/>
                  </a:lnTo>
                  <a:lnTo>
                    <a:pt x="41" y="25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19"/>
                  </a:lnTo>
                  <a:lnTo>
                    <a:pt x="34" y="10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2" y="4"/>
                  </a:lnTo>
                  <a:lnTo>
                    <a:pt x="29" y="4"/>
                  </a:lnTo>
                  <a:lnTo>
                    <a:pt x="28" y="4"/>
                  </a:lnTo>
                  <a:lnTo>
                    <a:pt x="27" y="4"/>
                  </a:lnTo>
                  <a:lnTo>
                    <a:pt x="25" y="5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4" y="19"/>
                  </a:lnTo>
                  <a:lnTo>
                    <a:pt x="24" y="22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7" y="25"/>
                  </a:lnTo>
                  <a:lnTo>
                    <a:pt x="2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8" y="25"/>
                  </a:lnTo>
                  <a:lnTo>
                    <a:pt x="18" y="24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8" y="19"/>
                  </a:lnTo>
                  <a:lnTo>
                    <a:pt x="18" y="10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7" y="4"/>
                  </a:lnTo>
                  <a:lnTo>
                    <a:pt x="14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8" y="7"/>
                  </a:lnTo>
                  <a:lnTo>
                    <a:pt x="8" y="19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25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1"/>
                  </a:lnTo>
                  <a:lnTo>
                    <a:pt x="4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3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97" name="Freeform 225"/>
            <p:cNvSpPr>
              <a:spLocks noEditPoints="1"/>
            </p:cNvSpPr>
            <p:nvPr/>
          </p:nvSpPr>
          <p:spPr bwMode="auto">
            <a:xfrm>
              <a:off x="3334" y="2770"/>
              <a:ext cx="27" cy="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5"/>
                </a:cxn>
                <a:cxn ang="0">
                  <a:pos x="13" y="1"/>
                </a:cxn>
                <a:cxn ang="0">
                  <a:pos x="17" y="0"/>
                </a:cxn>
                <a:cxn ang="0">
                  <a:pos x="23" y="3"/>
                </a:cxn>
                <a:cxn ang="0">
                  <a:pos x="27" y="12"/>
                </a:cxn>
                <a:cxn ang="0">
                  <a:pos x="26" y="19"/>
                </a:cxn>
                <a:cxn ang="0">
                  <a:pos x="20" y="25"/>
                </a:cxn>
                <a:cxn ang="0">
                  <a:pos x="13" y="26"/>
                </a:cxn>
                <a:cxn ang="0">
                  <a:pos x="10" y="25"/>
                </a:cxn>
                <a:cxn ang="0">
                  <a:pos x="9" y="32"/>
                </a:cxn>
                <a:cxn ang="0">
                  <a:pos x="9" y="36"/>
                </a:cxn>
                <a:cxn ang="0">
                  <a:pos x="10" y="36"/>
                </a:cxn>
                <a:cxn ang="0">
                  <a:pos x="13" y="38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3" y="36"/>
                </a:cxn>
                <a:cxn ang="0">
                  <a:pos x="5" y="36"/>
                </a:cxn>
                <a:cxn ang="0">
                  <a:pos x="5" y="32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9" y="17"/>
                </a:cxn>
                <a:cxn ang="0">
                  <a:pos x="9" y="21"/>
                </a:cxn>
                <a:cxn ang="0">
                  <a:pos x="12" y="24"/>
                </a:cxn>
                <a:cxn ang="0">
                  <a:pos x="16" y="25"/>
                </a:cxn>
                <a:cxn ang="0">
                  <a:pos x="20" y="22"/>
                </a:cxn>
                <a:cxn ang="0">
                  <a:pos x="22" y="15"/>
                </a:cxn>
                <a:cxn ang="0">
                  <a:pos x="20" y="5"/>
                </a:cxn>
                <a:cxn ang="0">
                  <a:pos x="16" y="4"/>
                </a:cxn>
                <a:cxn ang="0">
                  <a:pos x="13" y="4"/>
                </a:cxn>
                <a:cxn ang="0">
                  <a:pos x="9" y="7"/>
                </a:cxn>
              </a:cxnLst>
              <a:rect l="0" t="0" r="r" b="b"/>
              <a:pathLst>
                <a:path w="27" h="38">
                  <a:moveTo>
                    <a:pt x="0" y="3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2" y="3"/>
                  </a:lnTo>
                  <a:lnTo>
                    <a:pt x="13" y="1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0" y="1"/>
                  </a:lnTo>
                  <a:lnTo>
                    <a:pt x="23" y="3"/>
                  </a:lnTo>
                  <a:lnTo>
                    <a:pt x="26" y="7"/>
                  </a:lnTo>
                  <a:lnTo>
                    <a:pt x="27" y="12"/>
                  </a:lnTo>
                  <a:lnTo>
                    <a:pt x="26" y="17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20" y="25"/>
                  </a:lnTo>
                  <a:lnTo>
                    <a:pt x="16" y="26"/>
                  </a:lnTo>
                  <a:lnTo>
                    <a:pt x="13" y="26"/>
                  </a:lnTo>
                  <a:lnTo>
                    <a:pt x="12" y="25"/>
                  </a:lnTo>
                  <a:lnTo>
                    <a:pt x="10" y="25"/>
                  </a:lnTo>
                  <a:lnTo>
                    <a:pt x="9" y="24"/>
                  </a:lnTo>
                  <a:lnTo>
                    <a:pt x="9" y="32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2"/>
                  </a:lnTo>
                  <a:lnTo>
                    <a:pt x="5" y="7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3"/>
                  </a:lnTo>
                  <a:close/>
                  <a:moveTo>
                    <a:pt x="9" y="7"/>
                  </a:moveTo>
                  <a:lnTo>
                    <a:pt x="9" y="17"/>
                  </a:lnTo>
                  <a:lnTo>
                    <a:pt x="9" y="19"/>
                  </a:lnTo>
                  <a:lnTo>
                    <a:pt x="9" y="21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6" y="25"/>
                  </a:lnTo>
                  <a:lnTo>
                    <a:pt x="17" y="24"/>
                  </a:lnTo>
                  <a:lnTo>
                    <a:pt x="20" y="22"/>
                  </a:lnTo>
                  <a:lnTo>
                    <a:pt x="22" y="19"/>
                  </a:lnTo>
                  <a:lnTo>
                    <a:pt x="22" y="15"/>
                  </a:lnTo>
                  <a:lnTo>
                    <a:pt x="22" y="10"/>
                  </a:lnTo>
                  <a:lnTo>
                    <a:pt x="20" y="5"/>
                  </a:lnTo>
                  <a:lnTo>
                    <a:pt x="17" y="4"/>
                  </a:lnTo>
                  <a:lnTo>
                    <a:pt x="16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2" y="5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98" name="Freeform 226"/>
            <p:cNvSpPr>
              <a:spLocks/>
            </p:cNvSpPr>
            <p:nvPr/>
          </p:nvSpPr>
          <p:spPr bwMode="auto">
            <a:xfrm>
              <a:off x="3365" y="2756"/>
              <a:ext cx="12" cy="3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33"/>
                </a:cxn>
                <a:cxn ang="0">
                  <a:pos x="9" y="36"/>
                </a:cxn>
                <a:cxn ang="0">
                  <a:pos x="9" y="38"/>
                </a:cxn>
                <a:cxn ang="0">
                  <a:pos x="9" y="38"/>
                </a:cxn>
                <a:cxn ang="0">
                  <a:pos x="9" y="39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2" y="39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2" y="39"/>
                </a:cxn>
                <a:cxn ang="0">
                  <a:pos x="2" y="39"/>
                </a:cxn>
                <a:cxn ang="0">
                  <a:pos x="3" y="38"/>
                </a:cxn>
                <a:cxn ang="0">
                  <a:pos x="3" y="38"/>
                </a:cxn>
                <a:cxn ang="0">
                  <a:pos x="3" y="36"/>
                </a:cxn>
                <a:cxn ang="0">
                  <a:pos x="3" y="33"/>
                </a:cxn>
                <a:cxn ang="0">
                  <a:pos x="3" y="11"/>
                </a:cxn>
                <a:cxn ang="0">
                  <a:pos x="3" y="7"/>
                </a:cxn>
                <a:cxn ang="0">
                  <a:pos x="3" y="5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2" h="39">
                  <a:moveTo>
                    <a:pt x="7" y="0"/>
                  </a:moveTo>
                  <a:lnTo>
                    <a:pt x="7" y="33"/>
                  </a:lnTo>
                  <a:lnTo>
                    <a:pt x="9" y="36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9" y="39"/>
                  </a:lnTo>
                  <a:lnTo>
                    <a:pt x="10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3" y="36"/>
                  </a:lnTo>
                  <a:lnTo>
                    <a:pt x="3" y="33"/>
                  </a:lnTo>
                  <a:lnTo>
                    <a:pt x="3" y="11"/>
                  </a:lnTo>
                  <a:lnTo>
                    <a:pt x="3" y="7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699" name="Freeform 227"/>
            <p:cNvSpPr>
              <a:spLocks noEditPoints="1"/>
            </p:cNvSpPr>
            <p:nvPr/>
          </p:nvSpPr>
          <p:spPr bwMode="auto">
            <a:xfrm>
              <a:off x="3379" y="2770"/>
              <a:ext cx="21" cy="26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6" y="15"/>
                </a:cxn>
                <a:cxn ang="0">
                  <a:pos x="7" y="18"/>
                </a:cxn>
                <a:cxn ang="0">
                  <a:pos x="10" y="21"/>
                </a:cxn>
                <a:cxn ang="0">
                  <a:pos x="14" y="21"/>
                </a:cxn>
                <a:cxn ang="0">
                  <a:pos x="16" y="21"/>
                </a:cxn>
                <a:cxn ang="0">
                  <a:pos x="19" y="21"/>
                </a:cxn>
                <a:cxn ang="0">
                  <a:pos x="20" y="18"/>
                </a:cxn>
                <a:cxn ang="0">
                  <a:pos x="21" y="15"/>
                </a:cxn>
                <a:cxn ang="0">
                  <a:pos x="21" y="17"/>
                </a:cxn>
                <a:cxn ang="0">
                  <a:pos x="21" y="19"/>
                </a:cxn>
                <a:cxn ang="0">
                  <a:pos x="19" y="24"/>
                </a:cxn>
                <a:cxn ang="0">
                  <a:pos x="16" y="25"/>
                </a:cxn>
                <a:cxn ang="0">
                  <a:pos x="12" y="26"/>
                </a:cxn>
                <a:cxn ang="0">
                  <a:pos x="7" y="25"/>
                </a:cxn>
                <a:cxn ang="0">
                  <a:pos x="5" y="22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7" y="1"/>
                </a:cxn>
                <a:cxn ang="0">
                  <a:pos x="13" y="0"/>
                </a:cxn>
                <a:cxn ang="0">
                  <a:pos x="16" y="1"/>
                </a:cxn>
                <a:cxn ang="0">
                  <a:pos x="20" y="3"/>
                </a:cxn>
                <a:cxn ang="0">
                  <a:pos x="21" y="5"/>
                </a:cxn>
                <a:cxn ang="0">
                  <a:pos x="21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6" y="8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4" y="4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6" y="5"/>
                </a:cxn>
                <a:cxn ang="0">
                  <a:pos x="5" y="8"/>
                </a:cxn>
              </a:cxnLst>
              <a:rect l="0" t="0" r="r" b="b"/>
              <a:pathLst>
                <a:path w="21" h="26">
                  <a:moveTo>
                    <a:pt x="5" y="10"/>
                  </a:moveTo>
                  <a:lnTo>
                    <a:pt x="6" y="15"/>
                  </a:lnTo>
                  <a:lnTo>
                    <a:pt x="7" y="18"/>
                  </a:lnTo>
                  <a:lnTo>
                    <a:pt x="10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9" y="21"/>
                  </a:lnTo>
                  <a:lnTo>
                    <a:pt x="20" y="18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9"/>
                  </a:lnTo>
                  <a:lnTo>
                    <a:pt x="19" y="24"/>
                  </a:lnTo>
                  <a:lnTo>
                    <a:pt x="16" y="25"/>
                  </a:lnTo>
                  <a:lnTo>
                    <a:pt x="12" y="26"/>
                  </a:lnTo>
                  <a:lnTo>
                    <a:pt x="7" y="25"/>
                  </a:lnTo>
                  <a:lnTo>
                    <a:pt x="5" y="2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3" y="5"/>
                  </a:lnTo>
                  <a:lnTo>
                    <a:pt x="5" y="4"/>
                  </a:lnTo>
                  <a:lnTo>
                    <a:pt x="7" y="1"/>
                  </a:lnTo>
                  <a:lnTo>
                    <a:pt x="13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1" y="5"/>
                  </a:lnTo>
                  <a:lnTo>
                    <a:pt x="21" y="10"/>
                  </a:lnTo>
                  <a:lnTo>
                    <a:pt x="5" y="10"/>
                  </a:lnTo>
                  <a:close/>
                  <a:moveTo>
                    <a:pt x="5" y="8"/>
                  </a:moveTo>
                  <a:lnTo>
                    <a:pt x="16" y="8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9" y="3"/>
                  </a:lnTo>
                  <a:lnTo>
                    <a:pt x="7" y="3"/>
                  </a:lnTo>
                  <a:lnTo>
                    <a:pt x="6" y="5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00" name="Freeform 228"/>
            <p:cNvSpPr>
              <a:spLocks/>
            </p:cNvSpPr>
            <p:nvPr/>
          </p:nvSpPr>
          <p:spPr bwMode="auto">
            <a:xfrm>
              <a:off x="3403" y="2763"/>
              <a:ext cx="16" cy="3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7"/>
                </a:cxn>
                <a:cxn ang="0">
                  <a:pos x="16" y="7"/>
                </a:cxn>
                <a:cxn ang="0">
                  <a:pos x="16" y="10"/>
                </a:cxn>
                <a:cxn ang="0">
                  <a:pos x="9" y="10"/>
                </a:cxn>
                <a:cxn ang="0">
                  <a:pos x="9" y="25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13" y="29"/>
                </a:cxn>
                <a:cxn ang="0">
                  <a:pos x="14" y="29"/>
                </a:cxn>
                <a:cxn ang="0">
                  <a:pos x="14" y="29"/>
                </a:cxn>
                <a:cxn ang="0">
                  <a:pos x="16" y="28"/>
                </a:cxn>
                <a:cxn ang="0">
                  <a:pos x="16" y="28"/>
                </a:cxn>
                <a:cxn ang="0">
                  <a:pos x="16" y="31"/>
                </a:cxn>
                <a:cxn ang="0">
                  <a:pos x="13" y="32"/>
                </a:cxn>
                <a:cxn ang="0">
                  <a:pos x="11" y="33"/>
                </a:cxn>
                <a:cxn ang="0">
                  <a:pos x="10" y="33"/>
                </a:cxn>
                <a:cxn ang="0">
                  <a:pos x="9" y="33"/>
                </a:cxn>
                <a:cxn ang="0">
                  <a:pos x="7" y="32"/>
                </a:cxn>
                <a:cxn ang="0">
                  <a:pos x="6" y="32"/>
                </a:cxn>
                <a:cxn ang="0">
                  <a:pos x="4" y="31"/>
                </a:cxn>
                <a:cxn ang="0">
                  <a:pos x="4" y="29"/>
                </a:cxn>
                <a:cxn ang="0">
                  <a:pos x="4" y="26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3"/>
                </a:cxn>
                <a:cxn ang="0">
                  <a:pos x="7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6" h="33">
                  <a:moveTo>
                    <a:pt x="9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16" y="10"/>
                  </a:lnTo>
                  <a:lnTo>
                    <a:pt x="9" y="10"/>
                  </a:lnTo>
                  <a:lnTo>
                    <a:pt x="9" y="25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1"/>
                  </a:lnTo>
                  <a:lnTo>
                    <a:pt x="13" y="32"/>
                  </a:lnTo>
                  <a:lnTo>
                    <a:pt x="11" y="33"/>
                  </a:lnTo>
                  <a:lnTo>
                    <a:pt x="10" y="33"/>
                  </a:lnTo>
                  <a:lnTo>
                    <a:pt x="9" y="33"/>
                  </a:lnTo>
                  <a:lnTo>
                    <a:pt x="7" y="32"/>
                  </a:lnTo>
                  <a:lnTo>
                    <a:pt x="6" y="32"/>
                  </a:lnTo>
                  <a:lnTo>
                    <a:pt x="4" y="31"/>
                  </a:lnTo>
                  <a:lnTo>
                    <a:pt x="4" y="29"/>
                  </a:lnTo>
                  <a:lnTo>
                    <a:pt x="4" y="26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3"/>
                  </a:lnTo>
                  <a:lnTo>
                    <a:pt x="7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01" name="Freeform 229"/>
            <p:cNvSpPr>
              <a:spLocks noEditPoints="1"/>
            </p:cNvSpPr>
            <p:nvPr/>
          </p:nvSpPr>
          <p:spPr bwMode="auto">
            <a:xfrm>
              <a:off x="3421" y="2770"/>
              <a:ext cx="21" cy="26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15"/>
                </a:cxn>
                <a:cxn ang="0">
                  <a:pos x="6" y="18"/>
                </a:cxn>
                <a:cxn ang="0">
                  <a:pos x="10" y="21"/>
                </a:cxn>
                <a:cxn ang="0">
                  <a:pos x="13" y="21"/>
                </a:cxn>
                <a:cxn ang="0">
                  <a:pos x="16" y="21"/>
                </a:cxn>
                <a:cxn ang="0">
                  <a:pos x="17" y="21"/>
                </a:cxn>
                <a:cxn ang="0">
                  <a:pos x="19" y="18"/>
                </a:cxn>
                <a:cxn ang="0">
                  <a:pos x="20" y="15"/>
                </a:cxn>
                <a:cxn ang="0">
                  <a:pos x="21" y="17"/>
                </a:cxn>
                <a:cxn ang="0">
                  <a:pos x="20" y="19"/>
                </a:cxn>
                <a:cxn ang="0">
                  <a:pos x="17" y="24"/>
                </a:cxn>
                <a:cxn ang="0">
                  <a:pos x="14" y="25"/>
                </a:cxn>
                <a:cxn ang="0">
                  <a:pos x="10" y="26"/>
                </a:cxn>
                <a:cxn ang="0">
                  <a:pos x="6" y="25"/>
                </a:cxn>
                <a:cxn ang="0">
                  <a:pos x="3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2" y="5"/>
                </a:cxn>
                <a:cxn ang="0">
                  <a:pos x="3" y="4"/>
                </a:cxn>
                <a:cxn ang="0">
                  <a:pos x="7" y="1"/>
                </a:cxn>
                <a:cxn ang="0">
                  <a:pos x="12" y="0"/>
                </a:cxn>
                <a:cxn ang="0">
                  <a:pos x="16" y="1"/>
                </a:cxn>
                <a:cxn ang="0">
                  <a:pos x="19" y="3"/>
                </a:cxn>
                <a:cxn ang="0">
                  <a:pos x="20" y="5"/>
                </a:cxn>
                <a:cxn ang="0">
                  <a:pos x="21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2" y="1"/>
                </a:cxn>
                <a:cxn ang="0">
                  <a:pos x="10" y="1"/>
                </a:cxn>
                <a:cxn ang="0">
                  <a:pos x="7" y="3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8"/>
                </a:cxn>
              </a:cxnLst>
              <a:rect l="0" t="0" r="r" b="b"/>
              <a:pathLst>
                <a:path w="21" h="26">
                  <a:moveTo>
                    <a:pt x="5" y="10"/>
                  </a:moveTo>
                  <a:lnTo>
                    <a:pt x="5" y="15"/>
                  </a:lnTo>
                  <a:lnTo>
                    <a:pt x="6" y="18"/>
                  </a:lnTo>
                  <a:lnTo>
                    <a:pt x="10" y="21"/>
                  </a:lnTo>
                  <a:lnTo>
                    <a:pt x="13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8"/>
                  </a:lnTo>
                  <a:lnTo>
                    <a:pt x="20" y="15"/>
                  </a:lnTo>
                  <a:lnTo>
                    <a:pt x="21" y="17"/>
                  </a:lnTo>
                  <a:lnTo>
                    <a:pt x="20" y="19"/>
                  </a:lnTo>
                  <a:lnTo>
                    <a:pt x="17" y="24"/>
                  </a:lnTo>
                  <a:lnTo>
                    <a:pt x="14" y="25"/>
                  </a:lnTo>
                  <a:lnTo>
                    <a:pt x="10" y="26"/>
                  </a:lnTo>
                  <a:lnTo>
                    <a:pt x="6" y="25"/>
                  </a:lnTo>
                  <a:lnTo>
                    <a:pt x="3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5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0" y="5"/>
                  </a:lnTo>
                  <a:lnTo>
                    <a:pt x="21" y="10"/>
                  </a:lnTo>
                  <a:lnTo>
                    <a:pt x="5" y="10"/>
                  </a:lnTo>
                  <a:close/>
                  <a:moveTo>
                    <a:pt x="5" y="8"/>
                  </a:moveTo>
                  <a:lnTo>
                    <a:pt x="14" y="8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7" y="3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02" name="Freeform 230"/>
            <p:cNvSpPr>
              <a:spLocks/>
            </p:cNvSpPr>
            <p:nvPr/>
          </p:nvSpPr>
          <p:spPr bwMode="auto">
            <a:xfrm>
              <a:off x="3445" y="2770"/>
              <a:ext cx="19" cy="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7"/>
                </a:cxn>
                <a:cxn ang="0">
                  <a:pos x="10" y="3"/>
                </a:cxn>
                <a:cxn ang="0">
                  <a:pos x="13" y="1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7" y="1"/>
                </a:cxn>
                <a:cxn ang="0">
                  <a:pos x="17" y="3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6" y="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4"/>
                </a:cxn>
                <a:cxn ang="0">
                  <a:pos x="10" y="7"/>
                </a:cxn>
                <a:cxn ang="0">
                  <a:pos x="9" y="8"/>
                </a:cxn>
                <a:cxn ang="0">
                  <a:pos x="9" y="19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9" y="24"/>
                </a:cxn>
                <a:cxn ang="0">
                  <a:pos x="10" y="24"/>
                </a:cxn>
                <a:cxn ang="0">
                  <a:pos x="12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2" y="25"/>
                </a:cxn>
                <a:cxn ang="0">
                  <a:pos x="3" y="24"/>
                </a:cxn>
                <a:cxn ang="0">
                  <a:pos x="3" y="24"/>
                </a:cxn>
                <a:cxn ang="0">
                  <a:pos x="3" y="22"/>
                </a:cxn>
                <a:cxn ang="0">
                  <a:pos x="3" y="22"/>
                </a:cxn>
                <a:cxn ang="0">
                  <a:pos x="3" y="19"/>
                </a:cxn>
                <a:cxn ang="0">
                  <a:pos x="3" y="11"/>
                </a:cxn>
                <a:cxn ang="0">
                  <a:pos x="3" y="7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9" h="25">
                  <a:moveTo>
                    <a:pt x="9" y="0"/>
                  </a:moveTo>
                  <a:lnTo>
                    <a:pt x="9" y="7"/>
                  </a:lnTo>
                  <a:lnTo>
                    <a:pt x="10" y="3"/>
                  </a:lnTo>
                  <a:lnTo>
                    <a:pt x="13" y="1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6" y="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10" y="7"/>
                  </a:lnTo>
                  <a:lnTo>
                    <a:pt x="9" y="8"/>
                  </a:lnTo>
                  <a:lnTo>
                    <a:pt x="9" y="19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4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3" y="19"/>
                  </a:lnTo>
                  <a:lnTo>
                    <a:pt x="3" y="11"/>
                  </a:ln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3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03" name="Freeform 231"/>
            <p:cNvSpPr>
              <a:spLocks/>
            </p:cNvSpPr>
            <p:nvPr/>
          </p:nvSpPr>
          <p:spPr bwMode="auto">
            <a:xfrm>
              <a:off x="2284" y="2826"/>
              <a:ext cx="43" cy="3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9" y="29"/>
                </a:cxn>
                <a:cxn ang="0">
                  <a:pos x="35" y="7"/>
                </a:cxn>
                <a:cxn ang="0">
                  <a:pos x="36" y="4"/>
                </a:cxn>
                <a:cxn ang="0">
                  <a:pos x="36" y="3"/>
                </a:cxn>
                <a:cxn ang="0">
                  <a:pos x="36" y="1"/>
                </a:cxn>
                <a:cxn ang="0">
                  <a:pos x="35" y="1"/>
                </a:cxn>
                <a:cxn ang="0">
                  <a:pos x="34" y="1"/>
                </a:cxn>
                <a:cxn ang="0">
                  <a:pos x="32" y="1"/>
                </a:cxn>
                <a:cxn ang="0">
                  <a:pos x="32" y="1"/>
                </a:cxn>
                <a:cxn ang="0">
                  <a:pos x="32" y="1"/>
                </a:cxn>
                <a:cxn ang="0">
                  <a:pos x="32" y="0"/>
                </a:cxn>
                <a:cxn ang="0">
                  <a:pos x="43" y="0"/>
                </a:cxn>
                <a:cxn ang="0">
                  <a:pos x="43" y="1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1"/>
                </a:cxn>
                <a:cxn ang="0">
                  <a:pos x="39" y="3"/>
                </a:cxn>
                <a:cxn ang="0">
                  <a:pos x="38" y="4"/>
                </a:cxn>
                <a:cxn ang="0">
                  <a:pos x="36" y="7"/>
                </a:cxn>
                <a:cxn ang="0">
                  <a:pos x="28" y="38"/>
                </a:cxn>
                <a:cxn ang="0">
                  <a:pos x="28" y="38"/>
                </a:cxn>
                <a:cxn ang="0">
                  <a:pos x="15" y="7"/>
                </a:cxn>
                <a:cxn ang="0">
                  <a:pos x="8" y="29"/>
                </a:cxn>
                <a:cxn ang="0">
                  <a:pos x="8" y="32"/>
                </a:cxn>
                <a:cxn ang="0">
                  <a:pos x="8" y="34"/>
                </a:cxn>
                <a:cxn ang="0">
                  <a:pos x="8" y="35"/>
                </a:cxn>
                <a:cxn ang="0">
                  <a:pos x="8" y="35"/>
                </a:cxn>
                <a:cxn ang="0">
                  <a:pos x="10" y="35"/>
                </a:cxn>
                <a:cxn ang="0">
                  <a:pos x="11" y="36"/>
                </a:cxn>
                <a:cxn ang="0">
                  <a:pos x="11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1" y="35"/>
                </a:cxn>
                <a:cxn ang="0">
                  <a:pos x="3" y="35"/>
                </a:cxn>
                <a:cxn ang="0">
                  <a:pos x="4" y="35"/>
                </a:cxn>
                <a:cxn ang="0">
                  <a:pos x="4" y="34"/>
                </a:cxn>
                <a:cxn ang="0">
                  <a:pos x="5" y="32"/>
                </a:cxn>
                <a:cxn ang="0">
                  <a:pos x="7" y="31"/>
                </a:cxn>
                <a:cxn ang="0">
                  <a:pos x="14" y="4"/>
                </a:cxn>
                <a:cxn ang="0">
                  <a:pos x="12" y="3"/>
                </a:cxn>
                <a:cxn ang="0">
                  <a:pos x="11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17" y="0"/>
                </a:cxn>
              </a:cxnLst>
              <a:rect l="0" t="0" r="r" b="b"/>
              <a:pathLst>
                <a:path w="43" h="38">
                  <a:moveTo>
                    <a:pt x="17" y="0"/>
                  </a:moveTo>
                  <a:lnTo>
                    <a:pt x="29" y="29"/>
                  </a:lnTo>
                  <a:lnTo>
                    <a:pt x="35" y="7"/>
                  </a:lnTo>
                  <a:lnTo>
                    <a:pt x="36" y="4"/>
                  </a:lnTo>
                  <a:lnTo>
                    <a:pt x="36" y="3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4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lnTo>
                    <a:pt x="43" y="0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9" y="3"/>
                  </a:lnTo>
                  <a:lnTo>
                    <a:pt x="38" y="4"/>
                  </a:lnTo>
                  <a:lnTo>
                    <a:pt x="36" y="7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15" y="7"/>
                  </a:lnTo>
                  <a:lnTo>
                    <a:pt x="8" y="29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10" y="35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35"/>
                  </a:lnTo>
                  <a:lnTo>
                    <a:pt x="3" y="35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5" y="32"/>
                  </a:lnTo>
                  <a:lnTo>
                    <a:pt x="7" y="31"/>
                  </a:lnTo>
                  <a:lnTo>
                    <a:pt x="14" y="4"/>
                  </a:lnTo>
                  <a:lnTo>
                    <a:pt x="12" y="3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04" name="Freeform 232"/>
            <p:cNvSpPr>
              <a:spLocks noEditPoints="1"/>
            </p:cNvSpPr>
            <p:nvPr/>
          </p:nvSpPr>
          <p:spPr bwMode="auto">
            <a:xfrm>
              <a:off x="2326" y="2825"/>
              <a:ext cx="38" cy="3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8" y="1"/>
                </a:cxn>
                <a:cxn ang="0">
                  <a:pos x="31" y="1"/>
                </a:cxn>
                <a:cxn ang="0">
                  <a:pos x="34" y="4"/>
                </a:cxn>
                <a:cxn ang="0">
                  <a:pos x="35" y="7"/>
                </a:cxn>
                <a:cxn ang="0">
                  <a:pos x="36" y="9"/>
                </a:cxn>
                <a:cxn ang="0">
                  <a:pos x="38" y="12"/>
                </a:cxn>
                <a:cxn ang="0">
                  <a:pos x="36" y="19"/>
                </a:cxn>
                <a:cxn ang="0">
                  <a:pos x="34" y="25"/>
                </a:cxn>
                <a:cxn ang="0">
                  <a:pos x="29" y="30"/>
                </a:cxn>
                <a:cxn ang="0">
                  <a:pos x="25" y="35"/>
                </a:cxn>
                <a:cxn ang="0">
                  <a:pos x="20" y="37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6" y="36"/>
                </a:cxn>
                <a:cxn ang="0">
                  <a:pos x="4" y="35"/>
                </a:cxn>
                <a:cxn ang="0">
                  <a:pos x="1" y="32"/>
                </a:cxn>
                <a:cxn ang="0">
                  <a:pos x="1" y="29"/>
                </a:cxn>
                <a:cxn ang="0">
                  <a:pos x="0" y="26"/>
                </a:cxn>
                <a:cxn ang="0">
                  <a:pos x="1" y="21"/>
                </a:cxn>
                <a:cxn ang="0">
                  <a:pos x="3" y="15"/>
                </a:cxn>
                <a:cxn ang="0">
                  <a:pos x="6" y="11"/>
                </a:cxn>
                <a:cxn ang="0">
                  <a:pos x="8" y="7"/>
                </a:cxn>
                <a:cxn ang="0">
                  <a:pos x="13" y="4"/>
                </a:cxn>
                <a:cxn ang="0">
                  <a:pos x="17" y="2"/>
                </a:cxn>
                <a:cxn ang="0">
                  <a:pos x="21" y="1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1" y="1"/>
                </a:cxn>
                <a:cxn ang="0">
                  <a:pos x="18" y="2"/>
                </a:cxn>
                <a:cxn ang="0">
                  <a:pos x="15" y="4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8" y="15"/>
                </a:cxn>
                <a:cxn ang="0">
                  <a:pos x="7" y="22"/>
                </a:cxn>
                <a:cxn ang="0">
                  <a:pos x="6" y="28"/>
                </a:cxn>
                <a:cxn ang="0">
                  <a:pos x="6" y="30"/>
                </a:cxn>
                <a:cxn ang="0">
                  <a:pos x="8" y="35"/>
                </a:cxn>
                <a:cxn ang="0">
                  <a:pos x="10" y="36"/>
                </a:cxn>
                <a:cxn ang="0">
                  <a:pos x="14" y="37"/>
                </a:cxn>
                <a:cxn ang="0">
                  <a:pos x="17" y="37"/>
                </a:cxn>
                <a:cxn ang="0">
                  <a:pos x="20" y="36"/>
                </a:cxn>
                <a:cxn ang="0">
                  <a:pos x="21" y="35"/>
                </a:cxn>
                <a:cxn ang="0">
                  <a:pos x="24" y="32"/>
                </a:cxn>
                <a:cxn ang="0">
                  <a:pos x="27" y="28"/>
                </a:cxn>
                <a:cxn ang="0">
                  <a:pos x="29" y="22"/>
                </a:cxn>
                <a:cxn ang="0">
                  <a:pos x="31" y="16"/>
                </a:cxn>
                <a:cxn ang="0">
                  <a:pos x="32" y="11"/>
                </a:cxn>
                <a:cxn ang="0">
                  <a:pos x="31" y="7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4" y="1"/>
                </a:cxn>
              </a:cxnLst>
              <a:rect l="0" t="0" r="r" b="b"/>
              <a:pathLst>
                <a:path w="38" h="39">
                  <a:moveTo>
                    <a:pt x="25" y="0"/>
                  </a:moveTo>
                  <a:lnTo>
                    <a:pt x="28" y="1"/>
                  </a:lnTo>
                  <a:lnTo>
                    <a:pt x="31" y="1"/>
                  </a:lnTo>
                  <a:lnTo>
                    <a:pt x="34" y="4"/>
                  </a:lnTo>
                  <a:lnTo>
                    <a:pt x="35" y="7"/>
                  </a:lnTo>
                  <a:lnTo>
                    <a:pt x="36" y="9"/>
                  </a:lnTo>
                  <a:lnTo>
                    <a:pt x="38" y="12"/>
                  </a:lnTo>
                  <a:lnTo>
                    <a:pt x="36" y="19"/>
                  </a:lnTo>
                  <a:lnTo>
                    <a:pt x="34" y="25"/>
                  </a:lnTo>
                  <a:lnTo>
                    <a:pt x="29" y="30"/>
                  </a:lnTo>
                  <a:lnTo>
                    <a:pt x="25" y="35"/>
                  </a:lnTo>
                  <a:lnTo>
                    <a:pt x="20" y="37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6" y="36"/>
                  </a:lnTo>
                  <a:lnTo>
                    <a:pt x="4" y="35"/>
                  </a:lnTo>
                  <a:lnTo>
                    <a:pt x="1" y="32"/>
                  </a:lnTo>
                  <a:lnTo>
                    <a:pt x="1" y="29"/>
                  </a:lnTo>
                  <a:lnTo>
                    <a:pt x="0" y="26"/>
                  </a:lnTo>
                  <a:lnTo>
                    <a:pt x="1" y="21"/>
                  </a:lnTo>
                  <a:lnTo>
                    <a:pt x="3" y="15"/>
                  </a:lnTo>
                  <a:lnTo>
                    <a:pt x="6" y="11"/>
                  </a:lnTo>
                  <a:lnTo>
                    <a:pt x="8" y="7"/>
                  </a:lnTo>
                  <a:lnTo>
                    <a:pt x="13" y="4"/>
                  </a:lnTo>
                  <a:lnTo>
                    <a:pt x="17" y="2"/>
                  </a:lnTo>
                  <a:lnTo>
                    <a:pt x="21" y="1"/>
                  </a:lnTo>
                  <a:lnTo>
                    <a:pt x="25" y="0"/>
                  </a:lnTo>
                  <a:close/>
                  <a:moveTo>
                    <a:pt x="24" y="1"/>
                  </a:moveTo>
                  <a:lnTo>
                    <a:pt x="21" y="1"/>
                  </a:lnTo>
                  <a:lnTo>
                    <a:pt x="18" y="2"/>
                  </a:lnTo>
                  <a:lnTo>
                    <a:pt x="15" y="4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8" y="15"/>
                  </a:lnTo>
                  <a:lnTo>
                    <a:pt x="7" y="22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5"/>
                  </a:lnTo>
                  <a:lnTo>
                    <a:pt x="10" y="36"/>
                  </a:lnTo>
                  <a:lnTo>
                    <a:pt x="14" y="37"/>
                  </a:lnTo>
                  <a:lnTo>
                    <a:pt x="17" y="37"/>
                  </a:lnTo>
                  <a:lnTo>
                    <a:pt x="20" y="36"/>
                  </a:lnTo>
                  <a:lnTo>
                    <a:pt x="21" y="35"/>
                  </a:lnTo>
                  <a:lnTo>
                    <a:pt x="24" y="32"/>
                  </a:lnTo>
                  <a:lnTo>
                    <a:pt x="27" y="28"/>
                  </a:lnTo>
                  <a:lnTo>
                    <a:pt x="29" y="22"/>
                  </a:lnTo>
                  <a:lnTo>
                    <a:pt x="31" y="16"/>
                  </a:lnTo>
                  <a:lnTo>
                    <a:pt x="32" y="11"/>
                  </a:lnTo>
                  <a:lnTo>
                    <a:pt x="31" y="7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05" name="Freeform 233"/>
            <p:cNvSpPr>
              <a:spLocks/>
            </p:cNvSpPr>
            <p:nvPr/>
          </p:nvSpPr>
          <p:spPr bwMode="auto">
            <a:xfrm>
              <a:off x="2362" y="2826"/>
              <a:ext cx="55" cy="3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3" y="31"/>
                </a:cxn>
                <a:cxn ang="0">
                  <a:pos x="47" y="0"/>
                </a:cxn>
                <a:cxn ang="0">
                  <a:pos x="55" y="0"/>
                </a:cxn>
                <a:cxn ang="0">
                  <a:pos x="55" y="1"/>
                </a:cxn>
                <a:cxn ang="0">
                  <a:pos x="52" y="1"/>
                </a:cxn>
                <a:cxn ang="0">
                  <a:pos x="51" y="1"/>
                </a:cxn>
                <a:cxn ang="0">
                  <a:pos x="50" y="1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8" y="7"/>
                </a:cxn>
                <a:cxn ang="0">
                  <a:pos x="41" y="31"/>
                </a:cxn>
                <a:cxn ang="0">
                  <a:pos x="41" y="32"/>
                </a:cxn>
                <a:cxn ang="0">
                  <a:pos x="41" y="34"/>
                </a:cxn>
                <a:cxn ang="0">
                  <a:pos x="41" y="35"/>
                </a:cxn>
                <a:cxn ang="0">
                  <a:pos x="41" y="35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5" y="36"/>
                </a:cxn>
                <a:cxn ang="0">
                  <a:pos x="45" y="36"/>
                </a:cxn>
                <a:cxn ang="0">
                  <a:pos x="30" y="36"/>
                </a:cxn>
                <a:cxn ang="0">
                  <a:pos x="30" y="36"/>
                </a:cxn>
                <a:cxn ang="0">
                  <a:pos x="30" y="36"/>
                </a:cxn>
                <a:cxn ang="0">
                  <a:pos x="33" y="35"/>
                </a:cxn>
                <a:cxn ang="0">
                  <a:pos x="34" y="35"/>
                </a:cxn>
                <a:cxn ang="0">
                  <a:pos x="34" y="35"/>
                </a:cxn>
                <a:cxn ang="0">
                  <a:pos x="35" y="34"/>
                </a:cxn>
                <a:cxn ang="0">
                  <a:pos x="35" y="32"/>
                </a:cxn>
                <a:cxn ang="0">
                  <a:pos x="37" y="28"/>
                </a:cxn>
                <a:cxn ang="0">
                  <a:pos x="42" y="7"/>
                </a:cxn>
                <a:cxn ang="0">
                  <a:pos x="21" y="36"/>
                </a:cxn>
                <a:cxn ang="0">
                  <a:pos x="20" y="36"/>
                </a:cxn>
                <a:cxn ang="0">
                  <a:pos x="16" y="7"/>
                </a:cxn>
                <a:cxn ang="0">
                  <a:pos x="9" y="29"/>
                </a:cxn>
                <a:cxn ang="0">
                  <a:pos x="9" y="32"/>
                </a:cxn>
                <a:cxn ang="0">
                  <a:pos x="9" y="34"/>
                </a:cxn>
                <a:cxn ang="0">
                  <a:pos x="9" y="35"/>
                </a:cxn>
                <a:cxn ang="0">
                  <a:pos x="9" y="35"/>
                </a:cxn>
                <a:cxn ang="0">
                  <a:pos x="10" y="35"/>
                </a:cxn>
                <a:cxn ang="0">
                  <a:pos x="13" y="36"/>
                </a:cxn>
                <a:cxn ang="0">
                  <a:pos x="12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6"/>
                </a:cxn>
                <a:cxn ang="0">
                  <a:pos x="3" y="35"/>
                </a:cxn>
                <a:cxn ang="0">
                  <a:pos x="5" y="35"/>
                </a:cxn>
                <a:cxn ang="0">
                  <a:pos x="6" y="34"/>
                </a:cxn>
                <a:cxn ang="0">
                  <a:pos x="7" y="31"/>
                </a:cxn>
                <a:cxn ang="0">
                  <a:pos x="14" y="3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9" y="0"/>
                </a:cxn>
              </a:cxnLst>
              <a:rect l="0" t="0" r="r" b="b"/>
              <a:pathLst>
                <a:path w="55" h="36">
                  <a:moveTo>
                    <a:pt x="19" y="0"/>
                  </a:moveTo>
                  <a:lnTo>
                    <a:pt x="23" y="31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5" y="1"/>
                  </a:lnTo>
                  <a:lnTo>
                    <a:pt x="52" y="1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50" y="3"/>
                  </a:lnTo>
                  <a:lnTo>
                    <a:pt x="48" y="4"/>
                  </a:lnTo>
                  <a:lnTo>
                    <a:pt x="48" y="7"/>
                  </a:lnTo>
                  <a:lnTo>
                    <a:pt x="41" y="31"/>
                  </a:lnTo>
                  <a:lnTo>
                    <a:pt x="41" y="32"/>
                  </a:lnTo>
                  <a:lnTo>
                    <a:pt x="41" y="34"/>
                  </a:lnTo>
                  <a:lnTo>
                    <a:pt x="41" y="35"/>
                  </a:lnTo>
                  <a:lnTo>
                    <a:pt x="41" y="35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5" y="36"/>
                  </a:lnTo>
                  <a:lnTo>
                    <a:pt x="45" y="36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3" y="35"/>
                  </a:lnTo>
                  <a:lnTo>
                    <a:pt x="34" y="35"/>
                  </a:lnTo>
                  <a:lnTo>
                    <a:pt x="34" y="35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7" y="28"/>
                  </a:lnTo>
                  <a:lnTo>
                    <a:pt x="42" y="7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6" y="7"/>
                  </a:lnTo>
                  <a:lnTo>
                    <a:pt x="9" y="29"/>
                  </a:lnTo>
                  <a:lnTo>
                    <a:pt x="9" y="32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10" y="35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3" y="35"/>
                  </a:lnTo>
                  <a:lnTo>
                    <a:pt x="5" y="35"/>
                  </a:lnTo>
                  <a:lnTo>
                    <a:pt x="6" y="34"/>
                  </a:lnTo>
                  <a:lnTo>
                    <a:pt x="7" y="31"/>
                  </a:lnTo>
                  <a:lnTo>
                    <a:pt x="14" y="3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06" name="Freeform 234"/>
            <p:cNvSpPr>
              <a:spLocks/>
            </p:cNvSpPr>
            <p:nvPr/>
          </p:nvSpPr>
          <p:spPr bwMode="auto">
            <a:xfrm>
              <a:off x="2409" y="2826"/>
              <a:ext cx="25" cy="36"/>
            </a:xfrm>
            <a:custGeom>
              <a:avLst/>
              <a:gdLst/>
              <a:ahLst/>
              <a:cxnLst>
                <a:cxn ang="0">
                  <a:pos x="15" y="36"/>
                </a:cxn>
                <a:cxn ang="0">
                  <a:pos x="15" y="36"/>
                </a:cxn>
                <a:cxn ang="0">
                  <a:pos x="0" y="36"/>
                </a:cxn>
                <a:cxn ang="0">
                  <a:pos x="1" y="36"/>
                </a:cxn>
                <a:cxn ang="0">
                  <a:pos x="3" y="35"/>
                </a:cxn>
                <a:cxn ang="0">
                  <a:pos x="4" y="35"/>
                </a:cxn>
                <a:cxn ang="0">
                  <a:pos x="5" y="35"/>
                </a:cxn>
                <a:cxn ang="0">
                  <a:pos x="5" y="34"/>
                </a:cxn>
                <a:cxn ang="0">
                  <a:pos x="7" y="32"/>
                </a:cxn>
                <a:cxn ang="0">
                  <a:pos x="7" y="29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0" y="1"/>
                </a:cxn>
                <a:cxn ang="0">
                  <a:pos x="11" y="0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2" y="1"/>
                </a:cxn>
                <a:cxn ang="0">
                  <a:pos x="21" y="1"/>
                </a:cxn>
                <a:cxn ang="0">
                  <a:pos x="19" y="3"/>
                </a:cxn>
                <a:cxn ang="0">
                  <a:pos x="19" y="4"/>
                </a:cxn>
                <a:cxn ang="0">
                  <a:pos x="18" y="8"/>
                </a:cxn>
                <a:cxn ang="0">
                  <a:pos x="12" y="31"/>
                </a:cxn>
                <a:cxn ang="0">
                  <a:pos x="11" y="32"/>
                </a:cxn>
                <a:cxn ang="0">
                  <a:pos x="11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2" y="35"/>
                </a:cxn>
                <a:cxn ang="0">
                  <a:pos x="12" y="35"/>
                </a:cxn>
                <a:cxn ang="0">
                  <a:pos x="14" y="35"/>
                </a:cxn>
                <a:cxn ang="0">
                  <a:pos x="15" y="36"/>
                </a:cxn>
              </a:cxnLst>
              <a:rect l="0" t="0" r="r" b="b"/>
              <a:pathLst>
                <a:path w="25" h="36">
                  <a:moveTo>
                    <a:pt x="15" y="36"/>
                  </a:moveTo>
                  <a:lnTo>
                    <a:pt x="15" y="36"/>
                  </a:lnTo>
                  <a:lnTo>
                    <a:pt x="0" y="36"/>
                  </a:lnTo>
                  <a:lnTo>
                    <a:pt x="1" y="36"/>
                  </a:lnTo>
                  <a:lnTo>
                    <a:pt x="3" y="35"/>
                  </a:lnTo>
                  <a:lnTo>
                    <a:pt x="4" y="35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7" y="29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1"/>
                  </a:lnTo>
                  <a:lnTo>
                    <a:pt x="21" y="1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8" y="8"/>
                  </a:lnTo>
                  <a:lnTo>
                    <a:pt x="12" y="31"/>
                  </a:lnTo>
                  <a:lnTo>
                    <a:pt x="11" y="32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4" y="35"/>
                  </a:lnTo>
                  <a:lnTo>
                    <a:pt x="15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07" name="Freeform 235"/>
            <p:cNvSpPr>
              <a:spLocks/>
            </p:cNvSpPr>
            <p:nvPr/>
          </p:nvSpPr>
          <p:spPr bwMode="auto">
            <a:xfrm>
              <a:off x="2427" y="2826"/>
              <a:ext cx="43" cy="3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9" y="29"/>
                </a:cxn>
                <a:cxn ang="0">
                  <a:pos x="35" y="7"/>
                </a:cxn>
                <a:cxn ang="0">
                  <a:pos x="36" y="4"/>
                </a:cxn>
                <a:cxn ang="0">
                  <a:pos x="36" y="3"/>
                </a:cxn>
                <a:cxn ang="0">
                  <a:pos x="36" y="1"/>
                </a:cxn>
                <a:cxn ang="0">
                  <a:pos x="35" y="1"/>
                </a:cxn>
                <a:cxn ang="0">
                  <a:pos x="35" y="1"/>
                </a:cxn>
                <a:cxn ang="0">
                  <a:pos x="32" y="1"/>
                </a:cxn>
                <a:cxn ang="0">
                  <a:pos x="32" y="1"/>
                </a:cxn>
                <a:cxn ang="0">
                  <a:pos x="32" y="1"/>
                </a:cxn>
                <a:cxn ang="0">
                  <a:pos x="32" y="0"/>
                </a:cxn>
                <a:cxn ang="0">
                  <a:pos x="43" y="0"/>
                </a:cxn>
                <a:cxn ang="0">
                  <a:pos x="43" y="1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1"/>
                </a:cxn>
                <a:cxn ang="0">
                  <a:pos x="39" y="3"/>
                </a:cxn>
                <a:cxn ang="0">
                  <a:pos x="38" y="4"/>
                </a:cxn>
                <a:cxn ang="0">
                  <a:pos x="38" y="7"/>
                </a:cxn>
                <a:cxn ang="0">
                  <a:pos x="28" y="38"/>
                </a:cxn>
                <a:cxn ang="0">
                  <a:pos x="28" y="38"/>
                </a:cxn>
                <a:cxn ang="0">
                  <a:pos x="15" y="7"/>
                </a:cxn>
                <a:cxn ang="0">
                  <a:pos x="8" y="29"/>
                </a:cxn>
                <a:cxn ang="0">
                  <a:pos x="8" y="32"/>
                </a:cxn>
                <a:cxn ang="0">
                  <a:pos x="8" y="34"/>
                </a:cxn>
                <a:cxn ang="0">
                  <a:pos x="8" y="35"/>
                </a:cxn>
                <a:cxn ang="0">
                  <a:pos x="8" y="35"/>
                </a:cxn>
                <a:cxn ang="0">
                  <a:pos x="10" y="35"/>
                </a:cxn>
                <a:cxn ang="0">
                  <a:pos x="11" y="36"/>
                </a:cxn>
                <a:cxn ang="0">
                  <a:pos x="11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3" y="35"/>
                </a:cxn>
                <a:cxn ang="0">
                  <a:pos x="3" y="35"/>
                </a:cxn>
                <a:cxn ang="0">
                  <a:pos x="4" y="35"/>
                </a:cxn>
                <a:cxn ang="0">
                  <a:pos x="4" y="34"/>
                </a:cxn>
                <a:cxn ang="0">
                  <a:pos x="6" y="32"/>
                </a:cxn>
                <a:cxn ang="0">
                  <a:pos x="7" y="31"/>
                </a:cxn>
                <a:cxn ang="0">
                  <a:pos x="14" y="4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17" y="0"/>
                </a:cxn>
              </a:cxnLst>
              <a:rect l="0" t="0" r="r" b="b"/>
              <a:pathLst>
                <a:path w="43" h="38">
                  <a:moveTo>
                    <a:pt x="17" y="0"/>
                  </a:moveTo>
                  <a:lnTo>
                    <a:pt x="29" y="29"/>
                  </a:lnTo>
                  <a:lnTo>
                    <a:pt x="35" y="7"/>
                  </a:lnTo>
                  <a:lnTo>
                    <a:pt x="36" y="4"/>
                  </a:lnTo>
                  <a:lnTo>
                    <a:pt x="36" y="3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lnTo>
                    <a:pt x="43" y="0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9" y="3"/>
                  </a:lnTo>
                  <a:lnTo>
                    <a:pt x="38" y="4"/>
                  </a:lnTo>
                  <a:lnTo>
                    <a:pt x="38" y="7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15" y="7"/>
                  </a:lnTo>
                  <a:lnTo>
                    <a:pt x="8" y="29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10" y="35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7" y="31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08" name="Freeform 236"/>
            <p:cNvSpPr>
              <a:spLocks noEditPoints="1"/>
            </p:cNvSpPr>
            <p:nvPr/>
          </p:nvSpPr>
          <p:spPr bwMode="auto">
            <a:xfrm>
              <a:off x="2462" y="2825"/>
              <a:ext cx="34" cy="37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29" y="30"/>
                </a:cxn>
                <a:cxn ang="0">
                  <a:pos x="29" y="33"/>
                </a:cxn>
                <a:cxn ang="0">
                  <a:pos x="29" y="33"/>
                </a:cxn>
                <a:cxn ang="0">
                  <a:pos x="29" y="35"/>
                </a:cxn>
                <a:cxn ang="0">
                  <a:pos x="29" y="35"/>
                </a:cxn>
                <a:cxn ang="0">
                  <a:pos x="29" y="36"/>
                </a:cxn>
                <a:cxn ang="0">
                  <a:pos x="31" y="36"/>
                </a:cxn>
                <a:cxn ang="0">
                  <a:pos x="32" y="36"/>
                </a:cxn>
                <a:cxn ang="0">
                  <a:pos x="34" y="37"/>
                </a:cxn>
                <a:cxn ang="0">
                  <a:pos x="34" y="37"/>
                </a:cxn>
                <a:cxn ang="0">
                  <a:pos x="18" y="37"/>
                </a:cxn>
                <a:cxn ang="0">
                  <a:pos x="20" y="37"/>
                </a:cxn>
                <a:cxn ang="0">
                  <a:pos x="20" y="37"/>
                </a:cxn>
                <a:cxn ang="0">
                  <a:pos x="21" y="36"/>
                </a:cxn>
                <a:cxn ang="0">
                  <a:pos x="22" y="36"/>
                </a:cxn>
                <a:cxn ang="0">
                  <a:pos x="24" y="36"/>
                </a:cxn>
                <a:cxn ang="0">
                  <a:pos x="24" y="35"/>
                </a:cxn>
                <a:cxn ang="0">
                  <a:pos x="24" y="33"/>
                </a:cxn>
                <a:cxn ang="0">
                  <a:pos x="24" y="30"/>
                </a:cxn>
                <a:cxn ang="0">
                  <a:pos x="25" y="26"/>
                </a:cxn>
                <a:cxn ang="0">
                  <a:pos x="14" y="26"/>
                </a:cxn>
                <a:cxn ang="0">
                  <a:pos x="10" y="30"/>
                </a:cxn>
                <a:cxn ang="0">
                  <a:pos x="8" y="32"/>
                </a:cxn>
                <a:cxn ang="0">
                  <a:pos x="8" y="33"/>
                </a:cxn>
                <a:cxn ang="0">
                  <a:pos x="8" y="35"/>
                </a:cxn>
                <a:cxn ang="0">
                  <a:pos x="8" y="35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10" y="36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1" y="36"/>
                </a:cxn>
                <a:cxn ang="0">
                  <a:pos x="4" y="36"/>
                </a:cxn>
                <a:cxn ang="0">
                  <a:pos x="6" y="33"/>
                </a:cxn>
                <a:cxn ang="0">
                  <a:pos x="8" y="30"/>
                </a:cxn>
                <a:cxn ang="0">
                  <a:pos x="31" y="0"/>
                </a:cxn>
                <a:cxn ang="0">
                  <a:pos x="32" y="0"/>
                </a:cxn>
                <a:cxn ang="0">
                  <a:pos x="27" y="9"/>
                </a:cxn>
                <a:cxn ang="0">
                  <a:pos x="15" y="23"/>
                </a:cxn>
                <a:cxn ang="0">
                  <a:pos x="25" y="23"/>
                </a:cxn>
                <a:cxn ang="0">
                  <a:pos x="27" y="9"/>
                </a:cxn>
              </a:cxnLst>
              <a:rect l="0" t="0" r="r" b="b"/>
              <a:pathLst>
                <a:path w="34" h="37">
                  <a:moveTo>
                    <a:pt x="32" y="0"/>
                  </a:moveTo>
                  <a:lnTo>
                    <a:pt x="29" y="30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9" y="35"/>
                  </a:lnTo>
                  <a:lnTo>
                    <a:pt x="29" y="36"/>
                  </a:lnTo>
                  <a:lnTo>
                    <a:pt x="31" y="36"/>
                  </a:lnTo>
                  <a:lnTo>
                    <a:pt x="32" y="36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18" y="37"/>
                  </a:lnTo>
                  <a:lnTo>
                    <a:pt x="20" y="37"/>
                  </a:lnTo>
                  <a:lnTo>
                    <a:pt x="20" y="37"/>
                  </a:lnTo>
                  <a:lnTo>
                    <a:pt x="21" y="36"/>
                  </a:lnTo>
                  <a:lnTo>
                    <a:pt x="22" y="36"/>
                  </a:lnTo>
                  <a:lnTo>
                    <a:pt x="24" y="36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24" y="30"/>
                  </a:lnTo>
                  <a:lnTo>
                    <a:pt x="25" y="26"/>
                  </a:lnTo>
                  <a:lnTo>
                    <a:pt x="14" y="26"/>
                  </a:lnTo>
                  <a:lnTo>
                    <a:pt x="10" y="30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10" y="36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36"/>
                  </a:lnTo>
                  <a:lnTo>
                    <a:pt x="4" y="36"/>
                  </a:lnTo>
                  <a:lnTo>
                    <a:pt x="6" y="33"/>
                  </a:lnTo>
                  <a:lnTo>
                    <a:pt x="8" y="30"/>
                  </a:lnTo>
                  <a:lnTo>
                    <a:pt x="31" y="0"/>
                  </a:lnTo>
                  <a:lnTo>
                    <a:pt x="32" y="0"/>
                  </a:lnTo>
                  <a:close/>
                  <a:moveTo>
                    <a:pt x="27" y="9"/>
                  </a:moveTo>
                  <a:lnTo>
                    <a:pt x="15" y="23"/>
                  </a:lnTo>
                  <a:lnTo>
                    <a:pt x="25" y="23"/>
                  </a:lnTo>
                  <a:lnTo>
                    <a:pt x="27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09" name="Freeform 237"/>
            <p:cNvSpPr>
              <a:spLocks/>
            </p:cNvSpPr>
            <p:nvPr/>
          </p:nvSpPr>
          <p:spPr bwMode="auto">
            <a:xfrm>
              <a:off x="2498" y="2826"/>
              <a:ext cx="30" cy="36"/>
            </a:xfrm>
            <a:custGeom>
              <a:avLst/>
              <a:gdLst/>
              <a:ahLst/>
              <a:cxnLst>
                <a:cxn ang="0">
                  <a:pos x="27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3" y="35"/>
                </a:cxn>
                <a:cxn ang="0">
                  <a:pos x="5" y="35"/>
                </a:cxn>
                <a:cxn ang="0">
                  <a:pos x="5" y="35"/>
                </a:cxn>
                <a:cxn ang="0">
                  <a:pos x="6" y="34"/>
                </a:cxn>
                <a:cxn ang="0">
                  <a:pos x="6" y="32"/>
                </a:cxn>
                <a:cxn ang="0">
                  <a:pos x="7" y="29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14" y="3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26" y="0"/>
                </a:cxn>
                <a:cxn ang="0">
                  <a:pos x="26" y="1"/>
                </a:cxn>
                <a:cxn ang="0">
                  <a:pos x="23" y="1"/>
                </a:cxn>
                <a:cxn ang="0">
                  <a:pos x="22" y="1"/>
                </a:cxn>
                <a:cxn ang="0">
                  <a:pos x="22" y="1"/>
                </a:cxn>
                <a:cxn ang="0">
                  <a:pos x="20" y="3"/>
                </a:cxn>
                <a:cxn ang="0">
                  <a:pos x="20" y="4"/>
                </a:cxn>
                <a:cxn ang="0">
                  <a:pos x="19" y="8"/>
                </a:cxn>
                <a:cxn ang="0">
                  <a:pos x="12" y="31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2" y="35"/>
                </a:cxn>
                <a:cxn ang="0">
                  <a:pos x="13" y="35"/>
                </a:cxn>
                <a:cxn ang="0">
                  <a:pos x="14" y="35"/>
                </a:cxn>
                <a:cxn ang="0">
                  <a:pos x="17" y="35"/>
                </a:cxn>
                <a:cxn ang="0">
                  <a:pos x="20" y="35"/>
                </a:cxn>
                <a:cxn ang="0">
                  <a:pos x="23" y="34"/>
                </a:cxn>
                <a:cxn ang="0">
                  <a:pos x="24" y="34"/>
                </a:cxn>
                <a:cxn ang="0">
                  <a:pos x="26" y="32"/>
                </a:cxn>
                <a:cxn ang="0">
                  <a:pos x="27" y="31"/>
                </a:cxn>
                <a:cxn ang="0">
                  <a:pos x="29" y="28"/>
                </a:cxn>
                <a:cxn ang="0">
                  <a:pos x="30" y="27"/>
                </a:cxn>
                <a:cxn ang="0">
                  <a:pos x="30" y="27"/>
                </a:cxn>
                <a:cxn ang="0">
                  <a:pos x="27" y="36"/>
                </a:cxn>
              </a:cxnLst>
              <a:rect l="0" t="0" r="r" b="b"/>
              <a:pathLst>
                <a:path w="30" h="36">
                  <a:moveTo>
                    <a:pt x="27" y="36"/>
                  </a:moveTo>
                  <a:lnTo>
                    <a:pt x="0" y="36"/>
                  </a:lnTo>
                  <a:lnTo>
                    <a:pt x="0" y="36"/>
                  </a:lnTo>
                  <a:lnTo>
                    <a:pt x="3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7" y="29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8"/>
                  </a:lnTo>
                  <a:lnTo>
                    <a:pt x="12" y="31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3" y="35"/>
                  </a:lnTo>
                  <a:lnTo>
                    <a:pt x="14" y="35"/>
                  </a:lnTo>
                  <a:lnTo>
                    <a:pt x="17" y="35"/>
                  </a:lnTo>
                  <a:lnTo>
                    <a:pt x="20" y="35"/>
                  </a:lnTo>
                  <a:lnTo>
                    <a:pt x="23" y="34"/>
                  </a:lnTo>
                  <a:lnTo>
                    <a:pt x="24" y="34"/>
                  </a:lnTo>
                  <a:lnTo>
                    <a:pt x="26" y="32"/>
                  </a:lnTo>
                  <a:lnTo>
                    <a:pt x="27" y="31"/>
                  </a:lnTo>
                  <a:lnTo>
                    <a:pt x="29" y="28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27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3710" name="Picture 23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59" y="2836"/>
              <a:ext cx="47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3711" name="Picture 23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59" y="2836"/>
              <a:ext cx="47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3712" name="Picture 24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639" y="2843"/>
              <a:ext cx="18" cy="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3713" name="Picture 24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639" y="2843"/>
              <a:ext cx="18" cy="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3714" name="Freeform 242"/>
            <p:cNvSpPr>
              <a:spLocks/>
            </p:cNvSpPr>
            <p:nvPr/>
          </p:nvSpPr>
          <p:spPr bwMode="auto">
            <a:xfrm>
              <a:off x="2672" y="2826"/>
              <a:ext cx="44" cy="3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29"/>
                </a:cxn>
                <a:cxn ang="0">
                  <a:pos x="35" y="7"/>
                </a:cxn>
                <a:cxn ang="0">
                  <a:pos x="35" y="4"/>
                </a:cxn>
                <a:cxn ang="0">
                  <a:pos x="35" y="3"/>
                </a:cxn>
                <a:cxn ang="0">
                  <a:pos x="35" y="1"/>
                </a:cxn>
                <a:cxn ang="0">
                  <a:pos x="35" y="1"/>
                </a:cxn>
                <a:cxn ang="0">
                  <a:pos x="34" y="1"/>
                </a:cxn>
                <a:cxn ang="0">
                  <a:pos x="33" y="1"/>
                </a:cxn>
                <a:cxn ang="0">
                  <a:pos x="33" y="1"/>
                </a:cxn>
                <a:cxn ang="0">
                  <a:pos x="31" y="1"/>
                </a:cxn>
                <a:cxn ang="0">
                  <a:pos x="33" y="0"/>
                </a:cxn>
                <a:cxn ang="0">
                  <a:pos x="44" y="0"/>
                </a:cxn>
                <a:cxn ang="0">
                  <a:pos x="44" y="1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8" y="3"/>
                </a:cxn>
                <a:cxn ang="0">
                  <a:pos x="38" y="4"/>
                </a:cxn>
                <a:cxn ang="0">
                  <a:pos x="37" y="7"/>
                </a:cxn>
                <a:cxn ang="0">
                  <a:pos x="28" y="38"/>
                </a:cxn>
                <a:cxn ang="0">
                  <a:pos x="27" y="38"/>
                </a:cxn>
                <a:cxn ang="0">
                  <a:pos x="14" y="7"/>
                </a:cxn>
                <a:cxn ang="0">
                  <a:pos x="9" y="29"/>
                </a:cxn>
                <a:cxn ang="0">
                  <a:pos x="7" y="32"/>
                </a:cxn>
                <a:cxn ang="0">
                  <a:pos x="7" y="34"/>
                </a:cxn>
                <a:cxn ang="0">
                  <a:pos x="7" y="35"/>
                </a:cxn>
                <a:cxn ang="0">
                  <a:pos x="9" y="35"/>
                </a:cxn>
                <a:cxn ang="0">
                  <a:pos x="10" y="35"/>
                </a:cxn>
                <a:cxn ang="0">
                  <a:pos x="12" y="36"/>
                </a:cxn>
                <a:cxn ang="0">
                  <a:pos x="12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5"/>
                </a:cxn>
                <a:cxn ang="0">
                  <a:pos x="3" y="35"/>
                </a:cxn>
                <a:cxn ang="0">
                  <a:pos x="5" y="35"/>
                </a:cxn>
                <a:cxn ang="0">
                  <a:pos x="5" y="34"/>
                </a:cxn>
                <a:cxn ang="0">
                  <a:pos x="6" y="32"/>
                </a:cxn>
                <a:cxn ang="0">
                  <a:pos x="6" y="31"/>
                </a:cxn>
                <a:cxn ang="0">
                  <a:pos x="14" y="4"/>
                </a:cxn>
                <a:cxn ang="0">
                  <a:pos x="13" y="3"/>
                </a:cxn>
                <a:cxn ang="0">
                  <a:pos x="12" y="1"/>
                </a:cxn>
                <a:cxn ang="0">
                  <a:pos x="10" y="1"/>
                </a:cxn>
                <a:cxn ang="0">
                  <a:pos x="7" y="1"/>
                </a:cxn>
                <a:cxn ang="0">
                  <a:pos x="9" y="0"/>
                </a:cxn>
                <a:cxn ang="0">
                  <a:pos x="17" y="0"/>
                </a:cxn>
              </a:cxnLst>
              <a:rect l="0" t="0" r="r" b="b"/>
              <a:pathLst>
                <a:path w="44" h="38">
                  <a:moveTo>
                    <a:pt x="17" y="0"/>
                  </a:moveTo>
                  <a:lnTo>
                    <a:pt x="28" y="29"/>
                  </a:lnTo>
                  <a:lnTo>
                    <a:pt x="35" y="7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34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1" y="1"/>
                  </a:lnTo>
                  <a:lnTo>
                    <a:pt x="33" y="0"/>
                  </a:lnTo>
                  <a:lnTo>
                    <a:pt x="44" y="0"/>
                  </a:lnTo>
                  <a:lnTo>
                    <a:pt x="44" y="1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8" y="4"/>
                  </a:lnTo>
                  <a:lnTo>
                    <a:pt x="37" y="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14" y="7"/>
                  </a:lnTo>
                  <a:lnTo>
                    <a:pt x="9" y="29"/>
                  </a:lnTo>
                  <a:lnTo>
                    <a:pt x="7" y="32"/>
                  </a:lnTo>
                  <a:lnTo>
                    <a:pt x="7" y="34"/>
                  </a:lnTo>
                  <a:lnTo>
                    <a:pt x="7" y="35"/>
                  </a:lnTo>
                  <a:lnTo>
                    <a:pt x="9" y="35"/>
                  </a:lnTo>
                  <a:lnTo>
                    <a:pt x="10" y="35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5"/>
                  </a:lnTo>
                  <a:lnTo>
                    <a:pt x="3" y="35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6" y="32"/>
                  </a:lnTo>
                  <a:lnTo>
                    <a:pt x="6" y="31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7" y="1"/>
                  </a:lnTo>
                  <a:lnTo>
                    <a:pt x="9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15" name="Freeform 243"/>
            <p:cNvSpPr>
              <a:spLocks noEditPoints="1"/>
            </p:cNvSpPr>
            <p:nvPr/>
          </p:nvSpPr>
          <p:spPr bwMode="auto">
            <a:xfrm>
              <a:off x="2712" y="2837"/>
              <a:ext cx="25" cy="27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24" y="14"/>
                </a:cxn>
                <a:cxn ang="0">
                  <a:pos x="22" y="17"/>
                </a:cxn>
                <a:cxn ang="0">
                  <a:pos x="19" y="21"/>
                </a:cxn>
                <a:cxn ang="0">
                  <a:pos x="17" y="24"/>
                </a:cxn>
                <a:cxn ang="0">
                  <a:pos x="12" y="25"/>
                </a:cxn>
                <a:cxn ang="0">
                  <a:pos x="8" y="27"/>
                </a:cxn>
                <a:cxn ang="0">
                  <a:pos x="5" y="25"/>
                </a:cxn>
                <a:cxn ang="0">
                  <a:pos x="2" y="24"/>
                </a:cxn>
                <a:cxn ang="0">
                  <a:pos x="1" y="21"/>
                </a:cxn>
                <a:cxn ang="0">
                  <a:pos x="0" y="18"/>
                </a:cxn>
                <a:cxn ang="0">
                  <a:pos x="1" y="14"/>
                </a:cxn>
                <a:cxn ang="0">
                  <a:pos x="2" y="10"/>
                </a:cxn>
                <a:cxn ang="0">
                  <a:pos x="5" y="6"/>
                </a:cxn>
                <a:cxn ang="0">
                  <a:pos x="8" y="3"/>
                </a:cxn>
                <a:cxn ang="0">
                  <a:pos x="12" y="2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2" y="3"/>
                </a:cxn>
                <a:cxn ang="0">
                  <a:pos x="24" y="6"/>
                </a:cxn>
                <a:cxn ang="0">
                  <a:pos x="25" y="10"/>
                </a:cxn>
                <a:cxn ang="0">
                  <a:pos x="19" y="7"/>
                </a:cxn>
                <a:cxn ang="0">
                  <a:pos x="19" y="4"/>
                </a:cxn>
                <a:cxn ang="0">
                  <a:pos x="18" y="3"/>
                </a:cxn>
                <a:cxn ang="0">
                  <a:pos x="17" y="3"/>
                </a:cxn>
                <a:cxn ang="0">
                  <a:pos x="15" y="2"/>
                </a:cxn>
                <a:cxn ang="0">
                  <a:pos x="12" y="3"/>
                </a:cxn>
                <a:cxn ang="0">
                  <a:pos x="11" y="4"/>
                </a:cxn>
                <a:cxn ang="0">
                  <a:pos x="8" y="9"/>
                </a:cxn>
                <a:cxn ang="0">
                  <a:pos x="5" y="14"/>
                </a:cxn>
                <a:cxn ang="0">
                  <a:pos x="5" y="20"/>
                </a:cxn>
                <a:cxn ang="0">
                  <a:pos x="5" y="23"/>
                </a:cxn>
                <a:cxn ang="0">
                  <a:pos x="7" y="24"/>
                </a:cxn>
                <a:cxn ang="0">
                  <a:pos x="8" y="25"/>
                </a:cxn>
                <a:cxn ang="0">
                  <a:pos x="9" y="25"/>
                </a:cxn>
                <a:cxn ang="0">
                  <a:pos x="12" y="24"/>
                </a:cxn>
                <a:cxn ang="0">
                  <a:pos x="14" y="23"/>
                </a:cxn>
                <a:cxn ang="0">
                  <a:pos x="17" y="20"/>
                </a:cxn>
                <a:cxn ang="0">
                  <a:pos x="19" y="13"/>
                </a:cxn>
                <a:cxn ang="0">
                  <a:pos x="19" y="7"/>
                </a:cxn>
              </a:cxnLst>
              <a:rect l="0" t="0" r="r" b="b"/>
              <a:pathLst>
                <a:path w="25" h="27">
                  <a:moveTo>
                    <a:pt x="25" y="10"/>
                  </a:moveTo>
                  <a:lnTo>
                    <a:pt x="24" y="14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7" y="24"/>
                  </a:lnTo>
                  <a:lnTo>
                    <a:pt x="12" y="25"/>
                  </a:lnTo>
                  <a:lnTo>
                    <a:pt x="8" y="27"/>
                  </a:lnTo>
                  <a:lnTo>
                    <a:pt x="5" y="25"/>
                  </a:lnTo>
                  <a:lnTo>
                    <a:pt x="2" y="24"/>
                  </a:lnTo>
                  <a:lnTo>
                    <a:pt x="1" y="21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5" y="6"/>
                  </a:lnTo>
                  <a:lnTo>
                    <a:pt x="8" y="3"/>
                  </a:lnTo>
                  <a:lnTo>
                    <a:pt x="12" y="2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5" y="10"/>
                  </a:lnTo>
                  <a:close/>
                  <a:moveTo>
                    <a:pt x="19" y="7"/>
                  </a:moveTo>
                  <a:lnTo>
                    <a:pt x="19" y="4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2"/>
                  </a:lnTo>
                  <a:lnTo>
                    <a:pt x="12" y="3"/>
                  </a:lnTo>
                  <a:lnTo>
                    <a:pt x="11" y="4"/>
                  </a:lnTo>
                  <a:lnTo>
                    <a:pt x="8" y="9"/>
                  </a:lnTo>
                  <a:lnTo>
                    <a:pt x="5" y="14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7" y="24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12" y="24"/>
                  </a:lnTo>
                  <a:lnTo>
                    <a:pt x="14" y="23"/>
                  </a:lnTo>
                  <a:lnTo>
                    <a:pt x="17" y="20"/>
                  </a:lnTo>
                  <a:lnTo>
                    <a:pt x="19" y="13"/>
                  </a:lnTo>
                  <a:lnTo>
                    <a:pt x="19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16" name="Freeform 244"/>
            <p:cNvSpPr>
              <a:spLocks/>
            </p:cNvSpPr>
            <p:nvPr/>
          </p:nvSpPr>
          <p:spPr bwMode="auto">
            <a:xfrm>
              <a:off x="2741" y="2837"/>
              <a:ext cx="25" cy="27"/>
            </a:xfrm>
            <a:custGeom>
              <a:avLst/>
              <a:gdLst/>
              <a:ahLst/>
              <a:cxnLst>
                <a:cxn ang="0">
                  <a:pos x="21" y="18"/>
                </a:cxn>
                <a:cxn ang="0">
                  <a:pos x="20" y="23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1" y="24"/>
                </a:cxn>
                <a:cxn ang="0">
                  <a:pos x="24" y="20"/>
                </a:cxn>
                <a:cxn ang="0">
                  <a:pos x="23" y="24"/>
                </a:cxn>
                <a:cxn ang="0">
                  <a:pos x="18" y="27"/>
                </a:cxn>
                <a:cxn ang="0">
                  <a:pos x="17" y="27"/>
                </a:cxn>
                <a:cxn ang="0">
                  <a:pos x="16" y="25"/>
                </a:cxn>
                <a:cxn ang="0">
                  <a:pos x="16" y="23"/>
                </a:cxn>
                <a:cxn ang="0">
                  <a:pos x="16" y="20"/>
                </a:cxn>
                <a:cxn ang="0">
                  <a:pos x="18" y="13"/>
                </a:cxn>
                <a:cxn ang="0">
                  <a:pos x="13" y="21"/>
                </a:cxn>
                <a:cxn ang="0">
                  <a:pos x="7" y="25"/>
                </a:cxn>
                <a:cxn ang="0">
                  <a:pos x="3" y="27"/>
                </a:cxn>
                <a:cxn ang="0">
                  <a:pos x="2" y="24"/>
                </a:cxn>
                <a:cxn ang="0">
                  <a:pos x="2" y="21"/>
                </a:cxn>
                <a:cxn ang="0">
                  <a:pos x="6" y="9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3" y="4"/>
                </a:cxn>
                <a:cxn ang="0">
                  <a:pos x="7" y="2"/>
                </a:cxn>
                <a:cxn ang="0">
                  <a:pos x="10" y="2"/>
                </a:cxn>
                <a:cxn ang="0">
                  <a:pos x="11" y="3"/>
                </a:cxn>
                <a:cxn ang="0">
                  <a:pos x="10" y="6"/>
                </a:cxn>
                <a:cxn ang="0">
                  <a:pos x="7" y="18"/>
                </a:cxn>
                <a:cxn ang="0">
                  <a:pos x="6" y="23"/>
                </a:cxn>
                <a:cxn ang="0">
                  <a:pos x="6" y="23"/>
                </a:cxn>
                <a:cxn ang="0">
                  <a:pos x="7" y="24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17" y="13"/>
                </a:cxn>
                <a:cxn ang="0">
                  <a:pos x="21" y="4"/>
                </a:cxn>
                <a:cxn ang="0">
                  <a:pos x="25" y="2"/>
                </a:cxn>
              </a:cxnLst>
              <a:rect l="0" t="0" r="r" b="b"/>
              <a:pathLst>
                <a:path w="25" h="27">
                  <a:moveTo>
                    <a:pt x="25" y="2"/>
                  </a:moveTo>
                  <a:lnTo>
                    <a:pt x="21" y="18"/>
                  </a:lnTo>
                  <a:lnTo>
                    <a:pt x="20" y="21"/>
                  </a:lnTo>
                  <a:lnTo>
                    <a:pt x="20" y="23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3" y="23"/>
                  </a:lnTo>
                  <a:lnTo>
                    <a:pt x="24" y="20"/>
                  </a:lnTo>
                  <a:lnTo>
                    <a:pt x="24" y="21"/>
                  </a:lnTo>
                  <a:lnTo>
                    <a:pt x="23" y="24"/>
                  </a:lnTo>
                  <a:lnTo>
                    <a:pt x="20" y="25"/>
                  </a:lnTo>
                  <a:lnTo>
                    <a:pt x="18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6" y="25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20"/>
                  </a:lnTo>
                  <a:lnTo>
                    <a:pt x="17" y="17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1"/>
                  </a:lnTo>
                  <a:lnTo>
                    <a:pt x="10" y="24"/>
                  </a:lnTo>
                  <a:lnTo>
                    <a:pt x="7" y="25"/>
                  </a:lnTo>
                  <a:lnTo>
                    <a:pt x="4" y="27"/>
                  </a:lnTo>
                  <a:lnTo>
                    <a:pt x="3" y="27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3" y="17"/>
                  </a:lnTo>
                  <a:lnTo>
                    <a:pt x="6" y="9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6"/>
                  </a:lnTo>
                  <a:lnTo>
                    <a:pt x="2" y="7"/>
                  </a:lnTo>
                  <a:lnTo>
                    <a:pt x="0" y="7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2"/>
                  </a:lnTo>
                  <a:lnTo>
                    <a:pt x="9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0" y="6"/>
                  </a:lnTo>
                  <a:lnTo>
                    <a:pt x="10" y="9"/>
                  </a:lnTo>
                  <a:lnTo>
                    <a:pt x="7" y="18"/>
                  </a:lnTo>
                  <a:lnTo>
                    <a:pt x="6" y="21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9" y="23"/>
                  </a:lnTo>
                  <a:lnTo>
                    <a:pt x="10" y="23"/>
                  </a:lnTo>
                  <a:lnTo>
                    <a:pt x="11" y="21"/>
                  </a:lnTo>
                  <a:lnTo>
                    <a:pt x="13" y="18"/>
                  </a:lnTo>
                  <a:lnTo>
                    <a:pt x="16" y="16"/>
                  </a:lnTo>
                  <a:lnTo>
                    <a:pt x="17" y="13"/>
                  </a:lnTo>
                  <a:lnTo>
                    <a:pt x="18" y="9"/>
                  </a:lnTo>
                  <a:lnTo>
                    <a:pt x="21" y="4"/>
                  </a:lnTo>
                  <a:lnTo>
                    <a:pt x="21" y="2"/>
                  </a:lnTo>
                  <a:lnTo>
                    <a:pt x="25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17" name="Freeform 245"/>
            <p:cNvSpPr>
              <a:spLocks/>
            </p:cNvSpPr>
            <p:nvPr/>
          </p:nvSpPr>
          <p:spPr bwMode="auto">
            <a:xfrm>
              <a:off x="2768" y="2837"/>
              <a:ext cx="26" cy="27"/>
            </a:xfrm>
            <a:custGeom>
              <a:avLst/>
              <a:gdLst/>
              <a:ahLst/>
              <a:cxnLst>
                <a:cxn ang="0">
                  <a:pos x="8" y="13"/>
                </a:cxn>
                <a:cxn ang="0">
                  <a:pos x="14" y="6"/>
                </a:cxn>
                <a:cxn ang="0">
                  <a:pos x="19" y="2"/>
                </a:cxn>
                <a:cxn ang="0">
                  <a:pos x="24" y="2"/>
                </a:cxn>
                <a:cxn ang="0">
                  <a:pos x="25" y="3"/>
                </a:cxn>
                <a:cxn ang="0">
                  <a:pos x="25" y="6"/>
                </a:cxn>
                <a:cxn ang="0">
                  <a:pos x="21" y="20"/>
                </a:cxn>
                <a:cxn ang="0">
                  <a:pos x="21" y="23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22" y="24"/>
                </a:cxn>
                <a:cxn ang="0">
                  <a:pos x="25" y="20"/>
                </a:cxn>
                <a:cxn ang="0">
                  <a:pos x="24" y="24"/>
                </a:cxn>
                <a:cxn ang="0">
                  <a:pos x="19" y="27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7" y="23"/>
                </a:cxn>
                <a:cxn ang="0">
                  <a:pos x="21" y="9"/>
                </a:cxn>
                <a:cxn ang="0">
                  <a:pos x="21" y="6"/>
                </a:cxn>
                <a:cxn ang="0">
                  <a:pos x="21" y="4"/>
                </a:cxn>
                <a:cxn ang="0">
                  <a:pos x="19" y="4"/>
                </a:cxn>
                <a:cxn ang="0">
                  <a:pos x="18" y="4"/>
                </a:cxn>
                <a:cxn ang="0">
                  <a:pos x="14" y="9"/>
                </a:cxn>
                <a:cxn ang="0">
                  <a:pos x="8" y="17"/>
                </a:cxn>
                <a:cxn ang="0">
                  <a:pos x="5" y="21"/>
                </a:cxn>
                <a:cxn ang="0">
                  <a:pos x="0" y="25"/>
                </a:cxn>
                <a:cxn ang="0">
                  <a:pos x="5" y="6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3" y="3"/>
                </a:cxn>
                <a:cxn ang="0">
                  <a:pos x="11" y="0"/>
                </a:cxn>
              </a:cxnLst>
              <a:rect l="0" t="0" r="r" b="b"/>
              <a:pathLst>
                <a:path w="26" h="27">
                  <a:moveTo>
                    <a:pt x="11" y="0"/>
                  </a:moveTo>
                  <a:lnTo>
                    <a:pt x="8" y="13"/>
                  </a:lnTo>
                  <a:lnTo>
                    <a:pt x="11" y="9"/>
                  </a:lnTo>
                  <a:lnTo>
                    <a:pt x="14" y="6"/>
                  </a:lnTo>
                  <a:lnTo>
                    <a:pt x="17" y="3"/>
                  </a:lnTo>
                  <a:lnTo>
                    <a:pt x="19" y="2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6" y="4"/>
                  </a:lnTo>
                  <a:lnTo>
                    <a:pt x="25" y="6"/>
                  </a:lnTo>
                  <a:lnTo>
                    <a:pt x="25" y="9"/>
                  </a:lnTo>
                  <a:lnTo>
                    <a:pt x="21" y="20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2" y="24"/>
                  </a:lnTo>
                  <a:lnTo>
                    <a:pt x="24" y="23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4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8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7" y="20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8" y="4"/>
                  </a:lnTo>
                  <a:lnTo>
                    <a:pt x="15" y="7"/>
                  </a:lnTo>
                  <a:lnTo>
                    <a:pt x="14" y="9"/>
                  </a:lnTo>
                  <a:lnTo>
                    <a:pt x="11" y="13"/>
                  </a:lnTo>
                  <a:lnTo>
                    <a:pt x="8" y="17"/>
                  </a:lnTo>
                  <a:lnTo>
                    <a:pt x="7" y="18"/>
                  </a:lnTo>
                  <a:lnTo>
                    <a:pt x="5" y="21"/>
                  </a:lnTo>
                  <a:lnTo>
                    <a:pt x="4" y="25"/>
                  </a:lnTo>
                  <a:lnTo>
                    <a:pt x="0" y="25"/>
                  </a:lnTo>
                  <a:lnTo>
                    <a:pt x="5" y="7"/>
                  </a:lnTo>
                  <a:lnTo>
                    <a:pt x="5" y="6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18" name="Freeform 246"/>
            <p:cNvSpPr>
              <a:spLocks/>
            </p:cNvSpPr>
            <p:nvPr/>
          </p:nvSpPr>
          <p:spPr bwMode="auto">
            <a:xfrm>
              <a:off x="3089" y="2825"/>
              <a:ext cx="13" cy="49"/>
            </a:xfrm>
            <a:custGeom>
              <a:avLst/>
              <a:gdLst/>
              <a:ahLst/>
              <a:cxnLst>
                <a:cxn ang="0">
                  <a:pos x="13" y="49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3" y="2"/>
                </a:cxn>
                <a:cxn ang="0">
                  <a:pos x="4" y="2"/>
                </a:cxn>
                <a:cxn ang="0">
                  <a:pos x="4" y="47"/>
                </a:cxn>
                <a:cxn ang="0">
                  <a:pos x="13" y="47"/>
                </a:cxn>
                <a:cxn ang="0">
                  <a:pos x="13" y="49"/>
                </a:cxn>
              </a:cxnLst>
              <a:rect l="0" t="0" r="r" b="b"/>
              <a:pathLst>
                <a:path w="13" h="49">
                  <a:moveTo>
                    <a:pt x="13" y="49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4" y="2"/>
                  </a:lnTo>
                  <a:lnTo>
                    <a:pt x="4" y="47"/>
                  </a:lnTo>
                  <a:lnTo>
                    <a:pt x="13" y="47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19" name="Freeform 247"/>
            <p:cNvSpPr>
              <a:spLocks/>
            </p:cNvSpPr>
            <p:nvPr/>
          </p:nvSpPr>
          <p:spPr bwMode="auto">
            <a:xfrm>
              <a:off x="3104" y="2825"/>
              <a:ext cx="24" cy="37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1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6" y="32"/>
                </a:cxn>
                <a:cxn ang="0">
                  <a:pos x="10" y="26"/>
                </a:cxn>
                <a:cxn ang="0">
                  <a:pos x="13" y="22"/>
                </a:cxn>
                <a:cxn ang="0">
                  <a:pos x="16" y="18"/>
                </a:cxn>
                <a:cxn ang="0">
                  <a:pos x="17" y="12"/>
                </a:cxn>
                <a:cxn ang="0">
                  <a:pos x="17" y="9"/>
                </a:cxn>
                <a:cxn ang="0">
                  <a:pos x="16" y="7"/>
                </a:cxn>
                <a:cxn ang="0">
                  <a:pos x="13" y="5"/>
                </a:cxn>
                <a:cxn ang="0">
                  <a:pos x="10" y="4"/>
                </a:cxn>
                <a:cxn ang="0">
                  <a:pos x="7" y="4"/>
                </a:cxn>
                <a:cxn ang="0">
                  <a:pos x="5" y="5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0" y="11"/>
                </a:cxn>
                <a:cxn ang="0">
                  <a:pos x="2" y="7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12" y="0"/>
                </a:cxn>
                <a:cxn ang="0">
                  <a:pos x="16" y="1"/>
                </a:cxn>
                <a:cxn ang="0">
                  <a:pos x="19" y="2"/>
                </a:cxn>
                <a:cxn ang="0">
                  <a:pos x="21" y="7"/>
                </a:cxn>
                <a:cxn ang="0">
                  <a:pos x="21" y="9"/>
                </a:cxn>
                <a:cxn ang="0">
                  <a:pos x="21" y="12"/>
                </a:cxn>
                <a:cxn ang="0">
                  <a:pos x="20" y="15"/>
                </a:cxn>
                <a:cxn ang="0">
                  <a:pos x="19" y="21"/>
                </a:cxn>
                <a:cxn ang="0">
                  <a:pos x="14" y="25"/>
                </a:cxn>
                <a:cxn ang="0">
                  <a:pos x="10" y="29"/>
                </a:cxn>
                <a:cxn ang="0">
                  <a:pos x="7" y="32"/>
                </a:cxn>
                <a:cxn ang="0">
                  <a:pos x="5" y="33"/>
                </a:cxn>
                <a:cxn ang="0">
                  <a:pos x="14" y="33"/>
                </a:cxn>
                <a:cxn ang="0">
                  <a:pos x="17" y="33"/>
                </a:cxn>
                <a:cxn ang="0">
                  <a:pos x="19" y="33"/>
                </a:cxn>
                <a:cxn ang="0">
                  <a:pos x="20" y="33"/>
                </a:cxn>
                <a:cxn ang="0">
                  <a:pos x="21" y="33"/>
                </a:cxn>
                <a:cxn ang="0">
                  <a:pos x="23" y="32"/>
                </a:cxn>
                <a:cxn ang="0">
                  <a:pos x="23" y="30"/>
                </a:cxn>
                <a:cxn ang="0">
                  <a:pos x="24" y="30"/>
                </a:cxn>
              </a:cxnLst>
              <a:rect l="0" t="0" r="r" b="b"/>
              <a:pathLst>
                <a:path w="24" h="37">
                  <a:moveTo>
                    <a:pt x="24" y="30"/>
                  </a:moveTo>
                  <a:lnTo>
                    <a:pt x="21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6" y="32"/>
                  </a:lnTo>
                  <a:lnTo>
                    <a:pt x="10" y="26"/>
                  </a:lnTo>
                  <a:lnTo>
                    <a:pt x="13" y="22"/>
                  </a:lnTo>
                  <a:lnTo>
                    <a:pt x="16" y="18"/>
                  </a:lnTo>
                  <a:lnTo>
                    <a:pt x="17" y="12"/>
                  </a:lnTo>
                  <a:lnTo>
                    <a:pt x="17" y="9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4"/>
                  </a:lnTo>
                  <a:lnTo>
                    <a:pt x="7" y="4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5" y="2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19" y="2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12"/>
                  </a:lnTo>
                  <a:lnTo>
                    <a:pt x="20" y="15"/>
                  </a:lnTo>
                  <a:lnTo>
                    <a:pt x="19" y="21"/>
                  </a:lnTo>
                  <a:lnTo>
                    <a:pt x="14" y="25"/>
                  </a:lnTo>
                  <a:lnTo>
                    <a:pt x="10" y="29"/>
                  </a:lnTo>
                  <a:lnTo>
                    <a:pt x="7" y="32"/>
                  </a:lnTo>
                  <a:lnTo>
                    <a:pt x="5" y="33"/>
                  </a:lnTo>
                  <a:lnTo>
                    <a:pt x="14" y="33"/>
                  </a:lnTo>
                  <a:lnTo>
                    <a:pt x="17" y="33"/>
                  </a:lnTo>
                  <a:lnTo>
                    <a:pt x="19" y="33"/>
                  </a:lnTo>
                  <a:lnTo>
                    <a:pt x="20" y="33"/>
                  </a:lnTo>
                  <a:lnTo>
                    <a:pt x="21" y="33"/>
                  </a:lnTo>
                  <a:lnTo>
                    <a:pt x="23" y="32"/>
                  </a:lnTo>
                  <a:lnTo>
                    <a:pt x="23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20" name="Freeform 248"/>
            <p:cNvSpPr>
              <a:spLocks/>
            </p:cNvSpPr>
            <p:nvPr/>
          </p:nvSpPr>
          <p:spPr bwMode="auto">
            <a:xfrm>
              <a:off x="3134" y="2857"/>
              <a:ext cx="8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4"/>
                </a:cxn>
                <a:cxn ang="0">
                  <a:pos x="3" y="12"/>
                </a:cxn>
                <a:cxn ang="0">
                  <a:pos x="4" y="11"/>
                </a:cxn>
                <a:cxn ang="0">
                  <a:pos x="5" y="8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3" y="7"/>
                </a:cxn>
                <a:cxn ang="0">
                  <a:pos x="1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7" y="1"/>
                </a:cxn>
                <a:cxn ang="0">
                  <a:pos x="7" y="4"/>
                </a:cxn>
                <a:cxn ang="0">
                  <a:pos x="8" y="5"/>
                </a:cxn>
                <a:cxn ang="0">
                  <a:pos x="7" y="8"/>
                </a:cxn>
                <a:cxn ang="0">
                  <a:pos x="5" y="11"/>
                </a:cxn>
                <a:cxn ang="0">
                  <a:pos x="3" y="12"/>
                </a:cxn>
                <a:cxn ang="0">
                  <a:pos x="0" y="15"/>
                </a:cxn>
              </a:cxnLst>
              <a:rect l="0" t="0" r="r" b="b"/>
              <a:pathLst>
                <a:path w="8" h="15">
                  <a:moveTo>
                    <a:pt x="0" y="15"/>
                  </a:moveTo>
                  <a:lnTo>
                    <a:pt x="0" y="14"/>
                  </a:lnTo>
                  <a:lnTo>
                    <a:pt x="3" y="12"/>
                  </a:lnTo>
                  <a:lnTo>
                    <a:pt x="4" y="11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4"/>
                  </a:lnTo>
                  <a:lnTo>
                    <a:pt x="8" y="5"/>
                  </a:lnTo>
                  <a:lnTo>
                    <a:pt x="7" y="8"/>
                  </a:lnTo>
                  <a:lnTo>
                    <a:pt x="5" y="11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21" name="Freeform 249"/>
            <p:cNvSpPr>
              <a:spLocks/>
            </p:cNvSpPr>
            <p:nvPr/>
          </p:nvSpPr>
          <p:spPr bwMode="auto">
            <a:xfrm>
              <a:off x="3147" y="2825"/>
              <a:ext cx="23" cy="37"/>
            </a:xfrm>
            <a:custGeom>
              <a:avLst/>
              <a:gdLst/>
              <a:ahLst/>
              <a:cxnLst>
                <a:cxn ang="0">
                  <a:pos x="23" y="30"/>
                </a:cxn>
                <a:cxn ang="0">
                  <a:pos x="21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32"/>
                </a:cxn>
                <a:cxn ang="0">
                  <a:pos x="9" y="26"/>
                </a:cxn>
                <a:cxn ang="0">
                  <a:pos x="12" y="22"/>
                </a:cxn>
                <a:cxn ang="0">
                  <a:pos x="15" y="18"/>
                </a:cxn>
                <a:cxn ang="0">
                  <a:pos x="16" y="12"/>
                </a:cxn>
                <a:cxn ang="0">
                  <a:pos x="16" y="9"/>
                </a:cxn>
                <a:cxn ang="0">
                  <a:pos x="15" y="7"/>
                </a:cxn>
                <a:cxn ang="0">
                  <a:pos x="12" y="5"/>
                </a:cxn>
                <a:cxn ang="0">
                  <a:pos x="9" y="4"/>
                </a:cxn>
                <a:cxn ang="0">
                  <a:pos x="7" y="4"/>
                </a:cxn>
                <a:cxn ang="0">
                  <a:pos x="4" y="5"/>
                </a:cxn>
                <a:cxn ang="0">
                  <a:pos x="2" y="8"/>
                </a:cxn>
                <a:cxn ang="0">
                  <a:pos x="1" y="11"/>
                </a:cxn>
                <a:cxn ang="0">
                  <a:pos x="0" y="11"/>
                </a:cxn>
                <a:cxn ang="0">
                  <a:pos x="1" y="7"/>
                </a:cxn>
                <a:cxn ang="0">
                  <a:pos x="4" y="2"/>
                </a:cxn>
                <a:cxn ang="0">
                  <a:pos x="7" y="1"/>
                </a:cxn>
                <a:cxn ang="0">
                  <a:pos x="11" y="0"/>
                </a:cxn>
                <a:cxn ang="0">
                  <a:pos x="15" y="1"/>
                </a:cxn>
                <a:cxn ang="0">
                  <a:pos x="18" y="2"/>
                </a:cxn>
                <a:cxn ang="0">
                  <a:pos x="21" y="7"/>
                </a:cxn>
                <a:cxn ang="0">
                  <a:pos x="21" y="9"/>
                </a:cxn>
                <a:cxn ang="0">
                  <a:pos x="21" y="12"/>
                </a:cxn>
                <a:cxn ang="0">
                  <a:pos x="19" y="15"/>
                </a:cxn>
                <a:cxn ang="0">
                  <a:pos x="18" y="21"/>
                </a:cxn>
                <a:cxn ang="0">
                  <a:pos x="14" y="25"/>
                </a:cxn>
                <a:cxn ang="0">
                  <a:pos x="9" y="29"/>
                </a:cxn>
                <a:cxn ang="0">
                  <a:pos x="7" y="32"/>
                </a:cxn>
                <a:cxn ang="0">
                  <a:pos x="4" y="33"/>
                </a:cxn>
                <a:cxn ang="0">
                  <a:pos x="14" y="33"/>
                </a:cxn>
                <a:cxn ang="0">
                  <a:pos x="16" y="33"/>
                </a:cxn>
                <a:cxn ang="0">
                  <a:pos x="18" y="33"/>
                </a:cxn>
                <a:cxn ang="0">
                  <a:pos x="19" y="33"/>
                </a:cxn>
                <a:cxn ang="0">
                  <a:pos x="21" y="33"/>
                </a:cxn>
                <a:cxn ang="0">
                  <a:pos x="22" y="32"/>
                </a:cxn>
                <a:cxn ang="0">
                  <a:pos x="22" y="30"/>
                </a:cxn>
                <a:cxn ang="0">
                  <a:pos x="23" y="30"/>
                </a:cxn>
              </a:cxnLst>
              <a:rect l="0" t="0" r="r" b="b"/>
              <a:pathLst>
                <a:path w="23" h="37">
                  <a:moveTo>
                    <a:pt x="23" y="30"/>
                  </a:moveTo>
                  <a:lnTo>
                    <a:pt x="21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32"/>
                  </a:lnTo>
                  <a:lnTo>
                    <a:pt x="9" y="26"/>
                  </a:lnTo>
                  <a:lnTo>
                    <a:pt x="12" y="22"/>
                  </a:lnTo>
                  <a:lnTo>
                    <a:pt x="15" y="18"/>
                  </a:lnTo>
                  <a:lnTo>
                    <a:pt x="16" y="12"/>
                  </a:lnTo>
                  <a:lnTo>
                    <a:pt x="16" y="9"/>
                  </a:lnTo>
                  <a:lnTo>
                    <a:pt x="15" y="7"/>
                  </a:lnTo>
                  <a:lnTo>
                    <a:pt x="12" y="5"/>
                  </a:lnTo>
                  <a:lnTo>
                    <a:pt x="9" y="4"/>
                  </a:lnTo>
                  <a:lnTo>
                    <a:pt x="7" y="4"/>
                  </a:lnTo>
                  <a:lnTo>
                    <a:pt x="4" y="5"/>
                  </a:lnTo>
                  <a:lnTo>
                    <a:pt x="2" y="8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2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5" y="1"/>
                  </a:lnTo>
                  <a:lnTo>
                    <a:pt x="18" y="2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12"/>
                  </a:lnTo>
                  <a:lnTo>
                    <a:pt x="19" y="15"/>
                  </a:lnTo>
                  <a:lnTo>
                    <a:pt x="18" y="21"/>
                  </a:lnTo>
                  <a:lnTo>
                    <a:pt x="14" y="25"/>
                  </a:lnTo>
                  <a:lnTo>
                    <a:pt x="9" y="29"/>
                  </a:lnTo>
                  <a:lnTo>
                    <a:pt x="7" y="32"/>
                  </a:lnTo>
                  <a:lnTo>
                    <a:pt x="4" y="33"/>
                  </a:lnTo>
                  <a:lnTo>
                    <a:pt x="14" y="33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9" y="33"/>
                  </a:lnTo>
                  <a:lnTo>
                    <a:pt x="21" y="33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23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22" name="Freeform 250"/>
            <p:cNvSpPr>
              <a:spLocks/>
            </p:cNvSpPr>
            <p:nvPr/>
          </p:nvSpPr>
          <p:spPr bwMode="auto">
            <a:xfrm>
              <a:off x="3175" y="2825"/>
              <a:ext cx="1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9"/>
                </a:cxn>
                <a:cxn ang="0">
                  <a:pos x="0" y="49"/>
                </a:cxn>
                <a:cxn ang="0">
                  <a:pos x="0" y="47"/>
                </a:cxn>
                <a:cxn ang="0">
                  <a:pos x="7" y="47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12" h="49">
                  <a:moveTo>
                    <a:pt x="0" y="0"/>
                  </a:moveTo>
                  <a:lnTo>
                    <a:pt x="12" y="0"/>
                  </a:lnTo>
                  <a:lnTo>
                    <a:pt x="12" y="49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7" y="47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23" name="Freeform 251"/>
            <p:cNvSpPr>
              <a:spLocks noEditPoints="1"/>
            </p:cNvSpPr>
            <p:nvPr/>
          </p:nvSpPr>
          <p:spPr bwMode="auto">
            <a:xfrm>
              <a:off x="3256" y="2826"/>
              <a:ext cx="29" cy="36"/>
            </a:xfrm>
            <a:custGeom>
              <a:avLst/>
              <a:gdLst/>
              <a:ahLst/>
              <a:cxnLst>
                <a:cxn ang="0">
                  <a:pos x="11" y="20"/>
                </a:cxn>
                <a:cxn ang="0">
                  <a:pos x="11" y="31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3" y="36"/>
                </a:cxn>
                <a:cxn ang="0">
                  <a:pos x="14" y="36"/>
                </a:cxn>
                <a:cxn ang="0">
                  <a:pos x="15" y="36"/>
                </a:cxn>
                <a:cxn ang="0">
                  <a:pos x="15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1" y="36"/>
                </a:cxn>
                <a:cxn ang="0">
                  <a:pos x="4" y="36"/>
                </a:cxn>
                <a:cxn ang="0">
                  <a:pos x="4" y="35"/>
                </a:cxn>
                <a:cxn ang="0">
                  <a:pos x="6" y="34"/>
                </a:cxn>
                <a:cxn ang="0">
                  <a:pos x="6" y="31"/>
                </a:cxn>
                <a:cxn ang="0">
                  <a:pos x="6" y="6"/>
                </a:cxn>
                <a:cxn ang="0">
                  <a:pos x="6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5" y="1"/>
                </a:cxn>
                <a:cxn ang="0">
                  <a:pos x="27" y="4"/>
                </a:cxn>
                <a:cxn ang="0">
                  <a:pos x="28" y="7"/>
                </a:cxn>
                <a:cxn ang="0">
                  <a:pos x="29" y="10"/>
                </a:cxn>
                <a:cxn ang="0">
                  <a:pos x="28" y="14"/>
                </a:cxn>
                <a:cxn ang="0">
                  <a:pos x="25" y="17"/>
                </a:cxn>
                <a:cxn ang="0">
                  <a:pos x="22" y="20"/>
                </a:cxn>
                <a:cxn ang="0">
                  <a:pos x="17" y="20"/>
                </a:cxn>
                <a:cxn ang="0">
                  <a:pos x="15" y="20"/>
                </a:cxn>
                <a:cxn ang="0">
                  <a:pos x="14" y="20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1" y="18"/>
                </a:cxn>
                <a:cxn ang="0">
                  <a:pos x="13" y="18"/>
                </a:cxn>
                <a:cxn ang="0">
                  <a:pos x="13" y="18"/>
                </a:cxn>
                <a:cxn ang="0">
                  <a:pos x="14" y="18"/>
                </a:cxn>
                <a:cxn ang="0">
                  <a:pos x="15" y="18"/>
                </a:cxn>
                <a:cxn ang="0">
                  <a:pos x="18" y="18"/>
                </a:cxn>
                <a:cxn ang="0">
                  <a:pos x="20" y="15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1" y="6"/>
                </a:cxn>
                <a:cxn ang="0">
                  <a:pos x="20" y="4"/>
                </a:cxn>
                <a:cxn ang="0">
                  <a:pos x="18" y="3"/>
                </a:cxn>
                <a:cxn ang="0">
                  <a:pos x="17" y="1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11" y="18"/>
                </a:cxn>
              </a:cxnLst>
              <a:rect l="0" t="0" r="r" b="b"/>
              <a:pathLst>
                <a:path w="29" h="36">
                  <a:moveTo>
                    <a:pt x="11" y="20"/>
                  </a:moveTo>
                  <a:lnTo>
                    <a:pt x="11" y="31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3" y="36"/>
                  </a:lnTo>
                  <a:lnTo>
                    <a:pt x="14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36"/>
                  </a:lnTo>
                  <a:lnTo>
                    <a:pt x="4" y="36"/>
                  </a:lnTo>
                  <a:lnTo>
                    <a:pt x="4" y="35"/>
                  </a:lnTo>
                  <a:lnTo>
                    <a:pt x="6" y="34"/>
                  </a:lnTo>
                  <a:lnTo>
                    <a:pt x="6" y="31"/>
                  </a:lnTo>
                  <a:lnTo>
                    <a:pt x="6" y="6"/>
                  </a:lnTo>
                  <a:lnTo>
                    <a:pt x="6" y="3"/>
                  </a:lnTo>
                  <a:lnTo>
                    <a:pt x="4" y="1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1"/>
                  </a:lnTo>
                  <a:lnTo>
                    <a:pt x="27" y="4"/>
                  </a:lnTo>
                  <a:lnTo>
                    <a:pt x="28" y="7"/>
                  </a:lnTo>
                  <a:lnTo>
                    <a:pt x="29" y="10"/>
                  </a:lnTo>
                  <a:lnTo>
                    <a:pt x="28" y="14"/>
                  </a:lnTo>
                  <a:lnTo>
                    <a:pt x="25" y="17"/>
                  </a:lnTo>
                  <a:lnTo>
                    <a:pt x="22" y="2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4" y="20"/>
                  </a:lnTo>
                  <a:lnTo>
                    <a:pt x="13" y="20"/>
                  </a:lnTo>
                  <a:lnTo>
                    <a:pt x="11" y="20"/>
                  </a:lnTo>
                  <a:close/>
                  <a:moveTo>
                    <a:pt x="11" y="18"/>
                  </a:moveTo>
                  <a:lnTo>
                    <a:pt x="13" y="18"/>
                  </a:lnTo>
                  <a:lnTo>
                    <a:pt x="13" y="18"/>
                  </a:lnTo>
                  <a:lnTo>
                    <a:pt x="14" y="18"/>
                  </a:lnTo>
                  <a:lnTo>
                    <a:pt x="15" y="18"/>
                  </a:lnTo>
                  <a:lnTo>
                    <a:pt x="18" y="18"/>
                  </a:lnTo>
                  <a:lnTo>
                    <a:pt x="20" y="15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1" y="6"/>
                  </a:lnTo>
                  <a:lnTo>
                    <a:pt x="20" y="4"/>
                  </a:lnTo>
                  <a:lnTo>
                    <a:pt x="18" y="3"/>
                  </a:lnTo>
                  <a:lnTo>
                    <a:pt x="17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24" name="Freeform 252"/>
            <p:cNvSpPr>
              <a:spLocks/>
            </p:cNvSpPr>
            <p:nvPr/>
          </p:nvSpPr>
          <p:spPr bwMode="auto">
            <a:xfrm>
              <a:off x="3287" y="2837"/>
              <a:ext cx="18" cy="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7"/>
                </a:cxn>
                <a:cxn ang="0">
                  <a:pos x="11" y="3"/>
                </a:cxn>
                <a:cxn ang="0">
                  <a:pos x="12" y="2"/>
                </a:cxn>
                <a:cxn ang="0">
                  <a:pos x="15" y="0"/>
                </a:cxn>
                <a:cxn ang="0">
                  <a:pos x="17" y="0"/>
                </a:cxn>
                <a:cxn ang="0">
                  <a:pos x="17" y="2"/>
                </a:cxn>
                <a:cxn ang="0">
                  <a:pos x="18" y="3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8" y="6"/>
                </a:cxn>
                <a:cxn ang="0">
                  <a:pos x="17" y="6"/>
                </a:cxn>
                <a:cxn ang="0">
                  <a:pos x="17" y="7"/>
                </a:cxn>
                <a:cxn ang="0">
                  <a:pos x="15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1" y="4"/>
                </a:cxn>
                <a:cxn ang="0">
                  <a:pos x="11" y="4"/>
                </a:cxn>
                <a:cxn ang="0">
                  <a:pos x="10" y="7"/>
                </a:cxn>
                <a:cxn ang="0">
                  <a:pos x="8" y="9"/>
                </a:cxn>
                <a:cxn ang="0">
                  <a:pos x="8" y="20"/>
                </a:cxn>
                <a:cxn ang="0">
                  <a:pos x="8" y="23"/>
                </a:cxn>
                <a:cxn ang="0">
                  <a:pos x="8" y="23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1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" y="25"/>
                </a:cxn>
                <a:cxn ang="0">
                  <a:pos x="3" y="24"/>
                </a:cxn>
                <a:cxn ang="0">
                  <a:pos x="3" y="24"/>
                </a:cxn>
                <a:cxn ang="0">
                  <a:pos x="4" y="23"/>
                </a:cxn>
                <a:cxn ang="0">
                  <a:pos x="4" y="23"/>
                </a:cxn>
                <a:cxn ang="0">
                  <a:pos x="4" y="20"/>
                </a:cxn>
                <a:cxn ang="0">
                  <a:pos x="4" y="11"/>
                </a:cxn>
                <a:cxn ang="0">
                  <a:pos x="4" y="7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8" y="0"/>
                </a:cxn>
              </a:cxnLst>
              <a:rect l="0" t="0" r="r" b="b"/>
              <a:pathLst>
                <a:path w="18" h="25">
                  <a:moveTo>
                    <a:pt x="8" y="0"/>
                  </a:moveTo>
                  <a:lnTo>
                    <a:pt x="8" y="7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2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5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0" y="7"/>
                  </a:lnTo>
                  <a:lnTo>
                    <a:pt x="8" y="9"/>
                  </a:lnTo>
                  <a:lnTo>
                    <a:pt x="8" y="20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1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25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0"/>
                  </a:lnTo>
                  <a:lnTo>
                    <a:pt x="4" y="11"/>
                  </a:lnTo>
                  <a:lnTo>
                    <a:pt x="4" y="7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3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25" name="Freeform 253"/>
            <p:cNvSpPr>
              <a:spLocks noEditPoints="1"/>
            </p:cNvSpPr>
            <p:nvPr/>
          </p:nvSpPr>
          <p:spPr bwMode="auto">
            <a:xfrm>
              <a:off x="3306" y="2837"/>
              <a:ext cx="21" cy="27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6" y="16"/>
                </a:cxn>
                <a:cxn ang="0">
                  <a:pos x="7" y="18"/>
                </a:cxn>
                <a:cxn ang="0">
                  <a:pos x="10" y="21"/>
                </a:cxn>
                <a:cxn ang="0">
                  <a:pos x="14" y="21"/>
                </a:cxn>
                <a:cxn ang="0">
                  <a:pos x="16" y="21"/>
                </a:cxn>
                <a:cxn ang="0">
                  <a:pos x="19" y="21"/>
                </a:cxn>
                <a:cxn ang="0">
                  <a:pos x="20" y="18"/>
                </a:cxn>
                <a:cxn ang="0">
                  <a:pos x="21" y="16"/>
                </a:cxn>
                <a:cxn ang="0">
                  <a:pos x="21" y="17"/>
                </a:cxn>
                <a:cxn ang="0">
                  <a:pos x="21" y="20"/>
                </a:cxn>
                <a:cxn ang="0">
                  <a:pos x="19" y="24"/>
                </a:cxn>
                <a:cxn ang="0">
                  <a:pos x="16" y="25"/>
                </a:cxn>
                <a:cxn ang="0">
                  <a:pos x="12" y="27"/>
                </a:cxn>
                <a:cxn ang="0">
                  <a:pos x="7" y="25"/>
                </a:cxn>
                <a:cxn ang="0">
                  <a:pos x="5" y="23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2" y="6"/>
                </a:cxn>
                <a:cxn ang="0">
                  <a:pos x="5" y="4"/>
                </a:cxn>
                <a:cxn ang="0">
                  <a:pos x="7" y="2"/>
                </a:cxn>
                <a:cxn ang="0">
                  <a:pos x="13" y="0"/>
                </a:cxn>
                <a:cxn ang="0">
                  <a:pos x="16" y="2"/>
                </a:cxn>
                <a:cxn ang="0">
                  <a:pos x="19" y="3"/>
                </a:cxn>
                <a:cxn ang="0">
                  <a:pos x="21" y="6"/>
                </a:cxn>
                <a:cxn ang="0">
                  <a:pos x="21" y="10"/>
                </a:cxn>
                <a:cxn ang="0">
                  <a:pos x="5" y="10"/>
                </a:cxn>
                <a:cxn ang="0">
                  <a:pos x="5" y="9"/>
                </a:cxn>
                <a:cxn ang="0">
                  <a:pos x="16" y="9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4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6" y="6"/>
                </a:cxn>
                <a:cxn ang="0">
                  <a:pos x="5" y="9"/>
                </a:cxn>
              </a:cxnLst>
              <a:rect l="0" t="0" r="r" b="b"/>
              <a:pathLst>
                <a:path w="21" h="27">
                  <a:moveTo>
                    <a:pt x="5" y="10"/>
                  </a:moveTo>
                  <a:lnTo>
                    <a:pt x="6" y="16"/>
                  </a:lnTo>
                  <a:lnTo>
                    <a:pt x="7" y="18"/>
                  </a:lnTo>
                  <a:lnTo>
                    <a:pt x="10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9" y="21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20"/>
                  </a:lnTo>
                  <a:lnTo>
                    <a:pt x="19" y="24"/>
                  </a:lnTo>
                  <a:lnTo>
                    <a:pt x="16" y="25"/>
                  </a:lnTo>
                  <a:lnTo>
                    <a:pt x="12" y="27"/>
                  </a:lnTo>
                  <a:lnTo>
                    <a:pt x="7" y="25"/>
                  </a:lnTo>
                  <a:lnTo>
                    <a:pt x="5" y="23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6"/>
                  </a:lnTo>
                  <a:lnTo>
                    <a:pt x="5" y="4"/>
                  </a:lnTo>
                  <a:lnTo>
                    <a:pt x="7" y="2"/>
                  </a:lnTo>
                  <a:lnTo>
                    <a:pt x="13" y="0"/>
                  </a:lnTo>
                  <a:lnTo>
                    <a:pt x="16" y="2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1" y="10"/>
                  </a:lnTo>
                  <a:lnTo>
                    <a:pt x="5" y="10"/>
                  </a:lnTo>
                  <a:close/>
                  <a:moveTo>
                    <a:pt x="5" y="9"/>
                  </a:moveTo>
                  <a:lnTo>
                    <a:pt x="16" y="9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9" y="3"/>
                  </a:lnTo>
                  <a:lnTo>
                    <a:pt x="7" y="3"/>
                  </a:lnTo>
                  <a:lnTo>
                    <a:pt x="6" y="6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26" name="Freeform 254"/>
            <p:cNvSpPr>
              <a:spLocks noEditPoints="1"/>
            </p:cNvSpPr>
            <p:nvPr/>
          </p:nvSpPr>
          <p:spPr bwMode="auto">
            <a:xfrm>
              <a:off x="3332" y="2823"/>
              <a:ext cx="26" cy="41"/>
            </a:xfrm>
            <a:custGeom>
              <a:avLst/>
              <a:gdLst/>
              <a:ahLst/>
              <a:cxnLst>
                <a:cxn ang="0">
                  <a:pos x="18" y="37"/>
                </a:cxn>
                <a:cxn ang="0">
                  <a:pos x="17" y="38"/>
                </a:cxn>
                <a:cxn ang="0">
                  <a:pos x="14" y="39"/>
                </a:cxn>
                <a:cxn ang="0">
                  <a:pos x="12" y="41"/>
                </a:cxn>
                <a:cxn ang="0">
                  <a:pos x="11" y="41"/>
                </a:cxn>
                <a:cxn ang="0">
                  <a:pos x="7" y="39"/>
                </a:cxn>
                <a:cxn ang="0">
                  <a:pos x="2" y="37"/>
                </a:cxn>
                <a:cxn ang="0">
                  <a:pos x="1" y="34"/>
                </a:cxn>
                <a:cxn ang="0">
                  <a:pos x="0" y="28"/>
                </a:cxn>
                <a:cxn ang="0">
                  <a:pos x="1" y="23"/>
                </a:cxn>
                <a:cxn ang="0">
                  <a:pos x="4" y="18"/>
                </a:cxn>
                <a:cxn ang="0">
                  <a:pos x="5" y="16"/>
                </a:cxn>
                <a:cxn ang="0">
                  <a:pos x="9" y="14"/>
                </a:cxn>
                <a:cxn ang="0">
                  <a:pos x="12" y="14"/>
                </a:cxn>
                <a:cxn ang="0">
                  <a:pos x="15" y="14"/>
                </a:cxn>
                <a:cxn ang="0">
                  <a:pos x="18" y="17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4"/>
                </a:cxn>
                <a:cxn ang="0">
                  <a:pos x="21" y="0"/>
                </a:cxn>
                <a:cxn ang="0">
                  <a:pos x="22" y="0"/>
                </a:cxn>
                <a:cxn ang="0">
                  <a:pos x="22" y="30"/>
                </a:cxn>
                <a:cxn ang="0">
                  <a:pos x="22" y="34"/>
                </a:cxn>
                <a:cxn ang="0">
                  <a:pos x="22" y="35"/>
                </a:cxn>
                <a:cxn ang="0">
                  <a:pos x="22" y="37"/>
                </a:cxn>
                <a:cxn ang="0">
                  <a:pos x="24" y="37"/>
                </a:cxn>
                <a:cxn ang="0">
                  <a:pos x="24" y="38"/>
                </a:cxn>
                <a:cxn ang="0">
                  <a:pos x="24" y="38"/>
                </a:cxn>
                <a:cxn ang="0">
                  <a:pos x="25" y="38"/>
                </a:cxn>
                <a:cxn ang="0">
                  <a:pos x="25" y="37"/>
                </a:cxn>
                <a:cxn ang="0">
                  <a:pos x="26" y="38"/>
                </a:cxn>
                <a:cxn ang="0">
                  <a:pos x="19" y="41"/>
                </a:cxn>
                <a:cxn ang="0">
                  <a:pos x="18" y="41"/>
                </a:cxn>
                <a:cxn ang="0">
                  <a:pos x="18" y="37"/>
                </a:cxn>
                <a:cxn ang="0">
                  <a:pos x="18" y="34"/>
                </a:cxn>
                <a:cxn ang="0">
                  <a:pos x="18" y="23"/>
                </a:cxn>
                <a:cxn ang="0">
                  <a:pos x="18" y="21"/>
                </a:cxn>
                <a:cxn ang="0">
                  <a:pos x="17" y="18"/>
                </a:cxn>
                <a:cxn ang="0">
                  <a:pos x="15" y="17"/>
                </a:cxn>
                <a:cxn ang="0">
                  <a:pos x="14" y="17"/>
                </a:cxn>
                <a:cxn ang="0">
                  <a:pos x="14" y="16"/>
                </a:cxn>
                <a:cxn ang="0">
                  <a:pos x="12" y="16"/>
                </a:cxn>
                <a:cxn ang="0">
                  <a:pos x="9" y="17"/>
                </a:cxn>
                <a:cxn ang="0">
                  <a:pos x="7" y="18"/>
                </a:cxn>
                <a:cxn ang="0">
                  <a:pos x="5" y="21"/>
                </a:cxn>
                <a:cxn ang="0">
                  <a:pos x="5" y="25"/>
                </a:cxn>
                <a:cxn ang="0">
                  <a:pos x="5" y="31"/>
                </a:cxn>
                <a:cxn ang="0">
                  <a:pos x="7" y="34"/>
                </a:cxn>
                <a:cxn ang="0">
                  <a:pos x="9" y="37"/>
                </a:cxn>
                <a:cxn ang="0">
                  <a:pos x="12" y="37"/>
                </a:cxn>
                <a:cxn ang="0">
                  <a:pos x="15" y="37"/>
                </a:cxn>
                <a:cxn ang="0">
                  <a:pos x="18" y="34"/>
                </a:cxn>
              </a:cxnLst>
              <a:rect l="0" t="0" r="r" b="b"/>
              <a:pathLst>
                <a:path w="26" h="41">
                  <a:moveTo>
                    <a:pt x="18" y="37"/>
                  </a:moveTo>
                  <a:lnTo>
                    <a:pt x="17" y="38"/>
                  </a:lnTo>
                  <a:lnTo>
                    <a:pt x="14" y="39"/>
                  </a:lnTo>
                  <a:lnTo>
                    <a:pt x="12" y="41"/>
                  </a:lnTo>
                  <a:lnTo>
                    <a:pt x="11" y="41"/>
                  </a:lnTo>
                  <a:lnTo>
                    <a:pt x="7" y="39"/>
                  </a:lnTo>
                  <a:lnTo>
                    <a:pt x="2" y="37"/>
                  </a:lnTo>
                  <a:lnTo>
                    <a:pt x="1" y="34"/>
                  </a:lnTo>
                  <a:lnTo>
                    <a:pt x="0" y="28"/>
                  </a:lnTo>
                  <a:lnTo>
                    <a:pt x="1" y="23"/>
                  </a:lnTo>
                  <a:lnTo>
                    <a:pt x="4" y="18"/>
                  </a:lnTo>
                  <a:lnTo>
                    <a:pt x="5" y="16"/>
                  </a:lnTo>
                  <a:lnTo>
                    <a:pt x="9" y="14"/>
                  </a:lnTo>
                  <a:lnTo>
                    <a:pt x="12" y="14"/>
                  </a:lnTo>
                  <a:lnTo>
                    <a:pt x="15" y="14"/>
                  </a:lnTo>
                  <a:lnTo>
                    <a:pt x="18" y="17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2" y="30"/>
                  </a:lnTo>
                  <a:lnTo>
                    <a:pt x="22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4" y="37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25" y="38"/>
                  </a:lnTo>
                  <a:lnTo>
                    <a:pt x="25" y="37"/>
                  </a:lnTo>
                  <a:lnTo>
                    <a:pt x="26" y="38"/>
                  </a:lnTo>
                  <a:lnTo>
                    <a:pt x="19" y="41"/>
                  </a:lnTo>
                  <a:lnTo>
                    <a:pt x="18" y="41"/>
                  </a:lnTo>
                  <a:lnTo>
                    <a:pt x="18" y="37"/>
                  </a:lnTo>
                  <a:close/>
                  <a:moveTo>
                    <a:pt x="18" y="34"/>
                  </a:moveTo>
                  <a:lnTo>
                    <a:pt x="18" y="23"/>
                  </a:lnTo>
                  <a:lnTo>
                    <a:pt x="18" y="21"/>
                  </a:lnTo>
                  <a:lnTo>
                    <a:pt x="17" y="18"/>
                  </a:lnTo>
                  <a:lnTo>
                    <a:pt x="15" y="17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12" y="16"/>
                  </a:lnTo>
                  <a:lnTo>
                    <a:pt x="9" y="17"/>
                  </a:lnTo>
                  <a:lnTo>
                    <a:pt x="7" y="18"/>
                  </a:lnTo>
                  <a:lnTo>
                    <a:pt x="5" y="21"/>
                  </a:lnTo>
                  <a:lnTo>
                    <a:pt x="5" y="25"/>
                  </a:lnTo>
                  <a:lnTo>
                    <a:pt x="5" y="31"/>
                  </a:lnTo>
                  <a:lnTo>
                    <a:pt x="7" y="34"/>
                  </a:lnTo>
                  <a:lnTo>
                    <a:pt x="9" y="37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8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27" name="Freeform 255"/>
            <p:cNvSpPr>
              <a:spLocks noEditPoints="1"/>
            </p:cNvSpPr>
            <p:nvPr/>
          </p:nvSpPr>
          <p:spPr bwMode="auto">
            <a:xfrm>
              <a:off x="3361" y="2823"/>
              <a:ext cx="11" cy="3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9" y="3"/>
                </a:cxn>
                <a:cxn ang="0">
                  <a:pos x="9" y="4"/>
                </a:cxn>
                <a:cxn ang="0">
                  <a:pos x="9" y="6"/>
                </a:cxn>
                <a:cxn ang="0">
                  <a:pos x="7" y="6"/>
                </a:cxn>
                <a:cxn ang="0">
                  <a:pos x="7" y="7"/>
                </a:cxn>
                <a:cxn ang="0">
                  <a:pos x="6" y="7"/>
                </a:cxn>
                <a:cxn ang="0">
                  <a:pos x="4" y="7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9" y="14"/>
                </a:cxn>
                <a:cxn ang="0">
                  <a:pos x="9" y="34"/>
                </a:cxn>
                <a:cxn ang="0">
                  <a:pos x="9" y="37"/>
                </a:cxn>
                <a:cxn ang="0">
                  <a:pos x="9" y="38"/>
                </a:cxn>
                <a:cxn ang="0">
                  <a:pos x="9" y="38"/>
                </a:cxn>
                <a:cxn ang="0">
                  <a:pos x="9" y="39"/>
                </a:cxn>
                <a:cxn ang="0">
                  <a:pos x="10" y="39"/>
                </a:cxn>
                <a:cxn ang="0">
                  <a:pos x="11" y="39"/>
                </a:cxn>
                <a:cxn ang="0">
                  <a:pos x="11" y="39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2" y="39"/>
                </a:cxn>
                <a:cxn ang="0">
                  <a:pos x="2" y="39"/>
                </a:cxn>
                <a:cxn ang="0">
                  <a:pos x="3" y="38"/>
                </a:cxn>
                <a:cxn ang="0">
                  <a:pos x="3" y="38"/>
                </a:cxn>
                <a:cxn ang="0">
                  <a:pos x="3" y="37"/>
                </a:cxn>
                <a:cxn ang="0">
                  <a:pos x="3" y="34"/>
                </a:cxn>
                <a:cxn ang="0">
                  <a:pos x="3" y="25"/>
                </a:cxn>
                <a:cxn ang="0">
                  <a:pos x="3" y="2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3" y="17"/>
                </a:cxn>
                <a:cxn ang="0">
                  <a:pos x="2" y="17"/>
                </a:cxn>
                <a:cxn ang="0">
                  <a:pos x="2" y="17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7" y="14"/>
                </a:cxn>
                <a:cxn ang="0">
                  <a:pos x="9" y="14"/>
                </a:cxn>
              </a:cxnLst>
              <a:rect l="0" t="0" r="r" b="b"/>
              <a:pathLst>
                <a:path w="11" h="39">
                  <a:moveTo>
                    <a:pt x="6" y="0"/>
                  </a:moveTo>
                  <a:lnTo>
                    <a:pt x="7" y="2"/>
                  </a:lnTo>
                  <a:lnTo>
                    <a:pt x="7" y="2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6"/>
                  </a:lnTo>
                  <a:lnTo>
                    <a:pt x="7" y="6"/>
                  </a:lnTo>
                  <a:lnTo>
                    <a:pt x="7" y="7"/>
                  </a:lnTo>
                  <a:lnTo>
                    <a:pt x="6" y="7"/>
                  </a:lnTo>
                  <a:lnTo>
                    <a:pt x="4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0"/>
                  </a:lnTo>
                  <a:close/>
                  <a:moveTo>
                    <a:pt x="9" y="14"/>
                  </a:moveTo>
                  <a:lnTo>
                    <a:pt x="9" y="34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9" y="39"/>
                  </a:lnTo>
                  <a:lnTo>
                    <a:pt x="10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4"/>
                  </a:lnTo>
                  <a:lnTo>
                    <a:pt x="3" y="25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7" y="14"/>
                  </a:lnTo>
                  <a:lnTo>
                    <a:pt x="9" y="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28" name="Freeform 256"/>
            <p:cNvSpPr>
              <a:spLocks/>
            </p:cNvSpPr>
            <p:nvPr/>
          </p:nvSpPr>
          <p:spPr bwMode="auto">
            <a:xfrm>
              <a:off x="3377" y="2837"/>
              <a:ext cx="21" cy="27"/>
            </a:xfrm>
            <a:custGeom>
              <a:avLst/>
              <a:gdLst/>
              <a:ahLst/>
              <a:cxnLst>
                <a:cxn ang="0">
                  <a:pos x="21" y="16"/>
                </a:cxn>
                <a:cxn ang="0">
                  <a:pos x="18" y="21"/>
                </a:cxn>
                <a:cxn ang="0">
                  <a:pos x="16" y="24"/>
                </a:cxn>
                <a:cxn ang="0">
                  <a:pos x="14" y="25"/>
                </a:cxn>
                <a:cxn ang="0">
                  <a:pos x="9" y="27"/>
                </a:cxn>
                <a:cxn ang="0">
                  <a:pos x="5" y="25"/>
                </a:cxn>
                <a:cxn ang="0">
                  <a:pos x="2" y="23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1" y="7"/>
                </a:cxn>
                <a:cxn ang="0">
                  <a:pos x="2" y="4"/>
                </a:cxn>
                <a:cxn ang="0">
                  <a:pos x="7" y="2"/>
                </a:cxn>
                <a:cxn ang="0">
                  <a:pos x="11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8" y="4"/>
                </a:cxn>
                <a:cxn ang="0">
                  <a:pos x="19" y="6"/>
                </a:cxn>
                <a:cxn ang="0">
                  <a:pos x="19" y="7"/>
                </a:cxn>
                <a:cxn ang="0">
                  <a:pos x="18" y="7"/>
                </a:cxn>
                <a:cxn ang="0">
                  <a:pos x="18" y="9"/>
                </a:cxn>
                <a:cxn ang="0">
                  <a:pos x="16" y="9"/>
                </a:cxn>
                <a:cxn ang="0">
                  <a:pos x="15" y="9"/>
                </a:cxn>
                <a:cxn ang="0">
                  <a:pos x="15" y="7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4" y="4"/>
                </a:cxn>
                <a:cxn ang="0">
                  <a:pos x="12" y="3"/>
                </a:cxn>
                <a:cxn ang="0">
                  <a:pos x="11" y="2"/>
                </a:cxn>
                <a:cxn ang="0">
                  <a:pos x="9" y="2"/>
                </a:cxn>
                <a:cxn ang="0">
                  <a:pos x="8" y="3"/>
                </a:cxn>
                <a:cxn ang="0">
                  <a:pos x="5" y="4"/>
                </a:cxn>
                <a:cxn ang="0">
                  <a:pos x="4" y="7"/>
                </a:cxn>
                <a:cxn ang="0">
                  <a:pos x="4" y="11"/>
                </a:cxn>
                <a:cxn ang="0">
                  <a:pos x="4" y="16"/>
                </a:cxn>
                <a:cxn ang="0">
                  <a:pos x="5" y="18"/>
                </a:cxn>
                <a:cxn ang="0">
                  <a:pos x="8" y="21"/>
                </a:cxn>
                <a:cxn ang="0">
                  <a:pos x="12" y="21"/>
                </a:cxn>
                <a:cxn ang="0">
                  <a:pos x="14" y="21"/>
                </a:cxn>
                <a:cxn ang="0">
                  <a:pos x="16" y="20"/>
                </a:cxn>
                <a:cxn ang="0">
                  <a:pos x="18" y="18"/>
                </a:cxn>
                <a:cxn ang="0">
                  <a:pos x="19" y="16"/>
                </a:cxn>
                <a:cxn ang="0">
                  <a:pos x="21" y="16"/>
                </a:cxn>
              </a:cxnLst>
              <a:rect l="0" t="0" r="r" b="b"/>
              <a:pathLst>
                <a:path w="21" h="27">
                  <a:moveTo>
                    <a:pt x="21" y="16"/>
                  </a:moveTo>
                  <a:lnTo>
                    <a:pt x="18" y="21"/>
                  </a:lnTo>
                  <a:lnTo>
                    <a:pt x="16" y="24"/>
                  </a:lnTo>
                  <a:lnTo>
                    <a:pt x="14" y="25"/>
                  </a:lnTo>
                  <a:lnTo>
                    <a:pt x="9" y="27"/>
                  </a:lnTo>
                  <a:lnTo>
                    <a:pt x="5" y="25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1" y="7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16" y="9"/>
                  </a:lnTo>
                  <a:lnTo>
                    <a:pt x="15" y="9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11"/>
                  </a:lnTo>
                  <a:lnTo>
                    <a:pt x="4" y="16"/>
                  </a:lnTo>
                  <a:lnTo>
                    <a:pt x="5" y="18"/>
                  </a:lnTo>
                  <a:lnTo>
                    <a:pt x="8" y="21"/>
                  </a:lnTo>
                  <a:lnTo>
                    <a:pt x="12" y="21"/>
                  </a:lnTo>
                  <a:lnTo>
                    <a:pt x="14" y="21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9" y="16"/>
                  </a:lnTo>
                  <a:lnTo>
                    <a:pt x="21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29" name="Freeform 257"/>
            <p:cNvSpPr>
              <a:spLocks/>
            </p:cNvSpPr>
            <p:nvPr/>
          </p:nvSpPr>
          <p:spPr bwMode="auto">
            <a:xfrm>
              <a:off x="3399" y="2830"/>
              <a:ext cx="15" cy="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7"/>
                </a:cxn>
                <a:cxn ang="0">
                  <a:pos x="15" y="7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8" y="25"/>
                </a:cxn>
                <a:cxn ang="0">
                  <a:pos x="10" y="28"/>
                </a:cxn>
                <a:cxn ang="0">
                  <a:pos x="10" y="30"/>
                </a:cxn>
                <a:cxn ang="0">
                  <a:pos x="11" y="30"/>
                </a:cxn>
                <a:cxn ang="0">
                  <a:pos x="11" y="30"/>
                </a:cxn>
                <a:cxn ang="0">
                  <a:pos x="13" y="3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5" y="28"/>
                </a:cxn>
                <a:cxn ang="0">
                  <a:pos x="15" y="28"/>
                </a:cxn>
                <a:cxn ang="0">
                  <a:pos x="15" y="31"/>
                </a:cxn>
                <a:cxn ang="0">
                  <a:pos x="13" y="32"/>
                </a:cxn>
                <a:cxn ang="0">
                  <a:pos x="11" y="34"/>
                </a:cxn>
                <a:cxn ang="0">
                  <a:pos x="10" y="34"/>
                </a:cxn>
                <a:cxn ang="0">
                  <a:pos x="8" y="34"/>
                </a:cxn>
                <a:cxn ang="0">
                  <a:pos x="7" y="32"/>
                </a:cxn>
                <a:cxn ang="0">
                  <a:pos x="6" y="32"/>
                </a:cxn>
                <a:cxn ang="0">
                  <a:pos x="6" y="31"/>
                </a:cxn>
                <a:cxn ang="0">
                  <a:pos x="4" y="30"/>
                </a:cxn>
                <a:cxn ang="0">
                  <a:pos x="4" y="27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4" y="7"/>
                </a:cxn>
                <a:cxn ang="0">
                  <a:pos x="6" y="6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5" h="34">
                  <a:moveTo>
                    <a:pt x="8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8" y="25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3" y="3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5" y="31"/>
                  </a:lnTo>
                  <a:lnTo>
                    <a:pt x="13" y="32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7" y="32"/>
                  </a:lnTo>
                  <a:lnTo>
                    <a:pt x="6" y="32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9"/>
                  </a:lnTo>
                  <a:lnTo>
                    <a:pt x="4" y="7"/>
                  </a:lnTo>
                  <a:lnTo>
                    <a:pt x="6" y="6"/>
                  </a:lnTo>
                  <a:lnTo>
                    <a:pt x="7" y="3"/>
                  </a:lnTo>
                  <a:lnTo>
                    <a:pt x="7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30" name="Freeform 258"/>
            <p:cNvSpPr>
              <a:spLocks noEditPoints="1"/>
            </p:cNvSpPr>
            <p:nvPr/>
          </p:nvSpPr>
          <p:spPr bwMode="auto">
            <a:xfrm>
              <a:off x="3417" y="2837"/>
              <a:ext cx="24" cy="2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4"/>
                </a:cxn>
                <a:cxn ang="0">
                  <a:pos x="23" y="9"/>
                </a:cxn>
                <a:cxn ang="0">
                  <a:pos x="24" y="13"/>
                </a:cxn>
                <a:cxn ang="0">
                  <a:pos x="24" y="16"/>
                </a:cxn>
                <a:cxn ang="0">
                  <a:pos x="23" y="20"/>
                </a:cxn>
                <a:cxn ang="0">
                  <a:pos x="20" y="23"/>
                </a:cxn>
                <a:cxn ang="0">
                  <a:pos x="18" y="25"/>
                </a:cxn>
                <a:cxn ang="0">
                  <a:pos x="14" y="25"/>
                </a:cxn>
                <a:cxn ang="0">
                  <a:pos x="11" y="27"/>
                </a:cxn>
                <a:cxn ang="0">
                  <a:pos x="9" y="25"/>
                </a:cxn>
                <a:cxn ang="0">
                  <a:pos x="4" y="24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4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11" y="0"/>
                </a:cxn>
                <a:cxn ang="0">
                  <a:pos x="11" y="2"/>
                </a:cxn>
                <a:cxn ang="0">
                  <a:pos x="10" y="2"/>
                </a:cxn>
                <a:cxn ang="0">
                  <a:pos x="7" y="3"/>
                </a:cxn>
                <a:cxn ang="0">
                  <a:pos x="6" y="4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4" y="11"/>
                </a:cxn>
                <a:cxn ang="0">
                  <a:pos x="4" y="17"/>
                </a:cxn>
                <a:cxn ang="0">
                  <a:pos x="7" y="21"/>
                </a:cxn>
                <a:cxn ang="0">
                  <a:pos x="10" y="24"/>
                </a:cxn>
                <a:cxn ang="0">
                  <a:pos x="13" y="25"/>
                </a:cxn>
                <a:cxn ang="0">
                  <a:pos x="16" y="24"/>
                </a:cxn>
                <a:cxn ang="0">
                  <a:pos x="17" y="23"/>
                </a:cxn>
                <a:cxn ang="0">
                  <a:pos x="18" y="20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6" y="4"/>
                </a:cxn>
                <a:cxn ang="0">
                  <a:pos x="14" y="3"/>
                </a:cxn>
                <a:cxn ang="0">
                  <a:pos x="11" y="2"/>
                </a:cxn>
              </a:cxnLst>
              <a:rect l="0" t="0" r="r" b="b"/>
              <a:pathLst>
                <a:path w="24" h="27">
                  <a:moveTo>
                    <a:pt x="11" y="0"/>
                  </a:moveTo>
                  <a:lnTo>
                    <a:pt x="16" y="0"/>
                  </a:lnTo>
                  <a:lnTo>
                    <a:pt x="18" y="2"/>
                  </a:lnTo>
                  <a:lnTo>
                    <a:pt x="21" y="4"/>
                  </a:lnTo>
                  <a:lnTo>
                    <a:pt x="23" y="9"/>
                  </a:lnTo>
                  <a:lnTo>
                    <a:pt x="24" y="13"/>
                  </a:lnTo>
                  <a:lnTo>
                    <a:pt x="24" y="16"/>
                  </a:lnTo>
                  <a:lnTo>
                    <a:pt x="23" y="20"/>
                  </a:lnTo>
                  <a:lnTo>
                    <a:pt x="20" y="23"/>
                  </a:lnTo>
                  <a:lnTo>
                    <a:pt x="18" y="25"/>
                  </a:lnTo>
                  <a:lnTo>
                    <a:pt x="14" y="25"/>
                  </a:lnTo>
                  <a:lnTo>
                    <a:pt x="11" y="27"/>
                  </a:lnTo>
                  <a:lnTo>
                    <a:pt x="9" y="25"/>
                  </a:lnTo>
                  <a:lnTo>
                    <a:pt x="4" y="24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4"/>
                  </a:lnTo>
                  <a:lnTo>
                    <a:pt x="6" y="2"/>
                  </a:lnTo>
                  <a:lnTo>
                    <a:pt x="9" y="0"/>
                  </a:lnTo>
                  <a:lnTo>
                    <a:pt x="11" y="0"/>
                  </a:lnTo>
                  <a:close/>
                  <a:moveTo>
                    <a:pt x="11" y="2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6" y="4"/>
                  </a:lnTo>
                  <a:lnTo>
                    <a:pt x="6" y="6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7"/>
                  </a:lnTo>
                  <a:lnTo>
                    <a:pt x="7" y="21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6" y="24"/>
                  </a:lnTo>
                  <a:lnTo>
                    <a:pt x="17" y="23"/>
                  </a:lnTo>
                  <a:lnTo>
                    <a:pt x="18" y="20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4"/>
                  </a:lnTo>
                  <a:lnTo>
                    <a:pt x="14" y="3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31" name="Freeform 259"/>
            <p:cNvSpPr>
              <a:spLocks/>
            </p:cNvSpPr>
            <p:nvPr/>
          </p:nvSpPr>
          <p:spPr bwMode="auto">
            <a:xfrm>
              <a:off x="3444" y="2837"/>
              <a:ext cx="18" cy="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7"/>
                </a:cxn>
                <a:cxn ang="0">
                  <a:pos x="10" y="3"/>
                </a:cxn>
                <a:cxn ang="0">
                  <a:pos x="13" y="2"/>
                </a:cxn>
                <a:cxn ang="0">
                  <a:pos x="14" y="0"/>
                </a:cxn>
                <a:cxn ang="0">
                  <a:pos x="15" y="0"/>
                </a:cxn>
                <a:cxn ang="0">
                  <a:pos x="17" y="2"/>
                </a:cxn>
                <a:cxn ang="0">
                  <a:pos x="18" y="3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5" y="7"/>
                </a:cxn>
                <a:cxn ang="0">
                  <a:pos x="15" y="6"/>
                </a:cxn>
                <a:cxn ang="0">
                  <a:pos x="14" y="6"/>
                </a:cxn>
                <a:cxn ang="0">
                  <a:pos x="13" y="4"/>
                </a:cxn>
                <a:cxn ang="0">
                  <a:pos x="11" y="4"/>
                </a:cxn>
                <a:cxn ang="0">
                  <a:pos x="11" y="4"/>
                </a:cxn>
                <a:cxn ang="0">
                  <a:pos x="11" y="4"/>
                </a:cxn>
                <a:cxn ang="0">
                  <a:pos x="10" y="7"/>
                </a:cxn>
                <a:cxn ang="0">
                  <a:pos x="8" y="9"/>
                </a:cxn>
                <a:cxn ang="0">
                  <a:pos x="8" y="20"/>
                </a:cxn>
                <a:cxn ang="0">
                  <a:pos x="8" y="23"/>
                </a:cxn>
                <a:cxn ang="0">
                  <a:pos x="8" y="23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1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" y="25"/>
                </a:cxn>
                <a:cxn ang="0">
                  <a:pos x="3" y="24"/>
                </a:cxn>
                <a:cxn ang="0">
                  <a:pos x="3" y="24"/>
                </a:cxn>
                <a:cxn ang="0">
                  <a:pos x="3" y="23"/>
                </a:cxn>
                <a:cxn ang="0">
                  <a:pos x="3" y="23"/>
                </a:cxn>
                <a:cxn ang="0">
                  <a:pos x="3" y="20"/>
                </a:cxn>
                <a:cxn ang="0">
                  <a:pos x="3" y="11"/>
                </a:cxn>
                <a:cxn ang="0">
                  <a:pos x="3" y="7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8" y="0"/>
                </a:cxn>
              </a:cxnLst>
              <a:rect l="0" t="0" r="r" b="b"/>
              <a:pathLst>
                <a:path w="18" h="25">
                  <a:moveTo>
                    <a:pt x="8" y="0"/>
                  </a:moveTo>
                  <a:lnTo>
                    <a:pt x="8" y="7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2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4" y="6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0" y="7"/>
                  </a:lnTo>
                  <a:lnTo>
                    <a:pt x="8" y="9"/>
                  </a:lnTo>
                  <a:lnTo>
                    <a:pt x="8" y="20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25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0"/>
                  </a:lnTo>
                  <a:lnTo>
                    <a:pt x="3" y="11"/>
                  </a:ln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3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32" name="Freeform 260"/>
            <p:cNvSpPr>
              <a:spLocks/>
            </p:cNvSpPr>
            <p:nvPr/>
          </p:nvSpPr>
          <p:spPr bwMode="auto">
            <a:xfrm>
              <a:off x="2284" y="2893"/>
              <a:ext cx="43" cy="3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9" y="30"/>
                </a:cxn>
                <a:cxn ang="0">
                  <a:pos x="35" y="7"/>
                </a:cxn>
                <a:cxn ang="0">
                  <a:pos x="36" y="4"/>
                </a:cxn>
                <a:cxn ang="0">
                  <a:pos x="36" y="3"/>
                </a:cxn>
                <a:cxn ang="0">
                  <a:pos x="36" y="2"/>
                </a:cxn>
                <a:cxn ang="0">
                  <a:pos x="35" y="2"/>
                </a:cxn>
                <a:cxn ang="0">
                  <a:pos x="34" y="2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32" y="0"/>
                </a:cxn>
                <a:cxn ang="0">
                  <a:pos x="43" y="0"/>
                </a:cxn>
                <a:cxn ang="0">
                  <a:pos x="43" y="2"/>
                </a:cxn>
                <a:cxn ang="0">
                  <a:pos x="42" y="2"/>
                </a:cxn>
                <a:cxn ang="0">
                  <a:pos x="41" y="2"/>
                </a:cxn>
                <a:cxn ang="0">
                  <a:pos x="39" y="2"/>
                </a:cxn>
                <a:cxn ang="0">
                  <a:pos x="39" y="3"/>
                </a:cxn>
                <a:cxn ang="0">
                  <a:pos x="38" y="4"/>
                </a:cxn>
                <a:cxn ang="0">
                  <a:pos x="36" y="7"/>
                </a:cxn>
                <a:cxn ang="0">
                  <a:pos x="28" y="38"/>
                </a:cxn>
                <a:cxn ang="0">
                  <a:pos x="28" y="38"/>
                </a:cxn>
                <a:cxn ang="0">
                  <a:pos x="15" y="7"/>
                </a:cxn>
                <a:cxn ang="0">
                  <a:pos x="8" y="30"/>
                </a:cxn>
                <a:cxn ang="0">
                  <a:pos x="8" y="33"/>
                </a:cxn>
                <a:cxn ang="0">
                  <a:pos x="8" y="34"/>
                </a:cxn>
                <a:cxn ang="0">
                  <a:pos x="8" y="35"/>
                </a:cxn>
                <a:cxn ang="0">
                  <a:pos x="8" y="35"/>
                </a:cxn>
                <a:cxn ang="0">
                  <a:pos x="10" y="35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1" y="35"/>
                </a:cxn>
                <a:cxn ang="0">
                  <a:pos x="3" y="35"/>
                </a:cxn>
                <a:cxn ang="0">
                  <a:pos x="4" y="35"/>
                </a:cxn>
                <a:cxn ang="0">
                  <a:pos x="4" y="34"/>
                </a:cxn>
                <a:cxn ang="0">
                  <a:pos x="5" y="33"/>
                </a:cxn>
                <a:cxn ang="0">
                  <a:pos x="7" y="31"/>
                </a:cxn>
                <a:cxn ang="0">
                  <a:pos x="14" y="4"/>
                </a:cxn>
                <a:cxn ang="0">
                  <a:pos x="12" y="3"/>
                </a:cxn>
                <a:cxn ang="0">
                  <a:pos x="11" y="2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17" y="0"/>
                </a:cxn>
              </a:cxnLst>
              <a:rect l="0" t="0" r="r" b="b"/>
              <a:pathLst>
                <a:path w="43" h="38">
                  <a:moveTo>
                    <a:pt x="17" y="0"/>
                  </a:moveTo>
                  <a:lnTo>
                    <a:pt x="29" y="30"/>
                  </a:lnTo>
                  <a:lnTo>
                    <a:pt x="35" y="7"/>
                  </a:lnTo>
                  <a:lnTo>
                    <a:pt x="36" y="4"/>
                  </a:lnTo>
                  <a:lnTo>
                    <a:pt x="36" y="3"/>
                  </a:lnTo>
                  <a:lnTo>
                    <a:pt x="36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0"/>
                  </a:lnTo>
                  <a:lnTo>
                    <a:pt x="43" y="0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9" y="3"/>
                  </a:lnTo>
                  <a:lnTo>
                    <a:pt x="38" y="4"/>
                  </a:lnTo>
                  <a:lnTo>
                    <a:pt x="36" y="7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15" y="7"/>
                  </a:lnTo>
                  <a:lnTo>
                    <a:pt x="8" y="30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10" y="35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35"/>
                  </a:lnTo>
                  <a:lnTo>
                    <a:pt x="3" y="35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5" y="33"/>
                  </a:lnTo>
                  <a:lnTo>
                    <a:pt x="7" y="31"/>
                  </a:lnTo>
                  <a:lnTo>
                    <a:pt x="14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33" name="Freeform 261"/>
            <p:cNvSpPr>
              <a:spLocks noEditPoints="1"/>
            </p:cNvSpPr>
            <p:nvPr/>
          </p:nvSpPr>
          <p:spPr bwMode="auto">
            <a:xfrm>
              <a:off x="2326" y="2892"/>
              <a:ext cx="38" cy="3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8" y="1"/>
                </a:cxn>
                <a:cxn ang="0">
                  <a:pos x="31" y="1"/>
                </a:cxn>
                <a:cxn ang="0">
                  <a:pos x="34" y="4"/>
                </a:cxn>
                <a:cxn ang="0">
                  <a:pos x="35" y="7"/>
                </a:cxn>
                <a:cxn ang="0">
                  <a:pos x="36" y="10"/>
                </a:cxn>
                <a:cxn ang="0">
                  <a:pos x="38" y="12"/>
                </a:cxn>
                <a:cxn ang="0">
                  <a:pos x="36" y="19"/>
                </a:cxn>
                <a:cxn ang="0">
                  <a:pos x="34" y="25"/>
                </a:cxn>
                <a:cxn ang="0">
                  <a:pos x="29" y="31"/>
                </a:cxn>
                <a:cxn ang="0">
                  <a:pos x="25" y="35"/>
                </a:cxn>
                <a:cxn ang="0">
                  <a:pos x="20" y="38"/>
                </a:cxn>
                <a:cxn ang="0">
                  <a:pos x="13" y="39"/>
                </a:cxn>
                <a:cxn ang="0">
                  <a:pos x="10" y="38"/>
                </a:cxn>
                <a:cxn ang="0">
                  <a:pos x="6" y="36"/>
                </a:cxn>
                <a:cxn ang="0">
                  <a:pos x="4" y="35"/>
                </a:cxn>
                <a:cxn ang="0">
                  <a:pos x="1" y="32"/>
                </a:cxn>
                <a:cxn ang="0">
                  <a:pos x="1" y="29"/>
                </a:cxn>
                <a:cxn ang="0">
                  <a:pos x="0" y="26"/>
                </a:cxn>
                <a:cxn ang="0">
                  <a:pos x="1" y="21"/>
                </a:cxn>
                <a:cxn ang="0">
                  <a:pos x="3" y="15"/>
                </a:cxn>
                <a:cxn ang="0">
                  <a:pos x="6" y="11"/>
                </a:cxn>
                <a:cxn ang="0">
                  <a:pos x="8" y="7"/>
                </a:cxn>
                <a:cxn ang="0">
                  <a:pos x="13" y="4"/>
                </a:cxn>
                <a:cxn ang="0">
                  <a:pos x="17" y="3"/>
                </a:cxn>
                <a:cxn ang="0">
                  <a:pos x="21" y="1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1" y="1"/>
                </a:cxn>
                <a:cxn ang="0">
                  <a:pos x="18" y="3"/>
                </a:cxn>
                <a:cxn ang="0">
                  <a:pos x="15" y="4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8" y="15"/>
                </a:cxn>
                <a:cxn ang="0">
                  <a:pos x="7" y="22"/>
                </a:cxn>
                <a:cxn ang="0">
                  <a:pos x="6" y="28"/>
                </a:cxn>
                <a:cxn ang="0">
                  <a:pos x="6" y="31"/>
                </a:cxn>
                <a:cxn ang="0">
                  <a:pos x="8" y="35"/>
                </a:cxn>
                <a:cxn ang="0">
                  <a:pos x="10" y="36"/>
                </a:cxn>
                <a:cxn ang="0">
                  <a:pos x="14" y="38"/>
                </a:cxn>
                <a:cxn ang="0">
                  <a:pos x="17" y="38"/>
                </a:cxn>
                <a:cxn ang="0">
                  <a:pos x="20" y="36"/>
                </a:cxn>
                <a:cxn ang="0">
                  <a:pos x="21" y="35"/>
                </a:cxn>
                <a:cxn ang="0">
                  <a:pos x="24" y="32"/>
                </a:cxn>
                <a:cxn ang="0">
                  <a:pos x="27" y="28"/>
                </a:cxn>
                <a:cxn ang="0">
                  <a:pos x="29" y="22"/>
                </a:cxn>
                <a:cxn ang="0">
                  <a:pos x="31" y="17"/>
                </a:cxn>
                <a:cxn ang="0">
                  <a:pos x="32" y="11"/>
                </a:cxn>
                <a:cxn ang="0">
                  <a:pos x="31" y="7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4" y="1"/>
                </a:cxn>
              </a:cxnLst>
              <a:rect l="0" t="0" r="r" b="b"/>
              <a:pathLst>
                <a:path w="38" h="39">
                  <a:moveTo>
                    <a:pt x="25" y="0"/>
                  </a:moveTo>
                  <a:lnTo>
                    <a:pt x="28" y="1"/>
                  </a:lnTo>
                  <a:lnTo>
                    <a:pt x="31" y="1"/>
                  </a:lnTo>
                  <a:lnTo>
                    <a:pt x="34" y="4"/>
                  </a:lnTo>
                  <a:lnTo>
                    <a:pt x="35" y="7"/>
                  </a:lnTo>
                  <a:lnTo>
                    <a:pt x="36" y="10"/>
                  </a:lnTo>
                  <a:lnTo>
                    <a:pt x="38" y="12"/>
                  </a:lnTo>
                  <a:lnTo>
                    <a:pt x="36" y="19"/>
                  </a:lnTo>
                  <a:lnTo>
                    <a:pt x="34" y="25"/>
                  </a:lnTo>
                  <a:lnTo>
                    <a:pt x="29" y="31"/>
                  </a:lnTo>
                  <a:lnTo>
                    <a:pt x="25" y="35"/>
                  </a:lnTo>
                  <a:lnTo>
                    <a:pt x="20" y="38"/>
                  </a:lnTo>
                  <a:lnTo>
                    <a:pt x="13" y="39"/>
                  </a:lnTo>
                  <a:lnTo>
                    <a:pt x="10" y="38"/>
                  </a:lnTo>
                  <a:lnTo>
                    <a:pt x="6" y="36"/>
                  </a:lnTo>
                  <a:lnTo>
                    <a:pt x="4" y="35"/>
                  </a:lnTo>
                  <a:lnTo>
                    <a:pt x="1" y="32"/>
                  </a:lnTo>
                  <a:lnTo>
                    <a:pt x="1" y="29"/>
                  </a:lnTo>
                  <a:lnTo>
                    <a:pt x="0" y="26"/>
                  </a:lnTo>
                  <a:lnTo>
                    <a:pt x="1" y="21"/>
                  </a:lnTo>
                  <a:lnTo>
                    <a:pt x="3" y="15"/>
                  </a:lnTo>
                  <a:lnTo>
                    <a:pt x="6" y="11"/>
                  </a:lnTo>
                  <a:lnTo>
                    <a:pt x="8" y="7"/>
                  </a:lnTo>
                  <a:lnTo>
                    <a:pt x="13" y="4"/>
                  </a:lnTo>
                  <a:lnTo>
                    <a:pt x="17" y="3"/>
                  </a:lnTo>
                  <a:lnTo>
                    <a:pt x="21" y="1"/>
                  </a:lnTo>
                  <a:lnTo>
                    <a:pt x="25" y="0"/>
                  </a:lnTo>
                  <a:close/>
                  <a:moveTo>
                    <a:pt x="24" y="1"/>
                  </a:moveTo>
                  <a:lnTo>
                    <a:pt x="21" y="1"/>
                  </a:lnTo>
                  <a:lnTo>
                    <a:pt x="18" y="3"/>
                  </a:lnTo>
                  <a:lnTo>
                    <a:pt x="15" y="4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8" y="15"/>
                  </a:lnTo>
                  <a:lnTo>
                    <a:pt x="7" y="22"/>
                  </a:lnTo>
                  <a:lnTo>
                    <a:pt x="6" y="28"/>
                  </a:lnTo>
                  <a:lnTo>
                    <a:pt x="6" y="31"/>
                  </a:lnTo>
                  <a:lnTo>
                    <a:pt x="8" y="35"/>
                  </a:lnTo>
                  <a:lnTo>
                    <a:pt x="10" y="36"/>
                  </a:lnTo>
                  <a:lnTo>
                    <a:pt x="14" y="38"/>
                  </a:lnTo>
                  <a:lnTo>
                    <a:pt x="17" y="38"/>
                  </a:lnTo>
                  <a:lnTo>
                    <a:pt x="20" y="36"/>
                  </a:lnTo>
                  <a:lnTo>
                    <a:pt x="21" y="35"/>
                  </a:lnTo>
                  <a:lnTo>
                    <a:pt x="24" y="32"/>
                  </a:lnTo>
                  <a:lnTo>
                    <a:pt x="27" y="28"/>
                  </a:lnTo>
                  <a:lnTo>
                    <a:pt x="29" y="22"/>
                  </a:lnTo>
                  <a:lnTo>
                    <a:pt x="31" y="17"/>
                  </a:lnTo>
                  <a:lnTo>
                    <a:pt x="32" y="11"/>
                  </a:lnTo>
                  <a:lnTo>
                    <a:pt x="31" y="7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34" name="Freeform 262"/>
            <p:cNvSpPr>
              <a:spLocks/>
            </p:cNvSpPr>
            <p:nvPr/>
          </p:nvSpPr>
          <p:spPr bwMode="auto">
            <a:xfrm>
              <a:off x="2362" y="2893"/>
              <a:ext cx="55" cy="3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3" y="31"/>
                </a:cxn>
                <a:cxn ang="0">
                  <a:pos x="47" y="0"/>
                </a:cxn>
                <a:cxn ang="0">
                  <a:pos x="55" y="0"/>
                </a:cxn>
                <a:cxn ang="0">
                  <a:pos x="55" y="2"/>
                </a:cxn>
                <a:cxn ang="0">
                  <a:pos x="52" y="2"/>
                </a:cxn>
                <a:cxn ang="0">
                  <a:pos x="51" y="2"/>
                </a:cxn>
                <a:cxn ang="0">
                  <a:pos x="50" y="2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8" y="7"/>
                </a:cxn>
                <a:cxn ang="0">
                  <a:pos x="41" y="31"/>
                </a:cxn>
                <a:cxn ang="0">
                  <a:pos x="41" y="33"/>
                </a:cxn>
                <a:cxn ang="0">
                  <a:pos x="41" y="34"/>
                </a:cxn>
                <a:cxn ang="0">
                  <a:pos x="41" y="35"/>
                </a:cxn>
                <a:cxn ang="0">
                  <a:pos x="41" y="35"/>
                </a:cxn>
                <a:cxn ang="0">
                  <a:pos x="42" y="35"/>
                </a:cxn>
                <a:cxn ang="0">
                  <a:pos x="44" y="37"/>
                </a:cxn>
                <a:cxn ang="0">
                  <a:pos x="45" y="37"/>
                </a:cxn>
                <a:cxn ang="0">
                  <a:pos x="45" y="37"/>
                </a:cxn>
                <a:cxn ang="0">
                  <a:pos x="30" y="37"/>
                </a:cxn>
                <a:cxn ang="0">
                  <a:pos x="30" y="37"/>
                </a:cxn>
                <a:cxn ang="0">
                  <a:pos x="30" y="37"/>
                </a:cxn>
                <a:cxn ang="0">
                  <a:pos x="33" y="35"/>
                </a:cxn>
                <a:cxn ang="0">
                  <a:pos x="34" y="35"/>
                </a:cxn>
                <a:cxn ang="0">
                  <a:pos x="34" y="35"/>
                </a:cxn>
                <a:cxn ang="0">
                  <a:pos x="35" y="34"/>
                </a:cxn>
                <a:cxn ang="0">
                  <a:pos x="35" y="33"/>
                </a:cxn>
                <a:cxn ang="0">
                  <a:pos x="37" y="28"/>
                </a:cxn>
                <a:cxn ang="0">
                  <a:pos x="42" y="7"/>
                </a:cxn>
                <a:cxn ang="0">
                  <a:pos x="21" y="37"/>
                </a:cxn>
                <a:cxn ang="0">
                  <a:pos x="20" y="37"/>
                </a:cxn>
                <a:cxn ang="0">
                  <a:pos x="16" y="7"/>
                </a:cxn>
                <a:cxn ang="0">
                  <a:pos x="9" y="30"/>
                </a:cxn>
                <a:cxn ang="0">
                  <a:pos x="9" y="33"/>
                </a:cxn>
                <a:cxn ang="0">
                  <a:pos x="9" y="34"/>
                </a:cxn>
                <a:cxn ang="0">
                  <a:pos x="9" y="35"/>
                </a:cxn>
                <a:cxn ang="0">
                  <a:pos x="9" y="35"/>
                </a:cxn>
                <a:cxn ang="0">
                  <a:pos x="10" y="35"/>
                </a:cxn>
                <a:cxn ang="0">
                  <a:pos x="13" y="37"/>
                </a:cxn>
                <a:cxn ang="0">
                  <a:pos x="12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2" y="37"/>
                </a:cxn>
                <a:cxn ang="0">
                  <a:pos x="3" y="35"/>
                </a:cxn>
                <a:cxn ang="0">
                  <a:pos x="5" y="35"/>
                </a:cxn>
                <a:cxn ang="0">
                  <a:pos x="6" y="34"/>
                </a:cxn>
                <a:cxn ang="0">
                  <a:pos x="7" y="31"/>
                </a:cxn>
                <a:cxn ang="0">
                  <a:pos x="14" y="3"/>
                </a:cxn>
                <a:cxn ang="0">
                  <a:pos x="14" y="2"/>
                </a:cxn>
                <a:cxn ang="0">
                  <a:pos x="13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19" y="0"/>
                </a:cxn>
              </a:cxnLst>
              <a:rect l="0" t="0" r="r" b="b"/>
              <a:pathLst>
                <a:path w="55" h="37">
                  <a:moveTo>
                    <a:pt x="19" y="0"/>
                  </a:moveTo>
                  <a:lnTo>
                    <a:pt x="23" y="31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5" y="2"/>
                  </a:lnTo>
                  <a:lnTo>
                    <a:pt x="52" y="2"/>
                  </a:lnTo>
                  <a:lnTo>
                    <a:pt x="51" y="2"/>
                  </a:lnTo>
                  <a:lnTo>
                    <a:pt x="50" y="2"/>
                  </a:lnTo>
                  <a:lnTo>
                    <a:pt x="50" y="3"/>
                  </a:lnTo>
                  <a:lnTo>
                    <a:pt x="48" y="4"/>
                  </a:lnTo>
                  <a:lnTo>
                    <a:pt x="48" y="7"/>
                  </a:lnTo>
                  <a:lnTo>
                    <a:pt x="41" y="31"/>
                  </a:lnTo>
                  <a:lnTo>
                    <a:pt x="41" y="33"/>
                  </a:lnTo>
                  <a:lnTo>
                    <a:pt x="41" y="34"/>
                  </a:lnTo>
                  <a:lnTo>
                    <a:pt x="41" y="35"/>
                  </a:lnTo>
                  <a:lnTo>
                    <a:pt x="41" y="35"/>
                  </a:lnTo>
                  <a:lnTo>
                    <a:pt x="42" y="35"/>
                  </a:lnTo>
                  <a:lnTo>
                    <a:pt x="44" y="37"/>
                  </a:lnTo>
                  <a:lnTo>
                    <a:pt x="45" y="37"/>
                  </a:lnTo>
                  <a:lnTo>
                    <a:pt x="45" y="37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3" y="35"/>
                  </a:lnTo>
                  <a:lnTo>
                    <a:pt x="34" y="35"/>
                  </a:lnTo>
                  <a:lnTo>
                    <a:pt x="34" y="35"/>
                  </a:lnTo>
                  <a:lnTo>
                    <a:pt x="35" y="34"/>
                  </a:lnTo>
                  <a:lnTo>
                    <a:pt x="35" y="33"/>
                  </a:lnTo>
                  <a:lnTo>
                    <a:pt x="37" y="28"/>
                  </a:lnTo>
                  <a:lnTo>
                    <a:pt x="42" y="7"/>
                  </a:lnTo>
                  <a:lnTo>
                    <a:pt x="21" y="37"/>
                  </a:lnTo>
                  <a:lnTo>
                    <a:pt x="20" y="37"/>
                  </a:lnTo>
                  <a:lnTo>
                    <a:pt x="16" y="7"/>
                  </a:lnTo>
                  <a:lnTo>
                    <a:pt x="9" y="30"/>
                  </a:lnTo>
                  <a:lnTo>
                    <a:pt x="9" y="33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10" y="35"/>
                  </a:lnTo>
                  <a:lnTo>
                    <a:pt x="13" y="37"/>
                  </a:lnTo>
                  <a:lnTo>
                    <a:pt x="12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2" y="37"/>
                  </a:lnTo>
                  <a:lnTo>
                    <a:pt x="3" y="35"/>
                  </a:lnTo>
                  <a:lnTo>
                    <a:pt x="5" y="35"/>
                  </a:lnTo>
                  <a:lnTo>
                    <a:pt x="6" y="34"/>
                  </a:lnTo>
                  <a:lnTo>
                    <a:pt x="7" y="31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35" name="Freeform 263"/>
            <p:cNvSpPr>
              <a:spLocks/>
            </p:cNvSpPr>
            <p:nvPr/>
          </p:nvSpPr>
          <p:spPr bwMode="auto">
            <a:xfrm>
              <a:off x="2409" y="2893"/>
              <a:ext cx="25" cy="37"/>
            </a:xfrm>
            <a:custGeom>
              <a:avLst/>
              <a:gdLst/>
              <a:ahLst/>
              <a:cxnLst>
                <a:cxn ang="0">
                  <a:pos x="15" y="37"/>
                </a:cxn>
                <a:cxn ang="0">
                  <a:pos x="15" y="37"/>
                </a:cxn>
                <a:cxn ang="0">
                  <a:pos x="0" y="37"/>
                </a:cxn>
                <a:cxn ang="0">
                  <a:pos x="1" y="37"/>
                </a:cxn>
                <a:cxn ang="0">
                  <a:pos x="3" y="35"/>
                </a:cxn>
                <a:cxn ang="0">
                  <a:pos x="4" y="35"/>
                </a:cxn>
                <a:cxn ang="0">
                  <a:pos x="5" y="35"/>
                </a:cxn>
                <a:cxn ang="0">
                  <a:pos x="5" y="34"/>
                </a:cxn>
                <a:cxn ang="0">
                  <a:pos x="7" y="33"/>
                </a:cxn>
                <a:cxn ang="0">
                  <a:pos x="7" y="30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11" y="0"/>
                </a:cxn>
                <a:cxn ang="0">
                  <a:pos x="25" y="0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2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9" y="4"/>
                </a:cxn>
                <a:cxn ang="0">
                  <a:pos x="18" y="9"/>
                </a:cxn>
                <a:cxn ang="0">
                  <a:pos x="12" y="31"/>
                </a:cxn>
                <a:cxn ang="0">
                  <a:pos x="11" y="33"/>
                </a:cxn>
                <a:cxn ang="0">
                  <a:pos x="11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2" y="35"/>
                </a:cxn>
                <a:cxn ang="0">
                  <a:pos x="12" y="35"/>
                </a:cxn>
                <a:cxn ang="0">
                  <a:pos x="14" y="35"/>
                </a:cxn>
                <a:cxn ang="0">
                  <a:pos x="15" y="37"/>
                </a:cxn>
              </a:cxnLst>
              <a:rect l="0" t="0" r="r" b="b"/>
              <a:pathLst>
                <a:path w="25" h="37">
                  <a:moveTo>
                    <a:pt x="15" y="37"/>
                  </a:moveTo>
                  <a:lnTo>
                    <a:pt x="15" y="37"/>
                  </a:lnTo>
                  <a:lnTo>
                    <a:pt x="0" y="37"/>
                  </a:lnTo>
                  <a:lnTo>
                    <a:pt x="1" y="37"/>
                  </a:lnTo>
                  <a:lnTo>
                    <a:pt x="3" y="35"/>
                  </a:lnTo>
                  <a:lnTo>
                    <a:pt x="4" y="35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7" y="33"/>
                  </a:lnTo>
                  <a:lnTo>
                    <a:pt x="7" y="30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8" y="9"/>
                  </a:lnTo>
                  <a:lnTo>
                    <a:pt x="12" y="31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4" y="35"/>
                  </a:lnTo>
                  <a:lnTo>
                    <a:pt x="1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36" name="Freeform 264"/>
            <p:cNvSpPr>
              <a:spLocks/>
            </p:cNvSpPr>
            <p:nvPr/>
          </p:nvSpPr>
          <p:spPr bwMode="auto">
            <a:xfrm>
              <a:off x="2427" y="2893"/>
              <a:ext cx="43" cy="3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9" y="30"/>
                </a:cxn>
                <a:cxn ang="0">
                  <a:pos x="35" y="7"/>
                </a:cxn>
                <a:cxn ang="0">
                  <a:pos x="36" y="4"/>
                </a:cxn>
                <a:cxn ang="0">
                  <a:pos x="36" y="3"/>
                </a:cxn>
                <a:cxn ang="0">
                  <a:pos x="36" y="2"/>
                </a:cxn>
                <a:cxn ang="0">
                  <a:pos x="35" y="2"/>
                </a:cxn>
                <a:cxn ang="0">
                  <a:pos x="35" y="2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32" y="0"/>
                </a:cxn>
                <a:cxn ang="0">
                  <a:pos x="43" y="0"/>
                </a:cxn>
                <a:cxn ang="0">
                  <a:pos x="43" y="2"/>
                </a:cxn>
                <a:cxn ang="0">
                  <a:pos x="42" y="2"/>
                </a:cxn>
                <a:cxn ang="0">
                  <a:pos x="41" y="2"/>
                </a:cxn>
                <a:cxn ang="0">
                  <a:pos x="39" y="2"/>
                </a:cxn>
                <a:cxn ang="0">
                  <a:pos x="39" y="3"/>
                </a:cxn>
                <a:cxn ang="0">
                  <a:pos x="38" y="4"/>
                </a:cxn>
                <a:cxn ang="0">
                  <a:pos x="38" y="7"/>
                </a:cxn>
                <a:cxn ang="0">
                  <a:pos x="28" y="38"/>
                </a:cxn>
                <a:cxn ang="0">
                  <a:pos x="28" y="38"/>
                </a:cxn>
                <a:cxn ang="0">
                  <a:pos x="15" y="7"/>
                </a:cxn>
                <a:cxn ang="0">
                  <a:pos x="8" y="30"/>
                </a:cxn>
                <a:cxn ang="0">
                  <a:pos x="8" y="33"/>
                </a:cxn>
                <a:cxn ang="0">
                  <a:pos x="8" y="34"/>
                </a:cxn>
                <a:cxn ang="0">
                  <a:pos x="8" y="35"/>
                </a:cxn>
                <a:cxn ang="0">
                  <a:pos x="8" y="35"/>
                </a:cxn>
                <a:cxn ang="0">
                  <a:pos x="10" y="35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3" y="35"/>
                </a:cxn>
                <a:cxn ang="0">
                  <a:pos x="3" y="35"/>
                </a:cxn>
                <a:cxn ang="0">
                  <a:pos x="4" y="35"/>
                </a:cxn>
                <a:cxn ang="0">
                  <a:pos x="4" y="34"/>
                </a:cxn>
                <a:cxn ang="0">
                  <a:pos x="6" y="33"/>
                </a:cxn>
                <a:cxn ang="0">
                  <a:pos x="7" y="31"/>
                </a:cxn>
                <a:cxn ang="0">
                  <a:pos x="14" y="4"/>
                </a:cxn>
                <a:cxn ang="0">
                  <a:pos x="13" y="3"/>
                </a:cxn>
                <a:cxn ang="0">
                  <a:pos x="11" y="2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17" y="0"/>
                </a:cxn>
              </a:cxnLst>
              <a:rect l="0" t="0" r="r" b="b"/>
              <a:pathLst>
                <a:path w="43" h="38">
                  <a:moveTo>
                    <a:pt x="17" y="0"/>
                  </a:moveTo>
                  <a:lnTo>
                    <a:pt x="29" y="30"/>
                  </a:lnTo>
                  <a:lnTo>
                    <a:pt x="35" y="7"/>
                  </a:lnTo>
                  <a:lnTo>
                    <a:pt x="36" y="4"/>
                  </a:lnTo>
                  <a:lnTo>
                    <a:pt x="36" y="3"/>
                  </a:lnTo>
                  <a:lnTo>
                    <a:pt x="36" y="2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0"/>
                  </a:lnTo>
                  <a:lnTo>
                    <a:pt x="43" y="0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9" y="3"/>
                  </a:lnTo>
                  <a:lnTo>
                    <a:pt x="38" y="4"/>
                  </a:lnTo>
                  <a:lnTo>
                    <a:pt x="38" y="7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15" y="7"/>
                  </a:lnTo>
                  <a:lnTo>
                    <a:pt x="8" y="30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10" y="35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6" y="33"/>
                  </a:lnTo>
                  <a:lnTo>
                    <a:pt x="7" y="31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37" name="Freeform 265"/>
            <p:cNvSpPr>
              <a:spLocks noEditPoints="1"/>
            </p:cNvSpPr>
            <p:nvPr/>
          </p:nvSpPr>
          <p:spPr bwMode="auto">
            <a:xfrm>
              <a:off x="2462" y="2892"/>
              <a:ext cx="34" cy="38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29" y="31"/>
                </a:cxn>
                <a:cxn ang="0">
                  <a:pos x="29" y="34"/>
                </a:cxn>
                <a:cxn ang="0">
                  <a:pos x="29" y="34"/>
                </a:cxn>
                <a:cxn ang="0">
                  <a:pos x="29" y="35"/>
                </a:cxn>
                <a:cxn ang="0">
                  <a:pos x="29" y="35"/>
                </a:cxn>
                <a:cxn ang="0">
                  <a:pos x="29" y="36"/>
                </a:cxn>
                <a:cxn ang="0">
                  <a:pos x="31" y="36"/>
                </a:cxn>
                <a:cxn ang="0">
                  <a:pos x="32" y="36"/>
                </a:cxn>
                <a:cxn ang="0">
                  <a:pos x="34" y="38"/>
                </a:cxn>
                <a:cxn ang="0">
                  <a:pos x="34" y="38"/>
                </a:cxn>
                <a:cxn ang="0">
                  <a:pos x="18" y="38"/>
                </a:cxn>
                <a:cxn ang="0">
                  <a:pos x="20" y="38"/>
                </a:cxn>
                <a:cxn ang="0">
                  <a:pos x="20" y="38"/>
                </a:cxn>
                <a:cxn ang="0">
                  <a:pos x="21" y="36"/>
                </a:cxn>
                <a:cxn ang="0">
                  <a:pos x="22" y="36"/>
                </a:cxn>
                <a:cxn ang="0">
                  <a:pos x="24" y="36"/>
                </a:cxn>
                <a:cxn ang="0">
                  <a:pos x="24" y="35"/>
                </a:cxn>
                <a:cxn ang="0">
                  <a:pos x="24" y="34"/>
                </a:cxn>
                <a:cxn ang="0">
                  <a:pos x="24" y="31"/>
                </a:cxn>
                <a:cxn ang="0">
                  <a:pos x="25" y="26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2"/>
                </a:cxn>
                <a:cxn ang="0">
                  <a:pos x="8" y="34"/>
                </a:cxn>
                <a:cxn ang="0">
                  <a:pos x="8" y="35"/>
                </a:cxn>
                <a:cxn ang="0">
                  <a:pos x="8" y="35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10" y="36"/>
                </a:cxn>
                <a:cxn ang="0">
                  <a:pos x="11" y="38"/>
                </a:cxn>
                <a:cxn ang="0">
                  <a:pos x="11" y="38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1" y="36"/>
                </a:cxn>
                <a:cxn ang="0">
                  <a:pos x="4" y="36"/>
                </a:cxn>
                <a:cxn ang="0">
                  <a:pos x="6" y="34"/>
                </a:cxn>
                <a:cxn ang="0">
                  <a:pos x="8" y="31"/>
                </a:cxn>
                <a:cxn ang="0">
                  <a:pos x="31" y="0"/>
                </a:cxn>
                <a:cxn ang="0">
                  <a:pos x="32" y="0"/>
                </a:cxn>
                <a:cxn ang="0">
                  <a:pos x="27" y="10"/>
                </a:cxn>
                <a:cxn ang="0">
                  <a:pos x="15" y="24"/>
                </a:cxn>
                <a:cxn ang="0">
                  <a:pos x="25" y="24"/>
                </a:cxn>
                <a:cxn ang="0">
                  <a:pos x="27" y="10"/>
                </a:cxn>
              </a:cxnLst>
              <a:rect l="0" t="0" r="r" b="b"/>
              <a:pathLst>
                <a:path w="34" h="38">
                  <a:moveTo>
                    <a:pt x="32" y="0"/>
                  </a:moveTo>
                  <a:lnTo>
                    <a:pt x="29" y="31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5"/>
                  </a:lnTo>
                  <a:lnTo>
                    <a:pt x="29" y="35"/>
                  </a:lnTo>
                  <a:lnTo>
                    <a:pt x="29" y="36"/>
                  </a:lnTo>
                  <a:lnTo>
                    <a:pt x="31" y="36"/>
                  </a:lnTo>
                  <a:lnTo>
                    <a:pt x="32" y="36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18" y="38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21" y="36"/>
                  </a:lnTo>
                  <a:lnTo>
                    <a:pt x="22" y="36"/>
                  </a:lnTo>
                  <a:lnTo>
                    <a:pt x="24" y="36"/>
                  </a:lnTo>
                  <a:lnTo>
                    <a:pt x="24" y="35"/>
                  </a:lnTo>
                  <a:lnTo>
                    <a:pt x="24" y="34"/>
                  </a:lnTo>
                  <a:lnTo>
                    <a:pt x="24" y="31"/>
                  </a:lnTo>
                  <a:lnTo>
                    <a:pt x="25" y="26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10" y="36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6"/>
                  </a:lnTo>
                  <a:lnTo>
                    <a:pt x="4" y="36"/>
                  </a:lnTo>
                  <a:lnTo>
                    <a:pt x="6" y="34"/>
                  </a:lnTo>
                  <a:lnTo>
                    <a:pt x="8" y="31"/>
                  </a:lnTo>
                  <a:lnTo>
                    <a:pt x="31" y="0"/>
                  </a:lnTo>
                  <a:lnTo>
                    <a:pt x="32" y="0"/>
                  </a:lnTo>
                  <a:close/>
                  <a:moveTo>
                    <a:pt x="27" y="10"/>
                  </a:moveTo>
                  <a:lnTo>
                    <a:pt x="15" y="24"/>
                  </a:lnTo>
                  <a:lnTo>
                    <a:pt x="25" y="24"/>
                  </a:lnTo>
                  <a:lnTo>
                    <a:pt x="2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38" name="Freeform 266"/>
            <p:cNvSpPr>
              <a:spLocks/>
            </p:cNvSpPr>
            <p:nvPr/>
          </p:nvSpPr>
          <p:spPr bwMode="auto">
            <a:xfrm>
              <a:off x="2498" y="2893"/>
              <a:ext cx="30" cy="37"/>
            </a:xfrm>
            <a:custGeom>
              <a:avLst/>
              <a:gdLst/>
              <a:ahLst/>
              <a:cxnLst>
                <a:cxn ang="0">
                  <a:pos x="27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3" y="35"/>
                </a:cxn>
                <a:cxn ang="0">
                  <a:pos x="5" y="35"/>
                </a:cxn>
                <a:cxn ang="0">
                  <a:pos x="5" y="35"/>
                </a:cxn>
                <a:cxn ang="0">
                  <a:pos x="6" y="34"/>
                </a:cxn>
                <a:cxn ang="0">
                  <a:pos x="6" y="33"/>
                </a:cxn>
                <a:cxn ang="0">
                  <a:pos x="7" y="30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14" y="3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3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26" y="0"/>
                </a:cxn>
                <a:cxn ang="0">
                  <a:pos x="26" y="2"/>
                </a:cxn>
                <a:cxn ang="0">
                  <a:pos x="23" y="2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0" y="3"/>
                </a:cxn>
                <a:cxn ang="0">
                  <a:pos x="20" y="4"/>
                </a:cxn>
                <a:cxn ang="0">
                  <a:pos x="19" y="9"/>
                </a:cxn>
                <a:cxn ang="0">
                  <a:pos x="12" y="31"/>
                </a:cxn>
                <a:cxn ang="0">
                  <a:pos x="12" y="33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2" y="35"/>
                </a:cxn>
                <a:cxn ang="0">
                  <a:pos x="13" y="35"/>
                </a:cxn>
                <a:cxn ang="0">
                  <a:pos x="14" y="35"/>
                </a:cxn>
                <a:cxn ang="0">
                  <a:pos x="17" y="35"/>
                </a:cxn>
                <a:cxn ang="0">
                  <a:pos x="20" y="35"/>
                </a:cxn>
                <a:cxn ang="0">
                  <a:pos x="23" y="34"/>
                </a:cxn>
                <a:cxn ang="0">
                  <a:pos x="24" y="34"/>
                </a:cxn>
                <a:cxn ang="0">
                  <a:pos x="26" y="33"/>
                </a:cxn>
                <a:cxn ang="0">
                  <a:pos x="27" y="31"/>
                </a:cxn>
                <a:cxn ang="0">
                  <a:pos x="29" y="28"/>
                </a:cxn>
                <a:cxn ang="0">
                  <a:pos x="30" y="27"/>
                </a:cxn>
                <a:cxn ang="0">
                  <a:pos x="30" y="27"/>
                </a:cxn>
                <a:cxn ang="0">
                  <a:pos x="27" y="37"/>
                </a:cxn>
              </a:cxnLst>
              <a:rect l="0" t="0" r="r" b="b"/>
              <a:pathLst>
                <a:path w="30" h="37">
                  <a:moveTo>
                    <a:pt x="27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3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7" y="30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9"/>
                  </a:lnTo>
                  <a:lnTo>
                    <a:pt x="12" y="31"/>
                  </a:lnTo>
                  <a:lnTo>
                    <a:pt x="12" y="33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3" y="35"/>
                  </a:lnTo>
                  <a:lnTo>
                    <a:pt x="14" y="35"/>
                  </a:lnTo>
                  <a:lnTo>
                    <a:pt x="17" y="35"/>
                  </a:lnTo>
                  <a:lnTo>
                    <a:pt x="20" y="35"/>
                  </a:lnTo>
                  <a:lnTo>
                    <a:pt x="23" y="34"/>
                  </a:lnTo>
                  <a:lnTo>
                    <a:pt x="24" y="34"/>
                  </a:lnTo>
                  <a:lnTo>
                    <a:pt x="26" y="33"/>
                  </a:lnTo>
                  <a:lnTo>
                    <a:pt x="27" y="31"/>
                  </a:lnTo>
                  <a:lnTo>
                    <a:pt x="29" y="28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27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3739" name="Picture 26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59" y="2903"/>
              <a:ext cx="47" cy="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3740" name="Picture 26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59" y="2903"/>
              <a:ext cx="47" cy="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3741" name="Picture 26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639" y="2910"/>
              <a:ext cx="18" cy="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3742" name="Picture 27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639" y="2910"/>
              <a:ext cx="18" cy="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3743" name="Freeform 271"/>
            <p:cNvSpPr>
              <a:spLocks/>
            </p:cNvSpPr>
            <p:nvPr/>
          </p:nvSpPr>
          <p:spPr bwMode="auto">
            <a:xfrm>
              <a:off x="2672" y="2893"/>
              <a:ext cx="44" cy="3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30"/>
                </a:cxn>
                <a:cxn ang="0">
                  <a:pos x="35" y="7"/>
                </a:cxn>
                <a:cxn ang="0">
                  <a:pos x="35" y="4"/>
                </a:cxn>
                <a:cxn ang="0">
                  <a:pos x="35" y="3"/>
                </a:cxn>
                <a:cxn ang="0">
                  <a:pos x="35" y="2"/>
                </a:cxn>
                <a:cxn ang="0">
                  <a:pos x="35" y="2"/>
                </a:cxn>
                <a:cxn ang="0">
                  <a:pos x="34" y="2"/>
                </a:cxn>
                <a:cxn ang="0">
                  <a:pos x="33" y="2"/>
                </a:cxn>
                <a:cxn ang="0">
                  <a:pos x="33" y="2"/>
                </a:cxn>
                <a:cxn ang="0">
                  <a:pos x="31" y="2"/>
                </a:cxn>
                <a:cxn ang="0">
                  <a:pos x="33" y="0"/>
                </a:cxn>
                <a:cxn ang="0">
                  <a:pos x="44" y="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41" y="2"/>
                </a:cxn>
                <a:cxn ang="0">
                  <a:pos x="40" y="2"/>
                </a:cxn>
                <a:cxn ang="0">
                  <a:pos x="38" y="3"/>
                </a:cxn>
                <a:cxn ang="0">
                  <a:pos x="38" y="4"/>
                </a:cxn>
                <a:cxn ang="0">
                  <a:pos x="37" y="7"/>
                </a:cxn>
                <a:cxn ang="0">
                  <a:pos x="28" y="38"/>
                </a:cxn>
                <a:cxn ang="0">
                  <a:pos x="27" y="38"/>
                </a:cxn>
                <a:cxn ang="0">
                  <a:pos x="14" y="7"/>
                </a:cxn>
                <a:cxn ang="0">
                  <a:pos x="9" y="30"/>
                </a:cxn>
                <a:cxn ang="0">
                  <a:pos x="7" y="33"/>
                </a:cxn>
                <a:cxn ang="0">
                  <a:pos x="7" y="34"/>
                </a:cxn>
                <a:cxn ang="0">
                  <a:pos x="7" y="35"/>
                </a:cxn>
                <a:cxn ang="0">
                  <a:pos x="9" y="35"/>
                </a:cxn>
                <a:cxn ang="0">
                  <a:pos x="10" y="35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2" y="35"/>
                </a:cxn>
                <a:cxn ang="0">
                  <a:pos x="3" y="35"/>
                </a:cxn>
                <a:cxn ang="0">
                  <a:pos x="5" y="35"/>
                </a:cxn>
                <a:cxn ang="0">
                  <a:pos x="5" y="34"/>
                </a:cxn>
                <a:cxn ang="0">
                  <a:pos x="6" y="33"/>
                </a:cxn>
                <a:cxn ang="0">
                  <a:pos x="6" y="31"/>
                </a:cxn>
                <a:cxn ang="0">
                  <a:pos x="14" y="4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7" y="2"/>
                </a:cxn>
                <a:cxn ang="0">
                  <a:pos x="9" y="0"/>
                </a:cxn>
                <a:cxn ang="0">
                  <a:pos x="17" y="0"/>
                </a:cxn>
              </a:cxnLst>
              <a:rect l="0" t="0" r="r" b="b"/>
              <a:pathLst>
                <a:path w="44" h="38">
                  <a:moveTo>
                    <a:pt x="17" y="0"/>
                  </a:moveTo>
                  <a:lnTo>
                    <a:pt x="28" y="30"/>
                  </a:lnTo>
                  <a:lnTo>
                    <a:pt x="35" y="7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33" y="0"/>
                  </a:lnTo>
                  <a:lnTo>
                    <a:pt x="44" y="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41" y="2"/>
                  </a:lnTo>
                  <a:lnTo>
                    <a:pt x="40" y="2"/>
                  </a:lnTo>
                  <a:lnTo>
                    <a:pt x="38" y="3"/>
                  </a:lnTo>
                  <a:lnTo>
                    <a:pt x="38" y="4"/>
                  </a:lnTo>
                  <a:lnTo>
                    <a:pt x="37" y="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14" y="7"/>
                  </a:lnTo>
                  <a:lnTo>
                    <a:pt x="9" y="30"/>
                  </a:lnTo>
                  <a:lnTo>
                    <a:pt x="7" y="33"/>
                  </a:lnTo>
                  <a:lnTo>
                    <a:pt x="7" y="34"/>
                  </a:lnTo>
                  <a:lnTo>
                    <a:pt x="7" y="35"/>
                  </a:lnTo>
                  <a:lnTo>
                    <a:pt x="9" y="35"/>
                  </a:lnTo>
                  <a:lnTo>
                    <a:pt x="10" y="35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2" y="35"/>
                  </a:lnTo>
                  <a:lnTo>
                    <a:pt x="3" y="35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7" y="2"/>
                  </a:lnTo>
                  <a:lnTo>
                    <a:pt x="9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44" name="Freeform 272"/>
            <p:cNvSpPr>
              <a:spLocks noEditPoints="1"/>
            </p:cNvSpPr>
            <p:nvPr/>
          </p:nvSpPr>
          <p:spPr bwMode="auto">
            <a:xfrm>
              <a:off x="2712" y="2904"/>
              <a:ext cx="25" cy="27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24" y="14"/>
                </a:cxn>
                <a:cxn ang="0">
                  <a:pos x="22" y="17"/>
                </a:cxn>
                <a:cxn ang="0">
                  <a:pos x="19" y="22"/>
                </a:cxn>
                <a:cxn ang="0">
                  <a:pos x="17" y="24"/>
                </a:cxn>
                <a:cxn ang="0">
                  <a:pos x="12" y="26"/>
                </a:cxn>
                <a:cxn ang="0">
                  <a:pos x="8" y="27"/>
                </a:cxn>
                <a:cxn ang="0">
                  <a:pos x="5" y="26"/>
                </a:cxn>
                <a:cxn ang="0">
                  <a:pos x="2" y="24"/>
                </a:cxn>
                <a:cxn ang="0">
                  <a:pos x="1" y="22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2" y="10"/>
                </a:cxn>
                <a:cxn ang="0">
                  <a:pos x="5" y="6"/>
                </a:cxn>
                <a:cxn ang="0">
                  <a:pos x="8" y="3"/>
                </a:cxn>
                <a:cxn ang="0">
                  <a:pos x="12" y="2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2" y="3"/>
                </a:cxn>
                <a:cxn ang="0">
                  <a:pos x="24" y="6"/>
                </a:cxn>
                <a:cxn ang="0">
                  <a:pos x="25" y="10"/>
                </a:cxn>
                <a:cxn ang="0">
                  <a:pos x="19" y="7"/>
                </a:cxn>
                <a:cxn ang="0">
                  <a:pos x="19" y="5"/>
                </a:cxn>
                <a:cxn ang="0">
                  <a:pos x="18" y="3"/>
                </a:cxn>
                <a:cxn ang="0">
                  <a:pos x="17" y="3"/>
                </a:cxn>
                <a:cxn ang="0">
                  <a:pos x="15" y="2"/>
                </a:cxn>
                <a:cxn ang="0">
                  <a:pos x="12" y="3"/>
                </a:cxn>
                <a:cxn ang="0">
                  <a:pos x="11" y="5"/>
                </a:cxn>
                <a:cxn ang="0">
                  <a:pos x="8" y="9"/>
                </a:cxn>
                <a:cxn ang="0">
                  <a:pos x="5" y="14"/>
                </a:cxn>
                <a:cxn ang="0">
                  <a:pos x="5" y="20"/>
                </a:cxn>
                <a:cxn ang="0">
                  <a:pos x="5" y="23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9" y="26"/>
                </a:cxn>
                <a:cxn ang="0">
                  <a:pos x="12" y="24"/>
                </a:cxn>
                <a:cxn ang="0">
                  <a:pos x="14" y="23"/>
                </a:cxn>
                <a:cxn ang="0">
                  <a:pos x="17" y="20"/>
                </a:cxn>
                <a:cxn ang="0">
                  <a:pos x="19" y="13"/>
                </a:cxn>
                <a:cxn ang="0">
                  <a:pos x="19" y="7"/>
                </a:cxn>
              </a:cxnLst>
              <a:rect l="0" t="0" r="r" b="b"/>
              <a:pathLst>
                <a:path w="25" h="27">
                  <a:moveTo>
                    <a:pt x="25" y="10"/>
                  </a:moveTo>
                  <a:lnTo>
                    <a:pt x="24" y="14"/>
                  </a:lnTo>
                  <a:lnTo>
                    <a:pt x="22" y="17"/>
                  </a:lnTo>
                  <a:lnTo>
                    <a:pt x="19" y="22"/>
                  </a:lnTo>
                  <a:lnTo>
                    <a:pt x="17" y="24"/>
                  </a:lnTo>
                  <a:lnTo>
                    <a:pt x="12" y="26"/>
                  </a:lnTo>
                  <a:lnTo>
                    <a:pt x="8" y="27"/>
                  </a:lnTo>
                  <a:lnTo>
                    <a:pt x="5" y="26"/>
                  </a:lnTo>
                  <a:lnTo>
                    <a:pt x="2" y="24"/>
                  </a:lnTo>
                  <a:lnTo>
                    <a:pt x="1" y="22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5" y="6"/>
                  </a:lnTo>
                  <a:lnTo>
                    <a:pt x="8" y="3"/>
                  </a:lnTo>
                  <a:lnTo>
                    <a:pt x="12" y="2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5" y="10"/>
                  </a:lnTo>
                  <a:close/>
                  <a:moveTo>
                    <a:pt x="19" y="7"/>
                  </a:moveTo>
                  <a:lnTo>
                    <a:pt x="19" y="5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2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8" y="9"/>
                  </a:lnTo>
                  <a:lnTo>
                    <a:pt x="5" y="14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9" y="26"/>
                  </a:lnTo>
                  <a:lnTo>
                    <a:pt x="12" y="24"/>
                  </a:lnTo>
                  <a:lnTo>
                    <a:pt x="14" y="23"/>
                  </a:lnTo>
                  <a:lnTo>
                    <a:pt x="17" y="20"/>
                  </a:lnTo>
                  <a:lnTo>
                    <a:pt x="19" y="13"/>
                  </a:lnTo>
                  <a:lnTo>
                    <a:pt x="19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45" name="Freeform 273"/>
            <p:cNvSpPr>
              <a:spLocks/>
            </p:cNvSpPr>
            <p:nvPr/>
          </p:nvSpPr>
          <p:spPr bwMode="auto">
            <a:xfrm>
              <a:off x="2741" y="2904"/>
              <a:ext cx="25" cy="27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20" y="23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1" y="24"/>
                </a:cxn>
                <a:cxn ang="0">
                  <a:pos x="24" y="20"/>
                </a:cxn>
                <a:cxn ang="0">
                  <a:pos x="23" y="24"/>
                </a:cxn>
                <a:cxn ang="0">
                  <a:pos x="18" y="27"/>
                </a:cxn>
                <a:cxn ang="0">
                  <a:pos x="17" y="27"/>
                </a:cxn>
                <a:cxn ang="0">
                  <a:pos x="16" y="26"/>
                </a:cxn>
                <a:cxn ang="0">
                  <a:pos x="16" y="23"/>
                </a:cxn>
                <a:cxn ang="0">
                  <a:pos x="16" y="20"/>
                </a:cxn>
                <a:cxn ang="0">
                  <a:pos x="18" y="13"/>
                </a:cxn>
                <a:cxn ang="0">
                  <a:pos x="13" y="22"/>
                </a:cxn>
                <a:cxn ang="0">
                  <a:pos x="7" y="26"/>
                </a:cxn>
                <a:cxn ang="0">
                  <a:pos x="3" y="27"/>
                </a:cxn>
                <a:cxn ang="0">
                  <a:pos x="2" y="24"/>
                </a:cxn>
                <a:cxn ang="0">
                  <a:pos x="2" y="22"/>
                </a:cxn>
                <a:cxn ang="0">
                  <a:pos x="6" y="9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4" y="5"/>
                </a:cxn>
                <a:cxn ang="0">
                  <a:pos x="2" y="7"/>
                </a:cxn>
                <a:cxn ang="0">
                  <a:pos x="3" y="5"/>
                </a:cxn>
                <a:cxn ang="0">
                  <a:pos x="7" y="2"/>
                </a:cxn>
                <a:cxn ang="0">
                  <a:pos x="10" y="2"/>
                </a:cxn>
                <a:cxn ang="0">
                  <a:pos x="11" y="3"/>
                </a:cxn>
                <a:cxn ang="0">
                  <a:pos x="10" y="6"/>
                </a:cxn>
                <a:cxn ang="0">
                  <a:pos x="7" y="19"/>
                </a:cxn>
                <a:cxn ang="0">
                  <a:pos x="6" y="23"/>
                </a:cxn>
                <a:cxn ang="0">
                  <a:pos x="6" y="23"/>
                </a:cxn>
                <a:cxn ang="0">
                  <a:pos x="7" y="24"/>
                </a:cxn>
                <a:cxn ang="0">
                  <a:pos x="10" y="23"/>
                </a:cxn>
                <a:cxn ang="0">
                  <a:pos x="13" y="19"/>
                </a:cxn>
                <a:cxn ang="0">
                  <a:pos x="17" y="13"/>
                </a:cxn>
                <a:cxn ang="0">
                  <a:pos x="21" y="5"/>
                </a:cxn>
                <a:cxn ang="0">
                  <a:pos x="25" y="2"/>
                </a:cxn>
              </a:cxnLst>
              <a:rect l="0" t="0" r="r" b="b"/>
              <a:pathLst>
                <a:path w="25" h="27">
                  <a:moveTo>
                    <a:pt x="25" y="2"/>
                  </a:moveTo>
                  <a:lnTo>
                    <a:pt x="21" y="19"/>
                  </a:lnTo>
                  <a:lnTo>
                    <a:pt x="20" y="22"/>
                  </a:lnTo>
                  <a:lnTo>
                    <a:pt x="20" y="23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3" y="23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23" y="24"/>
                  </a:lnTo>
                  <a:lnTo>
                    <a:pt x="20" y="26"/>
                  </a:lnTo>
                  <a:lnTo>
                    <a:pt x="18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20"/>
                  </a:lnTo>
                  <a:lnTo>
                    <a:pt x="17" y="17"/>
                  </a:lnTo>
                  <a:lnTo>
                    <a:pt x="18" y="13"/>
                  </a:lnTo>
                  <a:lnTo>
                    <a:pt x="16" y="19"/>
                  </a:lnTo>
                  <a:lnTo>
                    <a:pt x="13" y="22"/>
                  </a:lnTo>
                  <a:lnTo>
                    <a:pt x="10" y="24"/>
                  </a:lnTo>
                  <a:lnTo>
                    <a:pt x="7" y="26"/>
                  </a:lnTo>
                  <a:lnTo>
                    <a:pt x="4" y="27"/>
                  </a:lnTo>
                  <a:lnTo>
                    <a:pt x="3" y="27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3" y="17"/>
                  </a:lnTo>
                  <a:lnTo>
                    <a:pt x="6" y="9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3" y="6"/>
                  </a:lnTo>
                  <a:lnTo>
                    <a:pt x="2" y="7"/>
                  </a:lnTo>
                  <a:lnTo>
                    <a:pt x="0" y="7"/>
                  </a:lnTo>
                  <a:lnTo>
                    <a:pt x="3" y="5"/>
                  </a:lnTo>
                  <a:lnTo>
                    <a:pt x="4" y="2"/>
                  </a:lnTo>
                  <a:lnTo>
                    <a:pt x="7" y="2"/>
                  </a:lnTo>
                  <a:lnTo>
                    <a:pt x="9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1" y="3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10" y="9"/>
                  </a:lnTo>
                  <a:lnTo>
                    <a:pt x="7" y="19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9" y="23"/>
                  </a:lnTo>
                  <a:lnTo>
                    <a:pt x="10" y="23"/>
                  </a:lnTo>
                  <a:lnTo>
                    <a:pt x="11" y="22"/>
                  </a:lnTo>
                  <a:lnTo>
                    <a:pt x="13" y="19"/>
                  </a:lnTo>
                  <a:lnTo>
                    <a:pt x="16" y="16"/>
                  </a:lnTo>
                  <a:lnTo>
                    <a:pt x="17" y="13"/>
                  </a:lnTo>
                  <a:lnTo>
                    <a:pt x="18" y="9"/>
                  </a:lnTo>
                  <a:lnTo>
                    <a:pt x="21" y="5"/>
                  </a:lnTo>
                  <a:lnTo>
                    <a:pt x="21" y="2"/>
                  </a:lnTo>
                  <a:lnTo>
                    <a:pt x="25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46" name="Freeform 274"/>
            <p:cNvSpPr>
              <a:spLocks/>
            </p:cNvSpPr>
            <p:nvPr/>
          </p:nvSpPr>
          <p:spPr bwMode="auto">
            <a:xfrm>
              <a:off x="2768" y="2904"/>
              <a:ext cx="26" cy="27"/>
            </a:xfrm>
            <a:custGeom>
              <a:avLst/>
              <a:gdLst/>
              <a:ahLst/>
              <a:cxnLst>
                <a:cxn ang="0">
                  <a:pos x="8" y="13"/>
                </a:cxn>
                <a:cxn ang="0">
                  <a:pos x="14" y="6"/>
                </a:cxn>
                <a:cxn ang="0">
                  <a:pos x="19" y="2"/>
                </a:cxn>
                <a:cxn ang="0">
                  <a:pos x="24" y="2"/>
                </a:cxn>
                <a:cxn ang="0">
                  <a:pos x="25" y="3"/>
                </a:cxn>
                <a:cxn ang="0">
                  <a:pos x="25" y="6"/>
                </a:cxn>
                <a:cxn ang="0">
                  <a:pos x="21" y="20"/>
                </a:cxn>
                <a:cxn ang="0">
                  <a:pos x="21" y="23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22" y="24"/>
                </a:cxn>
                <a:cxn ang="0">
                  <a:pos x="25" y="20"/>
                </a:cxn>
                <a:cxn ang="0">
                  <a:pos x="24" y="24"/>
                </a:cxn>
                <a:cxn ang="0">
                  <a:pos x="19" y="27"/>
                </a:cxn>
                <a:cxn ang="0">
                  <a:pos x="17" y="27"/>
                </a:cxn>
                <a:cxn ang="0">
                  <a:pos x="17" y="26"/>
                </a:cxn>
                <a:cxn ang="0">
                  <a:pos x="17" y="23"/>
                </a:cxn>
                <a:cxn ang="0">
                  <a:pos x="21" y="9"/>
                </a:cxn>
                <a:cxn ang="0">
                  <a:pos x="21" y="6"/>
                </a:cxn>
                <a:cxn ang="0">
                  <a:pos x="21" y="5"/>
                </a:cxn>
                <a:cxn ang="0">
                  <a:pos x="19" y="5"/>
                </a:cxn>
                <a:cxn ang="0">
                  <a:pos x="18" y="5"/>
                </a:cxn>
                <a:cxn ang="0">
                  <a:pos x="14" y="9"/>
                </a:cxn>
                <a:cxn ang="0">
                  <a:pos x="8" y="17"/>
                </a:cxn>
                <a:cxn ang="0">
                  <a:pos x="5" y="22"/>
                </a:cxn>
                <a:cxn ang="0">
                  <a:pos x="0" y="26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3" y="3"/>
                </a:cxn>
                <a:cxn ang="0">
                  <a:pos x="11" y="0"/>
                </a:cxn>
              </a:cxnLst>
              <a:rect l="0" t="0" r="r" b="b"/>
              <a:pathLst>
                <a:path w="26" h="27">
                  <a:moveTo>
                    <a:pt x="11" y="0"/>
                  </a:moveTo>
                  <a:lnTo>
                    <a:pt x="8" y="13"/>
                  </a:lnTo>
                  <a:lnTo>
                    <a:pt x="11" y="9"/>
                  </a:lnTo>
                  <a:lnTo>
                    <a:pt x="14" y="6"/>
                  </a:lnTo>
                  <a:lnTo>
                    <a:pt x="17" y="3"/>
                  </a:lnTo>
                  <a:lnTo>
                    <a:pt x="19" y="2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5" y="6"/>
                  </a:lnTo>
                  <a:lnTo>
                    <a:pt x="25" y="9"/>
                  </a:lnTo>
                  <a:lnTo>
                    <a:pt x="21" y="20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2" y="24"/>
                  </a:lnTo>
                  <a:lnTo>
                    <a:pt x="24" y="23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4"/>
                  </a:lnTo>
                  <a:lnTo>
                    <a:pt x="21" y="26"/>
                  </a:lnTo>
                  <a:lnTo>
                    <a:pt x="19" y="27"/>
                  </a:lnTo>
                  <a:lnTo>
                    <a:pt x="18" y="27"/>
                  </a:lnTo>
                  <a:lnTo>
                    <a:pt x="17" y="27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7" y="20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8" y="5"/>
                  </a:lnTo>
                  <a:lnTo>
                    <a:pt x="15" y="7"/>
                  </a:lnTo>
                  <a:lnTo>
                    <a:pt x="14" y="9"/>
                  </a:lnTo>
                  <a:lnTo>
                    <a:pt x="11" y="13"/>
                  </a:lnTo>
                  <a:lnTo>
                    <a:pt x="8" y="17"/>
                  </a:lnTo>
                  <a:lnTo>
                    <a:pt x="7" y="19"/>
                  </a:lnTo>
                  <a:lnTo>
                    <a:pt x="5" y="22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5" y="7"/>
                  </a:lnTo>
                  <a:lnTo>
                    <a:pt x="5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47" name="Freeform 275"/>
            <p:cNvSpPr>
              <a:spLocks/>
            </p:cNvSpPr>
            <p:nvPr/>
          </p:nvSpPr>
          <p:spPr bwMode="auto">
            <a:xfrm>
              <a:off x="2806" y="2893"/>
              <a:ext cx="43" cy="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30"/>
                </a:cxn>
                <a:cxn ang="0">
                  <a:pos x="35" y="7"/>
                </a:cxn>
                <a:cxn ang="0">
                  <a:pos x="36" y="4"/>
                </a:cxn>
                <a:cxn ang="0">
                  <a:pos x="36" y="3"/>
                </a:cxn>
                <a:cxn ang="0">
                  <a:pos x="36" y="2"/>
                </a:cxn>
                <a:cxn ang="0">
                  <a:pos x="35" y="2"/>
                </a:cxn>
                <a:cxn ang="0">
                  <a:pos x="33" y="2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32" y="0"/>
                </a:cxn>
                <a:cxn ang="0">
                  <a:pos x="43" y="0"/>
                </a:cxn>
                <a:cxn ang="0">
                  <a:pos x="43" y="2"/>
                </a:cxn>
                <a:cxn ang="0">
                  <a:pos x="42" y="2"/>
                </a:cxn>
                <a:cxn ang="0">
                  <a:pos x="40" y="2"/>
                </a:cxn>
                <a:cxn ang="0">
                  <a:pos x="39" y="2"/>
                </a:cxn>
                <a:cxn ang="0">
                  <a:pos x="39" y="3"/>
                </a:cxn>
                <a:cxn ang="0">
                  <a:pos x="38" y="4"/>
                </a:cxn>
                <a:cxn ang="0">
                  <a:pos x="36" y="7"/>
                </a:cxn>
                <a:cxn ang="0">
                  <a:pos x="28" y="38"/>
                </a:cxn>
                <a:cxn ang="0">
                  <a:pos x="28" y="38"/>
                </a:cxn>
                <a:cxn ang="0">
                  <a:pos x="15" y="7"/>
                </a:cxn>
                <a:cxn ang="0">
                  <a:pos x="8" y="30"/>
                </a:cxn>
                <a:cxn ang="0">
                  <a:pos x="8" y="33"/>
                </a:cxn>
                <a:cxn ang="0">
                  <a:pos x="8" y="34"/>
                </a:cxn>
                <a:cxn ang="0">
                  <a:pos x="8" y="35"/>
                </a:cxn>
                <a:cxn ang="0">
                  <a:pos x="8" y="35"/>
                </a:cxn>
                <a:cxn ang="0">
                  <a:pos x="9" y="35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1" y="35"/>
                </a:cxn>
                <a:cxn ang="0">
                  <a:pos x="2" y="35"/>
                </a:cxn>
                <a:cxn ang="0">
                  <a:pos x="4" y="35"/>
                </a:cxn>
                <a:cxn ang="0">
                  <a:pos x="4" y="34"/>
                </a:cxn>
                <a:cxn ang="0">
                  <a:pos x="5" y="33"/>
                </a:cxn>
                <a:cxn ang="0">
                  <a:pos x="7" y="31"/>
                </a:cxn>
                <a:cxn ang="0">
                  <a:pos x="14" y="4"/>
                </a:cxn>
                <a:cxn ang="0">
                  <a:pos x="12" y="3"/>
                </a:cxn>
                <a:cxn ang="0">
                  <a:pos x="11" y="2"/>
                </a:cxn>
                <a:cxn ang="0">
                  <a:pos x="9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16" y="0"/>
                </a:cxn>
              </a:cxnLst>
              <a:rect l="0" t="0" r="r" b="b"/>
              <a:pathLst>
                <a:path w="43" h="38">
                  <a:moveTo>
                    <a:pt x="16" y="0"/>
                  </a:moveTo>
                  <a:lnTo>
                    <a:pt x="29" y="30"/>
                  </a:lnTo>
                  <a:lnTo>
                    <a:pt x="35" y="7"/>
                  </a:lnTo>
                  <a:lnTo>
                    <a:pt x="36" y="4"/>
                  </a:lnTo>
                  <a:lnTo>
                    <a:pt x="36" y="3"/>
                  </a:lnTo>
                  <a:lnTo>
                    <a:pt x="36" y="2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0"/>
                  </a:lnTo>
                  <a:lnTo>
                    <a:pt x="43" y="0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9" y="3"/>
                  </a:lnTo>
                  <a:lnTo>
                    <a:pt x="38" y="4"/>
                  </a:lnTo>
                  <a:lnTo>
                    <a:pt x="36" y="7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15" y="7"/>
                  </a:lnTo>
                  <a:lnTo>
                    <a:pt x="8" y="30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9" y="35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35"/>
                  </a:lnTo>
                  <a:lnTo>
                    <a:pt x="2" y="35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5" y="33"/>
                  </a:lnTo>
                  <a:lnTo>
                    <a:pt x="7" y="31"/>
                  </a:lnTo>
                  <a:lnTo>
                    <a:pt x="14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48" name="Freeform 276"/>
            <p:cNvSpPr>
              <a:spLocks noEditPoints="1"/>
            </p:cNvSpPr>
            <p:nvPr/>
          </p:nvSpPr>
          <p:spPr bwMode="auto">
            <a:xfrm>
              <a:off x="2848" y="2892"/>
              <a:ext cx="38" cy="3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8" y="1"/>
                </a:cxn>
                <a:cxn ang="0">
                  <a:pos x="31" y="1"/>
                </a:cxn>
                <a:cxn ang="0">
                  <a:pos x="33" y="4"/>
                </a:cxn>
                <a:cxn ang="0">
                  <a:pos x="35" y="7"/>
                </a:cxn>
                <a:cxn ang="0">
                  <a:pos x="36" y="10"/>
                </a:cxn>
                <a:cxn ang="0">
                  <a:pos x="38" y="12"/>
                </a:cxn>
                <a:cxn ang="0">
                  <a:pos x="36" y="19"/>
                </a:cxn>
                <a:cxn ang="0">
                  <a:pos x="33" y="25"/>
                </a:cxn>
                <a:cxn ang="0">
                  <a:pos x="29" y="31"/>
                </a:cxn>
                <a:cxn ang="0">
                  <a:pos x="25" y="35"/>
                </a:cxn>
                <a:cxn ang="0">
                  <a:pos x="19" y="38"/>
                </a:cxn>
                <a:cxn ang="0">
                  <a:pos x="12" y="39"/>
                </a:cxn>
                <a:cxn ang="0">
                  <a:pos x="10" y="38"/>
                </a:cxn>
                <a:cxn ang="0">
                  <a:pos x="5" y="36"/>
                </a:cxn>
                <a:cxn ang="0">
                  <a:pos x="4" y="35"/>
                </a:cxn>
                <a:cxn ang="0">
                  <a:pos x="1" y="32"/>
                </a:cxn>
                <a:cxn ang="0">
                  <a:pos x="1" y="29"/>
                </a:cxn>
                <a:cxn ang="0">
                  <a:pos x="0" y="26"/>
                </a:cxn>
                <a:cxn ang="0">
                  <a:pos x="1" y="21"/>
                </a:cxn>
                <a:cxn ang="0">
                  <a:pos x="3" y="15"/>
                </a:cxn>
                <a:cxn ang="0">
                  <a:pos x="5" y="11"/>
                </a:cxn>
                <a:cxn ang="0">
                  <a:pos x="8" y="7"/>
                </a:cxn>
                <a:cxn ang="0">
                  <a:pos x="12" y="4"/>
                </a:cxn>
                <a:cxn ang="0">
                  <a:pos x="17" y="3"/>
                </a:cxn>
                <a:cxn ang="0">
                  <a:pos x="21" y="1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1" y="1"/>
                </a:cxn>
                <a:cxn ang="0">
                  <a:pos x="18" y="3"/>
                </a:cxn>
                <a:cxn ang="0">
                  <a:pos x="15" y="4"/>
                </a:cxn>
                <a:cxn ang="0">
                  <a:pos x="12" y="7"/>
                </a:cxn>
                <a:cxn ang="0">
                  <a:pos x="11" y="11"/>
                </a:cxn>
                <a:cxn ang="0">
                  <a:pos x="8" y="15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5" y="31"/>
                </a:cxn>
                <a:cxn ang="0">
                  <a:pos x="8" y="35"/>
                </a:cxn>
                <a:cxn ang="0">
                  <a:pos x="10" y="36"/>
                </a:cxn>
                <a:cxn ang="0">
                  <a:pos x="14" y="38"/>
                </a:cxn>
                <a:cxn ang="0">
                  <a:pos x="17" y="38"/>
                </a:cxn>
                <a:cxn ang="0">
                  <a:pos x="19" y="36"/>
                </a:cxn>
                <a:cxn ang="0">
                  <a:pos x="21" y="35"/>
                </a:cxn>
                <a:cxn ang="0">
                  <a:pos x="24" y="32"/>
                </a:cxn>
                <a:cxn ang="0">
                  <a:pos x="26" y="28"/>
                </a:cxn>
                <a:cxn ang="0">
                  <a:pos x="29" y="22"/>
                </a:cxn>
                <a:cxn ang="0">
                  <a:pos x="31" y="17"/>
                </a:cxn>
                <a:cxn ang="0">
                  <a:pos x="32" y="11"/>
                </a:cxn>
                <a:cxn ang="0">
                  <a:pos x="31" y="7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4" y="1"/>
                </a:cxn>
              </a:cxnLst>
              <a:rect l="0" t="0" r="r" b="b"/>
              <a:pathLst>
                <a:path w="38" h="39">
                  <a:moveTo>
                    <a:pt x="25" y="0"/>
                  </a:moveTo>
                  <a:lnTo>
                    <a:pt x="28" y="1"/>
                  </a:lnTo>
                  <a:lnTo>
                    <a:pt x="31" y="1"/>
                  </a:lnTo>
                  <a:lnTo>
                    <a:pt x="33" y="4"/>
                  </a:lnTo>
                  <a:lnTo>
                    <a:pt x="35" y="7"/>
                  </a:lnTo>
                  <a:lnTo>
                    <a:pt x="36" y="10"/>
                  </a:lnTo>
                  <a:lnTo>
                    <a:pt x="38" y="12"/>
                  </a:lnTo>
                  <a:lnTo>
                    <a:pt x="36" y="19"/>
                  </a:lnTo>
                  <a:lnTo>
                    <a:pt x="33" y="25"/>
                  </a:lnTo>
                  <a:lnTo>
                    <a:pt x="29" y="31"/>
                  </a:lnTo>
                  <a:lnTo>
                    <a:pt x="25" y="35"/>
                  </a:lnTo>
                  <a:lnTo>
                    <a:pt x="19" y="38"/>
                  </a:lnTo>
                  <a:lnTo>
                    <a:pt x="12" y="39"/>
                  </a:lnTo>
                  <a:lnTo>
                    <a:pt x="10" y="38"/>
                  </a:lnTo>
                  <a:lnTo>
                    <a:pt x="5" y="36"/>
                  </a:lnTo>
                  <a:lnTo>
                    <a:pt x="4" y="35"/>
                  </a:lnTo>
                  <a:lnTo>
                    <a:pt x="1" y="32"/>
                  </a:lnTo>
                  <a:lnTo>
                    <a:pt x="1" y="29"/>
                  </a:lnTo>
                  <a:lnTo>
                    <a:pt x="0" y="26"/>
                  </a:lnTo>
                  <a:lnTo>
                    <a:pt x="1" y="21"/>
                  </a:lnTo>
                  <a:lnTo>
                    <a:pt x="3" y="15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7" y="3"/>
                  </a:lnTo>
                  <a:lnTo>
                    <a:pt x="21" y="1"/>
                  </a:lnTo>
                  <a:lnTo>
                    <a:pt x="25" y="0"/>
                  </a:lnTo>
                  <a:close/>
                  <a:moveTo>
                    <a:pt x="24" y="1"/>
                  </a:moveTo>
                  <a:lnTo>
                    <a:pt x="21" y="1"/>
                  </a:lnTo>
                  <a:lnTo>
                    <a:pt x="18" y="3"/>
                  </a:lnTo>
                  <a:lnTo>
                    <a:pt x="15" y="4"/>
                  </a:lnTo>
                  <a:lnTo>
                    <a:pt x="12" y="7"/>
                  </a:lnTo>
                  <a:lnTo>
                    <a:pt x="11" y="11"/>
                  </a:lnTo>
                  <a:lnTo>
                    <a:pt x="8" y="15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5" y="31"/>
                  </a:lnTo>
                  <a:lnTo>
                    <a:pt x="8" y="35"/>
                  </a:lnTo>
                  <a:lnTo>
                    <a:pt x="10" y="36"/>
                  </a:lnTo>
                  <a:lnTo>
                    <a:pt x="14" y="38"/>
                  </a:lnTo>
                  <a:lnTo>
                    <a:pt x="17" y="38"/>
                  </a:lnTo>
                  <a:lnTo>
                    <a:pt x="19" y="36"/>
                  </a:lnTo>
                  <a:lnTo>
                    <a:pt x="21" y="35"/>
                  </a:lnTo>
                  <a:lnTo>
                    <a:pt x="24" y="32"/>
                  </a:lnTo>
                  <a:lnTo>
                    <a:pt x="26" y="28"/>
                  </a:lnTo>
                  <a:lnTo>
                    <a:pt x="29" y="22"/>
                  </a:lnTo>
                  <a:lnTo>
                    <a:pt x="31" y="17"/>
                  </a:lnTo>
                  <a:lnTo>
                    <a:pt x="32" y="11"/>
                  </a:lnTo>
                  <a:lnTo>
                    <a:pt x="31" y="7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49" name="Freeform 277"/>
            <p:cNvSpPr>
              <a:spLocks/>
            </p:cNvSpPr>
            <p:nvPr/>
          </p:nvSpPr>
          <p:spPr bwMode="auto">
            <a:xfrm>
              <a:off x="2884" y="2893"/>
              <a:ext cx="55" cy="37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31"/>
                </a:cxn>
                <a:cxn ang="0">
                  <a:pos x="46" y="0"/>
                </a:cxn>
                <a:cxn ang="0">
                  <a:pos x="55" y="0"/>
                </a:cxn>
                <a:cxn ang="0">
                  <a:pos x="55" y="2"/>
                </a:cxn>
                <a:cxn ang="0">
                  <a:pos x="52" y="2"/>
                </a:cxn>
                <a:cxn ang="0">
                  <a:pos x="51" y="2"/>
                </a:cxn>
                <a:cxn ang="0">
                  <a:pos x="49" y="2"/>
                </a:cxn>
                <a:cxn ang="0">
                  <a:pos x="49" y="3"/>
                </a:cxn>
                <a:cxn ang="0">
                  <a:pos x="48" y="4"/>
                </a:cxn>
                <a:cxn ang="0">
                  <a:pos x="48" y="7"/>
                </a:cxn>
                <a:cxn ang="0">
                  <a:pos x="41" y="31"/>
                </a:cxn>
                <a:cxn ang="0">
                  <a:pos x="41" y="33"/>
                </a:cxn>
                <a:cxn ang="0">
                  <a:pos x="41" y="34"/>
                </a:cxn>
                <a:cxn ang="0">
                  <a:pos x="41" y="35"/>
                </a:cxn>
                <a:cxn ang="0">
                  <a:pos x="41" y="35"/>
                </a:cxn>
                <a:cxn ang="0">
                  <a:pos x="42" y="35"/>
                </a:cxn>
                <a:cxn ang="0">
                  <a:pos x="44" y="37"/>
                </a:cxn>
                <a:cxn ang="0">
                  <a:pos x="45" y="37"/>
                </a:cxn>
                <a:cxn ang="0">
                  <a:pos x="45" y="37"/>
                </a:cxn>
                <a:cxn ang="0">
                  <a:pos x="30" y="37"/>
                </a:cxn>
                <a:cxn ang="0">
                  <a:pos x="30" y="37"/>
                </a:cxn>
                <a:cxn ang="0">
                  <a:pos x="30" y="37"/>
                </a:cxn>
                <a:cxn ang="0">
                  <a:pos x="32" y="35"/>
                </a:cxn>
                <a:cxn ang="0">
                  <a:pos x="34" y="35"/>
                </a:cxn>
                <a:cxn ang="0">
                  <a:pos x="34" y="35"/>
                </a:cxn>
                <a:cxn ang="0">
                  <a:pos x="35" y="34"/>
                </a:cxn>
                <a:cxn ang="0">
                  <a:pos x="35" y="33"/>
                </a:cxn>
                <a:cxn ang="0">
                  <a:pos x="37" y="28"/>
                </a:cxn>
                <a:cxn ang="0">
                  <a:pos x="42" y="7"/>
                </a:cxn>
                <a:cxn ang="0">
                  <a:pos x="21" y="37"/>
                </a:cxn>
                <a:cxn ang="0">
                  <a:pos x="20" y="37"/>
                </a:cxn>
                <a:cxn ang="0">
                  <a:pos x="16" y="7"/>
                </a:cxn>
                <a:cxn ang="0">
                  <a:pos x="9" y="30"/>
                </a:cxn>
                <a:cxn ang="0">
                  <a:pos x="9" y="33"/>
                </a:cxn>
                <a:cxn ang="0">
                  <a:pos x="9" y="34"/>
                </a:cxn>
                <a:cxn ang="0">
                  <a:pos x="9" y="35"/>
                </a:cxn>
                <a:cxn ang="0">
                  <a:pos x="9" y="35"/>
                </a:cxn>
                <a:cxn ang="0">
                  <a:pos x="10" y="35"/>
                </a:cxn>
                <a:cxn ang="0">
                  <a:pos x="13" y="3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2" y="37"/>
                </a:cxn>
                <a:cxn ang="0">
                  <a:pos x="3" y="35"/>
                </a:cxn>
                <a:cxn ang="0">
                  <a:pos x="4" y="35"/>
                </a:cxn>
                <a:cxn ang="0">
                  <a:pos x="6" y="34"/>
                </a:cxn>
                <a:cxn ang="0">
                  <a:pos x="7" y="31"/>
                </a:cxn>
                <a:cxn ang="0">
                  <a:pos x="14" y="3"/>
                </a:cxn>
                <a:cxn ang="0">
                  <a:pos x="14" y="2"/>
                </a:cxn>
                <a:cxn ang="0">
                  <a:pos x="13" y="2"/>
                </a:cxn>
                <a:cxn ang="0">
                  <a:pos x="11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18" y="0"/>
                </a:cxn>
              </a:cxnLst>
              <a:rect l="0" t="0" r="r" b="b"/>
              <a:pathLst>
                <a:path w="55" h="37">
                  <a:moveTo>
                    <a:pt x="18" y="0"/>
                  </a:moveTo>
                  <a:lnTo>
                    <a:pt x="23" y="31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55" y="2"/>
                  </a:lnTo>
                  <a:lnTo>
                    <a:pt x="52" y="2"/>
                  </a:lnTo>
                  <a:lnTo>
                    <a:pt x="51" y="2"/>
                  </a:lnTo>
                  <a:lnTo>
                    <a:pt x="49" y="2"/>
                  </a:lnTo>
                  <a:lnTo>
                    <a:pt x="49" y="3"/>
                  </a:lnTo>
                  <a:lnTo>
                    <a:pt x="48" y="4"/>
                  </a:lnTo>
                  <a:lnTo>
                    <a:pt x="48" y="7"/>
                  </a:lnTo>
                  <a:lnTo>
                    <a:pt x="41" y="31"/>
                  </a:lnTo>
                  <a:lnTo>
                    <a:pt x="41" y="33"/>
                  </a:lnTo>
                  <a:lnTo>
                    <a:pt x="41" y="34"/>
                  </a:lnTo>
                  <a:lnTo>
                    <a:pt x="41" y="35"/>
                  </a:lnTo>
                  <a:lnTo>
                    <a:pt x="41" y="35"/>
                  </a:lnTo>
                  <a:lnTo>
                    <a:pt x="42" y="35"/>
                  </a:lnTo>
                  <a:lnTo>
                    <a:pt x="44" y="37"/>
                  </a:lnTo>
                  <a:lnTo>
                    <a:pt x="45" y="37"/>
                  </a:lnTo>
                  <a:lnTo>
                    <a:pt x="45" y="37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2" y="35"/>
                  </a:lnTo>
                  <a:lnTo>
                    <a:pt x="34" y="35"/>
                  </a:lnTo>
                  <a:lnTo>
                    <a:pt x="34" y="35"/>
                  </a:lnTo>
                  <a:lnTo>
                    <a:pt x="35" y="34"/>
                  </a:lnTo>
                  <a:lnTo>
                    <a:pt x="35" y="33"/>
                  </a:lnTo>
                  <a:lnTo>
                    <a:pt x="37" y="28"/>
                  </a:lnTo>
                  <a:lnTo>
                    <a:pt x="42" y="7"/>
                  </a:lnTo>
                  <a:lnTo>
                    <a:pt x="21" y="37"/>
                  </a:lnTo>
                  <a:lnTo>
                    <a:pt x="20" y="37"/>
                  </a:lnTo>
                  <a:lnTo>
                    <a:pt x="16" y="7"/>
                  </a:lnTo>
                  <a:lnTo>
                    <a:pt x="9" y="30"/>
                  </a:lnTo>
                  <a:lnTo>
                    <a:pt x="9" y="33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10" y="35"/>
                  </a:lnTo>
                  <a:lnTo>
                    <a:pt x="13" y="37"/>
                  </a:lnTo>
                  <a:lnTo>
                    <a:pt x="11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2" y="37"/>
                  </a:lnTo>
                  <a:lnTo>
                    <a:pt x="3" y="35"/>
                  </a:lnTo>
                  <a:lnTo>
                    <a:pt x="4" y="35"/>
                  </a:lnTo>
                  <a:lnTo>
                    <a:pt x="6" y="34"/>
                  </a:lnTo>
                  <a:lnTo>
                    <a:pt x="7" y="31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50" name="Freeform 278"/>
            <p:cNvSpPr>
              <a:spLocks/>
            </p:cNvSpPr>
            <p:nvPr/>
          </p:nvSpPr>
          <p:spPr bwMode="auto">
            <a:xfrm>
              <a:off x="2930" y="2893"/>
              <a:ext cx="26" cy="37"/>
            </a:xfrm>
            <a:custGeom>
              <a:avLst/>
              <a:gdLst/>
              <a:ahLst/>
              <a:cxnLst>
                <a:cxn ang="0">
                  <a:pos x="16" y="37"/>
                </a:cxn>
                <a:cxn ang="0">
                  <a:pos x="16" y="37"/>
                </a:cxn>
                <a:cxn ang="0">
                  <a:pos x="0" y="37"/>
                </a:cxn>
                <a:cxn ang="0">
                  <a:pos x="2" y="37"/>
                </a:cxn>
                <a:cxn ang="0">
                  <a:pos x="3" y="35"/>
                </a:cxn>
                <a:cxn ang="0">
                  <a:pos x="5" y="35"/>
                </a:cxn>
                <a:cxn ang="0">
                  <a:pos x="6" y="35"/>
                </a:cxn>
                <a:cxn ang="0">
                  <a:pos x="6" y="34"/>
                </a:cxn>
                <a:cxn ang="0">
                  <a:pos x="8" y="33"/>
                </a:cxn>
                <a:cxn ang="0">
                  <a:pos x="8" y="30"/>
                </a:cxn>
                <a:cxn ang="0">
                  <a:pos x="15" y="7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26" y="0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2" y="2"/>
                </a:cxn>
                <a:cxn ang="0">
                  <a:pos x="20" y="3"/>
                </a:cxn>
                <a:cxn ang="0">
                  <a:pos x="20" y="4"/>
                </a:cxn>
                <a:cxn ang="0">
                  <a:pos x="19" y="9"/>
                </a:cxn>
                <a:cxn ang="0">
                  <a:pos x="13" y="31"/>
                </a:cxn>
                <a:cxn ang="0">
                  <a:pos x="12" y="33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2" y="35"/>
                </a:cxn>
                <a:cxn ang="0">
                  <a:pos x="13" y="35"/>
                </a:cxn>
                <a:cxn ang="0">
                  <a:pos x="13" y="35"/>
                </a:cxn>
                <a:cxn ang="0">
                  <a:pos x="15" y="35"/>
                </a:cxn>
                <a:cxn ang="0">
                  <a:pos x="16" y="37"/>
                </a:cxn>
              </a:cxnLst>
              <a:rect l="0" t="0" r="r" b="b"/>
              <a:pathLst>
                <a:path w="26" h="37">
                  <a:moveTo>
                    <a:pt x="16" y="37"/>
                  </a:moveTo>
                  <a:lnTo>
                    <a:pt x="16" y="37"/>
                  </a:lnTo>
                  <a:lnTo>
                    <a:pt x="0" y="37"/>
                  </a:lnTo>
                  <a:lnTo>
                    <a:pt x="2" y="37"/>
                  </a:lnTo>
                  <a:lnTo>
                    <a:pt x="3" y="35"/>
                  </a:lnTo>
                  <a:lnTo>
                    <a:pt x="5" y="35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8" y="33"/>
                  </a:lnTo>
                  <a:lnTo>
                    <a:pt x="8" y="30"/>
                  </a:lnTo>
                  <a:lnTo>
                    <a:pt x="15" y="7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9"/>
                  </a:lnTo>
                  <a:lnTo>
                    <a:pt x="13" y="31"/>
                  </a:lnTo>
                  <a:lnTo>
                    <a:pt x="12" y="33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3" y="35"/>
                  </a:lnTo>
                  <a:lnTo>
                    <a:pt x="13" y="35"/>
                  </a:lnTo>
                  <a:lnTo>
                    <a:pt x="15" y="35"/>
                  </a:lnTo>
                  <a:lnTo>
                    <a:pt x="16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51" name="Freeform 279"/>
            <p:cNvSpPr>
              <a:spLocks/>
            </p:cNvSpPr>
            <p:nvPr/>
          </p:nvSpPr>
          <p:spPr bwMode="auto">
            <a:xfrm>
              <a:off x="2949" y="2893"/>
              <a:ext cx="43" cy="3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9" y="30"/>
                </a:cxn>
                <a:cxn ang="0">
                  <a:pos x="35" y="7"/>
                </a:cxn>
                <a:cxn ang="0">
                  <a:pos x="36" y="4"/>
                </a:cxn>
                <a:cxn ang="0">
                  <a:pos x="36" y="3"/>
                </a:cxn>
                <a:cxn ang="0">
                  <a:pos x="36" y="2"/>
                </a:cxn>
                <a:cxn ang="0">
                  <a:pos x="35" y="2"/>
                </a:cxn>
                <a:cxn ang="0">
                  <a:pos x="35" y="2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32" y="0"/>
                </a:cxn>
                <a:cxn ang="0">
                  <a:pos x="43" y="0"/>
                </a:cxn>
                <a:cxn ang="0">
                  <a:pos x="43" y="2"/>
                </a:cxn>
                <a:cxn ang="0">
                  <a:pos x="42" y="2"/>
                </a:cxn>
                <a:cxn ang="0">
                  <a:pos x="40" y="2"/>
                </a:cxn>
                <a:cxn ang="0">
                  <a:pos x="39" y="2"/>
                </a:cxn>
                <a:cxn ang="0">
                  <a:pos x="39" y="3"/>
                </a:cxn>
                <a:cxn ang="0">
                  <a:pos x="38" y="4"/>
                </a:cxn>
                <a:cxn ang="0">
                  <a:pos x="38" y="7"/>
                </a:cxn>
                <a:cxn ang="0">
                  <a:pos x="28" y="38"/>
                </a:cxn>
                <a:cxn ang="0">
                  <a:pos x="28" y="38"/>
                </a:cxn>
                <a:cxn ang="0">
                  <a:pos x="15" y="7"/>
                </a:cxn>
                <a:cxn ang="0">
                  <a:pos x="8" y="30"/>
                </a:cxn>
                <a:cxn ang="0">
                  <a:pos x="8" y="33"/>
                </a:cxn>
                <a:cxn ang="0">
                  <a:pos x="8" y="34"/>
                </a:cxn>
                <a:cxn ang="0">
                  <a:pos x="8" y="35"/>
                </a:cxn>
                <a:cxn ang="0">
                  <a:pos x="8" y="35"/>
                </a:cxn>
                <a:cxn ang="0">
                  <a:pos x="10" y="35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3" y="35"/>
                </a:cxn>
                <a:cxn ang="0">
                  <a:pos x="3" y="35"/>
                </a:cxn>
                <a:cxn ang="0">
                  <a:pos x="4" y="35"/>
                </a:cxn>
                <a:cxn ang="0">
                  <a:pos x="4" y="34"/>
                </a:cxn>
                <a:cxn ang="0">
                  <a:pos x="5" y="33"/>
                </a:cxn>
                <a:cxn ang="0">
                  <a:pos x="7" y="31"/>
                </a:cxn>
                <a:cxn ang="0">
                  <a:pos x="14" y="4"/>
                </a:cxn>
                <a:cxn ang="0">
                  <a:pos x="12" y="3"/>
                </a:cxn>
                <a:cxn ang="0">
                  <a:pos x="11" y="2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17" y="0"/>
                </a:cxn>
              </a:cxnLst>
              <a:rect l="0" t="0" r="r" b="b"/>
              <a:pathLst>
                <a:path w="43" h="38">
                  <a:moveTo>
                    <a:pt x="17" y="0"/>
                  </a:moveTo>
                  <a:lnTo>
                    <a:pt x="29" y="30"/>
                  </a:lnTo>
                  <a:lnTo>
                    <a:pt x="35" y="7"/>
                  </a:lnTo>
                  <a:lnTo>
                    <a:pt x="36" y="4"/>
                  </a:lnTo>
                  <a:lnTo>
                    <a:pt x="36" y="3"/>
                  </a:lnTo>
                  <a:lnTo>
                    <a:pt x="36" y="2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0"/>
                  </a:lnTo>
                  <a:lnTo>
                    <a:pt x="43" y="0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9" y="3"/>
                  </a:lnTo>
                  <a:lnTo>
                    <a:pt x="38" y="4"/>
                  </a:lnTo>
                  <a:lnTo>
                    <a:pt x="38" y="7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15" y="7"/>
                  </a:lnTo>
                  <a:lnTo>
                    <a:pt x="8" y="30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10" y="35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5" y="33"/>
                  </a:lnTo>
                  <a:lnTo>
                    <a:pt x="7" y="31"/>
                  </a:lnTo>
                  <a:lnTo>
                    <a:pt x="14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52" name="Freeform 280"/>
            <p:cNvSpPr>
              <a:spLocks noEditPoints="1"/>
            </p:cNvSpPr>
            <p:nvPr/>
          </p:nvSpPr>
          <p:spPr bwMode="auto">
            <a:xfrm>
              <a:off x="2984" y="2892"/>
              <a:ext cx="33" cy="38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29" y="31"/>
                </a:cxn>
                <a:cxn ang="0">
                  <a:pos x="29" y="34"/>
                </a:cxn>
                <a:cxn ang="0">
                  <a:pos x="29" y="34"/>
                </a:cxn>
                <a:cxn ang="0">
                  <a:pos x="29" y="35"/>
                </a:cxn>
                <a:cxn ang="0">
                  <a:pos x="29" y="35"/>
                </a:cxn>
                <a:cxn ang="0">
                  <a:pos x="29" y="36"/>
                </a:cxn>
                <a:cxn ang="0">
                  <a:pos x="31" y="36"/>
                </a:cxn>
                <a:cxn ang="0">
                  <a:pos x="32" y="36"/>
                </a:cxn>
                <a:cxn ang="0">
                  <a:pos x="33" y="38"/>
                </a:cxn>
                <a:cxn ang="0">
                  <a:pos x="33" y="38"/>
                </a:cxn>
                <a:cxn ang="0">
                  <a:pos x="18" y="38"/>
                </a:cxn>
                <a:cxn ang="0">
                  <a:pos x="19" y="38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22" y="36"/>
                </a:cxn>
                <a:cxn ang="0">
                  <a:pos x="24" y="36"/>
                </a:cxn>
                <a:cxn ang="0">
                  <a:pos x="24" y="35"/>
                </a:cxn>
                <a:cxn ang="0">
                  <a:pos x="24" y="34"/>
                </a:cxn>
                <a:cxn ang="0">
                  <a:pos x="24" y="31"/>
                </a:cxn>
                <a:cxn ang="0">
                  <a:pos x="25" y="26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2"/>
                </a:cxn>
                <a:cxn ang="0">
                  <a:pos x="8" y="34"/>
                </a:cxn>
                <a:cxn ang="0">
                  <a:pos x="8" y="35"/>
                </a:cxn>
                <a:cxn ang="0">
                  <a:pos x="8" y="35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10" y="36"/>
                </a:cxn>
                <a:cxn ang="0">
                  <a:pos x="11" y="38"/>
                </a:cxn>
                <a:cxn ang="0">
                  <a:pos x="11" y="38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1" y="36"/>
                </a:cxn>
                <a:cxn ang="0">
                  <a:pos x="4" y="36"/>
                </a:cxn>
                <a:cxn ang="0">
                  <a:pos x="5" y="34"/>
                </a:cxn>
                <a:cxn ang="0">
                  <a:pos x="8" y="31"/>
                </a:cxn>
                <a:cxn ang="0">
                  <a:pos x="31" y="0"/>
                </a:cxn>
                <a:cxn ang="0">
                  <a:pos x="32" y="0"/>
                </a:cxn>
                <a:cxn ang="0">
                  <a:pos x="26" y="10"/>
                </a:cxn>
                <a:cxn ang="0">
                  <a:pos x="15" y="24"/>
                </a:cxn>
                <a:cxn ang="0">
                  <a:pos x="25" y="24"/>
                </a:cxn>
                <a:cxn ang="0">
                  <a:pos x="26" y="10"/>
                </a:cxn>
              </a:cxnLst>
              <a:rect l="0" t="0" r="r" b="b"/>
              <a:pathLst>
                <a:path w="33" h="38">
                  <a:moveTo>
                    <a:pt x="32" y="0"/>
                  </a:moveTo>
                  <a:lnTo>
                    <a:pt x="29" y="31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5"/>
                  </a:lnTo>
                  <a:lnTo>
                    <a:pt x="29" y="35"/>
                  </a:lnTo>
                  <a:lnTo>
                    <a:pt x="29" y="36"/>
                  </a:lnTo>
                  <a:lnTo>
                    <a:pt x="31" y="36"/>
                  </a:lnTo>
                  <a:lnTo>
                    <a:pt x="32" y="36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18" y="38"/>
                  </a:lnTo>
                  <a:lnTo>
                    <a:pt x="19" y="38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22" y="36"/>
                  </a:lnTo>
                  <a:lnTo>
                    <a:pt x="24" y="36"/>
                  </a:lnTo>
                  <a:lnTo>
                    <a:pt x="24" y="35"/>
                  </a:lnTo>
                  <a:lnTo>
                    <a:pt x="24" y="34"/>
                  </a:lnTo>
                  <a:lnTo>
                    <a:pt x="24" y="31"/>
                  </a:lnTo>
                  <a:lnTo>
                    <a:pt x="25" y="26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10" y="36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6"/>
                  </a:lnTo>
                  <a:lnTo>
                    <a:pt x="4" y="36"/>
                  </a:lnTo>
                  <a:lnTo>
                    <a:pt x="5" y="34"/>
                  </a:lnTo>
                  <a:lnTo>
                    <a:pt x="8" y="31"/>
                  </a:lnTo>
                  <a:lnTo>
                    <a:pt x="31" y="0"/>
                  </a:lnTo>
                  <a:lnTo>
                    <a:pt x="32" y="0"/>
                  </a:lnTo>
                  <a:close/>
                  <a:moveTo>
                    <a:pt x="26" y="10"/>
                  </a:moveTo>
                  <a:lnTo>
                    <a:pt x="15" y="24"/>
                  </a:lnTo>
                  <a:lnTo>
                    <a:pt x="25" y="24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53" name="Freeform 281"/>
            <p:cNvSpPr>
              <a:spLocks/>
            </p:cNvSpPr>
            <p:nvPr/>
          </p:nvSpPr>
          <p:spPr bwMode="auto">
            <a:xfrm>
              <a:off x="3020" y="2893"/>
              <a:ext cx="30" cy="37"/>
            </a:xfrm>
            <a:custGeom>
              <a:avLst/>
              <a:gdLst/>
              <a:ahLst/>
              <a:cxnLst>
                <a:cxn ang="0">
                  <a:pos x="27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3" y="35"/>
                </a:cxn>
                <a:cxn ang="0">
                  <a:pos x="4" y="35"/>
                </a:cxn>
                <a:cxn ang="0">
                  <a:pos x="4" y="35"/>
                </a:cxn>
                <a:cxn ang="0">
                  <a:pos x="6" y="34"/>
                </a:cxn>
                <a:cxn ang="0">
                  <a:pos x="6" y="33"/>
                </a:cxn>
                <a:cxn ang="0">
                  <a:pos x="7" y="30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14" y="3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3" y="2"/>
                </a:cxn>
                <a:cxn ang="0">
                  <a:pos x="11" y="2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26" y="0"/>
                </a:cxn>
                <a:cxn ang="0">
                  <a:pos x="26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1" y="2"/>
                </a:cxn>
                <a:cxn ang="0">
                  <a:pos x="20" y="3"/>
                </a:cxn>
                <a:cxn ang="0">
                  <a:pos x="20" y="4"/>
                </a:cxn>
                <a:cxn ang="0">
                  <a:pos x="19" y="9"/>
                </a:cxn>
                <a:cxn ang="0">
                  <a:pos x="11" y="31"/>
                </a:cxn>
                <a:cxn ang="0">
                  <a:pos x="11" y="33"/>
                </a:cxn>
                <a:cxn ang="0">
                  <a:pos x="11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3" y="35"/>
                </a:cxn>
                <a:cxn ang="0">
                  <a:pos x="14" y="35"/>
                </a:cxn>
                <a:cxn ang="0">
                  <a:pos x="17" y="35"/>
                </a:cxn>
                <a:cxn ang="0">
                  <a:pos x="20" y="35"/>
                </a:cxn>
                <a:cxn ang="0">
                  <a:pos x="23" y="34"/>
                </a:cxn>
                <a:cxn ang="0">
                  <a:pos x="24" y="34"/>
                </a:cxn>
                <a:cxn ang="0">
                  <a:pos x="26" y="33"/>
                </a:cxn>
                <a:cxn ang="0">
                  <a:pos x="27" y="31"/>
                </a:cxn>
                <a:cxn ang="0">
                  <a:pos x="28" y="28"/>
                </a:cxn>
                <a:cxn ang="0">
                  <a:pos x="30" y="27"/>
                </a:cxn>
                <a:cxn ang="0">
                  <a:pos x="30" y="27"/>
                </a:cxn>
                <a:cxn ang="0">
                  <a:pos x="27" y="37"/>
                </a:cxn>
              </a:cxnLst>
              <a:rect l="0" t="0" r="r" b="b"/>
              <a:pathLst>
                <a:path w="30" h="37">
                  <a:moveTo>
                    <a:pt x="27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3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7" y="30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3" y="35"/>
                  </a:lnTo>
                  <a:lnTo>
                    <a:pt x="14" y="35"/>
                  </a:lnTo>
                  <a:lnTo>
                    <a:pt x="17" y="35"/>
                  </a:lnTo>
                  <a:lnTo>
                    <a:pt x="20" y="35"/>
                  </a:lnTo>
                  <a:lnTo>
                    <a:pt x="23" y="34"/>
                  </a:lnTo>
                  <a:lnTo>
                    <a:pt x="24" y="34"/>
                  </a:lnTo>
                  <a:lnTo>
                    <a:pt x="26" y="33"/>
                  </a:lnTo>
                  <a:lnTo>
                    <a:pt x="27" y="31"/>
                  </a:lnTo>
                  <a:lnTo>
                    <a:pt x="28" y="28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27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54" name="Freeform 282"/>
            <p:cNvSpPr>
              <a:spLocks/>
            </p:cNvSpPr>
            <p:nvPr/>
          </p:nvSpPr>
          <p:spPr bwMode="auto">
            <a:xfrm>
              <a:off x="3089" y="2892"/>
              <a:ext cx="13" cy="49"/>
            </a:xfrm>
            <a:custGeom>
              <a:avLst/>
              <a:gdLst/>
              <a:ahLst/>
              <a:cxnLst>
                <a:cxn ang="0">
                  <a:pos x="13" y="49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6" y="3"/>
                </a:cxn>
                <a:cxn ang="0">
                  <a:pos x="6" y="48"/>
                </a:cxn>
                <a:cxn ang="0">
                  <a:pos x="13" y="48"/>
                </a:cxn>
                <a:cxn ang="0">
                  <a:pos x="13" y="49"/>
                </a:cxn>
              </a:cxnLst>
              <a:rect l="0" t="0" r="r" b="b"/>
              <a:pathLst>
                <a:path w="13" h="49">
                  <a:moveTo>
                    <a:pt x="13" y="49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6" y="3"/>
                  </a:lnTo>
                  <a:lnTo>
                    <a:pt x="6" y="48"/>
                  </a:lnTo>
                  <a:lnTo>
                    <a:pt x="13" y="48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55" name="Freeform 283"/>
            <p:cNvSpPr>
              <a:spLocks/>
            </p:cNvSpPr>
            <p:nvPr/>
          </p:nvSpPr>
          <p:spPr bwMode="auto">
            <a:xfrm>
              <a:off x="3104" y="2892"/>
              <a:ext cx="26" cy="38"/>
            </a:xfrm>
            <a:custGeom>
              <a:avLst/>
              <a:gdLst/>
              <a:ahLst/>
              <a:cxnLst>
                <a:cxn ang="0">
                  <a:pos x="26" y="31"/>
                </a:cxn>
                <a:cxn ang="0">
                  <a:pos x="23" y="38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6" y="32"/>
                </a:cxn>
                <a:cxn ang="0">
                  <a:pos x="12" y="26"/>
                </a:cxn>
                <a:cxn ang="0">
                  <a:pos x="14" y="22"/>
                </a:cxn>
                <a:cxn ang="0">
                  <a:pos x="17" y="18"/>
                </a:cxn>
                <a:cxn ang="0">
                  <a:pos x="19" y="12"/>
                </a:cxn>
                <a:cxn ang="0">
                  <a:pos x="17" y="10"/>
                </a:cxn>
                <a:cxn ang="0">
                  <a:pos x="16" y="7"/>
                </a:cxn>
                <a:cxn ang="0">
                  <a:pos x="13" y="5"/>
                </a:cxn>
                <a:cxn ang="0">
                  <a:pos x="10" y="4"/>
                </a:cxn>
                <a:cxn ang="0">
                  <a:pos x="9" y="4"/>
                </a:cxn>
                <a:cxn ang="0">
                  <a:pos x="6" y="5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3" y="7"/>
                </a:cxn>
                <a:cxn ang="0">
                  <a:pos x="5" y="3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6" y="1"/>
                </a:cxn>
                <a:cxn ang="0">
                  <a:pos x="20" y="3"/>
                </a:cxn>
                <a:cxn ang="0">
                  <a:pos x="23" y="7"/>
                </a:cxn>
                <a:cxn ang="0">
                  <a:pos x="23" y="10"/>
                </a:cxn>
                <a:cxn ang="0">
                  <a:pos x="23" y="12"/>
                </a:cxn>
                <a:cxn ang="0">
                  <a:pos x="21" y="15"/>
                </a:cxn>
                <a:cxn ang="0">
                  <a:pos x="19" y="21"/>
                </a:cxn>
                <a:cxn ang="0">
                  <a:pos x="14" y="25"/>
                </a:cxn>
                <a:cxn ang="0">
                  <a:pos x="12" y="29"/>
                </a:cxn>
                <a:cxn ang="0">
                  <a:pos x="7" y="32"/>
                </a:cxn>
                <a:cxn ang="0">
                  <a:pos x="6" y="34"/>
                </a:cxn>
                <a:cxn ang="0">
                  <a:pos x="16" y="34"/>
                </a:cxn>
                <a:cxn ang="0">
                  <a:pos x="19" y="34"/>
                </a:cxn>
                <a:cxn ang="0">
                  <a:pos x="20" y="34"/>
                </a:cxn>
                <a:cxn ang="0">
                  <a:pos x="21" y="34"/>
                </a:cxn>
                <a:cxn ang="0">
                  <a:pos x="23" y="34"/>
                </a:cxn>
                <a:cxn ang="0">
                  <a:pos x="23" y="32"/>
                </a:cxn>
                <a:cxn ang="0">
                  <a:pos x="24" y="31"/>
                </a:cxn>
                <a:cxn ang="0">
                  <a:pos x="26" y="31"/>
                </a:cxn>
              </a:cxnLst>
              <a:rect l="0" t="0" r="r" b="b"/>
              <a:pathLst>
                <a:path w="26" h="38">
                  <a:moveTo>
                    <a:pt x="26" y="31"/>
                  </a:moveTo>
                  <a:lnTo>
                    <a:pt x="23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6" y="32"/>
                  </a:lnTo>
                  <a:lnTo>
                    <a:pt x="12" y="26"/>
                  </a:lnTo>
                  <a:lnTo>
                    <a:pt x="14" y="22"/>
                  </a:lnTo>
                  <a:lnTo>
                    <a:pt x="17" y="18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4"/>
                  </a:lnTo>
                  <a:lnTo>
                    <a:pt x="9" y="4"/>
                  </a:lnTo>
                  <a:lnTo>
                    <a:pt x="6" y="5"/>
                  </a:lnTo>
                  <a:lnTo>
                    <a:pt x="3" y="8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3" y="7"/>
                  </a:lnTo>
                  <a:lnTo>
                    <a:pt x="5" y="3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1" y="15"/>
                  </a:lnTo>
                  <a:lnTo>
                    <a:pt x="19" y="21"/>
                  </a:lnTo>
                  <a:lnTo>
                    <a:pt x="14" y="25"/>
                  </a:lnTo>
                  <a:lnTo>
                    <a:pt x="12" y="29"/>
                  </a:lnTo>
                  <a:lnTo>
                    <a:pt x="7" y="32"/>
                  </a:lnTo>
                  <a:lnTo>
                    <a:pt x="6" y="34"/>
                  </a:lnTo>
                  <a:lnTo>
                    <a:pt x="16" y="34"/>
                  </a:lnTo>
                  <a:lnTo>
                    <a:pt x="19" y="34"/>
                  </a:lnTo>
                  <a:lnTo>
                    <a:pt x="20" y="34"/>
                  </a:lnTo>
                  <a:lnTo>
                    <a:pt x="21" y="34"/>
                  </a:lnTo>
                  <a:lnTo>
                    <a:pt x="23" y="34"/>
                  </a:lnTo>
                  <a:lnTo>
                    <a:pt x="23" y="32"/>
                  </a:lnTo>
                  <a:lnTo>
                    <a:pt x="24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56" name="Freeform 284"/>
            <p:cNvSpPr>
              <a:spLocks/>
            </p:cNvSpPr>
            <p:nvPr/>
          </p:nvSpPr>
          <p:spPr bwMode="auto">
            <a:xfrm>
              <a:off x="3135" y="2924"/>
              <a:ext cx="7" cy="16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4"/>
                </a:cxn>
                <a:cxn ang="0">
                  <a:pos x="2" y="13"/>
                </a:cxn>
                <a:cxn ang="0">
                  <a:pos x="4" y="11"/>
                </a:cxn>
                <a:cxn ang="0">
                  <a:pos x="6" y="9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4" y="7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7" y="4"/>
                </a:cxn>
                <a:cxn ang="0">
                  <a:pos x="7" y="6"/>
                </a:cxn>
                <a:cxn ang="0">
                  <a:pos x="7" y="9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6"/>
                </a:cxn>
              </a:cxnLst>
              <a:rect l="0" t="0" r="r" b="b"/>
              <a:pathLst>
                <a:path w="7" h="16">
                  <a:moveTo>
                    <a:pt x="0" y="16"/>
                  </a:moveTo>
                  <a:lnTo>
                    <a:pt x="0" y="14"/>
                  </a:lnTo>
                  <a:lnTo>
                    <a:pt x="2" y="13"/>
                  </a:lnTo>
                  <a:lnTo>
                    <a:pt x="4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9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57" name="Freeform 285"/>
            <p:cNvSpPr>
              <a:spLocks/>
            </p:cNvSpPr>
            <p:nvPr/>
          </p:nvSpPr>
          <p:spPr bwMode="auto">
            <a:xfrm>
              <a:off x="3147" y="2892"/>
              <a:ext cx="25" cy="38"/>
            </a:xfrm>
            <a:custGeom>
              <a:avLst/>
              <a:gdLst/>
              <a:ahLst/>
              <a:cxnLst>
                <a:cxn ang="0">
                  <a:pos x="25" y="31"/>
                </a:cxn>
                <a:cxn ang="0">
                  <a:pos x="22" y="38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32"/>
                </a:cxn>
                <a:cxn ang="0">
                  <a:pos x="11" y="26"/>
                </a:cxn>
                <a:cxn ang="0">
                  <a:pos x="14" y="22"/>
                </a:cxn>
                <a:cxn ang="0">
                  <a:pos x="16" y="18"/>
                </a:cxn>
                <a:cxn ang="0">
                  <a:pos x="18" y="12"/>
                </a:cxn>
                <a:cxn ang="0">
                  <a:pos x="16" y="10"/>
                </a:cxn>
                <a:cxn ang="0">
                  <a:pos x="15" y="7"/>
                </a:cxn>
                <a:cxn ang="0">
                  <a:pos x="12" y="5"/>
                </a:cxn>
                <a:cxn ang="0">
                  <a:pos x="9" y="4"/>
                </a:cxn>
                <a:cxn ang="0">
                  <a:pos x="8" y="4"/>
                </a:cxn>
                <a:cxn ang="0">
                  <a:pos x="5" y="5"/>
                </a:cxn>
                <a:cxn ang="0">
                  <a:pos x="2" y="8"/>
                </a:cxn>
                <a:cxn ang="0">
                  <a:pos x="1" y="11"/>
                </a:cxn>
                <a:cxn ang="0">
                  <a:pos x="1" y="11"/>
                </a:cxn>
                <a:cxn ang="0">
                  <a:pos x="2" y="7"/>
                </a:cxn>
                <a:cxn ang="0">
                  <a:pos x="4" y="3"/>
                </a:cxn>
                <a:cxn ang="0">
                  <a:pos x="8" y="1"/>
                </a:cxn>
                <a:cxn ang="0">
                  <a:pos x="11" y="0"/>
                </a:cxn>
                <a:cxn ang="0">
                  <a:pos x="15" y="1"/>
                </a:cxn>
                <a:cxn ang="0">
                  <a:pos x="19" y="3"/>
                </a:cxn>
                <a:cxn ang="0">
                  <a:pos x="22" y="7"/>
                </a:cxn>
                <a:cxn ang="0">
                  <a:pos x="22" y="10"/>
                </a:cxn>
                <a:cxn ang="0">
                  <a:pos x="22" y="12"/>
                </a:cxn>
                <a:cxn ang="0">
                  <a:pos x="21" y="15"/>
                </a:cxn>
                <a:cxn ang="0">
                  <a:pos x="18" y="21"/>
                </a:cxn>
                <a:cxn ang="0">
                  <a:pos x="14" y="25"/>
                </a:cxn>
                <a:cxn ang="0">
                  <a:pos x="11" y="29"/>
                </a:cxn>
                <a:cxn ang="0">
                  <a:pos x="7" y="32"/>
                </a:cxn>
                <a:cxn ang="0">
                  <a:pos x="5" y="34"/>
                </a:cxn>
                <a:cxn ang="0">
                  <a:pos x="15" y="34"/>
                </a:cxn>
                <a:cxn ang="0">
                  <a:pos x="18" y="34"/>
                </a:cxn>
                <a:cxn ang="0">
                  <a:pos x="19" y="34"/>
                </a:cxn>
                <a:cxn ang="0">
                  <a:pos x="21" y="34"/>
                </a:cxn>
                <a:cxn ang="0">
                  <a:pos x="22" y="34"/>
                </a:cxn>
                <a:cxn ang="0">
                  <a:pos x="22" y="32"/>
                </a:cxn>
                <a:cxn ang="0">
                  <a:pos x="23" y="31"/>
                </a:cxn>
                <a:cxn ang="0">
                  <a:pos x="25" y="31"/>
                </a:cxn>
              </a:cxnLst>
              <a:rect l="0" t="0" r="r" b="b"/>
              <a:pathLst>
                <a:path w="25" h="38">
                  <a:moveTo>
                    <a:pt x="25" y="31"/>
                  </a:moveTo>
                  <a:lnTo>
                    <a:pt x="22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5" y="32"/>
                  </a:lnTo>
                  <a:lnTo>
                    <a:pt x="11" y="26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2"/>
                  </a:lnTo>
                  <a:lnTo>
                    <a:pt x="16" y="10"/>
                  </a:lnTo>
                  <a:lnTo>
                    <a:pt x="15" y="7"/>
                  </a:lnTo>
                  <a:lnTo>
                    <a:pt x="12" y="5"/>
                  </a:lnTo>
                  <a:lnTo>
                    <a:pt x="9" y="4"/>
                  </a:lnTo>
                  <a:lnTo>
                    <a:pt x="8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1" y="15"/>
                  </a:lnTo>
                  <a:lnTo>
                    <a:pt x="18" y="21"/>
                  </a:lnTo>
                  <a:lnTo>
                    <a:pt x="14" y="25"/>
                  </a:lnTo>
                  <a:lnTo>
                    <a:pt x="11" y="29"/>
                  </a:lnTo>
                  <a:lnTo>
                    <a:pt x="7" y="32"/>
                  </a:lnTo>
                  <a:lnTo>
                    <a:pt x="5" y="34"/>
                  </a:lnTo>
                  <a:lnTo>
                    <a:pt x="15" y="34"/>
                  </a:lnTo>
                  <a:lnTo>
                    <a:pt x="18" y="34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2" y="34"/>
                  </a:lnTo>
                  <a:lnTo>
                    <a:pt x="22" y="32"/>
                  </a:lnTo>
                  <a:lnTo>
                    <a:pt x="23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58" name="Freeform 286"/>
            <p:cNvSpPr>
              <a:spLocks/>
            </p:cNvSpPr>
            <p:nvPr/>
          </p:nvSpPr>
          <p:spPr bwMode="auto">
            <a:xfrm>
              <a:off x="3176" y="2892"/>
              <a:ext cx="11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1" y="49"/>
                </a:cxn>
                <a:cxn ang="0">
                  <a:pos x="0" y="49"/>
                </a:cxn>
                <a:cxn ang="0">
                  <a:pos x="0" y="48"/>
                </a:cxn>
                <a:cxn ang="0">
                  <a:pos x="7" y="48"/>
                </a:cxn>
                <a:cxn ang="0">
                  <a:pos x="7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1" h="49">
                  <a:moveTo>
                    <a:pt x="0" y="0"/>
                  </a:moveTo>
                  <a:lnTo>
                    <a:pt x="11" y="0"/>
                  </a:lnTo>
                  <a:lnTo>
                    <a:pt x="11" y="49"/>
                  </a:lnTo>
                  <a:lnTo>
                    <a:pt x="0" y="49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7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59" name="Freeform 287"/>
            <p:cNvSpPr>
              <a:spLocks noEditPoints="1"/>
            </p:cNvSpPr>
            <p:nvPr/>
          </p:nvSpPr>
          <p:spPr bwMode="auto">
            <a:xfrm>
              <a:off x="3257" y="2893"/>
              <a:ext cx="28" cy="37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10" y="31"/>
                </a:cxn>
                <a:cxn ang="0">
                  <a:pos x="10" y="34"/>
                </a:cxn>
                <a:cxn ang="0">
                  <a:pos x="12" y="35"/>
                </a:cxn>
                <a:cxn ang="0">
                  <a:pos x="13" y="37"/>
                </a:cxn>
                <a:cxn ang="0">
                  <a:pos x="14" y="37"/>
                </a:cxn>
                <a:cxn ang="0">
                  <a:pos x="16" y="37"/>
                </a:cxn>
                <a:cxn ang="0">
                  <a:pos x="16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2" y="37"/>
                </a:cxn>
                <a:cxn ang="0">
                  <a:pos x="3" y="37"/>
                </a:cxn>
                <a:cxn ang="0">
                  <a:pos x="5" y="35"/>
                </a:cxn>
                <a:cxn ang="0">
                  <a:pos x="5" y="34"/>
                </a:cxn>
                <a:cxn ang="0">
                  <a:pos x="6" y="31"/>
                </a:cxn>
                <a:cxn ang="0">
                  <a:pos x="6" y="6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4" y="2"/>
                </a:cxn>
                <a:cxn ang="0">
                  <a:pos x="27" y="4"/>
                </a:cxn>
                <a:cxn ang="0">
                  <a:pos x="28" y="7"/>
                </a:cxn>
                <a:cxn ang="0">
                  <a:pos x="28" y="10"/>
                </a:cxn>
                <a:cxn ang="0">
                  <a:pos x="28" y="14"/>
                </a:cxn>
                <a:cxn ang="0">
                  <a:pos x="26" y="17"/>
                </a:cxn>
                <a:cxn ang="0">
                  <a:pos x="21" y="20"/>
                </a:cxn>
                <a:cxn ang="0">
                  <a:pos x="17" y="20"/>
                </a:cxn>
                <a:cxn ang="0">
                  <a:pos x="16" y="20"/>
                </a:cxn>
                <a:cxn ang="0">
                  <a:pos x="14" y="20"/>
                </a:cxn>
                <a:cxn ang="0">
                  <a:pos x="13" y="20"/>
                </a:cxn>
                <a:cxn ang="0">
                  <a:pos x="10" y="20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3" y="18"/>
                </a:cxn>
                <a:cxn ang="0">
                  <a:pos x="14" y="18"/>
                </a:cxn>
                <a:cxn ang="0">
                  <a:pos x="16" y="18"/>
                </a:cxn>
                <a:cxn ang="0">
                  <a:pos x="19" y="18"/>
                </a:cxn>
                <a:cxn ang="0">
                  <a:pos x="20" y="16"/>
                </a:cxn>
                <a:cxn ang="0">
                  <a:pos x="21" y="14"/>
                </a:cxn>
                <a:cxn ang="0">
                  <a:pos x="23" y="10"/>
                </a:cxn>
                <a:cxn ang="0">
                  <a:pos x="21" y="9"/>
                </a:cxn>
                <a:cxn ang="0">
                  <a:pos x="21" y="6"/>
                </a:cxn>
                <a:cxn ang="0">
                  <a:pos x="20" y="4"/>
                </a:cxn>
                <a:cxn ang="0">
                  <a:pos x="19" y="3"/>
                </a:cxn>
                <a:cxn ang="0">
                  <a:pos x="17" y="2"/>
                </a:cxn>
                <a:cxn ang="0">
                  <a:pos x="14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10" y="18"/>
                </a:cxn>
              </a:cxnLst>
              <a:rect l="0" t="0" r="r" b="b"/>
              <a:pathLst>
                <a:path w="28" h="37">
                  <a:moveTo>
                    <a:pt x="10" y="20"/>
                  </a:moveTo>
                  <a:lnTo>
                    <a:pt x="10" y="31"/>
                  </a:lnTo>
                  <a:lnTo>
                    <a:pt x="10" y="34"/>
                  </a:lnTo>
                  <a:lnTo>
                    <a:pt x="12" y="35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6" y="31"/>
                  </a:lnTo>
                  <a:lnTo>
                    <a:pt x="6" y="6"/>
                  </a:lnTo>
                  <a:lnTo>
                    <a:pt x="5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4" y="2"/>
                  </a:lnTo>
                  <a:lnTo>
                    <a:pt x="27" y="4"/>
                  </a:lnTo>
                  <a:lnTo>
                    <a:pt x="28" y="7"/>
                  </a:lnTo>
                  <a:lnTo>
                    <a:pt x="28" y="10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1" y="20"/>
                  </a:lnTo>
                  <a:lnTo>
                    <a:pt x="17" y="20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3" y="20"/>
                  </a:lnTo>
                  <a:lnTo>
                    <a:pt x="10" y="20"/>
                  </a:lnTo>
                  <a:close/>
                  <a:moveTo>
                    <a:pt x="10" y="18"/>
                  </a:moveTo>
                  <a:lnTo>
                    <a:pt x="12" y="18"/>
                  </a:lnTo>
                  <a:lnTo>
                    <a:pt x="13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9" y="18"/>
                  </a:lnTo>
                  <a:lnTo>
                    <a:pt x="20" y="16"/>
                  </a:lnTo>
                  <a:lnTo>
                    <a:pt x="21" y="14"/>
                  </a:lnTo>
                  <a:lnTo>
                    <a:pt x="23" y="10"/>
                  </a:lnTo>
                  <a:lnTo>
                    <a:pt x="21" y="9"/>
                  </a:lnTo>
                  <a:lnTo>
                    <a:pt x="21" y="6"/>
                  </a:lnTo>
                  <a:lnTo>
                    <a:pt x="20" y="4"/>
                  </a:lnTo>
                  <a:lnTo>
                    <a:pt x="19" y="3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10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60" name="Freeform 288"/>
            <p:cNvSpPr>
              <a:spLocks/>
            </p:cNvSpPr>
            <p:nvPr/>
          </p:nvSpPr>
          <p:spPr bwMode="auto">
            <a:xfrm>
              <a:off x="3288" y="2904"/>
              <a:ext cx="18" cy="2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7"/>
                </a:cxn>
                <a:cxn ang="0">
                  <a:pos x="10" y="3"/>
                </a:cxn>
                <a:cxn ang="0">
                  <a:pos x="13" y="2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7" y="2"/>
                </a:cxn>
                <a:cxn ang="0">
                  <a:pos x="18" y="3"/>
                </a:cxn>
                <a:cxn ang="0">
                  <a:pos x="18" y="5"/>
                </a:cxn>
                <a:cxn ang="0">
                  <a:pos x="18" y="5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6" y="7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3" y="5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0" y="7"/>
                </a:cxn>
                <a:cxn ang="0">
                  <a:pos x="9" y="9"/>
                </a:cxn>
                <a:cxn ang="0">
                  <a:pos x="9" y="20"/>
                </a:cxn>
                <a:cxn ang="0">
                  <a:pos x="9" y="23"/>
                </a:cxn>
                <a:cxn ang="0">
                  <a:pos x="9" y="23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1" y="26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26"/>
                </a:cxn>
                <a:cxn ang="0">
                  <a:pos x="3" y="24"/>
                </a:cxn>
                <a:cxn ang="0">
                  <a:pos x="3" y="24"/>
                </a:cxn>
                <a:cxn ang="0">
                  <a:pos x="3" y="23"/>
                </a:cxn>
                <a:cxn ang="0">
                  <a:pos x="3" y="23"/>
                </a:cxn>
                <a:cxn ang="0">
                  <a:pos x="3" y="20"/>
                </a:cxn>
                <a:cxn ang="0">
                  <a:pos x="3" y="12"/>
                </a:cxn>
                <a:cxn ang="0">
                  <a:pos x="3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26">
                  <a:moveTo>
                    <a:pt x="9" y="0"/>
                  </a:moveTo>
                  <a:lnTo>
                    <a:pt x="9" y="7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7" y="2"/>
                  </a:lnTo>
                  <a:lnTo>
                    <a:pt x="18" y="3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0" y="7"/>
                  </a:lnTo>
                  <a:lnTo>
                    <a:pt x="9" y="9"/>
                  </a:lnTo>
                  <a:lnTo>
                    <a:pt x="9" y="20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1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0"/>
                  </a:lnTo>
                  <a:lnTo>
                    <a:pt x="3" y="12"/>
                  </a:lnTo>
                  <a:lnTo>
                    <a:pt x="3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61" name="Freeform 289"/>
            <p:cNvSpPr>
              <a:spLocks noEditPoints="1"/>
            </p:cNvSpPr>
            <p:nvPr/>
          </p:nvSpPr>
          <p:spPr bwMode="auto">
            <a:xfrm>
              <a:off x="3308" y="2904"/>
              <a:ext cx="21" cy="27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6"/>
                </a:cxn>
                <a:cxn ang="0">
                  <a:pos x="7" y="19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5" y="22"/>
                </a:cxn>
                <a:cxn ang="0">
                  <a:pos x="17" y="22"/>
                </a:cxn>
                <a:cxn ang="0">
                  <a:pos x="19" y="19"/>
                </a:cxn>
                <a:cxn ang="0">
                  <a:pos x="21" y="16"/>
                </a:cxn>
                <a:cxn ang="0">
                  <a:pos x="21" y="17"/>
                </a:cxn>
                <a:cxn ang="0">
                  <a:pos x="19" y="20"/>
                </a:cxn>
                <a:cxn ang="0">
                  <a:pos x="18" y="24"/>
                </a:cxn>
                <a:cxn ang="0">
                  <a:pos x="15" y="26"/>
                </a:cxn>
                <a:cxn ang="0">
                  <a:pos x="11" y="27"/>
                </a:cxn>
                <a:cxn ang="0">
                  <a:pos x="7" y="26"/>
                </a:cxn>
                <a:cxn ang="0">
                  <a:pos x="3" y="23"/>
                </a:cxn>
                <a:cxn ang="0">
                  <a:pos x="1" y="19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1" y="6"/>
                </a:cxn>
                <a:cxn ang="0">
                  <a:pos x="3" y="5"/>
                </a:cxn>
                <a:cxn ang="0">
                  <a:pos x="7" y="2"/>
                </a:cxn>
                <a:cxn ang="0">
                  <a:pos x="11" y="0"/>
                </a:cxn>
                <a:cxn ang="0">
                  <a:pos x="15" y="2"/>
                </a:cxn>
                <a:cxn ang="0">
                  <a:pos x="18" y="3"/>
                </a:cxn>
                <a:cxn ang="0">
                  <a:pos x="21" y="6"/>
                </a:cxn>
                <a:cxn ang="0">
                  <a:pos x="21" y="10"/>
                </a:cxn>
                <a:cxn ang="0">
                  <a:pos x="4" y="10"/>
                </a:cxn>
                <a:cxn ang="0">
                  <a:pos x="4" y="9"/>
                </a:cxn>
                <a:cxn ang="0">
                  <a:pos x="15" y="9"/>
                </a:cxn>
                <a:cxn ang="0">
                  <a:pos x="15" y="6"/>
                </a:cxn>
                <a:cxn ang="0">
                  <a:pos x="15" y="6"/>
                </a:cxn>
                <a:cxn ang="0">
                  <a:pos x="14" y="5"/>
                </a:cxn>
                <a:cxn ang="0">
                  <a:pos x="12" y="3"/>
                </a:cxn>
                <a:cxn ang="0">
                  <a:pos x="11" y="2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4" y="6"/>
                </a:cxn>
                <a:cxn ang="0">
                  <a:pos x="4" y="9"/>
                </a:cxn>
              </a:cxnLst>
              <a:rect l="0" t="0" r="r" b="b"/>
              <a:pathLst>
                <a:path w="21" h="27">
                  <a:moveTo>
                    <a:pt x="4" y="10"/>
                  </a:moveTo>
                  <a:lnTo>
                    <a:pt x="4" y="16"/>
                  </a:lnTo>
                  <a:lnTo>
                    <a:pt x="7" y="19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5" y="22"/>
                  </a:lnTo>
                  <a:lnTo>
                    <a:pt x="17" y="22"/>
                  </a:lnTo>
                  <a:lnTo>
                    <a:pt x="19" y="19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19" y="20"/>
                  </a:lnTo>
                  <a:lnTo>
                    <a:pt x="18" y="24"/>
                  </a:lnTo>
                  <a:lnTo>
                    <a:pt x="15" y="26"/>
                  </a:lnTo>
                  <a:lnTo>
                    <a:pt x="11" y="27"/>
                  </a:lnTo>
                  <a:lnTo>
                    <a:pt x="7" y="26"/>
                  </a:lnTo>
                  <a:lnTo>
                    <a:pt x="3" y="23"/>
                  </a:lnTo>
                  <a:lnTo>
                    <a:pt x="1" y="19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5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5" y="2"/>
                  </a:lnTo>
                  <a:lnTo>
                    <a:pt x="18" y="3"/>
                  </a:lnTo>
                  <a:lnTo>
                    <a:pt x="21" y="6"/>
                  </a:lnTo>
                  <a:lnTo>
                    <a:pt x="21" y="10"/>
                  </a:lnTo>
                  <a:lnTo>
                    <a:pt x="4" y="10"/>
                  </a:lnTo>
                  <a:close/>
                  <a:moveTo>
                    <a:pt x="4" y="9"/>
                  </a:moveTo>
                  <a:lnTo>
                    <a:pt x="15" y="9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4" y="5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4" y="6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62" name="Freeform 290"/>
            <p:cNvSpPr>
              <a:spLocks noEditPoints="1"/>
            </p:cNvSpPr>
            <p:nvPr/>
          </p:nvSpPr>
          <p:spPr bwMode="auto">
            <a:xfrm>
              <a:off x="3333" y="2890"/>
              <a:ext cx="25" cy="41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16" y="38"/>
                </a:cxn>
                <a:cxn ang="0">
                  <a:pos x="14" y="40"/>
                </a:cxn>
                <a:cxn ang="0">
                  <a:pos x="13" y="41"/>
                </a:cxn>
                <a:cxn ang="0">
                  <a:pos x="10" y="41"/>
                </a:cxn>
                <a:cxn ang="0">
                  <a:pos x="7" y="40"/>
                </a:cxn>
                <a:cxn ang="0">
                  <a:pos x="3" y="37"/>
                </a:cxn>
                <a:cxn ang="0">
                  <a:pos x="1" y="34"/>
                </a:cxn>
                <a:cxn ang="0">
                  <a:pos x="0" y="28"/>
                </a:cxn>
                <a:cxn ang="0">
                  <a:pos x="1" y="23"/>
                </a:cxn>
                <a:cxn ang="0">
                  <a:pos x="3" y="19"/>
                </a:cxn>
                <a:cxn ang="0">
                  <a:pos x="6" y="16"/>
                </a:cxn>
                <a:cxn ang="0">
                  <a:pos x="8" y="14"/>
                </a:cxn>
                <a:cxn ang="0">
                  <a:pos x="13" y="14"/>
                </a:cxn>
                <a:cxn ang="0">
                  <a:pos x="16" y="14"/>
                </a:cxn>
                <a:cxn ang="0">
                  <a:pos x="17" y="17"/>
                </a:cxn>
                <a:cxn ang="0">
                  <a:pos x="17" y="12"/>
                </a:cxn>
                <a:cxn ang="0">
                  <a:pos x="17" y="7"/>
                </a:cxn>
                <a:cxn ang="0">
                  <a:pos x="17" y="6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21" y="0"/>
                </a:cxn>
                <a:cxn ang="0">
                  <a:pos x="23" y="0"/>
                </a:cxn>
                <a:cxn ang="0">
                  <a:pos x="23" y="30"/>
                </a:cxn>
                <a:cxn ang="0">
                  <a:pos x="23" y="34"/>
                </a:cxn>
                <a:cxn ang="0">
                  <a:pos x="23" y="36"/>
                </a:cxn>
                <a:cxn ang="0">
                  <a:pos x="23" y="37"/>
                </a:cxn>
                <a:cxn ang="0">
                  <a:pos x="23" y="37"/>
                </a:cxn>
                <a:cxn ang="0">
                  <a:pos x="24" y="38"/>
                </a:cxn>
                <a:cxn ang="0">
                  <a:pos x="24" y="38"/>
                </a:cxn>
                <a:cxn ang="0">
                  <a:pos x="24" y="38"/>
                </a:cxn>
                <a:cxn ang="0">
                  <a:pos x="25" y="37"/>
                </a:cxn>
                <a:cxn ang="0">
                  <a:pos x="25" y="38"/>
                </a:cxn>
                <a:cxn ang="0">
                  <a:pos x="18" y="41"/>
                </a:cxn>
                <a:cxn ang="0">
                  <a:pos x="17" y="41"/>
                </a:cxn>
                <a:cxn ang="0">
                  <a:pos x="17" y="37"/>
                </a:cxn>
                <a:cxn ang="0">
                  <a:pos x="17" y="34"/>
                </a:cxn>
                <a:cxn ang="0">
                  <a:pos x="17" y="23"/>
                </a:cxn>
                <a:cxn ang="0">
                  <a:pos x="17" y="21"/>
                </a:cxn>
                <a:cxn ang="0">
                  <a:pos x="17" y="19"/>
                </a:cxn>
                <a:cxn ang="0">
                  <a:pos x="16" y="17"/>
                </a:cxn>
                <a:cxn ang="0">
                  <a:pos x="14" y="17"/>
                </a:cxn>
                <a:cxn ang="0">
                  <a:pos x="13" y="16"/>
                </a:cxn>
                <a:cxn ang="0">
                  <a:pos x="11" y="16"/>
                </a:cxn>
                <a:cxn ang="0">
                  <a:pos x="10" y="17"/>
                </a:cxn>
                <a:cxn ang="0">
                  <a:pos x="7" y="19"/>
                </a:cxn>
                <a:cxn ang="0">
                  <a:pos x="6" y="21"/>
                </a:cxn>
                <a:cxn ang="0">
                  <a:pos x="4" y="26"/>
                </a:cxn>
                <a:cxn ang="0">
                  <a:pos x="6" y="31"/>
                </a:cxn>
                <a:cxn ang="0">
                  <a:pos x="7" y="34"/>
                </a:cxn>
                <a:cxn ang="0">
                  <a:pos x="10" y="37"/>
                </a:cxn>
                <a:cxn ang="0">
                  <a:pos x="13" y="37"/>
                </a:cxn>
                <a:cxn ang="0">
                  <a:pos x="16" y="37"/>
                </a:cxn>
                <a:cxn ang="0">
                  <a:pos x="17" y="34"/>
                </a:cxn>
              </a:cxnLst>
              <a:rect l="0" t="0" r="r" b="b"/>
              <a:pathLst>
                <a:path w="25" h="41">
                  <a:moveTo>
                    <a:pt x="17" y="37"/>
                  </a:moveTo>
                  <a:lnTo>
                    <a:pt x="16" y="38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10" y="41"/>
                  </a:lnTo>
                  <a:lnTo>
                    <a:pt x="7" y="40"/>
                  </a:lnTo>
                  <a:lnTo>
                    <a:pt x="3" y="37"/>
                  </a:lnTo>
                  <a:lnTo>
                    <a:pt x="1" y="34"/>
                  </a:lnTo>
                  <a:lnTo>
                    <a:pt x="0" y="28"/>
                  </a:lnTo>
                  <a:lnTo>
                    <a:pt x="1" y="23"/>
                  </a:lnTo>
                  <a:lnTo>
                    <a:pt x="3" y="19"/>
                  </a:lnTo>
                  <a:lnTo>
                    <a:pt x="6" y="16"/>
                  </a:lnTo>
                  <a:lnTo>
                    <a:pt x="8" y="14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7" y="17"/>
                  </a:lnTo>
                  <a:lnTo>
                    <a:pt x="17" y="12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30"/>
                  </a:lnTo>
                  <a:lnTo>
                    <a:pt x="23" y="34"/>
                  </a:lnTo>
                  <a:lnTo>
                    <a:pt x="23" y="36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25" y="37"/>
                  </a:lnTo>
                  <a:lnTo>
                    <a:pt x="25" y="38"/>
                  </a:lnTo>
                  <a:lnTo>
                    <a:pt x="18" y="41"/>
                  </a:lnTo>
                  <a:lnTo>
                    <a:pt x="17" y="41"/>
                  </a:lnTo>
                  <a:lnTo>
                    <a:pt x="17" y="37"/>
                  </a:lnTo>
                  <a:close/>
                  <a:moveTo>
                    <a:pt x="17" y="34"/>
                  </a:moveTo>
                  <a:lnTo>
                    <a:pt x="17" y="23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6" y="17"/>
                  </a:lnTo>
                  <a:lnTo>
                    <a:pt x="14" y="17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10" y="17"/>
                  </a:lnTo>
                  <a:lnTo>
                    <a:pt x="7" y="19"/>
                  </a:lnTo>
                  <a:lnTo>
                    <a:pt x="6" y="21"/>
                  </a:lnTo>
                  <a:lnTo>
                    <a:pt x="4" y="26"/>
                  </a:lnTo>
                  <a:lnTo>
                    <a:pt x="6" y="31"/>
                  </a:lnTo>
                  <a:lnTo>
                    <a:pt x="7" y="34"/>
                  </a:lnTo>
                  <a:lnTo>
                    <a:pt x="10" y="37"/>
                  </a:lnTo>
                  <a:lnTo>
                    <a:pt x="13" y="37"/>
                  </a:lnTo>
                  <a:lnTo>
                    <a:pt x="16" y="37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63" name="Freeform 291"/>
            <p:cNvSpPr>
              <a:spLocks noEditPoints="1"/>
            </p:cNvSpPr>
            <p:nvPr/>
          </p:nvSpPr>
          <p:spPr bwMode="auto">
            <a:xfrm>
              <a:off x="3361" y="2890"/>
              <a:ext cx="13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10" y="5"/>
                </a:cxn>
                <a:cxn ang="0">
                  <a:pos x="9" y="6"/>
                </a:cxn>
                <a:cxn ang="0">
                  <a:pos x="9" y="6"/>
                </a:cxn>
                <a:cxn ang="0">
                  <a:pos x="7" y="7"/>
                </a:cxn>
                <a:cxn ang="0">
                  <a:pos x="6" y="7"/>
                </a:cxn>
                <a:cxn ang="0">
                  <a:pos x="4" y="7"/>
                </a:cxn>
                <a:cxn ang="0">
                  <a:pos x="4" y="6"/>
                </a:cxn>
                <a:cxn ang="0">
                  <a:pos x="3" y="6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9" y="14"/>
                </a:cxn>
                <a:cxn ang="0">
                  <a:pos x="9" y="34"/>
                </a:cxn>
                <a:cxn ang="0">
                  <a:pos x="9" y="37"/>
                </a:cxn>
                <a:cxn ang="0">
                  <a:pos x="9" y="38"/>
                </a:cxn>
                <a:cxn ang="0">
                  <a:pos x="10" y="38"/>
                </a:cxn>
                <a:cxn ang="0">
                  <a:pos x="10" y="40"/>
                </a:cxn>
                <a:cxn ang="0">
                  <a:pos x="11" y="40"/>
                </a:cxn>
                <a:cxn ang="0">
                  <a:pos x="13" y="40"/>
                </a:cxn>
                <a:cxn ang="0">
                  <a:pos x="13" y="4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" y="40"/>
                </a:cxn>
                <a:cxn ang="0">
                  <a:pos x="3" y="40"/>
                </a:cxn>
                <a:cxn ang="0">
                  <a:pos x="3" y="38"/>
                </a:cxn>
                <a:cxn ang="0">
                  <a:pos x="4" y="38"/>
                </a:cxn>
                <a:cxn ang="0">
                  <a:pos x="4" y="37"/>
                </a:cxn>
                <a:cxn ang="0">
                  <a:pos x="4" y="34"/>
                </a:cxn>
                <a:cxn ang="0">
                  <a:pos x="4" y="26"/>
                </a:cxn>
                <a:cxn ang="0">
                  <a:pos x="4" y="21"/>
                </a:cxn>
                <a:cxn ang="0">
                  <a:pos x="4" y="19"/>
                </a:cxn>
                <a:cxn ang="0">
                  <a:pos x="4" y="19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2" y="17"/>
                </a:cxn>
                <a:cxn ang="0">
                  <a:pos x="2" y="19"/>
                </a:cxn>
                <a:cxn ang="0">
                  <a:pos x="0" y="17"/>
                </a:cxn>
                <a:cxn ang="0">
                  <a:pos x="7" y="14"/>
                </a:cxn>
                <a:cxn ang="0">
                  <a:pos x="9" y="14"/>
                </a:cxn>
              </a:cxnLst>
              <a:rect l="0" t="0" r="r" b="b"/>
              <a:pathLst>
                <a:path w="13" h="40">
                  <a:moveTo>
                    <a:pt x="6" y="0"/>
                  </a:moveTo>
                  <a:lnTo>
                    <a:pt x="7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7" y="7"/>
                  </a:lnTo>
                  <a:lnTo>
                    <a:pt x="6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0"/>
                  </a:lnTo>
                  <a:close/>
                  <a:moveTo>
                    <a:pt x="9" y="14"/>
                  </a:moveTo>
                  <a:lnTo>
                    <a:pt x="9" y="34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1" y="40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3" y="40"/>
                  </a:lnTo>
                  <a:lnTo>
                    <a:pt x="3" y="38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4" y="34"/>
                  </a:lnTo>
                  <a:lnTo>
                    <a:pt x="4" y="26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7" y="14"/>
                  </a:lnTo>
                  <a:lnTo>
                    <a:pt x="9" y="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64" name="Freeform 292"/>
            <p:cNvSpPr>
              <a:spLocks/>
            </p:cNvSpPr>
            <p:nvPr/>
          </p:nvSpPr>
          <p:spPr bwMode="auto">
            <a:xfrm>
              <a:off x="3377" y="2904"/>
              <a:ext cx="21" cy="27"/>
            </a:xfrm>
            <a:custGeom>
              <a:avLst/>
              <a:gdLst/>
              <a:ahLst/>
              <a:cxnLst>
                <a:cxn ang="0">
                  <a:pos x="21" y="16"/>
                </a:cxn>
                <a:cxn ang="0">
                  <a:pos x="19" y="22"/>
                </a:cxn>
                <a:cxn ang="0">
                  <a:pos x="16" y="24"/>
                </a:cxn>
                <a:cxn ang="0">
                  <a:pos x="14" y="26"/>
                </a:cxn>
                <a:cxn ang="0">
                  <a:pos x="11" y="27"/>
                </a:cxn>
                <a:cxn ang="0">
                  <a:pos x="7" y="26"/>
                </a:cxn>
                <a:cxn ang="0">
                  <a:pos x="2" y="23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10"/>
                </a:cxn>
                <a:cxn ang="0">
                  <a:pos x="1" y="7"/>
                </a:cxn>
                <a:cxn ang="0">
                  <a:pos x="4" y="5"/>
                </a:cxn>
                <a:cxn ang="0">
                  <a:pos x="7" y="2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8" y="2"/>
                </a:cxn>
                <a:cxn ang="0">
                  <a:pos x="19" y="5"/>
                </a:cxn>
                <a:cxn ang="0">
                  <a:pos x="19" y="6"/>
                </a:cxn>
                <a:cxn ang="0">
                  <a:pos x="19" y="7"/>
                </a:cxn>
                <a:cxn ang="0">
                  <a:pos x="19" y="7"/>
                </a:cxn>
                <a:cxn ang="0">
                  <a:pos x="18" y="9"/>
                </a:cxn>
                <a:cxn ang="0">
                  <a:pos x="18" y="9"/>
                </a:cxn>
                <a:cxn ang="0">
                  <a:pos x="16" y="9"/>
                </a:cxn>
                <a:cxn ang="0">
                  <a:pos x="15" y="7"/>
                </a:cxn>
                <a:cxn ang="0">
                  <a:pos x="15" y="7"/>
                </a:cxn>
                <a:cxn ang="0">
                  <a:pos x="15" y="6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2" y="2"/>
                </a:cxn>
                <a:cxn ang="0">
                  <a:pos x="11" y="2"/>
                </a:cxn>
                <a:cxn ang="0">
                  <a:pos x="8" y="3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2"/>
                </a:cxn>
                <a:cxn ang="0">
                  <a:pos x="5" y="16"/>
                </a:cxn>
                <a:cxn ang="0">
                  <a:pos x="7" y="19"/>
                </a:cxn>
                <a:cxn ang="0">
                  <a:pos x="9" y="22"/>
                </a:cxn>
                <a:cxn ang="0">
                  <a:pos x="12" y="22"/>
                </a:cxn>
                <a:cxn ang="0">
                  <a:pos x="15" y="22"/>
                </a:cxn>
                <a:cxn ang="0">
                  <a:pos x="18" y="20"/>
                </a:cxn>
                <a:cxn ang="0">
                  <a:pos x="19" y="19"/>
                </a:cxn>
                <a:cxn ang="0">
                  <a:pos x="21" y="16"/>
                </a:cxn>
                <a:cxn ang="0">
                  <a:pos x="21" y="16"/>
                </a:cxn>
              </a:cxnLst>
              <a:rect l="0" t="0" r="r" b="b"/>
              <a:pathLst>
                <a:path w="21" h="27">
                  <a:moveTo>
                    <a:pt x="21" y="16"/>
                  </a:moveTo>
                  <a:lnTo>
                    <a:pt x="19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1" y="27"/>
                  </a:lnTo>
                  <a:lnTo>
                    <a:pt x="7" y="26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1" y="7"/>
                  </a:lnTo>
                  <a:lnTo>
                    <a:pt x="4" y="5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6" y="9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8" y="3"/>
                  </a:lnTo>
                  <a:lnTo>
                    <a:pt x="7" y="5"/>
                  </a:lnTo>
                  <a:lnTo>
                    <a:pt x="5" y="7"/>
                  </a:lnTo>
                  <a:lnTo>
                    <a:pt x="5" y="12"/>
                  </a:lnTo>
                  <a:lnTo>
                    <a:pt x="5" y="16"/>
                  </a:lnTo>
                  <a:lnTo>
                    <a:pt x="7" y="19"/>
                  </a:lnTo>
                  <a:lnTo>
                    <a:pt x="9" y="22"/>
                  </a:lnTo>
                  <a:lnTo>
                    <a:pt x="12" y="22"/>
                  </a:lnTo>
                  <a:lnTo>
                    <a:pt x="15" y="22"/>
                  </a:lnTo>
                  <a:lnTo>
                    <a:pt x="18" y="20"/>
                  </a:lnTo>
                  <a:lnTo>
                    <a:pt x="19" y="19"/>
                  </a:lnTo>
                  <a:lnTo>
                    <a:pt x="21" y="16"/>
                  </a:lnTo>
                  <a:lnTo>
                    <a:pt x="21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65" name="Freeform 293"/>
            <p:cNvSpPr>
              <a:spLocks/>
            </p:cNvSpPr>
            <p:nvPr/>
          </p:nvSpPr>
          <p:spPr bwMode="auto">
            <a:xfrm>
              <a:off x="3400" y="2897"/>
              <a:ext cx="16" cy="34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7"/>
                </a:cxn>
                <a:cxn ang="0">
                  <a:pos x="14" y="7"/>
                </a:cxn>
                <a:cxn ang="0">
                  <a:pos x="14" y="10"/>
                </a:cxn>
                <a:cxn ang="0">
                  <a:pos x="9" y="10"/>
                </a:cxn>
                <a:cxn ang="0">
                  <a:pos x="9" y="26"/>
                </a:cxn>
                <a:cxn ang="0">
                  <a:pos x="9" y="29"/>
                </a:cxn>
                <a:cxn ang="0">
                  <a:pos x="10" y="30"/>
                </a:cxn>
                <a:cxn ang="0">
                  <a:pos x="10" y="30"/>
                </a:cxn>
                <a:cxn ang="0">
                  <a:pos x="12" y="30"/>
                </a:cxn>
                <a:cxn ang="0">
                  <a:pos x="13" y="30"/>
                </a:cxn>
                <a:cxn ang="0">
                  <a:pos x="13" y="30"/>
                </a:cxn>
                <a:cxn ang="0">
                  <a:pos x="14" y="30"/>
                </a:cxn>
                <a:cxn ang="0">
                  <a:pos x="14" y="29"/>
                </a:cxn>
                <a:cxn ang="0">
                  <a:pos x="16" y="29"/>
                </a:cxn>
                <a:cxn ang="0">
                  <a:pos x="14" y="31"/>
                </a:cxn>
                <a:cxn ang="0">
                  <a:pos x="13" y="33"/>
                </a:cxn>
                <a:cxn ang="0">
                  <a:pos x="12" y="34"/>
                </a:cxn>
                <a:cxn ang="0">
                  <a:pos x="9" y="34"/>
                </a:cxn>
                <a:cxn ang="0">
                  <a:pos x="7" y="34"/>
                </a:cxn>
                <a:cxn ang="0">
                  <a:pos x="7" y="33"/>
                </a:cxn>
                <a:cxn ang="0">
                  <a:pos x="6" y="33"/>
                </a:cxn>
                <a:cxn ang="0">
                  <a:pos x="5" y="31"/>
                </a:cxn>
                <a:cxn ang="0">
                  <a:pos x="5" y="30"/>
                </a:cxn>
                <a:cxn ang="0">
                  <a:pos x="5" y="27"/>
                </a:cxn>
                <a:cxn ang="0">
                  <a:pos x="5" y="10"/>
                </a:cxn>
                <a:cxn ang="0">
                  <a:pos x="0" y="10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3" y="7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7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6" h="34">
                  <a:moveTo>
                    <a:pt x="9" y="0"/>
                  </a:moveTo>
                  <a:lnTo>
                    <a:pt x="9" y="7"/>
                  </a:lnTo>
                  <a:lnTo>
                    <a:pt x="14" y="7"/>
                  </a:lnTo>
                  <a:lnTo>
                    <a:pt x="14" y="10"/>
                  </a:lnTo>
                  <a:lnTo>
                    <a:pt x="9" y="10"/>
                  </a:lnTo>
                  <a:lnTo>
                    <a:pt x="9" y="26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2" y="30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4" y="30"/>
                  </a:lnTo>
                  <a:lnTo>
                    <a:pt x="14" y="29"/>
                  </a:lnTo>
                  <a:lnTo>
                    <a:pt x="16" y="29"/>
                  </a:lnTo>
                  <a:lnTo>
                    <a:pt x="14" y="31"/>
                  </a:lnTo>
                  <a:lnTo>
                    <a:pt x="13" y="33"/>
                  </a:lnTo>
                  <a:lnTo>
                    <a:pt x="12" y="34"/>
                  </a:lnTo>
                  <a:lnTo>
                    <a:pt x="9" y="34"/>
                  </a:lnTo>
                  <a:lnTo>
                    <a:pt x="7" y="34"/>
                  </a:lnTo>
                  <a:lnTo>
                    <a:pt x="7" y="33"/>
                  </a:lnTo>
                  <a:lnTo>
                    <a:pt x="6" y="33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7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9"/>
                  </a:lnTo>
                  <a:lnTo>
                    <a:pt x="3" y="7"/>
                  </a:lnTo>
                  <a:lnTo>
                    <a:pt x="5" y="6"/>
                  </a:lnTo>
                  <a:lnTo>
                    <a:pt x="6" y="3"/>
                  </a:lnTo>
                  <a:lnTo>
                    <a:pt x="7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66" name="Freeform 294"/>
            <p:cNvSpPr>
              <a:spLocks noEditPoints="1"/>
            </p:cNvSpPr>
            <p:nvPr/>
          </p:nvSpPr>
          <p:spPr bwMode="auto">
            <a:xfrm>
              <a:off x="3417" y="2904"/>
              <a:ext cx="24" cy="2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0"/>
                </a:cxn>
                <a:cxn ang="0">
                  <a:pos x="20" y="2"/>
                </a:cxn>
                <a:cxn ang="0">
                  <a:pos x="21" y="5"/>
                </a:cxn>
                <a:cxn ang="0">
                  <a:pos x="24" y="9"/>
                </a:cxn>
                <a:cxn ang="0">
                  <a:pos x="24" y="13"/>
                </a:cxn>
                <a:cxn ang="0">
                  <a:pos x="24" y="16"/>
                </a:cxn>
                <a:cxn ang="0">
                  <a:pos x="23" y="20"/>
                </a:cxn>
                <a:cxn ang="0">
                  <a:pos x="21" y="23"/>
                </a:cxn>
                <a:cxn ang="0">
                  <a:pos x="18" y="26"/>
                </a:cxn>
                <a:cxn ang="0">
                  <a:pos x="16" y="26"/>
                </a:cxn>
                <a:cxn ang="0">
                  <a:pos x="13" y="27"/>
                </a:cxn>
                <a:cxn ang="0">
                  <a:pos x="9" y="26"/>
                </a:cxn>
                <a:cxn ang="0">
                  <a:pos x="6" y="24"/>
                </a:cxn>
                <a:cxn ang="0">
                  <a:pos x="3" y="23"/>
                </a:cxn>
                <a:cxn ang="0">
                  <a:pos x="2" y="19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3" y="7"/>
                </a:cxn>
                <a:cxn ang="0">
                  <a:pos x="4" y="5"/>
                </a:cxn>
                <a:cxn ang="0">
                  <a:pos x="7" y="2"/>
                </a:cxn>
                <a:cxn ang="0">
                  <a:pos x="10" y="0"/>
                </a:cxn>
                <a:cxn ang="0">
                  <a:pos x="13" y="0"/>
                </a:cxn>
                <a:cxn ang="0">
                  <a:pos x="11" y="2"/>
                </a:cxn>
                <a:cxn ang="0">
                  <a:pos x="10" y="2"/>
                </a:cxn>
                <a:cxn ang="0">
                  <a:pos x="9" y="3"/>
                </a:cxn>
                <a:cxn ang="0">
                  <a:pos x="7" y="5"/>
                </a:cxn>
                <a:cxn ang="0">
                  <a:pos x="6" y="6"/>
                </a:cxn>
                <a:cxn ang="0">
                  <a:pos x="6" y="9"/>
                </a:cxn>
                <a:cxn ang="0">
                  <a:pos x="6" y="12"/>
                </a:cxn>
                <a:cxn ang="0">
                  <a:pos x="6" y="17"/>
                </a:cxn>
                <a:cxn ang="0">
                  <a:pos x="7" y="22"/>
                </a:cxn>
                <a:cxn ang="0">
                  <a:pos x="10" y="24"/>
                </a:cxn>
                <a:cxn ang="0">
                  <a:pos x="14" y="26"/>
                </a:cxn>
                <a:cxn ang="0">
                  <a:pos x="16" y="24"/>
                </a:cxn>
                <a:cxn ang="0">
                  <a:pos x="18" y="23"/>
                </a:cxn>
                <a:cxn ang="0">
                  <a:pos x="20" y="20"/>
                </a:cxn>
                <a:cxn ang="0">
                  <a:pos x="20" y="16"/>
                </a:cxn>
                <a:cxn ang="0">
                  <a:pos x="20" y="12"/>
                </a:cxn>
                <a:cxn ang="0">
                  <a:pos x="18" y="7"/>
                </a:cxn>
                <a:cxn ang="0">
                  <a:pos x="17" y="5"/>
                </a:cxn>
                <a:cxn ang="0">
                  <a:pos x="14" y="3"/>
                </a:cxn>
                <a:cxn ang="0">
                  <a:pos x="11" y="2"/>
                </a:cxn>
              </a:cxnLst>
              <a:rect l="0" t="0" r="r" b="b"/>
              <a:pathLst>
                <a:path w="24" h="27">
                  <a:moveTo>
                    <a:pt x="13" y="0"/>
                  </a:moveTo>
                  <a:lnTo>
                    <a:pt x="16" y="0"/>
                  </a:lnTo>
                  <a:lnTo>
                    <a:pt x="20" y="2"/>
                  </a:lnTo>
                  <a:lnTo>
                    <a:pt x="21" y="5"/>
                  </a:lnTo>
                  <a:lnTo>
                    <a:pt x="24" y="9"/>
                  </a:lnTo>
                  <a:lnTo>
                    <a:pt x="24" y="13"/>
                  </a:lnTo>
                  <a:lnTo>
                    <a:pt x="24" y="16"/>
                  </a:lnTo>
                  <a:lnTo>
                    <a:pt x="23" y="20"/>
                  </a:lnTo>
                  <a:lnTo>
                    <a:pt x="21" y="23"/>
                  </a:lnTo>
                  <a:lnTo>
                    <a:pt x="18" y="26"/>
                  </a:lnTo>
                  <a:lnTo>
                    <a:pt x="16" y="26"/>
                  </a:lnTo>
                  <a:lnTo>
                    <a:pt x="13" y="27"/>
                  </a:lnTo>
                  <a:lnTo>
                    <a:pt x="9" y="26"/>
                  </a:lnTo>
                  <a:lnTo>
                    <a:pt x="6" y="24"/>
                  </a:lnTo>
                  <a:lnTo>
                    <a:pt x="3" y="23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2"/>
                  </a:lnTo>
                  <a:lnTo>
                    <a:pt x="10" y="0"/>
                  </a:lnTo>
                  <a:lnTo>
                    <a:pt x="13" y="0"/>
                  </a:lnTo>
                  <a:close/>
                  <a:moveTo>
                    <a:pt x="11" y="2"/>
                  </a:moveTo>
                  <a:lnTo>
                    <a:pt x="10" y="2"/>
                  </a:lnTo>
                  <a:lnTo>
                    <a:pt x="9" y="3"/>
                  </a:lnTo>
                  <a:lnTo>
                    <a:pt x="7" y="5"/>
                  </a:lnTo>
                  <a:lnTo>
                    <a:pt x="6" y="6"/>
                  </a:lnTo>
                  <a:lnTo>
                    <a:pt x="6" y="9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7" y="22"/>
                  </a:lnTo>
                  <a:lnTo>
                    <a:pt x="10" y="24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8" y="23"/>
                  </a:lnTo>
                  <a:lnTo>
                    <a:pt x="20" y="20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18" y="7"/>
                  </a:lnTo>
                  <a:lnTo>
                    <a:pt x="17" y="5"/>
                  </a:lnTo>
                  <a:lnTo>
                    <a:pt x="14" y="3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767" name="Freeform 295"/>
            <p:cNvSpPr>
              <a:spLocks/>
            </p:cNvSpPr>
            <p:nvPr/>
          </p:nvSpPr>
          <p:spPr bwMode="auto">
            <a:xfrm>
              <a:off x="3445" y="2904"/>
              <a:ext cx="17" cy="2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7"/>
                </a:cxn>
                <a:cxn ang="0">
                  <a:pos x="10" y="3"/>
                </a:cxn>
                <a:cxn ang="0">
                  <a:pos x="12" y="2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7" y="2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6" y="7"/>
                </a:cxn>
                <a:cxn ang="0">
                  <a:pos x="14" y="6"/>
                </a:cxn>
                <a:cxn ang="0">
                  <a:pos x="13" y="6"/>
                </a:cxn>
                <a:cxn ang="0">
                  <a:pos x="13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0" y="5"/>
                </a:cxn>
                <a:cxn ang="0">
                  <a:pos x="9" y="7"/>
                </a:cxn>
                <a:cxn ang="0">
                  <a:pos x="7" y="9"/>
                </a:cxn>
                <a:cxn ang="0">
                  <a:pos x="7" y="20"/>
                </a:cxn>
                <a:cxn ang="0">
                  <a:pos x="9" y="23"/>
                </a:cxn>
                <a:cxn ang="0">
                  <a:pos x="9" y="23"/>
                </a:cxn>
                <a:cxn ang="0">
                  <a:pos x="9" y="24"/>
                </a:cxn>
                <a:cxn ang="0">
                  <a:pos x="10" y="24"/>
                </a:cxn>
                <a:cxn ang="0">
                  <a:pos x="12" y="26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26"/>
                </a:cxn>
                <a:cxn ang="0">
                  <a:pos x="2" y="24"/>
                </a:cxn>
                <a:cxn ang="0">
                  <a:pos x="3" y="24"/>
                </a:cxn>
                <a:cxn ang="0">
                  <a:pos x="3" y="23"/>
                </a:cxn>
                <a:cxn ang="0">
                  <a:pos x="3" y="23"/>
                </a:cxn>
                <a:cxn ang="0">
                  <a:pos x="3" y="20"/>
                </a:cxn>
                <a:cxn ang="0">
                  <a:pos x="3" y="12"/>
                </a:cxn>
                <a:cxn ang="0">
                  <a:pos x="3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26">
                  <a:moveTo>
                    <a:pt x="7" y="0"/>
                  </a:moveTo>
                  <a:lnTo>
                    <a:pt x="7" y="7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6" y="7"/>
                  </a:lnTo>
                  <a:lnTo>
                    <a:pt x="14" y="6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0" y="5"/>
                  </a:lnTo>
                  <a:lnTo>
                    <a:pt x="9" y="7"/>
                  </a:lnTo>
                  <a:lnTo>
                    <a:pt x="7" y="9"/>
                  </a:lnTo>
                  <a:lnTo>
                    <a:pt x="7" y="20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4"/>
                  </a:lnTo>
                  <a:lnTo>
                    <a:pt x="10" y="24"/>
                  </a:lnTo>
                  <a:lnTo>
                    <a:pt x="12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3" y="24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0"/>
                  </a:lnTo>
                  <a:lnTo>
                    <a:pt x="3" y="12"/>
                  </a:lnTo>
                  <a:lnTo>
                    <a:pt x="3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768" name="Rectangle 296"/>
          <p:cNvSpPr>
            <a:spLocks noChangeArrowheads="1"/>
          </p:cNvSpPr>
          <p:nvPr/>
        </p:nvSpPr>
        <p:spPr bwMode="auto">
          <a:xfrm>
            <a:off x="1600200" y="2133600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S8</a:t>
            </a:r>
          </a:p>
        </p:txBody>
      </p:sp>
      <p:sp>
        <p:nvSpPr>
          <p:cNvPr id="233769" name="Rectangle 297"/>
          <p:cNvSpPr>
            <a:spLocks noChangeArrowheads="1"/>
          </p:cNvSpPr>
          <p:nvPr/>
        </p:nvSpPr>
        <p:spPr bwMode="auto">
          <a:xfrm>
            <a:off x="1600200" y="2438400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S9</a:t>
            </a:r>
          </a:p>
        </p:txBody>
      </p:sp>
      <p:sp>
        <p:nvSpPr>
          <p:cNvPr id="233770" name="Rectangle 298"/>
          <p:cNvSpPr>
            <a:spLocks noChangeArrowheads="1"/>
          </p:cNvSpPr>
          <p:nvPr/>
        </p:nvSpPr>
        <p:spPr bwMode="auto">
          <a:xfrm>
            <a:off x="1600200" y="2819400"/>
            <a:ext cx="500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S10</a:t>
            </a:r>
          </a:p>
        </p:txBody>
      </p:sp>
      <p:sp>
        <p:nvSpPr>
          <p:cNvPr id="233771" name="Rectangle 299"/>
          <p:cNvSpPr>
            <a:spLocks noChangeArrowheads="1"/>
          </p:cNvSpPr>
          <p:nvPr/>
        </p:nvSpPr>
        <p:spPr bwMode="auto">
          <a:xfrm>
            <a:off x="1600200" y="3200400"/>
            <a:ext cx="500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S11</a:t>
            </a:r>
          </a:p>
        </p:txBody>
      </p:sp>
      <p:sp>
        <p:nvSpPr>
          <p:cNvPr id="233772" name="Rectangle 300"/>
          <p:cNvSpPr>
            <a:spLocks noChangeArrowheads="1"/>
          </p:cNvSpPr>
          <p:nvPr/>
        </p:nvSpPr>
        <p:spPr bwMode="auto">
          <a:xfrm>
            <a:off x="1600200" y="3810000"/>
            <a:ext cx="500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S13</a:t>
            </a:r>
          </a:p>
        </p:txBody>
      </p:sp>
      <p:sp>
        <p:nvSpPr>
          <p:cNvPr id="233773" name="Rectangle 301"/>
          <p:cNvSpPr>
            <a:spLocks noChangeArrowheads="1"/>
          </p:cNvSpPr>
          <p:nvPr/>
        </p:nvSpPr>
        <p:spPr bwMode="auto">
          <a:xfrm>
            <a:off x="1600200" y="3505200"/>
            <a:ext cx="500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S12</a:t>
            </a:r>
          </a:p>
        </p:txBody>
      </p:sp>
      <p:sp>
        <p:nvSpPr>
          <p:cNvPr id="233774" name="Rectangle 302"/>
          <p:cNvSpPr>
            <a:spLocks noChangeArrowheads="1"/>
          </p:cNvSpPr>
          <p:nvPr/>
        </p:nvSpPr>
        <p:spPr bwMode="auto">
          <a:xfrm>
            <a:off x="7172325" y="2381250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S8</a:t>
            </a:r>
          </a:p>
        </p:txBody>
      </p:sp>
      <p:sp>
        <p:nvSpPr>
          <p:cNvPr id="233775" name="Rectangle 303"/>
          <p:cNvSpPr>
            <a:spLocks noChangeArrowheads="1"/>
          </p:cNvSpPr>
          <p:nvPr/>
        </p:nvSpPr>
        <p:spPr bwMode="auto">
          <a:xfrm>
            <a:off x="7088188" y="2787650"/>
            <a:ext cx="398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S9</a:t>
            </a:r>
          </a:p>
        </p:txBody>
      </p:sp>
      <p:sp>
        <p:nvSpPr>
          <p:cNvPr id="233776" name="Rectangle 304"/>
          <p:cNvSpPr>
            <a:spLocks noChangeArrowheads="1"/>
          </p:cNvSpPr>
          <p:nvPr/>
        </p:nvSpPr>
        <p:spPr bwMode="auto">
          <a:xfrm>
            <a:off x="7205663" y="3127375"/>
            <a:ext cx="398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S8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1C71-F9C0-4615-BB4E-AE9CC4B3B5F1}" type="slidenum">
              <a:rPr lang="en-US"/>
              <a:pPr/>
              <a:t>25</a:t>
            </a:fld>
            <a:endParaRPr lang="en-US"/>
          </a:p>
        </p:txBody>
      </p:sp>
      <p:sp>
        <p:nvSpPr>
          <p:cNvPr id="235522" name="AutoShape 2"/>
          <p:cNvSpPr>
            <a:spLocks noGrp="1" noChangeArrowheads="1"/>
          </p:cNvSpPr>
          <p:nvPr>
            <p:ph type="title"/>
          </p:nvPr>
        </p:nvSpPr>
        <p:spPr>
          <a:xfrm>
            <a:off x="990600" y="762000"/>
            <a:ext cx="8610600" cy="1143000"/>
          </a:xfrm>
        </p:spPr>
        <p:txBody>
          <a:bodyPr/>
          <a:lstStyle/>
          <a:p>
            <a:r>
              <a:rPr lang="en-US"/>
              <a:t>Retrieving Parse Trees from Chart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All the possible parses for an input are in the table</a:t>
            </a:r>
          </a:p>
          <a:p>
            <a:pPr>
              <a:lnSpc>
                <a:spcPct val="90000"/>
              </a:lnSpc>
            </a:pPr>
            <a:r>
              <a:rPr lang="en-US" sz="2000"/>
              <a:t>We just need to read off all the backpointers from every complete S in the last column of the table</a:t>
            </a:r>
          </a:p>
          <a:p>
            <a:pPr>
              <a:lnSpc>
                <a:spcPct val="90000"/>
              </a:lnSpc>
            </a:pPr>
            <a:r>
              <a:rPr lang="en-US" sz="2000"/>
              <a:t>Find all the S -&gt; X .  [0,N+1]</a:t>
            </a:r>
          </a:p>
          <a:p>
            <a:pPr>
              <a:lnSpc>
                <a:spcPct val="90000"/>
              </a:lnSpc>
            </a:pPr>
            <a:r>
              <a:rPr lang="en-US" sz="2000"/>
              <a:t>Follow the structural traces from the Completer</a:t>
            </a:r>
          </a:p>
          <a:p>
            <a:pPr>
              <a:lnSpc>
                <a:spcPct val="90000"/>
              </a:lnSpc>
            </a:pPr>
            <a:r>
              <a:rPr lang="en-US" sz="2000"/>
              <a:t>Of course, this won’t be polynomial time, since there could be an exponential number of trees</a:t>
            </a:r>
          </a:p>
          <a:p>
            <a:pPr>
              <a:lnSpc>
                <a:spcPct val="90000"/>
              </a:lnSpc>
            </a:pPr>
            <a:r>
              <a:rPr lang="en-US" sz="2000"/>
              <a:t>So we can at least represent ambiguity efficiently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B694-45D9-411A-8CBE-6A99D797D14D}" type="slidenum">
              <a:rPr lang="en-US"/>
              <a:pPr/>
              <a:t>26</a:t>
            </a:fld>
            <a:endParaRPr lang="en-US"/>
          </a:p>
        </p:txBody>
      </p:sp>
      <p:sp>
        <p:nvSpPr>
          <p:cNvPr id="573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Left Recursion vs. Right Recursion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Depth-first search will never terminate if grammar is </a:t>
            </a:r>
            <a:r>
              <a:rPr lang="en-US" i="1">
                <a:solidFill>
                  <a:schemeClr val="accent2"/>
                </a:solidFill>
              </a:rPr>
              <a:t>left recursive</a:t>
            </a:r>
            <a:r>
              <a:rPr lang="en-US"/>
              <a:t> (e.g. NP --&gt; NP PP)</a:t>
            </a:r>
            <a:endParaRPr lang="en-US">
              <a:sym typeface="Wingdings" pitchFamily="2" charset="2"/>
            </a:endParaRPr>
          </a:p>
          <a:p>
            <a:endParaRPr lang="en-US">
              <a:sym typeface="Wingdings" pitchFamily="2" charset="2"/>
            </a:endParaRPr>
          </a:p>
          <a:p>
            <a:endParaRPr lang="en-US" sz="3600">
              <a:sym typeface="Wingdings" pitchFamily="2" charset="2"/>
            </a:endParaRP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819400" y="3200400"/>
          <a:ext cx="3803650" cy="561975"/>
        </p:xfrm>
        <a:graphic>
          <a:graphicData uri="http://schemas.openxmlformats.org/presentationml/2006/ole">
            <p:oleObj spid="_x0000_s57348" name="Equation" r:id="rId4" imgW="1549080" imgH="228600" progId="Equation.3">
              <p:embed/>
            </p:oleObj>
          </a:graphicData>
        </a:graphic>
      </p:graphicFrame>
      <p:pic>
        <p:nvPicPr>
          <p:cNvPr id="57349" name="Picture 5" descr="fig10_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962400"/>
            <a:ext cx="6794500" cy="2351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Solutions:</a:t>
            </a:r>
          </a:p>
          <a:p>
            <a:pPr lvl="1">
              <a:lnSpc>
                <a:spcPct val="90000"/>
              </a:lnSpc>
            </a:pPr>
            <a:r>
              <a:rPr lang="en-US"/>
              <a:t>Rewrite the grammar (automatically?) to a </a:t>
            </a:r>
            <a:r>
              <a:rPr lang="en-US" i="1"/>
              <a:t>weakly equivalent</a:t>
            </a:r>
            <a:r>
              <a:rPr lang="en-US"/>
              <a:t> one which is not left-recursive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e.g. </a:t>
            </a:r>
            <a:r>
              <a:rPr lang="en-US">
                <a:solidFill>
                  <a:srgbClr val="FF0066"/>
                </a:solidFill>
              </a:rPr>
              <a:t>The man {on the hill with the telescope…}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NP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NP PP </a:t>
            </a:r>
            <a:r>
              <a:rPr lang="en-US">
                <a:solidFill>
                  <a:schemeClr val="hlink"/>
                </a:solidFill>
              </a:rPr>
              <a:t>(wanted:  Nom plus a sequence of PPs</a:t>
            </a:r>
            <a:r>
              <a:rPr lang="en-US"/>
              <a:t>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NP </a:t>
            </a:r>
            <a:r>
              <a:rPr lang="en-US">
                <a:sym typeface="Wingdings" pitchFamily="2" charset="2"/>
              </a:rPr>
              <a:t> Nom PP</a:t>
            </a:r>
            <a:endParaRPr lang="en-US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NP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Nom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Nom </a:t>
            </a:r>
            <a:r>
              <a:rPr lang="en-US">
                <a:sym typeface="Wingdings" pitchFamily="2" charset="2"/>
              </a:rPr>
              <a:t> Det N</a:t>
            </a:r>
            <a:endParaRPr lang="en-US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…becomes…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NP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Nom NP’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Nom </a:t>
            </a:r>
            <a:r>
              <a:rPr lang="en-US">
                <a:sym typeface="Wingdings" pitchFamily="2" charset="2"/>
              </a:rPr>
              <a:t> Det N</a:t>
            </a:r>
            <a:endParaRPr lang="en-US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NP’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PP NP’ </a:t>
            </a:r>
            <a:r>
              <a:rPr lang="en-US">
                <a:solidFill>
                  <a:schemeClr val="hlink"/>
                </a:solidFill>
              </a:rPr>
              <a:t>(wanted:  a sequence of PPs</a:t>
            </a:r>
            <a:r>
              <a:rPr lang="en-US"/>
              <a:t>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NP’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e</a:t>
            </a:r>
          </a:p>
          <a:p>
            <a:pPr lvl="2">
              <a:lnSpc>
                <a:spcPct val="90000"/>
              </a:lnSpc>
            </a:pPr>
            <a:r>
              <a:rPr lang="en-US" i="1"/>
              <a:t>Not so obvious what these rules mean…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A055-B5F4-4F62-8B1E-F583760665EE}" type="slidenum">
              <a:rPr lang="en-US"/>
              <a:pPr/>
              <a:t>28</a:t>
            </a:fld>
            <a:endParaRPr lang="en-US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2438400"/>
            <a:ext cx="7772400" cy="5334000"/>
          </a:xfrm>
        </p:spPr>
        <p:txBody>
          <a:bodyPr/>
          <a:lstStyle/>
          <a:p>
            <a:pPr lvl="1"/>
            <a:r>
              <a:rPr lang="en-US"/>
              <a:t>Harder to detect and eliminate </a:t>
            </a:r>
            <a:r>
              <a:rPr lang="en-US" i="1">
                <a:solidFill>
                  <a:schemeClr val="accent2"/>
                </a:solidFill>
              </a:rPr>
              <a:t>non-immediate left recursion</a:t>
            </a:r>
          </a:p>
          <a:p>
            <a:pPr lvl="3"/>
            <a:r>
              <a:rPr lang="en-US"/>
              <a:t>NP --&gt; Nom PP</a:t>
            </a:r>
          </a:p>
          <a:p>
            <a:pPr lvl="3"/>
            <a:r>
              <a:rPr lang="en-US"/>
              <a:t>Nom --&gt; NP</a:t>
            </a:r>
          </a:p>
          <a:p>
            <a:pPr lvl="1"/>
            <a:r>
              <a:rPr lang="en-US"/>
              <a:t>Fix depth of search explicitly</a:t>
            </a:r>
          </a:p>
          <a:p>
            <a:pPr lvl="1"/>
            <a:r>
              <a:rPr lang="en-US"/>
              <a:t>Rule ordering: non-recursive rules first</a:t>
            </a:r>
          </a:p>
          <a:p>
            <a:pPr lvl="2"/>
            <a:r>
              <a:rPr lang="en-US"/>
              <a:t>NP --&gt; Det Nom</a:t>
            </a:r>
          </a:p>
          <a:p>
            <a:pPr lvl="2"/>
            <a:r>
              <a:rPr lang="en-US"/>
              <a:t>NP --&gt; NP 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6B62-1F60-421B-A7F5-59D04684E65C}" type="slidenum">
              <a:rPr lang="en-US"/>
              <a:pPr/>
              <a:t>29</a:t>
            </a:fld>
            <a:endParaRPr lang="en-US"/>
          </a:p>
        </p:txBody>
      </p:sp>
      <p:sp>
        <p:nvSpPr>
          <p:cNvPr id="614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Another Problem:  Structural ambiguity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Multiple legal structures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Attachment </a:t>
            </a:r>
            <a:r>
              <a:rPr lang="en-US"/>
              <a:t>(e.g.</a:t>
            </a:r>
            <a:r>
              <a:rPr lang="en-US">
                <a:solidFill>
                  <a:srgbClr val="FF0066"/>
                </a:solidFill>
              </a:rPr>
              <a:t> I saw a man on a hill with a telescope</a:t>
            </a:r>
            <a:r>
              <a:rPr lang="en-US"/>
              <a:t>)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Coordination</a:t>
            </a:r>
            <a:r>
              <a:rPr lang="en-US"/>
              <a:t> (e.g. </a:t>
            </a:r>
            <a:r>
              <a:rPr lang="en-US">
                <a:solidFill>
                  <a:srgbClr val="FF0066"/>
                </a:solidFill>
              </a:rPr>
              <a:t>younger cats and dogs</a:t>
            </a:r>
            <a:r>
              <a:rPr lang="en-US"/>
              <a:t>)</a:t>
            </a:r>
            <a:endParaRPr lang="en-US">
              <a:solidFill>
                <a:schemeClr val="accent2"/>
              </a:solidFill>
            </a:endParaRPr>
          </a:p>
          <a:p>
            <a:pPr lvl="1"/>
            <a:r>
              <a:rPr lang="en-US">
                <a:solidFill>
                  <a:schemeClr val="accent2"/>
                </a:solidFill>
              </a:rPr>
              <a:t>NP bracketing </a:t>
            </a:r>
            <a:r>
              <a:rPr lang="en-US"/>
              <a:t>(e.g. </a:t>
            </a:r>
            <a:r>
              <a:rPr lang="en-US">
                <a:solidFill>
                  <a:srgbClr val="FF0066"/>
                </a:solidFill>
              </a:rPr>
              <a:t>Spanish language teachers</a:t>
            </a:r>
            <a:r>
              <a:rPr lang="en-US"/>
              <a:t>)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1353-E36D-4821-A791-4CE8623DF866}" type="slidenum">
              <a:rPr lang="en-US"/>
              <a:pPr/>
              <a:t>3</a:t>
            </a:fld>
            <a:endParaRPr lang="en-US"/>
          </a:p>
        </p:txBody>
      </p:sp>
      <p:sp>
        <p:nvSpPr>
          <p:cNvPr id="33794" name="AutoShape 2"/>
          <p:cNvSpPr>
            <a:spLocks noGrp="1" noChangeArrowheads="1"/>
          </p:cNvSpPr>
          <p:nvPr>
            <p:ph type="title"/>
          </p:nvPr>
        </p:nvSpPr>
        <p:spPr>
          <a:xfrm>
            <a:off x="914400" y="990600"/>
            <a:ext cx="7772400" cy="838200"/>
          </a:xfrm>
        </p:spPr>
        <p:txBody>
          <a:bodyPr/>
          <a:lstStyle/>
          <a:p>
            <a:r>
              <a:rPr lang="en-US"/>
              <a:t>What’s right/wrong with….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382000" cy="4953000"/>
          </a:xfrm>
        </p:spPr>
        <p:txBody>
          <a:bodyPr/>
          <a:lstStyle/>
          <a:p>
            <a:r>
              <a:rPr lang="en-US" sz="2400">
                <a:hlinkClick r:id="rId3" action="ppaction://hlinksldjump"/>
              </a:rPr>
              <a:t>Top-Down parsers</a:t>
            </a:r>
            <a:r>
              <a:rPr lang="en-US" sz="2400"/>
              <a:t> – they never explore illegal parses (e.g. which can’t form an S) -- but waste time on trees that can never match the input. May reparse the same constituent repeatedly.</a:t>
            </a:r>
          </a:p>
          <a:p>
            <a:r>
              <a:rPr lang="en-US" sz="2400">
                <a:hlinkClick r:id="rId4" action="ppaction://hlinksldjump"/>
              </a:rPr>
              <a:t>Bottom-Up parsers</a:t>
            </a:r>
            <a:r>
              <a:rPr lang="en-US" sz="2400"/>
              <a:t> – they never explore trees inconsistent with input -- but waste time exploring illegal parses (with no S root)</a:t>
            </a:r>
          </a:p>
          <a:p>
            <a:r>
              <a:rPr lang="en-US" sz="2400"/>
              <a:t>For both: find a control strategy -- how explore search space efficiently?</a:t>
            </a:r>
          </a:p>
          <a:p>
            <a:pPr lvl="1"/>
            <a:r>
              <a:rPr lang="en-US" sz="2000"/>
              <a:t>Pursuing all parses in parallel or backtrack or …?</a:t>
            </a:r>
          </a:p>
          <a:p>
            <a:pPr lvl="1"/>
            <a:r>
              <a:rPr lang="en-US" sz="2000"/>
              <a:t>Which rule to apply next?</a:t>
            </a:r>
          </a:p>
          <a:p>
            <a:pPr lvl="1"/>
            <a:r>
              <a:rPr lang="en-US" sz="2000"/>
              <a:t>Which node to expand next?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0E3-D8A0-4E9C-9A1F-D89F58D702D5}" type="slidenum">
              <a:rPr lang="en-US"/>
              <a:pPr/>
              <a:t>30</a:t>
            </a:fld>
            <a:endParaRPr lang="en-US"/>
          </a:p>
        </p:txBody>
      </p:sp>
      <p:pic>
        <p:nvPicPr>
          <p:cNvPr id="62466" name="Picture 2" descr="fig10_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590800"/>
            <a:ext cx="6783388" cy="3335338"/>
          </a:xfrm>
          <a:prstGeom prst="rect">
            <a:avLst/>
          </a:prstGeom>
          <a:noFill/>
        </p:spPr>
      </p:pic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066800" y="9906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latin typeface="Times New Roman" pitchFamily="18" charset="0"/>
              </a:rPr>
              <a:t>NP vs. VP Attachment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33E0-32D3-4C57-AA3A-30FA61C64D55}" type="slidenum">
              <a:rPr lang="en-US"/>
              <a:pPr/>
              <a:t>31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5334000"/>
          </a:xfrm>
        </p:spPr>
        <p:txBody>
          <a:bodyPr/>
          <a:lstStyle/>
          <a:p>
            <a:r>
              <a:rPr lang="en-US"/>
              <a:t>Solution?  </a:t>
            </a:r>
          </a:p>
          <a:p>
            <a:pPr lvl="1"/>
            <a:r>
              <a:rPr lang="en-US"/>
              <a:t>Return all possible parses and disambiguate using “other methods”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4DDF-2437-4C2C-A2EA-CBA4602605BF}" type="slidenum">
              <a:rPr lang="en-US"/>
              <a:pPr/>
              <a:t>32</a:t>
            </a:fld>
            <a:endParaRPr lang="en-US"/>
          </a:p>
        </p:txBody>
      </p:sp>
      <p:sp>
        <p:nvSpPr>
          <p:cNvPr id="3338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Probabilistic Parsing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1A44-EDB3-4054-96E1-53E436A922B0}" type="slidenum">
              <a:rPr lang="en-US"/>
              <a:pPr/>
              <a:t>33</a:t>
            </a:fld>
            <a:endParaRPr lang="en-US"/>
          </a:p>
        </p:txBody>
      </p:sp>
      <p:sp>
        <p:nvSpPr>
          <p:cNvPr id="2539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do parse disambiguation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Probabilistic methods</a:t>
            </a:r>
          </a:p>
          <a:p>
            <a:r>
              <a:rPr lang="en-US"/>
              <a:t>Augment the grammar with probabilities</a:t>
            </a:r>
          </a:p>
          <a:p>
            <a:r>
              <a:rPr lang="en-US"/>
              <a:t>Then modify the parser to keep only most probable parses</a:t>
            </a:r>
          </a:p>
          <a:p>
            <a:r>
              <a:rPr lang="en-US"/>
              <a:t>And at the end, return the most probable parse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F18C-E0FE-40A5-8965-21D8C718ABC6}" type="slidenum">
              <a:rPr lang="en-US"/>
              <a:pPr/>
              <a:t>34</a:t>
            </a:fld>
            <a:endParaRPr lang="en-US"/>
          </a:p>
        </p:txBody>
      </p:sp>
      <p:sp>
        <p:nvSpPr>
          <p:cNvPr id="2560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Probabilistic CFGs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probabilistic model</a:t>
            </a:r>
          </a:p>
          <a:p>
            <a:pPr lvl="1"/>
            <a:r>
              <a:rPr lang="en-US"/>
              <a:t>Assigning probabilities to parse trees</a:t>
            </a:r>
          </a:p>
          <a:p>
            <a:r>
              <a:rPr lang="en-US"/>
              <a:t>Getting the probabilities for the model</a:t>
            </a:r>
          </a:p>
          <a:p>
            <a:r>
              <a:rPr lang="en-US"/>
              <a:t>Parsing with probabilities</a:t>
            </a:r>
          </a:p>
          <a:p>
            <a:pPr lvl="1"/>
            <a:r>
              <a:rPr lang="en-US"/>
              <a:t>Slight modification to dynamic programming approach</a:t>
            </a:r>
          </a:p>
          <a:p>
            <a:pPr lvl="1"/>
            <a:r>
              <a:rPr lang="en-US"/>
              <a:t>Task is to find the max probability tree for an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D8E0-F2F5-434B-8726-D15530D81336}" type="slidenum">
              <a:rPr lang="en-US"/>
              <a:pPr/>
              <a:t>35</a:t>
            </a:fld>
            <a:endParaRPr lang="en-US"/>
          </a:p>
        </p:txBody>
      </p:sp>
      <p:sp>
        <p:nvSpPr>
          <p:cNvPr id="2580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Model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Attach probabilities to grammar rules</a:t>
            </a:r>
          </a:p>
          <a:p>
            <a:r>
              <a:rPr lang="en-US"/>
              <a:t>The expansions for a given non-terminal sum to 1</a:t>
            </a:r>
          </a:p>
          <a:p>
            <a:pPr>
              <a:buFont typeface="Wingdings" pitchFamily="2" charset="2"/>
              <a:buNone/>
            </a:pPr>
            <a:r>
              <a:rPr lang="en-US"/>
              <a:t>	VP -&gt; Verb			.55</a:t>
            </a:r>
          </a:p>
          <a:p>
            <a:pPr>
              <a:buFont typeface="Wingdings" pitchFamily="2" charset="2"/>
              <a:buNone/>
            </a:pPr>
            <a:r>
              <a:rPr lang="en-US"/>
              <a:t>	VP	-&gt; Verb NP		.40</a:t>
            </a:r>
          </a:p>
          <a:p>
            <a:pPr>
              <a:buFont typeface="Wingdings" pitchFamily="2" charset="2"/>
              <a:buNone/>
            </a:pPr>
            <a:r>
              <a:rPr lang="en-US"/>
              <a:t>	VP	-&gt; Verb NP NP 	.05</a:t>
            </a:r>
          </a:p>
          <a:p>
            <a:pPr lvl="1"/>
            <a:r>
              <a:rPr lang="en-US"/>
              <a:t>Read this as P(Specific rule | LHS)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8AF1-1479-4BB6-9558-E319A7A12131}" type="slidenum">
              <a:rPr lang="en-US"/>
              <a:pPr/>
              <a:t>36</a:t>
            </a:fld>
            <a:endParaRPr lang="en-US"/>
          </a:p>
        </p:txBody>
      </p:sp>
      <p:sp>
        <p:nvSpPr>
          <p:cNvPr id="260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PCFG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0100" name="Picture 4" descr="pcfg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032000"/>
            <a:ext cx="8535988" cy="482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3132-5071-4F0B-A108-E88563DDF2E7}" type="slidenum">
              <a:rPr lang="en-US"/>
              <a:pPr/>
              <a:t>37</a:t>
            </a:fld>
            <a:endParaRPr lang="en-US"/>
          </a:p>
        </p:txBody>
      </p:sp>
      <p:sp>
        <p:nvSpPr>
          <p:cNvPr id="262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PCFG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2148" name="Picture 4" descr="pcfg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03200"/>
            <a:ext cx="6384925" cy="665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0C1A-6E24-4B4F-8D4D-BC96E868136F}" type="slidenum">
              <a:rPr lang="en-US"/>
              <a:pPr/>
              <a:t>38</a:t>
            </a:fld>
            <a:endParaRPr lang="en-US"/>
          </a:p>
        </p:txBody>
      </p:sp>
      <p:sp>
        <p:nvSpPr>
          <p:cNvPr id="264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Model (1)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derivation (tree) consists of the set of grammar rules that are in the tree</a:t>
            </a:r>
          </a:p>
          <a:p>
            <a:endParaRPr lang="en-US"/>
          </a:p>
          <a:p>
            <a:r>
              <a:rPr lang="en-US">
                <a:solidFill>
                  <a:srgbClr val="A50021"/>
                </a:solidFill>
              </a:rPr>
              <a:t>The probability of a tree is just the product of the probabilities of the rules in the derivation.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7076-930E-4E06-845D-1F38A3517AB3}" type="slidenum">
              <a:rPr lang="en-US"/>
              <a:pPr/>
              <a:t>39</a:t>
            </a:fld>
            <a:endParaRPr lang="en-US"/>
          </a:p>
        </p:txBody>
      </p:sp>
      <p:sp>
        <p:nvSpPr>
          <p:cNvPr id="2662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model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P(T,S) = P(T)P(S|T) = P(T); since P(S|T)=1</a:t>
            </a:r>
          </a:p>
        </p:txBody>
      </p:sp>
      <p:pic>
        <p:nvPicPr>
          <p:cNvPr id="266244" name="Picture 4" descr="pcfg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00400"/>
            <a:ext cx="6731000" cy="3149600"/>
          </a:xfrm>
          <a:prstGeom prst="rect">
            <a:avLst/>
          </a:prstGeom>
          <a:noFill/>
        </p:spPr>
      </p:pic>
      <p:graphicFrame>
        <p:nvGraphicFramePr>
          <p:cNvPr id="266245" name="Object 5"/>
          <p:cNvGraphicFramePr>
            <a:graphicFrameLocks noChangeAspect="1"/>
          </p:cNvGraphicFramePr>
          <p:nvPr/>
        </p:nvGraphicFramePr>
        <p:xfrm>
          <a:off x="1371600" y="2362200"/>
          <a:ext cx="3378200" cy="1036638"/>
        </p:xfrm>
        <a:graphic>
          <a:graphicData uri="http://schemas.openxmlformats.org/presentationml/2006/ole">
            <p:oleObj spid="_x0000_s266245" name="Equation" r:id="rId5" imgW="1117600" imgH="342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8A48-8F98-424D-A5DC-756889DA1F75}" type="slidenum">
              <a:rPr lang="en-US"/>
              <a:pPr/>
              <a:t>4</a:t>
            </a:fld>
            <a:endParaRPr lang="en-US"/>
          </a:p>
        </p:txBody>
      </p:sp>
      <p:sp>
        <p:nvSpPr>
          <p:cNvPr id="1843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Solutions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>
                <a:solidFill>
                  <a:srgbClr val="CC0000"/>
                </a:solidFill>
              </a:rPr>
              <a:t>Dynamic Programming Approaches – Use a chart to represent partial results</a:t>
            </a:r>
          </a:p>
          <a:p>
            <a:pPr>
              <a:lnSpc>
                <a:spcPct val="80000"/>
              </a:lnSpc>
            </a:pPr>
            <a:r>
              <a:rPr lang="en-US" sz="2400"/>
              <a:t>CKY Parsing Algorithm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Bottom-up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Grammar must be in Normal Form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parse tree might not be consistent with linguistic theory</a:t>
            </a:r>
          </a:p>
          <a:p>
            <a:pPr>
              <a:lnSpc>
                <a:spcPct val="80000"/>
              </a:lnSpc>
            </a:pPr>
            <a:r>
              <a:rPr lang="en-US" sz="2400"/>
              <a:t>Early Parsing Algorithm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Top-down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Expectations about constituents are confirmed by input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 POS tag for a word that is not predicted is never added</a:t>
            </a:r>
          </a:p>
          <a:p>
            <a:pPr>
              <a:lnSpc>
                <a:spcPct val="80000"/>
              </a:lnSpc>
            </a:pPr>
            <a:r>
              <a:rPr lang="en-US" sz="2400"/>
              <a:t>Chart Parser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F98D-0781-435A-B0F5-6813CF1433A4}" type="slidenum">
              <a:rPr lang="en-US"/>
              <a:pPr/>
              <a:t>40</a:t>
            </a:fld>
            <a:endParaRPr lang="en-US"/>
          </a:p>
        </p:txBody>
      </p:sp>
      <p:sp>
        <p:nvSpPr>
          <p:cNvPr id="2682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Model (1.1)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probability of a word sequence P(S) is the probability of its tree in the unambiguous case.</a:t>
            </a:r>
          </a:p>
          <a:p>
            <a:r>
              <a:rPr lang="en-US"/>
              <a:t>It’s the sum of the probabilities of the trees in the ambiguous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6964-EE52-4E77-9A45-9F9B750D45EA}" type="slidenum">
              <a:rPr lang="en-US"/>
              <a:pPr/>
              <a:t>41</a:t>
            </a:fld>
            <a:endParaRPr lang="en-US"/>
          </a:p>
        </p:txBody>
      </p:sp>
      <p:sp>
        <p:nvSpPr>
          <p:cNvPr id="2703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the Probabilities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an annotated database (a treebank)</a:t>
            </a:r>
          </a:p>
          <a:p>
            <a:pPr lvl="1"/>
            <a:r>
              <a:rPr lang="en-US">
                <a:solidFill>
                  <a:srgbClr val="008000"/>
                </a:solidFill>
              </a:rPr>
              <a:t>So for example, to get the probability for a particular VP rule just count all the times the rule is used and divide by the number of VPs overall.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2AD9-1E7F-41F2-B91F-AE9DB45548ED}" type="slidenum">
              <a:rPr lang="en-US"/>
              <a:pPr/>
              <a:t>42</a:t>
            </a:fld>
            <a:endParaRPr lang="en-US"/>
          </a:p>
        </p:txBody>
      </p:sp>
      <p:sp>
        <p:nvSpPr>
          <p:cNvPr id="272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TreeBanks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2388" name="Picture 4" descr="treebank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00" y="2514600"/>
            <a:ext cx="8826500" cy="4086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282D-15E0-4EF7-BAF3-AB8322E9384D}" type="slidenum">
              <a:rPr lang="en-US"/>
              <a:pPr/>
              <a:t>43</a:t>
            </a:fld>
            <a:endParaRPr lang="en-US"/>
          </a:p>
        </p:txBody>
      </p:sp>
      <p:sp>
        <p:nvSpPr>
          <p:cNvPr id="274434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924800" cy="1143000"/>
          </a:xfrm>
        </p:spPr>
        <p:txBody>
          <a:bodyPr/>
          <a:lstStyle/>
          <a:p>
            <a:r>
              <a:rPr lang="en-US"/>
              <a:t>Treebanks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4436" name="Picture 4" descr="treebank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51025"/>
            <a:ext cx="8864600" cy="5006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ECB1-194C-4CD8-8D5D-2C9B10E1F790}" type="slidenum">
              <a:rPr lang="en-US"/>
              <a:pPr/>
              <a:t>44</a:t>
            </a:fld>
            <a:endParaRPr lang="en-US"/>
          </a:p>
        </p:txBody>
      </p:sp>
      <p:sp>
        <p:nvSpPr>
          <p:cNvPr id="276482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924800" cy="1143000"/>
          </a:xfrm>
        </p:spPr>
        <p:txBody>
          <a:bodyPr/>
          <a:lstStyle/>
          <a:p>
            <a:r>
              <a:rPr lang="en-US"/>
              <a:t>Treebanks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484" name="Picture 4" descr="treebank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68463"/>
            <a:ext cx="6832600" cy="5189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8960-6849-4742-AF41-23846BDAFB34}" type="slidenum">
              <a:rPr lang="en-US"/>
              <a:pPr/>
              <a:t>45</a:t>
            </a:fld>
            <a:endParaRPr lang="en-US"/>
          </a:p>
        </p:txBody>
      </p:sp>
      <p:sp>
        <p:nvSpPr>
          <p:cNvPr id="278530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924800" cy="1143000"/>
          </a:xfrm>
        </p:spPr>
        <p:txBody>
          <a:bodyPr/>
          <a:lstStyle/>
          <a:p>
            <a:r>
              <a:rPr lang="en-US"/>
              <a:t>Treebank Grammars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8532" name="Picture 4" descr="treebank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562100"/>
            <a:ext cx="6584950" cy="5295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F6AD-77DF-4899-B916-C838F9E0E564}" type="slidenum">
              <a:rPr lang="en-US"/>
              <a:pPr/>
              <a:t>46</a:t>
            </a:fld>
            <a:endParaRPr lang="en-US"/>
          </a:p>
        </p:txBody>
      </p:sp>
      <p:sp>
        <p:nvSpPr>
          <p:cNvPr id="2805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Lots of flat rules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0580" name="Picture 4" descr="treebank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514600"/>
            <a:ext cx="5486400" cy="3724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F891-3A56-4349-AA3F-986DE8E92345}" type="slidenum">
              <a:rPr lang="en-US"/>
              <a:pPr/>
              <a:t>47</a:t>
            </a:fld>
            <a:endParaRPr lang="en-US"/>
          </a:p>
        </p:txBody>
      </p:sp>
      <p:sp>
        <p:nvSpPr>
          <p:cNvPr id="2826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sentences from those rules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Total: over 17,000 different grammar rules in the 1-million word Treebank corpus</a:t>
            </a:r>
          </a:p>
        </p:txBody>
      </p:sp>
      <p:pic>
        <p:nvPicPr>
          <p:cNvPr id="282628" name="Picture 4" descr="treebank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0"/>
            <a:ext cx="9005888" cy="165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DFC8-33E1-4F17-BFBA-20D2CE538790}" type="slidenum">
              <a:rPr lang="en-US"/>
              <a:pPr/>
              <a:t>48</a:t>
            </a:fld>
            <a:endParaRPr lang="en-US"/>
          </a:p>
        </p:txBody>
      </p:sp>
      <p:sp>
        <p:nvSpPr>
          <p:cNvPr id="2846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Probabilistic Grammar Assumptions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686800" cy="4114800"/>
          </a:xfrm>
        </p:spPr>
        <p:txBody>
          <a:bodyPr/>
          <a:lstStyle/>
          <a:p>
            <a:r>
              <a:rPr lang="en-US"/>
              <a:t>We’re assuming that there is a </a:t>
            </a:r>
            <a:r>
              <a:rPr lang="en-US">
                <a:solidFill>
                  <a:srgbClr val="008000"/>
                </a:solidFill>
              </a:rPr>
              <a:t>grammar</a:t>
            </a:r>
            <a:r>
              <a:rPr lang="en-US"/>
              <a:t> to be used to parse with.</a:t>
            </a:r>
          </a:p>
          <a:p>
            <a:r>
              <a:rPr lang="en-US"/>
              <a:t>We’re assuming the existence of a large robust </a:t>
            </a:r>
            <a:r>
              <a:rPr lang="en-US">
                <a:solidFill>
                  <a:srgbClr val="008000"/>
                </a:solidFill>
              </a:rPr>
              <a:t>dictionary</a:t>
            </a:r>
            <a:r>
              <a:rPr lang="en-US"/>
              <a:t> with parts of speech</a:t>
            </a:r>
            <a:endParaRPr lang="en-US">
              <a:solidFill>
                <a:srgbClr val="008000"/>
              </a:solidFill>
            </a:endParaRPr>
          </a:p>
          <a:p>
            <a:r>
              <a:rPr lang="en-US"/>
              <a:t>We’re assuming the ability to parse (i.e. </a:t>
            </a:r>
            <a:r>
              <a:rPr lang="en-US">
                <a:solidFill>
                  <a:srgbClr val="008000"/>
                </a:solidFill>
              </a:rPr>
              <a:t>a parser</a:t>
            </a:r>
            <a:r>
              <a:rPr lang="en-US"/>
              <a:t>)</a:t>
            </a:r>
          </a:p>
          <a:p>
            <a:r>
              <a:rPr lang="en-US"/>
              <a:t>Given all that… we can parse probabilistically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CA2B-E223-4199-B3AB-0DB7A1221EBD}" type="slidenum">
              <a:rPr lang="en-US"/>
              <a:pPr/>
              <a:t>49</a:t>
            </a:fld>
            <a:endParaRPr lang="en-US"/>
          </a:p>
        </p:txBody>
      </p:sp>
      <p:sp>
        <p:nvSpPr>
          <p:cNvPr id="2867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Approach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Bottom-up (CKY) dynamic programming approach</a:t>
            </a:r>
          </a:p>
          <a:p>
            <a:r>
              <a:rPr lang="en-US"/>
              <a:t>Assign probabilities to constituents as they are completed and placed in the table</a:t>
            </a:r>
          </a:p>
          <a:p>
            <a:r>
              <a:rPr lang="en-US"/>
              <a:t>Use the max probability for each constituent going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D834-B579-4C3E-8F0E-BB002A53BCCD}" type="slidenum">
              <a:rPr lang="en-US"/>
              <a:pPr/>
              <a:t>5</a:t>
            </a:fld>
            <a:endParaRPr lang="en-US"/>
          </a:p>
        </p:txBody>
      </p:sp>
      <p:sp>
        <p:nvSpPr>
          <p:cNvPr id="3266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Earley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/>
              <a:t>Intuition</a:t>
            </a:r>
          </a:p>
          <a:p>
            <a:pPr marL="914400" lvl="1" indent="-457200">
              <a:buFontTx/>
              <a:buAutoNum type="arabicPeriod"/>
            </a:pPr>
            <a:r>
              <a:rPr lang="en-US"/>
              <a:t>Extend all rules top-down, creating predictions</a:t>
            </a:r>
          </a:p>
          <a:p>
            <a:pPr marL="914400" lvl="1" indent="-457200">
              <a:buFontTx/>
              <a:buAutoNum type="arabicPeriod"/>
            </a:pPr>
            <a:r>
              <a:rPr lang="en-US"/>
              <a:t>Read a word</a:t>
            </a:r>
          </a:p>
          <a:p>
            <a:pPr marL="1295400" lvl="2" indent="-381000">
              <a:buFontTx/>
              <a:buAutoNum type="arabicPeriod"/>
            </a:pPr>
            <a:r>
              <a:rPr lang="en-US"/>
              <a:t>When word matches prediction, extend remainder of rule</a:t>
            </a:r>
          </a:p>
          <a:p>
            <a:pPr marL="1295400" lvl="2" indent="-381000">
              <a:buFontTx/>
              <a:buAutoNum type="arabicPeriod"/>
            </a:pPr>
            <a:r>
              <a:rPr lang="en-US"/>
              <a:t>Add new predictions</a:t>
            </a:r>
          </a:p>
          <a:p>
            <a:pPr marL="1295400" lvl="2" indent="-381000">
              <a:buFontTx/>
              <a:buAutoNum type="arabicPeriod"/>
            </a:pPr>
            <a:r>
              <a:rPr lang="en-US"/>
              <a:t>Go to 2</a:t>
            </a:r>
          </a:p>
          <a:p>
            <a:pPr marL="914400" lvl="1" indent="-457200">
              <a:buFontTx/>
              <a:buAutoNum type="arabicPeriod"/>
            </a:pPr>
            <a:r>
              <a:rPr lang="en-US"/>
              <a:t>Look at N+1 to see if you have a winner</a:t>
            </a:r>
          </a:p>
          <a:p>
            <a:pPr marL="1295400" lvl="2" indent="-38100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65AF-285E-45B1-A3B9-32C51187FA0F}" type="slidenum">
              <a:rPr lang="en-US"/>
              <a:pPr/>
              <a:t>50</a:t>
            </a:fld>
            <a:endParaRPr lang="en-US"/>
          </a:p>
        </p:txBody>
      </p:sp>
      <p:sp>
        <p:nvSpPr>
          <p:cNvPr id="2887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that last bullet mean?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Say we’re talking about a final part of a parse</a:t>
            </a:r>
          </a:p>
          <a:p>
            <a:pPr lvl="1">
              <a:lnSpc>
                <a:spcPct val="90000"/>
              </a:lnSpc>
            </a:pPr>
            <a:r>
              <a:rPr lang="en-US"/>
              <a:t>S-&gt;</a:t>
            </a:r>
            <a:r>
              <a:rPr lang="en-US" baseline="-25000"/>
              <a:t>0</a:t>
            </a:r>
            <a:r>
              <a:rPr lang="en-US"/>
              <a:t>NP</a:t>
            </a:r>
            <a:r>
              <a:rPr lang="en-US" baseline="-25000"/>
              <a:t>i</a:t>
            </a:r>
            <a:r>
              <a:rPr lang="en-US"/>
              <a:t>VP</a:t>
            </a:r>
            <a:r>
              <a:rPr lang="en-US" baseline="-25000"/>
              <a:t>j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baseline="-250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The probability of the S is…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P(S-&gt;NP VP)*</a:t>
            </a:r>
            <a:r>
              <a:rPr lang="en-US">
                <a:solidFill>
                  <a:srgbClr val="008000"/>
                </a:solidFill>
              </a:rPr>
              <a:t>P(NP)*P(VP)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The green stuff is already known. We’re doing bottom-up parsing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FFB1-5880-4367-A8F4-3C4C2AE50B72}" type="slidenum">
              <a:rPr lang="en-US"/>
              <a:pPr/>
              <a:t>51</a:t>
            </a:fld>
            <a:endParaRPr lang="en-US"/>
          </a:p>
        </p:txBody>
      </p:sp>
      <p:sp>
        <p:nvSpPr>
          <p:cNvPr id="2908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said the P(NP) is known.</a:t>
            </a:r>
          </a:p>
          <a:p>
            <a:r>
              <a:rPr lang="en-US"/>
              <a:t>What if there are multiple NPs for the span of text in question (0 to i)?</a:t>
            </a:r>
          </a:p>
          <a:p>
            <a:r>
              <a:rPr lang="en-US"/>
              <a:t>Take the max (where?)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8554-7C80-463B-9EDA-F4165C0CD126}" type="slidenum">
              <a:rPr lang="en-US"/>
              <a:pPr/>
              <a:t>52</a:t>
            </a:fld>
            <a:endParaRPr lang="en-US"/>
          </a:p>
        </p:txBody>
      </p:sp>
      <p:sp>
        <p:nvSpPr>
          <p:cNvPr id="2949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PCFGs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probability model we’re using is just based on the rules in the derivation…</a:t>
            </a:r>
          </a:p>
          <a:p>
            <a:pPr lvl="1"/>
            <a:r>
              <a:rPr lang="en-US"/>
              <a:t>Doesn’t use the words in any real way</a:t>
            </a:r>
          </a:p>
          <a:p>
            <a:pPr lvl="1"/>
            <a:r>
              <a:rPr lang="en-US"/>
              <a:t>Doesn’t take into account </a:t>
            </a:r>
            <a:r>
              <a:rPr lang="en-US">
                <a:solidFill>
                  <a:srgbClr val="A50021"/>
                </a:solidFill>
              </a:rPr>
              <a:t>where</a:t>
            </a:r>
            <a:r>
              <a:rPr lang="en-US"/>
              <a:t> in the derivation a rule is used</a:t>
            </a:r>
            <a:endParaRPr lang="en-US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DB2B-0BCE-493D-AA86-B9022E1847EC}" type="slidenum">
              <a:rPr lang="en-US"/>
              <a:pPr/>
              <a:t>53</a:t>
            </a:fld>
            <a:endParaRPr lang="en-US"/>
          </a:p>
        </p:txBody>
      </p:sp>
      <p:sp>
        <p:nvSpPr>
          <p:cNvPr id="2969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lexical dependencies to the scheme…</a:t>
            </a:r>
          </a:p>
          <a:p>
            <a:pPr lvl="1"/>
            <a:r>
              <a:rPr lang="en-US"/>
              <a:t>Infiltrate the predilections of particular words into the probabilities in the derivation</a:t>
            </a:r>
          </a:p>
          <a:p>
            <a:pPr lvl="1"/>
            <a:r>
              <a:rPr lang="en-US"/>
              <a:t>I.e. Condition the rule probabilities on the actual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C4DC-E19F-4A6D-907D-1B20B70A9D85}" type="slidenum">
              <a:rPr lang="en-US"/>
              <a:pPr/>
              <a:t>54</a:t>
            </a:fld>
            <a:endParaRPr lang="en-US"/>
          </a:p>
        </p:txBody>
      </p:sp>
      <p:sp>
        <p:nvSpPr>
          <p:cNvPr id="2990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Heads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do that we’re going to make use of the notion of the </a:t>
            </a:r>
            <a:r>
              <a:rPr lang="en-US">
                <a:solidFill>
                  <a:srgbClr val="008000"/>
                </a:solidFill>
              </a:rPr>
              <a:t>head </a:t>
            </a:r>
            <a:r>
              <a:rPr lang="en-US"/>
              <a:t>of a phrase</a:t>
            </a:r>
          </a:p>
          <a:p>
            <a:pPr lvl="1"/>
            <a:r>
              <a:rPr lang="en-US">
                <a:solidFill>
                  <a:srgbClr val="008000"/>
                </a:solidFill>
              </a:rPr>
              <a:t>The head of an NP is its noun</a:t>
            </a:r>
          </a:p>
          <a:p>
            <a:pPr lvl="1"/>
            <a:r>
              <a:rPr lang="en-US">
                <a:solidFill>
                  <a:srgbClr val="008000"/>
                </a:solidFill>
              </a:rPr>
              <a:t>The head of a VP is its verb</a:t>
            </a:r>
          </a:p>
          <a:p>
            <a:pPr lvl="1"/>
            <a:r>
              <a:rPr lang="en-US">
                <a:solidFill>
                  <a:srgbClr val="008000"/>
                </a:solidFill>
              </a:rPr>
              <a:t>The head of a PP is its preposition</a:t>
            </a:r>
          </a:p>
          <a:p>
            <a:pPr lvl="1">
              <a:buFontTx/>
              <a:buNone/>
            </a:pPr>
            <a:r>
              <a:rPr lang="en-US">
                <a:solidFill>
                  <a:srgbClr val="A50021"/>
                </a:solidFill>
              </a:rPr>
              <a:t>(It’s really more complicated than that but this will do.)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CEB-8067-4C63-AC81-8531BFF39C90}" type="slidenum">
              <a:rPr lang="en-US"/>
              <a:pPr/>
              <a:t>55</a:t>
            </a:fld>
            <a:endParaRPr lang="en-US"/>
          </a:p>
        </p:txBody>
      </p:sp>
      <p:sp>
        <p:nvSpPr>
          <p:cNvPr id="3010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(right)</a:t>
            </a:r>
          </a:p>
        </p:txBody>
      </p:sp>
      <p:grpSp>
        <p:nvGrpSpPr>
          <p:cNvPr id="301059" name="Group 3"/>
          <p:cNvGrpSpPr>
            <a:grpSpLocks noChangeAspect="1"/>
          </p:cNvGrpSpPr>
          <p:nvPr/>
        </p:nvGrpSpPr>
        <p:grpSpPr bwMode="auto">
          <a:xfrm>
            <a:off x="304800" y="2971800"/>
            <a:ext cx="8504238" cy="3665538"/>
            <a:chOff x="1544" y="1968"/>
            <a:chExt cx="2672" cy="1152"/>
          </a:xfrm>
        </p:grpSpPr>
        <p:sp>
          <p:nvSpPr>
            <p:cNvPr id="301060" name="AutoShape 4"/>
            <p:cNvSpPr>
              <a:spLocks noChangeAspect="1" noChangeArrowheads="1" noTextEdit="1"/>
            </p:cNvSpPr>
            <p:nvPr/>
          </p:nvSpPr>
          <p:spPr bwMode="auto">
            <a:xfrm>
              <a:off x="1544" y="1968"/>
              <a:ext cx="2672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61" name="Rectangle 5"/>
            <p:cNvSpPr>
              <a:spLocks noChangeArrowheads="1"/>
            </p:cNvSpPr>
            <p:nvPr/>
          </p:nvSpPr>
          <p:spPr bwMode="auto">
            <a:xfrm>
              <a:off x="1544" y="1968"/>
              <a:ext cx="2672" cy="115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62" name="Rectangle 6"/>
            <p:cNvSpPr>
              <a:spLocks noChangeArrowheads="1"/>
            </p:cNvSpPr>
            <p:nvPr/>
          </p:nvSpPr>
          <p:spPr bwMode="auto">
            <a:xfrm>
              <a:off x="1552" y="1972"/>
              <a:ext cx="2650" cy="4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63" name="Rectangle 7"/>
            <p:cNvSpPr>
              <a:spLocks noChangeArrowheads="1"/>
            </p:cNvSpPr>
            <p:nvPr/>
          </p:nvSpPr>
          <p:spPr bwMode="auto">
            <a:xfrm>
              <a:off x="1552" y="1980"/>
              <a:ext cx="4" cy="113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64" name="Freeform 8"/>
            <p:cNvSpPr>
              <a:spLocks/>
            </p:cNvSpPr>
            <p:nvPr/>
          </p:nvSpPr>
          <p:spPr bwMode="auto">
            <a:xfrm>
              <a:off x="2142" y="2030"/>
              <a:ext cx="34" cy="54"/>
            </a:xfrm>
            <a:custGeom>
              <a:avLst/>
              <a:gdLst/>
              <a:ahLst/>
              <a:cxnLst>
                <a:cxn ang="0">
                  <a:pos x="30" y="18"/>
                </a:cxn>
                <a:cxn ang="0">
                  <a:pos x="28" y="14"/>
                </a:cxn>
                <a:cxn ang="0">
                  <a:pos x="26" y="6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10" y="18"/>
                </a:cxn>
                <a:cxn ang="0">
                  <a:pos x="18" y="22"/>
                </a:cxn>
                <a:cxn ang="0">
                  <a:pos x="28" y="30"/>
                </a:cxn>
                <a:cxn ang="0">
                  <a:pos x="32" y="34"/>
                </a:cxn>
                <a:cxn ang="0">
                  <a:pos x="34" y="40"/>
                </a:cxn>
                <a:cxn ang="0">
                  <a:pos x="30" y="50"/>
                </a:cxn>
                <a:cxn ang="0">
                  <a:pos x="18" y="54"/>
                </a:cxn>
                <a:cxn ang="0">
                  <a:pos x="12" y="54"/>
                </a:cxn>
                <a:cxn ang="0">
                  <a:pos x="8" y="52"/>
                </a:cxn>
                <a:cxn ang="0">
                  <a:pos x="4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0" y="36"/>
                </a:cxn>
                <a:cxn ang="0">
                  <a:pos x="2" y="42"/>
                </a:cxn>
                <a:cxn ang="0">
                  <a:pos x="6" y="48"/>
                </a:cxn>
                <a:cxn ang="0">
                  <a:pos x="12" y="52"/>
                </a:cxn>
                <a:cxn ang="0">
                  <a:pos x="22" y="52"/>
                </a:cxn>
                <a:cxn ang="0">
                  <a:pos x="26" y="46"/>
                </a:cxn>
                <a:cxn ang="0">
                  <a:pos x="28" y="42"/>
                </a:cxn>
                <a:cxn ang="0">
                  <a:pos x="24" y="38"/>
                </a:cxn>
                <a:cxn ang="0">
                  <a:pos x="20" y="34"/>
                </a:cxn>
                <a:cxn ang="0">
                  <a:pos x="8" y="28"/>
                </a:cxn>
                <a:cxn ang="0">
                  <a:pos x="2" y="22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20" y="0"/>
                </a:cxn>
                <a:cxn ang="0">
                  <a:pos x="26" y="2"/>
                </a:cxn>
                <a:cxn ang="0">
                  <a:pos x="28" y="2"/>
                </a:cxn>
                <a:cxn ang="0">
                  <a:pos x="30" y="2"/>
                </a:cxn>
                <a:cxn ang="0">
                  <a:pos x="30" y="0"/>
                </a:cxn>
              </a:cxnLst>
              <a:rect l="0" t="0" r="r" b="b"/>
              <a:pathLst>
                <a:path w="34" h="54">
                  <a:moveTo>
                    <a:pt x="30" y="0"/>
                  </a:moveTo>
                  <a:lnTo>
                    <a:pt x="30" y="18"/>
                  </a:lnTo>
                  <a:lnTo>
                    <a:pt x="30" y="18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8" y="4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2"/>
                  </a:lnTo>
                  <a:lnTo>
                    <a:pt x="24" y="26"/>
                  </a:lnTo>
                  <a:lnTo>
                    <a:pt x="28" y="30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4" y="36"/>
                  </a:lnTo>
                  <a:lnTo>
                    <a:pt x="34" y="40"/>
                  </a:lnTo>
                  <a:lnTo>
                    <a:pt x="32" y="46"/>
                  </a:lnTo>
                  <a:lnTo>
                    <a:pt x="30" y="50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6" y="54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8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2"/>
                  </a:lnTo>
                  <a:lnTo>
                    <a:pt x="4" y="46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2" y="52"/>
                  </a:lnTo>
                  <a:lnTo>
                    <a:pt x="16" y="52"/>
                  </a:lnTo>
                  <a:lnTo>
                    <a:pt x="22" y="52"/>
                  </a:lnTo>
                  <a:lnTo>
                    <a:pt x="24" y="50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0" y="34"/>
                  </a:lnTo>
                  <a:lnTo>
                    <a:pt x="14" y="30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65" name="Freeform 9"/>
            <p:cNvSpPr>
              <a:spLocks/>
            </p:cNvSpPr>
            <p:nvPr/>
          </p:nvSpPr>
          <p:spPr bwMode="auto">
            <a:xfrm>
              <a:off x="2184" y="2028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6" y="70"/>
                </a:cxn>
                <a:cxn ang="0">
                  <a:pos x="12" y="66"/>
                </a:cxn>
                <a:cxn ang="0">
                  <a:pos x="6" y="60"/>
                </a:cxn>
                <a:cxn ang="0">
                  <a:pos x="2" y="52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0" y="28"/>
                </a:cxn>
                <a:cxn ang="0">
                  <a:pos x="2" y="22"/>
                </a:cxn>
                <a:cxn ang="0">
                  <a:pos x="6" y="14"/>
                </a:cxn>
                <a:cxn ang="0">
                  <a:pos x="10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6" y="6"/>
                </a:cxn>
                <a:cxn ang="0">
                  <a:pos x="14" y="10"/>
                </a:cxn>
                <a:cxn ang="0">
                  <a:pos x="10" y="14"/>
                </a:cxn>
                <a:cxn ang="0">
                  <a:pos x="8" y="22"/>
                </a:cxn>
                <a:cxn ang="0">
                  <a:pos x="8" y="28"/>
                </a:cxn>
                <a:cxn ang="0">
                  <a:pos x="8" y="36"/>
                </a:cxn>
                <a:cxn ang="0">
                  <a:pos x="8" y="44"/>
                </a:cxn>
                <a:cxn ang="0">
                  <a:pos x="8" y="50"/>
                </a:cxn>
                <a:cxn ang="0">
                  <a:pos x="10" y="56"/>
                </a:cxn>
                <a:cxn ang="0">
                  <a:pos x="10" y="60"/>
                </a:cxn>
                <a:cxn ang="0">
                  <a:pos x="12" y="62"/>
                </a:cxn>
                <a:cxn ang="0">
                  <a:pos x="14" y="66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6" y="70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8" y="22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8" y="44"/>
                  </a:lnTo>
                  <a:lnTo>
                    <a:pt x="8" y="50"/>
                  </a:lnTo>
                  <a:lnTo>
                    <a:pt x="10" y="56"/>
                  </a:lnTo>
                  <a:lnTo>
                    <a:pt x="10" y="60"/>
                  </a:lnTo>
                  <a:lnTo>
                    <a:pt x="12" y="62"/>
                  </a:lnTo>
                  <a:lnTo>
                    <a:pt x="14" y="66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66" name="Freeform 10"/>
            <p:cNvSpPr>
              <a:spLocks noEditPoints="1"/>
            </p:cNvSpPr>
            <p:nvPr/>
          </p:nvSpPr>
          <p:spPr bwMode="auto">
            <a:xfrm>
              <a:off x="2210" y="2028"/>
              <a:ext cx="36" cy="56"/>
            </a:xfrm>
            <a:custGeom>
              <a:avLst/>
              <a:gdLst/>
              <a:ahLst/>
              <a:cxnLst>
                <a:cxn ang="0">
                  <a:pos x="24" y="50"/>
                </a:cxn>
                <a:cxn ang="0">
                  <a:pos x="22" y="54"/>
                </a:cxn>
                <a:cxn ang="0">
                  <a:pos x="20" y="56"/>
                </a:cxn>
                <a:cxn ang="0">
                  <a:pos x="16" y="56"/>
                </a:cxn>
                <a:cxn ang="0">
                  <a:pos x="14" y="56"/>
                </a:cxn>
                <a:cxn ang="0">
                  <a:pos x="8" y="56"/>
                </a:cxn>
                <a:cxn ang="0">
                  <a:pos x="4" y="52"/>
                </a:cxn>
                <a:cxn ang="0">
                  <a:pos x="0" y="46"/>
                </a:cxn>
                <a:cxn ang="0">
                  <a:pos x="0" y="40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8" y="22"/>
                </a:cxn>
                <a:cxn ang="0">
                  <a:pos x="12" y="20"/>
                </a:cxn>
                <a:cxn ang="0">
                  <a:pos x="16" y="20"/>
                </a:cxn>
                <a:cxn ang="0">
                  <a:pos x="20" y="20"/>
                </a:cxn>
                <a:cxn ang="0">
                  <a:pos x="24" y="22"/>
                </a:cxn>
                <a:cxn ang="0">
                  <a:pos x="24" y="16"/>
                </a:cxn>
                <a:cxn ang="0">
                  <a:pos x="24" y="10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0" y="42"/>
                </a:cxn>
                <a:cxn ang="0">
                  <a:pos x="32" y="48"/>
                </a:cxn>
                <a:cxn ang="0">
                  <a:pos x="32" y="50"/>
                </a:cxn>
                <a:cxn ang="0">
                  <a:pos x="32" y="50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6" y="52"/>
                </a:cxn>
                <a:cxn ang="0">
                  <a:pos x="36" y="52"/>
                </a:cxn>
                <a:cxn ang="0">
                  <a:pos x="26" y="56"/>
                </a:cxn>
                <a:cxn ang="0">
                  <a:pos x="24" y="56"/>
                </a:cxn>
                <a:cxn ang="0">
                  <a:pos x="24" y="50"/>
                </a:cxn>
                <a:cxn ang="0">
                  <a:pos x="24" y="48"/>
                </a:cxn>
                <a:cxn ang="0">
                  <a:pos x="24" y="30"/>
                </a:cxn>
                <a:cxn ang="0">
                  <a:pos x="24" y="28"/>
                </a:cxn>
                <a:cxn ang="0">
                  <a:pos x="22" y="26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8" y="22"/>
                </a:cxn>
                <a:cxn ang="0">
                  <a:pos x="16" y="22"/>
                </a:cxn>
                <a:cxn ang="0">
                  <a:pos x="12" y="22"/>
                </a:cxn>
                <a:cxn ang="0">
                  <a:pos x="10" y="24"/>
                </a:cxn>
                <a:cxn ang="0">
                  <a:pos x="6" y="30"/>
                </a:cxn>
                <a:cxn ang="0">
                  <a:pos x="6" y="36"/>
                </a:cxn>
                <a:cxn ang="0">
                  <a:pos x="6" y="42"/>
                </a:cxn>
                <a:cxn ang="0">
                  <a:pos x="10" y="48"/>
                </a:cxn>
                <a:cxn ang="0">
                  <a:pos x="14" y="50"/>
                </a:cxn>
                <a:cxn ang="0">
                  <a:pos x="18" y="52"/>
                </a:cxn>
                <a:cxn ang="0">
                  <a:pos x="20" y="50"/>
                </a:cxn>
                <a:cxn ang="0">
                  <a:pos x="24" y="48"/>
                </a:cxn>
              </a:cxnLst>
              <a:rect l="0" t="0" r="r" b="b"/>
              <a:pathLst>
                <a:path w="36" h="56">
                  <a:moveTo>
                    <a:pt x="24" y="50"/>
                  </a:moveTo>
                  <a:lnTo>
                    <a:pt x="22" y="54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4" y="56"/>
                  </a:lnTo>
                  <a:lnTo>
                    <a:pt x="8" y="56"/>
                  </a:lnTo>
                  <a:lnTo>
                    <a:pt x="4" y="52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8" y="22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0" y="20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4" y="10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42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26" y="56"/>
                  </a:lnTo>
                  <a:lnTo>
                    <a:pt x="24" y="56"/>
                  </a:lnTo>
                  <a:lnTo>
                    <a:pt x="24" y="50"/>
                  </a:lnTo>
                  <a:close/>
                  <a:moveTo>
                    <a:pt x="24" y="48"/>
                  </a:moveTo>
                  <a:lnTo>
                    <a:pt x="24" y="30"/>
                  </a:lnTo>
                  <a:lnTo>
                    <a:pt x="24" y="28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6" y="30"/>
                  </a:lnTo>
                  <a:lnTo>
                    <a:pt x="6" y="36"/>
                  </a:lnTo>
                  <a:lnTo>
                    <a:pt x="6" y="42"/>
                  </a:lnTo>
                  <a:lnTo>
                    <a:pt x="10" y="48"/>
                  </a:lnTo>
                  <a:lnTo>
                    <a:pt x="14" y="50"/>
                  </a:lnTo>
                  <a:lnTo>
                    <a:pt x="18" y="52"/>
                  </a:lnTo>
                  <a:lnTo>
                    <a:pt x="20" y="50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67" name="Freeform 11"/>
            <p:cNvSpPr>
              <a:spLocks/>
            </p:cNvSpPr>
            <p:nvPr/>
          </p:nvSpPr>
          <p:spPr bwMode="auto">
            <a:xfrm>
              <a:off x="2248" y="2048"/>
              <a:ext cx="38" cy="36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22"/>
                </a:cxn>
                <a:cxn ang="0">
                  <a:pos x="34" y="26"/>
                </a:cxn>
                <a:cxn ang="0">
                  <a:pos x="34" y="30"/>
                </a:cxn>
                <a:cxn ang="0">
                  <a:pos x="34" y="30"/>
                </a:cxn>
                <a:cxn ang="0">
                  <a:pos x="34" y="32"/>
                </a:cxn>
                <a:cxn ang="0">
                  <a:pos x="34" y="32"/>
                </a:cxn>
                <a:cxn ang="0">
                  <a:pos x="36" y="32"/>
                </a:cxn>
                <a:cxn ang="0">
                  <a:pos x="36" y="32"/>
                </a:cxn>
                <a:cxn ang="0">
                  <a:pos x="38" y="32"/>
                </a:cxn>
                <a:cxn ang="0">
                  <a:pos x="38" y="32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6" y="28"/>
                </a:cxn>
                <a:cxn ang="0">
                  <a:pos x="22" y="34"/>
                </a:cxn>
                <a:cxn ang="0">
                  <a:pos x="20" y="36"/>
                </a:cxn>
                <a:cxn ang="0">
                  <a:pos x="16" y="36"/>
                </a:cxn>
                <a:cxn ang="0">
                  <a:pos x="14" y="36"/>
                </a:cxn>
                <a:cxn ang="0">
                  <a:pos x="12" y="36"/>
                </a:cxn>
                <a:cxn ang="0">
                  <a:pos x="8" y="34"/>
                </a:cxn>
                <a:cxn ang="0">
                  <a:pos x="6" y="32"/>
                </a:cxn>
                <a:cxn ang="0">
                  <a:pos x="6" y="30"/>
                </a:cxn>
                <a:cxn ang="0">
                  <a:pos x="4" y="28"/>
                </a:cxn>
                <a:cxn ang="0">
                  <a:pos x="4" y="22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24"/>
                </a:cxn>
                <a:cxn ang="0">
                  <a:pos x="12" y="28"/>
                </a:cxn>
                <a:cxn ang="0">
                  <a:pos x="14" y="30"/>
                </a:cxn>
                <a:cxn ang="0">
                  <a:pos x="16" y="32"/>
                </a:cxn>
                <a:cxn ang="0">
                  <a:pos x="18" y="32"/>
                </a:cxn>
                <a:cxn ang="0">
                  <a:pos x="20" y="32"/>
                </a:cxn>
                <a:cxn ang="0">
                  <a:pos x="22" y="30"/>
                </a:cxn>
                <a:cxn ang="0">
                  <a:pos x="24" y="30"/>
                </a:cxn>
                <a:cxn ang="0">
                  <a:pos x="26" y="2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2" y="0"/>
                </a:cxn>
              </a:cxnLst>
              <a:rect l="0" t="0" r="r" b="b"/>
              <a:pathLst>
                <a:path w="38" h="36">
                  <a:moveTo>
                    <a:pt x="32" y="0"/>
                  </a:moveTo>
                  <a:lnTo>
                    <a:pt x="32" y="22"/>
                  </a:lnTo>
                  <a:lnTo>
                    <a:pt x="34" y="26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6" y="28"/>
                  </a:lnTo>
                  <a:lnTo>
                    <a:pt x="22" y="34"/>
                  </a:lnTo>
                  <a:lnTo>
                    <a:pt x="20" y="36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4" y="22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4"/>
                  </a:lnTo>
                  <a:lnTo>
                    <a:pt x="12" y="28"/>
                  </a:lnTo>
                  <a:lnTo>
                    <a:pt x="14" y="30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4" y="30"/>
                  </a:lnTo>
                  <a:lnTo>
                    <a:pt x="26" y="2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68" name="Freeform 12"/>
            <p:cNvSpPr>
              <a:spLocks/>
            </p:cNvSpPr>
            <p:nvPr/>
          </p:nvSpPr>
          <p:spPr bwMode="auto">
            <a:xfrm>
              <a:off x="2288" y="2048"/>
              <a:ext cx="60" cy="36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8" y="2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6" y="4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4" y="28"/>
                </a:cxn>
                <a:cxn ang="0">
                  <a:pos x="56" y="32"/>
                </a:cxn>
                <a:cxn ang="0">
                  <a:pos x="56" y="34"/>
                </a:cxn>
                <a:cxn ang="0">
                  <a:pos x="60" y="36"/>
                </a:cxn>
                <a:cxn ang="0">
                  <a:pos x="42" y="36"/>
                </a:cxn>
                <a:cxn ang="0">
                  <a:pos x="44" y="36"/>
                </a:cxn>
                <a:cxn ang="0">
                  <a:pos x="46" y="34"/>
                </a:cxn>
                <a:cxn ang="0">
                  <a:pos x="48" y="32"/>
                </a:cxn>
                <a:cxn ang="0">
                  <a:pos x="48" y="28"/>
                </a:cxn>
                <a:cxn ang="0">
                  <a:pos x="48" y="8"/>
                </a:cxn>
                <a:cxn ang="0">
                  <a:pos x="46" y="4"/>
                </a:cxn>
                <a:cxn ang="0">
                  <a:pos x="40" y="4"/>
                </a:cxn>
                <a:cxn ang="0">
                  <a:pos x="36" y="6"/>
                </a:cxn>
                <a:cxn ang="0">
                  <a:pos x="32" y="10"/>
                </a:cxn>
                <a:cxn ang="0">
                  <a:pos x="32" y="28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4" y="34"/>
                </a:cxn>
                <a:cxn ang="0">
                  <a:pos x="26" y="34"/>
                </a:cxn>
                <a:cxn ang="0">
                  <a:pos x="26" y="30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2" y="8"/>
                </a:cxn>
                <a:cxn ang="0">
                  <a:pos x="12" y="30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2" y="34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8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60" h="36">
                  <a:moveTo>
                    <a:pt x="12" y="8"/>
                  </a:moveTo>
                  <a:lnTo>
                    <a:pt x="14" y="4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2" y="4"/>
                  </a:lnTo>
                  <a:lnTo>
                    <a:pt x="32" y="8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54" y="6"/>
                  </a:lnTo>
                  <a:lnTo>
                    <a:pt x="54" y="8"/>
                  </a:lnTo>
                  <a:lnTo>
                    <a:pt x="54" y="12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6" y="32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8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42" y="36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34"/>
                  </a:lnTo>
                  <a:lnTo>
                    <a:pt x="46" y="34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30"/>
                  </a:lnTo>
                  <a:lnTo>
                    <a:pt x="48" y="28"/>
                  </a:lnTo>
                  <a:lnTo>
                    <a:pt x="48" y="12"/>
                  </a:lnTo>
                  <a:lnTo>
                    <a:pt x="48" y="8"/>
                  </a:lnTo>
                  <a:lnTo>
                    <a:pt x="46" y="6"/>
                  </a:lnTo>
                  <a:lnTo>
                    <a:pt x="46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32" y="12"/>
                  </a:lnTo>
                  <a:lnTo>
                    <a:pt x="32" y="28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12"/>
                  </a:lnTo>
                  <a:lnTo>
                    <a:pt x="26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69" name="Freeform 13"/>
            <p:cNvSpPr>
              <a:spLocks noEditPoints="1"/>
            </p:cNvSpPr>
            <p:nvPr/>
          </p:nvSpPr>
          <p:spPr bwMode="auto">
            <a:xfrm>
              <a:off x="2348" y="2048"/>
              <a:ext cx="38" cy="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8"/>
                </a:cxn>
                <a:cxn ang="0">
                  <a:pos x="20" y="2"/>
                </a:cxn>
                <a:cxn ang="0">
                  <a:pos x="26" y="0"/>
                </a:cxn>
                <a:cxn ang="0">
                  <a:pos x="34" y="4"/>
                </a:cxn>
                <a:cxn ang="0">
                  <a:pos x="38" y="16"/>
                </a:cxn>
                <a:cxn ang="0">
                  <a:pos x="36" y="28"/>
                </a:cxn>
                <a:cxn ang="0">
                  <a:pos x="28" y="36"/>
                </a:cxn>
                <a:cxn ang="0">
                  <a:pos x="20" y="36"/>
                </a:cxn>
                <a:cxn ang="0">
                  <a:pos x="16" y="34"/>
                </a:cxn>
                <a:cxn ang="0">
                  <a:pos x="14" y="46"/>
                </a:cxn>
                <a:cxn ang="0">
                  <a:pos x="14" y="50"/>
                </a:cxn>
                <a:cxn ang="0">
                  <a:pos x="16" y="52"/>
                </a:cxn>
                <a:cxn ang="0">
                  <a:pos x="18" y="52"/>
                </a:cxn>
                <a:cxn ang="0">
                  <a:pos x="0" y="54"/>
                </a:cxn>
                <a:cxn ang="0">
                  <a:pos x="2" y="52"/>
                </a:cxn>
                <a:cxn ang="0">
                  <a:pos x="6" y="52"/>
                </a:cxn>
                <a:cxn ang="0">
                  <a:pos x="6" y="50"/>
                </a:cxn>
                <a:cxn ang="0">
                  <a:pos x="8" y="46"/>
                </a:cxn>
                <a:cxn ang="0">
                  <a:pos x="8" y="8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14" y="24"/>
                </a:cxn>
                <a:cxn ang="0">
                  <a:pos x="14" y="28"/>
                </a:cxn>
                <a:cxn ang="0">
                  <a:pos x="16" y="32"/>
                </a:cxn>
                <a:cxn ang="0">
                  <a:pos x="22" y="34"/>
                </a:cxn>
                <a:cxn ang="0">
                  <a:pos x="28" y="32"/>
                </a:cxn>
                <a:cxn ang="0">
                  <a:pos x="32" y="20"/>
                </a:cxn>
                <a:cxn ang="0">
                  <a:pos x="28" y="8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10"/>
                </a:cxn>
              </a:cxnLst>
              <a:rect l="0" t="0" r="r" b="b"/>
              <a:pathLst>
                <a:path w="38" h="54">
                  <a:moveTo>
                    <a:pt x="2" y="4"/>
                  </a:moveTo>
                  <a:lnTo>
                    <a:pt x="12" y="0"/>
                  </a:lnTo>
                  <a:lnTo>
                    <a:pt x="14" y="0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4"/>
                  </a:lnTo>
                  <a:lnTo>
                    <a:pt x="38" y="10"/>
                  </a:lnTo>
                  <a:lnTo>
                    <a:pt x="38" y="16"/>
                  </a:lnTo>
                  <a:lnTo>
                    <a:pt x="38" y="22"/>
                  </a:lnTo>
                  <a:lnTo>
                    <a:pt x="36" y="28"/>
                  </a:lnTo>
                  <a:lnTo>
                    <a:pt x="34" y="32"/>
                  </a:lnTo>
                  <a:lnTo>
                    <a:pt x="28" y="36"/>
                  </a:lnTo>
                  <a:lnTo>
                    <a:pt x="22" y="36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4"/>
                  </a:lnTo>
                  <a:lnTo>
                    <a:pt x="14" y="34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8" y="52"/>
                  </a:lnTo>
                  <a:lnTo>
                    <a:pt x="18" y="54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6"/>
                  </a:lnTo>
                  <a:lnTo>
                    <a:pt x="8" y="10"/>
                  </a:lnTo>
                  <a:lnTo>
                    <a:pt x="8" y="8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close/>
                  <a:moveTo>
                    <a:pt x="14" y="10"/>
                  </a:moveTo>
                  <a:lnTo>
                    <a:pt x="14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2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8" y="32"/>
                  </a:lnTo>
                  <a:lnTo>
                    <a:pt x="32" y="26"/>
                  </a:lnTo>
                  <a:lnTo>
                    <a:pt x="32" y="20"/>
                  </a:lnTo>
                  <a:lnTo>
                    <a:pt x="32" y="14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2" y="6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14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70" name="Freeform 14"/>
            <p:cNvSpPr>
              <a:spLocks noEditPoints="1"/>
            </p:cNvSpPr>
            <p:nvPr/>
          </p:nvSpPr>
          <p:spPr bwMode="auto">
            <a:xfrm>
              <a:off x="2392" y="2048"/>
              <a:ext cx="30" cy="36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20"/>
                </a:cxn>
                <a:cxn ang="0">
                  <a:pos x="10" y="26"/>
                </a:cxn>
                <a:cxn ang="0">
                  <a:pos x="14" y="28"/>
                </a:cxn>
                <a:cxn ang="0">
                  <a:pos x="18" y="30"/>
                </a:cxn>
                <a:cxn ang="0">
                  <a:pos x="22" y="30"/>
                </a:cxn>
                <a:cxn ang="0">
                  <a:pos x="24" y="28"/>
                </a:cxn>
                <a:cxn ang="0">
                  <a:pos x="28" y="26"/>
                </a:cxn>
                <a:cxn ang="0">
                  <a:pos x="28" y="22"/>
                </a:cxn>
                <a:cxn ang="0">
                  <a:pos x="30" y="22"/>
                </a:cxn>
                <a:cxn ang="0">
                  <a:pos x="28" y="28"/>
                </a:cxn>
                <a:cxn ang="0">
                  <a:pos x="26" y="32"/>
                </a:cxn>
                <a:cxn ang="0">
                  <a:pos x="20" y="36"/>
                </a:cxn>
                <a:cxn ang="0">
                  <a:pos x="16" y="36"/>
                </a:cxn>
                <a:cxn ang="0">
                  <a:pos x="10" y="36"/>
                </a:cxn>
                <a:cxn ang="0">
                  <a:pos x="4" y="32"/>
                </a:cxn>
                <a:cxn ang="0">
                  <a:pos x="0" y="26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6" y="4"/>
                </a:cxn>
                <a:cxn ang="0">
                  <a:pos x="28" y="8"/>
                </a:cxn>
                <a:cxn ang="0">
                  <a:pos x="30" y="14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10"/>
                </a:cxn>
              </a:cxnLst>
              <a:rect l="0" t="0" r="r" b="b"/>
              <a:pathLst>
                <a:path w="30" h="36">
                  <a:moveTo>
                    <a:pt x="6" y="14"/>
                  </a:moveTo>
                  <a:lnTo>
                    <a:pt x="6" y="20"/>
                  </a:lnTo>
                  <a:lnTo>
                    <a:pt x="10" y="26"/>
                  </a:lnTo>
                  <a:lnTo>
                    <a:pt x="14" y="28"/>
                  </a:lnTo>
                  <a:lnTo>
                    <a:pt x="18" y="30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8" y="26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28" y="28"/>
                  </a:lnTo>
                  <a:lnTo>
                    <a:pt x="26" y="32"/>
                  </a:lnTo>
                  <a:lnTo>
                    <a:pt x="20" y="36"/>
                  </a:lnTo>
                  <a:lnTo>
                    <a:pt x="16" y="36"/>
                  </a:lnTo>
                  <a:lnTo>
                    <a:pt x="10" y="36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6" y="14"/>
                  </a:lnTo>
                  <a:close/>
                  <a:moveTo>
                    <a:pt x="6" y="10"/>
                  </a:moveTo>
                  <a:lnTo>
                    <a:pt x="22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71" name="Freeform 15"/>
            <p:cNvSpPr>
              <a:spLocks noEditPoints="1"/>
            </p:cNvSpPr>
            <p:nvPr/>
          </p:nvSpPr>
          <p:spPr bwMode="auto">
            <a:xfrm>
              <a:off x="2428" y="2028"/>
              <a:ext cx="36" cy="56"/>
            </a:xfrm>
            <a:custGeom>
              <a:avLst/>
              <a:gdLst/>
              <a:ahLst/>
              <a:cxnLst>
                <a:cxn ang="0">
                  <a:pos x="24" y="50"/>
                </a:cxn>
                <a:cxn ang="0">
                  <a:pos x="22" y="54"/>
                </a:cxn>
                <a:cxn ang="0">
                  <a:pos x="20" y="56"/>
                </a:cxn>
                <a:cxn ang="0">
                  <a:pos x="16" y="56"/>
                </a:cxn>
                <a:cxn ang="0">
                  <a:pos x="14" y="56"/>
                </a:cxn>
                <a:cxn ang="0">
                  <a:pos x="8" y="56"/>
                </a:cxn>
                <a:cxn ang="0">
                  <a:pos x="4" y="52"/>
                </a:cxn>
                <a:cxn ang="0">
                  <a:pos x="0" y="46"/>
                </a:cxn>
                <a:cxn ang="0">
                  <a:pos x="0" y="40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8" y="22"/>
                </a:cxn>
                <a:cxn ang="0">
                  <a:pos x="12" y="20"/>
                </a:cxn>
                <a:cxn ang="0">
                  <a:pos x="16" y="20"/>
                </a:cxn>
                <a:cxn ang="0">
                  <a:pos x="22" y="20"/>
                </a:cxn>
                <a:cxn ang="0">
                  <a:pos x="24" y="22"/>
                </a:cxn>
                <a:cxn ang="0">
                  <a:pos x="24" y="16"/>
                </a:cxn>
                <a:cxn ang="0">
                  <a:pos x="24" y="10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30" y="0"/>
                </a:cxn>
                <a:cxn ang="0">
                  <a:pos x="32" y="0"/>
                </a:cxn>
                <a:cxn ang="0">
                  <a:pos x="32" y="42"/>
                </a:cxn>
                <a:cxn ang="0">
                  <a:pos x="32" y="48"/>
                </a:cxn>
                <a:cxn ang="0">
                  <a:pos x="32" y="50"/>
                </a:cxn>
                <a:cxn ang="0">
                  <a:pos x="32" y="50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6" y="52"/>
                </a:cxn>
                <a:cxn ang="0">
                  <a:pos x="36" y="52"/>
                </a:cxn>
                <a:cxn ang="0">
                  <a:pos x="26" y="56"/>
                </a:cxn>
                <a:cxn ang="0">
                  <a:pos x="24" y="56"/>
                </a:cxn>
                <a:cxn ang="0">
                  <a:pos x="24" y="50"/>
                </a:cxn>
                <a:cxn ang="0">
                  <a:pos x="24" y="48"/>
                </a:cxn>
                <a:cxn ang="0">
                  <a:pos x="24" y="30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8" y="22"/>
                </a:cxn>
                <a:cxn ang="0">
                  <a:pos x="16" y="22"/>
                </a:cxn>
                <a:cxn ang="0">
                  <a:pos x="12" y="22"/>
                </a:cxn>
                <a:cxn ang="0">
                  <a:pos x="10" y="24"/>
                </a:cxn>
                <a:cxn ang="0">
                  <a:pos x="8" y="30"/>
                </a:cxn>
                <a:cxn ang="0">
                  <a:pos x="6" y="36"/>
                </a:cxn>
                <a:cxn ang="0">
                  <a:pos x="8" y="42"/>
                </a:cxn>
                <a:cxn ang="0">
                  <a:pos x="10" y="48"/>
                </a:cxn>
                <a:cxn ang="0">
                  <a:pos x="14" y="50"/>
                </a:cxn>
                <a:cxn ang="0">
                  <a:pos x="18" y="52"/>
                </a:cxn>
                <a:cxn ang="0">
                  <a:pos x="22" y="50"/>
                </a:cxn>
                <a:cxn ang="0">
                  <a:pos x="24" y="48"/>
                </a:cxn>
              </a:cxnLst>
              <a:rect l="0" t="0" r="r" b="b"/>
              <a:pathLst>
                <a:path w="36" h="56">
                  <a:moveTo>
                    <a:pt x="24" y="50"/>
                  </a:moveTo>
                  <a:lnTo>
                    <a:pt x="22" y="54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4" y="56"/>
                  </a:lnTo>
                  <a:lnTo>
                    <a:pt x="8" y="56"/>
                  </a:lnTo>
                  <a:lnTo>
                    <a:pt x="4" y="52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8" y="22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4" y="10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2" y="42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26" y="56"/>
                  </a:lnTo>
                  <a:lnTo>
                    <a:pt x="24" y="56"/>
                  </a:lnTo>
                  <a:lnTo>
                    <a:pt x="24" y="50"/>
                  </a:lnTo>
                  <a:close/>
                  <a:moveTo>
                    <a:pt x="24" y="48"/>
                  </a:moveTo>
                  <a:lnTo>
                    <a:pt x="24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30"/>
                  </a:lnTo>
                  <a:lnTo>
                    <a:pt x="6" y="36"/>
                  </a:lnTo>
                  <a:lnTo>
                    <a:pt x="8" y="42"/>
                  </a:lnTo>
                  <a:lnTo>
                    <a:pt x="10" y="48"/>
                  </a:lnTo>
                  <a:lnTo>
                    <a:pt x="14" y="50"/>
                  </a:lnTo>
                  <a:lnTo>
                    <a:pt x="18" y="52"/>
                  </a:lnTo>
                  <a:lnTo>
                    <a:pt x="22" y="50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72" name="Freeform 16"/>
            <p:cNvSpPr>
              <a:spLocks/>
            </p:cNvSpPr>
            <p:nvPr/>
          </p:nvSpPr>
          <p:spPr bwMode="auto">
            <a:xfrm>
              <a:off x="2466" y="2028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8"/>
                </a:cxn>
                <a:cxn ang="0">
                  <a:pos x="16" y="14"/>
                </a:cxn>
                <a:cxn ang="0">
                  <a:pos x="20" y="20"/>
                </a:cxn>
                <a:cxn ang="0">
                  <a:pos x="22" y="28"/>
                </a:cxn>
                <a:cxn ang="0">
                  <a:pos x="22" y="36"/>
                </a:cxn>
                <a:cxn ang="0">
                  <a:pos x="22" y="44"/>
                </a:cxn>
                <a:cxn ang="0">
                  <a:pos x="20" y="52"/>
                </a:cxn>
                <a:cxn ang="0">
                  <a:pos x="16" y="58"/>
                </a:cxn>
                <a:cxn ang="0">
                  <a:pos x="12" y="64"/>
                </a:cxn>
                <a:cxn ang="0">
                  <a:pos x="6" y="70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6" y="68"/>
                </a:cxn>
                <a:cxn ang="0">
                  <a:pos x="8" y="64"/>
                </a:cxn>
                <a:cxn ang="0">
                  <a:pos x="12" y="58"/>
                </a:cxn>
                <a:cxn ang="0">
                  <a:pos x="14" y="52"/>
                </a:cxn>
                <a:cxn ang="0">
                  <a:pos x="14" y="46"/>
                </a:cxn>
                <a:cxn ang="0">
                  <a:pos x="16" y="38"/>
                </a:cxn>
                <a:cxn ang="0">
                  <a:pos x="14" y="30"/>
                </a:cxn>
                <a:cxn ang="0">
                  <a:pos x="14" y="22"/>
                </a:cxn>
                <a:cxn ang="0">
                  <a:pos x="12" y="18"/>
                </a:cxn>
                <a:cxn ang="0">
                  <a:pos x="12" y="14"/>
                </a:cxn>
                <a:cxn ang="0">
                  <a:pos x="10" y="12"/>
                </a:cxn>
                <a:cxn ang="0">
                  <a:pos x="8" y="8"/>
                </a:cxn>
                <a:cxn ang="0">
                  <a:pos x="4" y="6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16" y="14"/>
                  </a:lnTo>
                  <a:lnTo>
                    <a:pt x="20" y="20"/>
                  </a:lnTo>
                  <a:lnTo>
                    <a:pt x="22" y="28"/>
                  </a:lnTo>
                  <a:lnTo>
                    <a:pt x="22" y="36"/>
                  </a:lnTo>
                  <a:lnTo>
                    <a:pt x="22" y="44"/>
                  </a:lnTo>
                  <a:lnTo>
                    <a:pt x="20" y="52"/>
                  </a:lnTo>
                  <a:lnTo>
                    <a:pt x="16" y="58"/>
                  </a:lnTo>
                  <a:lnTo>
                    <a:pt x="12" y="64"/>
                  </a:lnTo>
                  <a:lnTo>
                    <a:pt x="6" y="70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6" y="68"/>
                  </a:lnTo>
                  <a:lnTo>
                    <a:pt x="8" y="64"/>
                  </a:lnTo>
                  <a:lnTo>
                    <a:pt x="12" y="58"/>
                  </a:lnTo>
                  <a:lnTo>
                    <a:pt x="14" y="52"/>
                  </a:lnTo>
                  <a:lnTo>
                    <a:pt x="14" y="46"/>
                  </a:lnTo>
                  <a:lnTo>
                    <a:pt x="16" y="38"/>
                  </a:lnTo>
                  <a:lnTo>
                    <a:pt x="14" y="30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8" y="8"/>
                  </a:lnTo>
                  <a:lnTo>
                    <a:pt x="4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73" name="Freeform 17"/>
            <p:cNvSpPr>
              <a:spLocks/>
            </p:cNvSpPr>
            <p:nvPr/>
          </p:nvSpPr>
          <p:spPr bwMode="auto">
            <a:xfrm>
              <a:off x="1586" y="2222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8" y="40"/>
                </a:cxn>
                <a:cxn ang="0">
                  <a:pos x="48" y="8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2" y="2"/>
                </a:cxn>
                <a:cxn ang="0">
                  <a:pos x="52" y="4"/>
                </a:cxn>
                <a:cxn ang="0">
                  <a:pos x="52" y="8"/>
                </a:cxn>
                <a:cxn ang="0">
                  <a:pos x="52" y="54"/>
                </a:cxn>
                <a:cxn ang="0">
                  <a:pos x="50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8" y="52"/>
                </a:cxn>
                <a:cxn ang="0">
                  <a:pos x="20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2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0" y="48"/>
                </a:cxn>
                <a:cxn ang="0">
                  <a:pos x="12" y="44"/>
                </a:cxn>
                <a:cxn ang="0">
                  <a:pos x="12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8" y="40"/>
                  </a:lnTo>
                  <a:lnTo>
                    <a:pt x="48" y="8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2" y="4"/>
                  </a:lnTo>
                  <a:lnTo>
                    <a:pt x="52" y="8"/>
                  </a:lnTo>
                  <a:lnTo>
                    <a:pt x="52" y="54"/>
                  </a:lnTo>
                  <a:lnTo>
                    <a:pt x="50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0" y="48"/>
                  </a:lnTo>
                  <a:lnTo>
                    <a:pt x="12" y="44"/>
                  </a:lnTo>
                  <a:lnTo>
                    <a:pt x="12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74" name="Freeform 18"/>
            <p:cNvSpPr>
              <a:spLocks noEditPoints="1"/>
            </p:cNvSpPr>
            <p:nvPr/>
          </p:nvSpPr>
          <p:spPr bwMode="auto">
            <a:xfrm>
              <a:off x="1646" y="2222"/>
              <a:ext cx="42" cy="52"/>
            </a:xfrm>
            <a:custGeom>
              <a:avLst/>
              <a:gdLst/>
              <a:ahLst/>
              <a:cxnLst>
                <a:cxn ang="0">
                  <a:pos x="16" y="28"/>
                </a:cxn>
                <a:cxn ang="0">
                  <a:pos x="16" y="44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8" y="52"/>
                </a:cxn>
                <a:cxn ang="0">
                  <a:pos x="20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4"/>
                </a:cxn>
                <a:cxn ang="0">
                  <a:pos x="8" y="8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4" y="2"/>
                </a:cxn>
                <a:cxn ang="0">
                  <a:pos x="38" y="6"/>
                </a:cxn>
                <a:cxn ang="0">
                  <a:pos x="40" y="10"/>
                </a:cxn>
                <a:cxn ang="0">
                  <a:pos x="42" y="14"/>
                </a:cxn>
                <a:cxn ang="0">
                  <a:pos x="40" y="20"/>
                </a:cxn>
                <a:cxn ang="0">
                  <a:pos x="36" y="24"/>
                </a:cxn>
                <a:cxn ang="0">
                  <a:pos x="32" y="28"/>
                </a:cxn>
                <a:cxn ang="0">
                  <a:pos x="24" y="28"/>
                </a:cxn>
                <a:cxn ang="0">
                  <a:pos x="22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2" y="26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2" y="20"/>
                </a:cxn>
                <a:cxn ang="0">
                  <a:pos x="32" y="14"/>
                </a:cxn>
                <a:cxn ang="0">
                  <a:pos x="32" y="12"/>
                </a:cxn>
                <a:cxn ang="0">
                  <a:pos x="30" y="8"/>
                </a:cxn>
                <a:cxn ang="0">
                  <a:pos x="28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6"/>
                </a:cxn>
              </a:cxnLst>
              <a:rect l="0" t="0" r="r" b="b"/>
              <a:pathLst>
                <a:path w="42" h="52">
                  <a:moveTo>
                    <a:pt x="16" y="28"/>
                  </a:moveTo>
                  <a:lnTo>
                    <a:pt x="16" y="44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8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8" y="6"/>
                  </a:lnTo>
                  <a:lnTo>
                    <a:pt x="40" y="10"/>
                  </a:lnTo>
                  <a:lnTo>
                    <a:pt x="42" y="14"/>
                  </a:lnTo>
                  <a:lnTo>
                    <a:pt x="40" y="20"/>
                  </a:lnTo>
                  <a:lnTo>
                    <a:pt x="36" y="24"/>
                  </a:lnTo>
                  <a:lnTo>
                    <a:pt x="32" y="28"/>
                  </a:lnTo>
                  <a:lnTo>
                    <a:pt x="24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6" y="28"/>
                  </a:lnTo>
                  <a:close/>
                  <a:moveTo>
                    <a:pt x="16" y="26"/>
                  </a:moveTo>
                  <a:lnTo>
                    <a:pt x="18" y="26"/>
                  </a:lnTo>
                  <a:lnTo>
                    <a:pt x="18" y="26"/>
                  </a:lnTo>
                  <a:lnTo>
                    <a:pt x="20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2" y="20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8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75" name="Freeform 19"/>
            <p:cNvSpPr>
              <a:spLocks/>
            </p:cNvSpPr>
            <p:nvPr/>
          </p:nvSpPr>
          <p:spPr bwMode="auto">
            <a:xfrm>
              <a:off x="1692" y="2220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8" y="68"/>
                </a:cxn>
                <a:cxn ang="0">
                  <a:pos x="12" y="64"/>
                </a:cxn>
                <a:cxn ang="0">
                  <a:pos x="8" y="58"/>
                </a:cxn>
                <a:cxn ang="0">
                  <a:pos x="4" y="52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2" y="28"/>
                </a:cxn>
                <a:cxn ang="0">
                  <a:pos x="4" y="20"/>
                </a:cxn>
                <a:cxn ang="0">
                  <a:pos x="6" y="14"/>
                </a:cxn>
                <a:cxn ang="0">
                  <a:pos x="12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8" y="4"/>
                </a:cxn>
                <a:cxn ang="0">
                  <a:pos x="14" y="8"/>
                </a:cxn>
                <a:cxn ang="0">
                  <a:pos x="12" y="14"/>
                </a:cxn>
                <a:cxn ang="0">
                  <a:pos x="10" y="20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10" y="50"/>
                </a:cxn>
                <a:cxn ang="0">
                  <a:pos x="10" y="54"/>
                </a:cxn>
                <a:cxn ang="0">
                  <a:pos x="12" y="58"/>
                </a:cxn>
                <a:cxn ang="0">
                  <a:pos x="14" y="62"/>
                </a:cxn>
                <a:cxn ang="0">
                  <a:pos x="16" y="64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8" y="68"/>
                  </a:lnTo>
                  <a:lnTo>
                    <a:pt x="12" y="64"/>
                  </a:lnTo>
                  <a:lnTo>
                    <a:pt x="8" y="58"/>
                  </a:lnTo>
                  <a:lnTo>
                    <a:pt x="4" y="52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2" y="14"/>
                  </a:lnTo>
                  <a:lnTo>
                    <a:pt x="10" y="20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10" y="50"/>
                  </a:lnTo>
                  <a:lnTo>
                    <a:pt x="10" y="54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76" name="Freeform 20"/>
            <p:cNvSpPr>
              <a:spLocks/>
            </p:cNvSpPr>
            <p:nvPr/>
          </p:nvSpPr>
          <p:spPr bwMode="auto">
            <a:xfrm>
              <a:off x="1716" y="2240"/>
              <a:ext cx="58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4" y="6"/>
                </a:cxn>
                <a:cxn ang="0">
                  <a:pos x="20" y="26"/>
                </a:cxn>
                <a:cxn ang="0">
                  <a:pos x="28" y="8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34" y="4"/>
                </a:cxn>
                <a:cxn ang="0">
                  <a:pos x="34" y="4"/>
                </a:cxn>
                <a:cxn ang="0">
                  <a:pos x="34" y="6"/>
                </a:cxn>
                <a:cxn ang="0">
                  <a:pos x="44" y="26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2"/>
                </a:cxn>
                <a:cxn ang="0">
                  <a:pos x="54" y="6"/>
                </a:cxn>
                <a:cxn ang="0">
                  <a:pos x="42" y="36"/>
                </a:cxn>
                <a:cxn ang="0">
                  <a:pos x="40" y="36"/>
                </a:cxn>
                <a:cxn ang="0">
                  <a:pos x="30" y="12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6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8" h="36">
                  <a:moveTo>
                    <a:pt x="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20" y="26"/>
                  </a:lnTo>
                  <a:lnTo>
                    <a:pt x="28" y="8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4" y="6"/>
                  </a:lnTo>
                  <a:lnTo>
                    <a:pt x="44" y="26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2"/>
                  </a:lnTo>
                  <a:lnTo>
                    <a:pt x="54" y="6"/>
                  </a:lnTo>
                  <a:lnTo>
                    <a:pt x="42" y="36"/>
                  </a:lnTo>
                  <a:lnTo>
                    <a:pt x="40" y="36"/>
                  </a:lnTo>
                  <a:lnTo>
                    <a:pt x="30" y="12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6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77" name="Freeform 21"/>
            <p:cNvSpPr>
              <a:spLocks noEditPoints="1"/>
            </p:cNvSpPr>
            <p:nvPr/>
          </p:nvSpPr>
          <p:spPr bwMode="auto">
            <a:xfrm>
              <a:off x="1776" y="2238"/>
              <a:ext cx="34" cy="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2" y="12"/>
                </a:cxn>
                <a:cxn ang="0">
                  <a:pos x="34" y="18"/>
                </a:cxn>
                <a:cxn ang="0">
                  <a:pos x="32" y="24"/>
                </a:cxn>
                <a:cxn ang="0">
                  <a:pos x="32" y="28"/>
                </a:cxn>
                <a:cxn ang="0">
                  <a:pos x="28" y="32"/>
                </a:cxn>
                <a:cxn ang="0">
                  <a:pos x="24" y="36"/>
                </a:cxn>
                <a:cxn ang="0">
                  <a:pos x="20" y="38"/>
                </a:cxn>
                <a:cxn ang="0">
                  <a:pos x="16" y="38"/>
                </a:cxn>
                <a:cxn ang="0">
                  <a:pos x="10" y="38"/>
                </a:cxn>
                <a:cxn ang="0">
                  <a:pos x="6" y="34"/>
                </a:cxn>
                <a:cxn ang="0">
                  <a:pos x="4" y="32"/>
                </a:cxn>
                <a:cxn ang="0">
                  <a:pos x="0" y="26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2" y="4"/>
                </a:cxn>
                <a:cxn ang="0">
                  <a:pos x="10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6" y="12"/>
                </a:cxn>
                <a:cxn ang="0">
                  <a:pos x="6" y="16"/>
                </a:cxn>
                <a:cxn ang="0">
                  <a:pos x="6" y="24"/>
                </a:cxn>
                <a:cxn ang="0">
                  <a:pos x="10" y="30"/>
                </a:cxn>
                <a:cxn ang="0">
                  <a:pos x="12" y="34"/>
                </a:cxn>
                <a:cxn ang="0">
                  <a:pos x="18" y="36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6" y="28"/>
                </a:cxn>
                <a:cxn ang="0">
                  <a:pos x="26" y="22"/>
                </a:cxn>
                <a:cxn ang="0">
                  <a:pos x="26" y="16"/>
                </a:cxn>
                <a:cxn ang="0">
                  <a:pos x="24" y="10"/>
                </a:cxn>
                <a:cxn ang="0">
                  <a:pos x="22" y="6"/>
                </a:cxn>
                <a:cxn ang="0">
                  <a:pos x="20" y="4"/>
                </a:cxn>
                <a:cxn ang="0">
                  <a:pos x="16" y="2"/>
                </a:cxn>
              </a:cxnLst>
              <a:rect l="0" t="0" r="r" b="b"/>
              <a:pathLst>
                <a:path w="34" h="38">
                  <a:moveTo>
                    <a:pt x="16" y="0"/>
                  </a:moveTo>
                  <a:lnTo>
                    <a:pt x="22" y="0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2" y="12"/>
                  </a:lnTo>
                  <a:lnTo>
                    <a:pt x="34" y="18"/>
                  </a:lnTo>
                  <a:lnTo>
                    <a:pt x="32" y="24"/>
                  </a:lnTo>
                  <a:lnTo>
                    <a:pt x="32" y="28"/>
                  </a:lnTo>
                  <a:lnTo>
                    <a:pt x="28" y="32"/>
                  </a:lnTo>
                  <a:lnTo>
                    <a:pt x="24" y="36"/>
                  </a:lnTo>
                  <a:lnTo>
                    <a:pt x="20" y="38"/>
                  </a:lnTo>
                  <a:lnTo>
                    <a:pt x="16" y="38"/>
                  </a:lnTo>
                  <a:lnTo>
                    <a:pt x="10" y="38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close/>
                  <a:moveTo>
                    <a:pt x="16" y="2"/>
                  </a:moveTo>
                  <a:lnTo>
                    <a:pt x="12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10" y="30"/>
                  </a:lnTo>
                  <a:lnTo>
                    <a:pt x="12" y="34"/>
                  </a:lnTo>
                  <a:lnTo>
                    <a:pt x="18" y="36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6" y="28"/>
                  </a:lnTo>
                  <a:lnTo>
                    <a:pt x="26" y="22"/>
                  </a:lnTo>
                  <a:lnTo>
                    <a:pt x="26" y="16"/>
                  </a:lnTo>
                  <a:lnTo>
                    <a:pt x="24" y="10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78" name="Freeform 22"/>
            <p:cNvSpPr>
              <a:spLocks/>
            </p:cNvSpPr>
            <p:nvPr/>
          </p:nvSpPr>
          <p:spPr bwMode="auto">
            <a:xfrm>
              <a:off x="1814" y="2238"/>
              <a:ext cx="26" cy="3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10"/>
                </a:cxn>
                <a:cxn ang="0">
                  <a:pos x="14" y="4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4" y="2"/>
                </a:cxn>
                <a:cxn ang="0">
                  <a:pos x="26" y="4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4" y="8"/>
                </a:cxn>
                <a:cxn ang="0">
                  <a:pos x="24" y="10"/>
                </a:cxn>
                <a:cxn ang="0">
                  <a:pos x="22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28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6"/>
                </a:cxn>
                <a:cxn ang="0">
                  <a:pos x="4" y="36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6"/>
                </a:cxn>
                <a:cxn ang="0">
                  <a:pos x="4" y="10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</a:cxnLst>
              <a:rect l="0" t="0" r="r" b="b"/>
              <a:pathLst>
                <a:path w="26" h="36">
                  <a:moveTo>
                    <a:pt x="12" y="0"/>
                  </a:moveTo>
                  <a:lnTo>
                    <a:pt x="12" y="10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79" name="Freeform 23"/>
            <p:cNvSpPr>
              <a:spLocks/>
            </p:cNvSpPr>
            <p:nvPr/>
          </p:nvSpPr>
          <p:spPr bwMode="auto">
            <a:xfrm>
              <a:off x="1840" y="2220"/>
              <a:ext cx="40" cy="54"/>
            </a:xfrm>
            <a:custGeom>
              <a:avLst/>
              <a:gdLst/>
              <a:ahLst/>
              <a:cxnLst>
                <a:cxn ang="0">
                  <a:pos x="12" y="34"/>
                </a:cxn>
                <a:cxn ang="0">
                  <a:pos x="24" y="24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24" y="20"/>
                </a:cxn>
                <a:cxn ang="0">
                  <a:pos x="22" y="20"/>
                </a:cxn>
                <a:cxn ang="0">
                  <a:pos x="38" y="20"/>
                </a:cxn>
                <a:cxn ang="0">
                  <a:pos x="32" y="20"/>
                </a:cxn>
                <a:cxn ang="0">
                  <a:pos x="28" y="24"/>
                </a:cxn>
                <a:cxn ang="0">
                  <a:pos x="28" y="44"/>
                </a:cxn>
                <a:cxn ang="0">
                  <a:pos x="34" y="50"/>
                </a:cxn>
                <a:cxn ang="0">
                  <a:pos x="36" y="52"/>
                </a:cxn>
                <a:cxn ang="0">
                  <a:pos x="40" y="54"/>
                </a:cxn>
                <a:cxn ang="0">
                  <a:pos x="22" y="54"/>
                </a:cxn>
                <a:cxn ang="0">
                  <a:pos x="24" y="54"/>
                </a:cxn>
                <a:cxn ang="0">
                  <a:pos x="24" y="52"/>
                </a:cxn>
                <a:cxn ang="0">
                  <a:pos x="24" y="50"/>
                </a:cxn>
                <a:cxn ang="0">
                  <a:pos x="12" y="34"/>
                </a:cxn>
                <a:cxn ang="0">
                  <a:pos x="12" y="50"/>
                </a:cxn>
                <a:cxn ang="0">
                  <a:pos x="12" y="52"/>
                </a:cxn>
                <a:cxn ang="0">
                  <a:pos x="14" y="54"/>
                </a:cxn>
                <a:cxn ang="0">
                  <a:pos x="16" y="54"/>
                </a:cxn>
                <a:cxn ang="0">
                  <a:pos x="0" y="54"/>
                </a:cxn>
                <a:cxn ang="0">
                  <a:pos x="4" y="54"/>
                </a:cxn>
                <a:cxn ang="0">
                  <a:pos x="4" y="52"/>
                </a:cxn>
                <a:cxn ang="0">
                  <a:pos x="6" y="46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40" h="54">
                  <a:moveTo>
                    <a:pt x="12" y="0"/>
                  </a:moveTo>
                  <a:lnTo>
                    <a:pt x="12" y="34"/>
                  </a:lnTo>
                  <a:lnTo>
                    <a:pt x="22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4" y="20"/>
                  </a:lnTo>
                  <a:lnTo>
                    <a:pt x="32" y="20"/>
                  </a:lnTo>
                  <a:lnTo>
                    <a:pt x="30" y="22"/>
                  </a:lnTo>
                  <a:lnTo>
                    <a:pt x="28" y="24"/>
                  </a:lnTo>
                  <a:lnTo>
                    <a:pt x="18" y="32"/>
                  </a:lnTo>
                  <a:lnTo>
                    <a:pt x="28" y="44"/>
                  </a:lnTo>
                  <a:lnTo>
                    <a:pt x="32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8" y="54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22" y="54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2"/>
                  </a:lnTo>
                  <a:lnTo>
                    <a:pt x="26" y="52"/>
                  </a:lnTo>
                  <a:lnTo>
                    <a:pt x="24" y="50"/>
                  </a:lnTo>
                  <a:lnTo>
                    <a:pt x="24" y="48"/>
                  </a:lnTo>
                  <a:lnTo>
                    <a:pt x="12" y="34"/>
                  </a:lnTo>
                  <a:lnTo>
                    <a:pt x="12" y="46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6" y="46"/>
                  </a:lnTo>
                  <a:lnTo>
                    <a:pt x="6" y="14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80" name="Freeform 24"/>
            <p:cNvSpPr>
              <a:spLocks noEditPoints="1"/>
            </p:cNvSpPr>
            <p:nvPr/>
          </p:nvSpPr>
          <p:spPr bwMode="auto">
            <a:xfrm>
              <a:off x="1880" y="2238"/>
              <a:ext cx="30" cy="38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8" y="22"/>
                </a:cxn>
                <a:cxn ang="0">
                  <a:pos x="10" y="26"/>
                </a:cxn>
                <a:cxn ang="0">
                  <a:pos x="14" y="30"/>
                </a:cxn>
                <a:cxn ang="0">
                  <a:pos x="20" y="32"/>
                </a:cxn>
                <a:cxn ang="0">
                  <a:pos x="22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30" y="22"/>
                </a:cxn>
                <a:cxn ang="0">
                  <a:pos x="30" y="24"/>
                </a:cxn>
                <a:cxn ang="0">
                  <a:pos x="30" y="28"/>
                </a:cxn>
                <a:cxn ang="0">
                  <a:pos x="26" y="34"/>
                </a:cxn>
                <a:cxn ang="0">
                  <a:pos x="22" y="36"/>
                </a:cxn>
                <a:cxn ang="0">
                  <a:pos x="16" y="38"/>
                </a:cxn>
                <a:cxn ang="0">
                  <a:pos x="10" y="36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20"/>
                </a:cxn>
                <a:cxn ang="0">
                  <a:pos x="2" y="14"/>
                </a:cxn>
                <a:cxn ang="0">
                  <a:pos x="2" y="10"/>
                </a:cxn>
                <a:cxn ang="0">
                  <a:pos x="6" y="6"/>
                </a:cxn>
                <a:cxn ang="0">
                  <a:pos x="10" y="2"/>
                </a:cxn>
                <a:cxn ang="0">
                  <a:pos x="18" y="0"/>
                </a:cxn>
                <a:cxn ang="0">
                  <a:pos x="22" y="2"/>
                </a:cxn>
                <a:cxn ang="0">
                  <a:pos x="28" y="4"/>
                </a:cxn>
                <a:cxn ang="0">
                  <a:pos x="30" y="8"/>
                </a:cxn>
                <a:cxn ang="0">
                  <a:pos x="30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6" y="12"/>
                </a:cxn>
              </a:cxnLst>
              <a:rect l="0" t="0" r="r" b="b"/>
              <a:pathLst>
                <a:path w="30" h="38">
                  <a:moveTo>
                    <a:pt x="6" y="14"/>
                  </a:moveTo>
                  <a:lnTo>
                    <a:pt x="8" y="22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30" y="22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26" y="34"/>
                  </a:lnTo>
                  <a:lnTo>
                    <a:pt x="22" y="36"/>
                  </a:lnTo>
                  <a:lnTo>
                    <a:pt x="16" y="38"/>
                  </a:lnTo>
                  <a:lnTo>
                    <a:pt x="10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8" y="4"/>
                  </a:lnTo>
                  <a:lnTo>
                    <a:pt x="30" y="8"/>
                  </a:lnTo>
                  <a:lnTo>
                    <a:pt x="30" y="14"/>
                  </a:lnTo>
                  <a:lnTo>
                    <a:pt x="6" y="14"/>
                  </a:lnTo>
                  <a:close/>
                  <a:moveTo>
                    <a:pt x="6" y="12"/>
                  </a:moveTo>
                  <a:lnTo>
                    <a:pt x="22" y="12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81" name="Freeform 25"/>
            <p:cNvSpPr>
              <a:spLocks/>
            </p:cNvSpPr>
            <p:nvPr/>
          </p:nvSpPr>
          <p:spPr bwMode="auto">
            <a:xfrm>
              <a:off x="1916" y="2238"/>
              <a:ext cx="24" cy="3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10"/>
                </a:cxn>
                <a:cxn ang="0">
                  <a:pos x="14" y="4"/>
                </a:cxn>
                <a:cxn ang="0">
                  <a:pos x="16" y="2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4" y="8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0" y="8"/>
                </a:cxn>
                <a:cxn ang="0">
                  <a:pos x="18" y="8"/>
                </a:cxn>
                <a:cxn ang="0">
                  <a:pos x="18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10"/>
                </a:cxn>
                <a:cxn ang="0">
                  <a:pos x="10" y="12"/>
                </a:cxn>
                <a:cxn ang="0">
                  <a:pos x="10" y="28"/>
                </a:cxn>
                <a:cxn ang="0">
                  <a:pos x="10" y="32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6"/>
                </a:cxn>
                <a:cxn ang="0">
                  <a:pos x="4" y="10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4" h="36">
                  <a:moveTo>
                    <a:pt x="10" y="0"/>
                  </a:moveTo>
                  <a:lnTo>
                    <a:pt x="10" y="10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2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82" name="Freeform 26"/>
            <p:cNvSpPr>
              <a:spLocks/>
            </p:cNvSpPr>
            <p:nvPr/>
          </p:nvSpPr>
          <p:spPr bwMode="auto">
            <a:xfrm>
              <a:off x="1946" y="2238"/>
              <a:ext cx="24" cy="3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12"/>
                </a:cxn>
                <a:cxn ang="0">
                  <a:pos x="20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4" y="10"/>
                </a:cxn>
                <a:cxn ang="0">
                  <a:pos x="6" y="10"/>
                </a:cxn>
                <a:cxn ang="0">
                  <a:pos x="6" y="12"/>
                </a:cxn>
                <a:cxn ang="0">
                  <a:pos x="10" y="14"/>
                </a:cxn>
                <a:cxn ang="0">
                  <a:pos x="16" y="16"/>
                </a:cxn>
                <a:cxn ang="0">
                  <a:pos x="20" y="20"/>
                </a:cxn>
                <a:cxn ang="0">
                  <a:pos x="22" y="24"/>
                </a:cxn>
                <a:cxn ang="0">
                  <a:pos x="24" y="26"/>
                </a:cxn>
                <a:cxn ang="0">
                  <a:pos x="22" y="32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2" y="38"/>
                </a:cxn>
                <a:cxn ang="0">
                  <a:pos x="8" y="38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0" y="36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8" y="34"/>
                </a:cxn>
                <a:cxn ang="0">
                  <a:pos x="12" y="36"/>
                </a:cxn>
                <a:cxn ang="0">
                  <a:pos x="14" y="34"/>
                </a:cxn>
                <a:cxn ang="0">
                  <a:pos x="16" y="34"/>
                </a:cxn>
                <a:cxn ang="0">
                  <a:pos x="16" y="32"/>
                </a:cxn>
                <a:cxn ang="0">
                  <a:pos x="18" y="30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2" y="24"/>
                </a:cxn>
                <a:cxn ang="0">
                  <a:pos x="8" y="20"/>
                </a:cxn>
                <a:cxn ang="0">
                  <a:pos x="4" y="18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2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4" h="38">
                  <a:moveTo>
                    <a:pt x="20" y="0"/>
                  </a:moveTo>
                  <a:lnTo>
                    <a:pt x="20" y="12"/>
                  </a:lnTo>
                  <a:lnTo>
                    <a:pt x="20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10" y="14"/>
                  </a:lnTo>
                  <a:lnTo>
                    <a:pt x="16" y="16"/>
                  </a:lnTo>
                  <a:lnTo>
                    <a:pt x="20" y="20"/>
                  </a:lnTo>
                  <a:lnTo>
                    <a:pt x="22" y="24"/>
                  </a:lnTo>
                  <a:lnTo>
                    <a:pt x="24" y="26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4" y="34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8" y="30"/>
                  </a:lnTo>
                  <a:lnTo>
                    <a:pt x="16" y="28"/>
                  </a:lnTo>
                  <a:lnTo>
                    <a:pt x="16" y="26"/>
                  </a:lnTo>
                  <a:lnTo>
                    <a:pt x="12" y="24"/>
                  </a:lnTo>
                  <a:lnTo>
                    <a:pt x="8" y="20"/>
                  </a:lnTo>
                  <a:lnTo>
                    <a:pt x="4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83" name="Freeform 27"/>
            <p:cNvSpPr>
              <a:spLocks/>
            </p:cNvSpPr>
            <p:nvPr/>
          </p:nvSpPr>
          <p:spPr bwMode="auto">
            <a:xfrm>
              <a:off x="1974" y="2220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8" y="20"/>
                </a:cxn>
                <a:cxn ang="0">
                  <a:pos x="20" y="28"/>
                </a:cxn>
                <a:cxn ang="0">
                  <a:pos x="22" y="36"/>
                </a:cxn>
                <a:cxn ang="0">
                  <a:pos x="20" y="44"/>
                </a:cxn>
                <a:cxn ang="0">
                  <a:pos x="18" y="50"/>
                </a:cxn>
                <a:cxn ang="0">
                  <a:pos x="16" y="58"/>
                </a:cxn>
                <a:cxn ang="0">
                  <a:pos x="10" y="64"/>
                </a:cxn>
                <a:cxn ang="0">
                  <a:pos x="6" y="68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4" y="66"/>
                </a:cxn>
                <a:cxn ang="0">
                  <a:pos x="8" y="6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14" y="44"/>
                </a:cxn>
                <a:cxn ang="0">
                  <a:pos x="14" y="36"/>
                </a:cxn>
                <a:cxn ang="0">
                  <a:pos x="14" y="28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0" y="28"/>
                  </a:lnTo>
                  <a:lnTo>
                    <a:pt x="22" y="36"/>
                  </a:lnTo>
                  <a:lnTo>
                    <a:pt x="20" y="44"/>
                  </a:lnTo>
                  <a:lnTo>
                    <a:pt x="18" y="50"/>
                  </a:lnTo>
                  <a:lnTo>
                    <a:pt x="16" y="58"/>
                  </a:lnTo>
                  <a:lnTo>
                    <a:pt x="10" y="64"/>
                  </a:lnTo>
                  <a:lnTo>
                    <a:pt x="6" y="68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6"/>
                  </a:lnTo>
                  <a:lnTo>
                    <a:pt x="8" y="62"/>
                  </a:lnTo>
                  <a:lnTo>
                    <a:pt x="10" y="58"/>
                  </a:lnTo>
                  <a:lnTo>
                    <a:pt x="12" y="52"/>
                  </a:lnTo>
                  <a:lnTo>
                    <a:pt x="14" y="44"/>
                  </a:lnTo>
                  <a:lnTo>
                    <a:pt x="14" y="36"/>
                  </a:lnTo>
                  <a:lnTo>
                    <a:pt x="14" y="28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84" name="Freeform 28"/>
            <p:cNvSpPr>
              <a:spLocks/>
            </p:cNvSpPr>
            <p:nvPr/>
          </p:nvSpPr>
          <p:spPr bwMode="auto">
            <a:xfrm>
              <a:off x="2602" y="2222"/>
              <a:ext cx="56" cy="5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0"/>
                </a:cxn>
                <a:cxn ang="0">
                  <a:pos x="52" y="2"/>
                </a:cxn>
                <a:cxn ang="0">
                  <a:pos x="50" y="2"/>
                </a:cxn>
                <a:cxn ang="0">
                  <a:pos x="50" y="6"/>
                </a:cxn>
                <a:cxn ang="0">
                  <a:pos x="48" y="8"/>
                </a:cxn>
                <a:cxn ang="0">
                  <a:pos x="30" y="54"/>
                </a:cxn>
                <a:cxn ang="0">
                  <a:pos x="28" y="54"/>
                </a:cxn>
                <a:cxn ang="0">
                  <a:pos x="8" y="8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6"/>
                </a:cxn>
                <a:cxn ang="0">
                  <a:pos x="16" y="10"/>
                </a:cxn>
                <a:cxn ang="0">
                  <a:pos x="30" y="42"/>
                </a:cxn>
                <a:cxn ang="0">
                  <a:pos x="42" y="10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56" y="0"/>
                </a:cxn>
              </a:cxnLst>
              <a:rect l="0" t="0" r="r" b="b"/>
              <a:pathLst>
                <a:path w="56" h="54">
                  <a:moveTo>
                    <a:pt x="56" y="0"/>
                  </a:moveTo>
                  <a:lnTo>
                    <a:pt x="56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8" y="8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6" y="10"/>
                  </a:lnTo>
                  <a:lnTo>
                    <a:pt x="30" y="42"/>
                  </a:lnTo>
                  <a:lnTo>
                    <a:pt x="42" y="10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85" name="Freeform 29"/>
            <p:cNvSpPr>
              <a:spLocks noEditPoints="1"/>
            </p:cNvSpPr>
            <p:nvPr/>
          </p:nvSpPr>
          <p:spPr bwMode="auto">
            <a:xfrm>
              <a:off x="2658" y="2222"/>
              <a:ext cx="42" cy="52"/>
            </a:xfrm>
            <a:custGeom>
              <a:avLst/>
              <a:gdLst/>
              <a:ahLst/>
              <a:cxnLst>
                <a:cxn ang="0">
                  <a:pos x="16" y="28"/>
                </a:cxn>
                <a:cxn ang="0">
                  <a:pos x="16" y="44"/>
                </a:cxn>
                <a:cxn ang="0">
                  <a:pos x="16" y="48"/>
                </a:cxn>
                <a:cxn ang="0">
                  <a:pos x="18" y="50"/>
                </a:cxn>
                <a:cxn ang="0">
                  <a:pos x="18" y="52"/>
                </a:cxn>
                <a:cxn ang="0">
                  <a:pos x="22" y="52"/>
                </a:cxn>
                <a:cxn ang="0">
                  <a:pos x="24" y="52"/>
                </a:cxn>
                <a:cxn ang="0">
                  <a:pos x="24" y="5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2"/>
                </a:cxn>
                <a:cxn ang="0">
                  <a:pos x="6" y="52"/>
                </a:cxn>
                <a:cxn ang="0">
                  <a:pos x="8" y="50"/>
                </a:cxn>
                <a:cxn ang="0">
                  <a:pos x="8" y="48"/>
                </a:cxn>
                <a:cxn ang="0">
                  <a:pos x="8" y="44"/>
                </a:cxn>
                <a:cxn ang="0">
                  <a:pos x="8" y="8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8" y="0"/>
                </a:cxn>
                <a:cxn ang="0">
                  <a:pos x="32" y="2"/>
                </a:cxn>
                <a:cxn ang="0">
                  <a:pos x="36" y="2"/>
                </a:cxn>
                <a:cxn ang="0">
                  <a:pos x="38" y="6"/>
                </a:cxn>
                <a:cxn ang="0">
                  <a:pos x="42" y="10"/>
                </a:cxn>
                <a:cxn ang="0">
                  <a:pos x="42" y="14"/>
                </a:cxn>
                <a:cxn ang="0">
                  <a:pos x="40" y="20"/>
                </a:cxn>
                <a:cxn ang="0">
                  <a:pos x="38" y="24"/>
                </a:cxn>
                <a:cxn ang="0">
                  <a:pos x="32" y="28"/>
                </a:cxn>
                <a:cxn ang="0">
                  <a:pos x="26" y="28"/>
                </a:cxn>
                <a:cxn ang="0">
                  <a:pos x="24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26" y="26"/>
                </a:cxn>
                <a:cxn ang="0">
                  <a:pos x="30" y="22"/>
                </a:cxn>
                <a:cxn ang="0">
                  <a:pos x="32" y="20"/>
                </a:cxn>
                <a:cxn ang="0">
                  <a:pos x="32" y="14"/>
                </a:cxn>
                <a:cxn ang="0">
                  <a:pos x="32" y="12"/>
                </a:cxn>
                <a:cxn ang="0">
                  <a:pos x="32" y="8"/>
                </a:cxn>
                <a:cxn ang="0">
                  <a:pos x="30" y="6"/>
                </a:cxn>
                <a:cxn ang="0">
                  <a:pos x="28" y="4"/>
                </a:cxn>
                <a:cxn ang="0">
                  <a:pos x="24" y="2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6"/>
                </a:cxn>
              </a:cxnLst>
              <a:rect l="0" t="0" r="r" b="b"/>
              <a:pathLst>
                <a:path w="42" h="52">
                  <a:moveTo>
                    <a:pt x="16" y="28"/>
                  </a:moveTo>
                  <a:lnTo>
                    <a:pt x="16" y="44"/>
                  </a:lnTo>
                  <a:lnTo>
                    <a:pt x="16" y="48"/>
                  </a:lnTo>
                  <a:lnTo>
                    <a:pt x="18" y="50"/>
                  </a:lnTo>
                  <a:lnTo>
                    <a:pt x="18" y="52"/>
                  </a:lnTo>
                  <a:lnTo>
                    <a:pt x="22" y="52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6" y="52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8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6" y="2"/>
                  </a:lnTo>
                  <a:lnTo>
                    <a:pt x="38" y="6"/>
                  </a:lnTo>
                  <a:lnTo>
                    <a:pt x="42" y="10"/>
                  </a:lnTo>
                  <a:lnTo>
                    <a:pt x="42" y="14"/>
                  </a:lnTo>
                  <a:lnTo>
                    <a:pt x="40" y="20"/>
                  </a:lnTo>
                  <a:lnTo>
                    <a:pt x="38" y="24"/>
                  </a:lnTo>
                  <a:lnTo>
                    <a:pt x="32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6" y="28"/>
                  </a:lnTo>
                  <a:close/>
                  <a:moveTo>
                    <a:pt x="16" y="26"/>
                  </a:moveTo>
                  <a:lnTo>
                    <a:pt x="18" y="26"/>
                  </a:lnTo>
                  <a:lnTo>
                    <a:pt x="20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2" y="8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86" name="Freeform 30"/>
            <p:cNvSpPr>
              <a:spLocks/>
            </p:cNvSpPr>
            <p:nvPr/>
          </p:nvSpPr>
          <p:spPr bwMode="auto">
            <a:xfrm>
              <a:off x="2706" y="2220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6" y="68"/>
                </a:cxn>
                <a:cxn ang="0">
                  <a:pos x="12" y="64"/>
                </a:cxn>
                <a:cxn ang="0">
                  <a:pos x="6" y="58"/>
                </a:cxn>
                <a:cxn ang="0">
                  <a:pos x="2" y="52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0" y="28"/>
                </a:cxn>
                <a:cxn ang="0">
                  <a:pos x="2" y="20"/>
                </a:cxn>
                <a:cxn ang="0">
                  <a:pos x="6" y="14"/>
                </a:cxn>
                <a:cxn ang="0">
                  <a:pos x="10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6" y="4"/>
                </a:cxn>
                <a:cxn ang="0">
                  <a:pos x="14" y="8"/>
                </a:cxn>
                <a:cxn ang="0">
                  <a:pos x="10" y="14"/>
                </a:cxn>
                <a:cxn ang="0">
                  <a:pos x="8" y="20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8" y="50"/>
                </a:cxn>
                <a:cxn ang="0">
                  <a:pos x="10" y="54"/>
                </a:cxn>
                <a:cxn ang="0">
                  <a:pos x="10" y="58"/>
                </a:cxn>
                <a:cxn ang="0">
                  <a:pos x="12" y="62"/>
                </a:cxn>
                <a:cxn ang="0">
                  <a:pos x="14" y="64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6" y="68"/>
                  </a:lnTo>
                  <a:lnTo>
                    <a:pt x="12" y="64"/>
                  </a:lnTo>
                  <a:lnTo>
                    <a:pt x="6" y="58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6" y="4"/>
                  </a:lnTo>
                  <a:lnTo>
                    <a:pt x="14" y="8"/>
                  </a:lnTo>
                  <a:lnTo>
                    <a:pt x="10" y="14"/>
                  </a:lnTo>
                  <a:lnTo>
                    <a:pt x="8" y="20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8" y="50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12" y="62"/>
                  </a:lnTo>
                  <a:lnTo>
                    <a:pt x="14" y="64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87" name="Freeform 31"/>
            <p:cNvSpPr>
              <a:spLocks noEditPoints="1"/>
            </p:cNvSpPr>
            <p:nvPr/>
          </p:nvSpPr>
          <p:spPr bwMode="auto">
            <a:xfrm>
              <a:off x="2732" y="2220"/>
              <a:ext cx="36" cy="56"/>
            </a:xfrm>
            <a:custGeom>
              <a:avLst/>
              <a:gdLst/>
              <a:ahLst/>
              <a:cxnLst>
                <a:cxn ang="0">
                  <a:pos x="24" y="50"/>
                </a:cxn>
                <a:cxn ang="0">
                  <a:pos x="22" y="52"/>
                </a:cxn>
                <a:cxn ang="0">
                  <a:pos x="20" y="54"/>
                </a:cxn>
                <a:cxn ang="0">
                  <a:pos x="16" y="56"/>
                </a:cxn>
                <a:cxn ang="0">
                  <a:pos x="14" y="56"/>
                </a:cxn>
                <a:cxn ang="0">
                  <a:pos x="8" y="54"/>
                </a:cxn>
                <a:cxn ang="0">
                  <a:pos x="4" y="50"/>
                </a:cxn>
                <a:cxn ang="0">
                  <a:pos x="0" y="46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4" y="24"/>
                </a:cxn>
                <a:cxn ang="0">
                  <a:pos x="8" y="22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20" y="20"/>
                </a:cxn>
                <a:cxn ang="0">
                  <a:pos x="24" y="22"/>
                </a:cxn>
                <a:cxn ang="0">
                  <a:pos x="24" y="14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30" y="0"/>
                </a:cxn>
                <a:cxn ang="0">
                  <a:pos x="32" y="0"/>
                </a:cxn>
                <a:cxn ang="0">
                  <a:pos x="32" y="40"/>
                </a:cxn>
                <a:cxn ang="0">
                  <a:pos x="32" y="46"/>
                </a:cxn>
                <a:cxn ang="0">
                  <a:pos x="32" y="48"/>
                </a:cxn>
                <a:cxn ang="0">
                  <a:pos x="32" y="50"/>
                </a:cxn>
                <a:cxn ang="0">
                  <a:pos x="32" y="50"/>
                </a:cxn>
                <a:cxn ang="0">
                  <a:pos x="32" y="52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26" y="56"/>
                </a:cxn>
                <a:cxn ang="0">
                  <a:pos x="24" y="56"/>
                </a:cxn>
                <a:cxn ang="0">
                  <a:pos x="24" y="50"/>
                </a:cxn>
                <a:cxn ang="0">
                  <a:pos x="24" y="46"/>
                </a:cxn>
                <a:cxn ang="0">
                  <a:pos x="24" y="30"/>
                </a:cxn>
                <a:cxn ang="0">
                  <a:pos x="24" y="28"/>
                </a:cxn>
                <a:cxn ang="0">
                  <a:pos x="24" y="24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2" y="22"/>
                </a:cxn>
                <a:cxn ang="0">
                  <a:pos x="10" y="24"/>
                </a:cxn>
                <a:cxn ang="0">
                  <a:pos x="8" y="28"/>
                </a:cxn>
                <a:cxn ang="0">
                  <a:pos x="6" y="36"/>
                </a:cxn>
                <a:cxn ang="0">
                  <a:pos x="8" y="42"/>
                </a:cxn>
                <a:cxn ang="0">
                  <a:pos x="10" y="46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22" y="50"/>
                </a:cxn>
                <a:cxn ang="0">
                  <a:pos x="24" y="46"/>
                </a:cxn>
              </a:cxnLst>
              <a:rect l="0" t="0" r="r" b="b"/>
              <a:pathLst>
                <a:path w="36" h="56">
                  <a:moveTo>
                    <a:pt x="24" y="50"/>
                  </a:moveTo>
                  <a:lnTo>
                    <a:pt x="22" y="52"/>
                  </a:lnTo>
                  <a:lnTo>
                    <a:pt x="20" y="54"/>
                  </a:lnTo>
                  <a:lnTo>
                    <a:pt x="16" y="56"/>
                  </a:lnTo>
                  <a:lnTo>
                    <a:pt x="14" y="56"/>
                  </a:lnTo>
                  <a:lnTo>
                    <a:pt x="8" y="54"/>
                  </a:lnTo>
                  <a:lnTo>
                    <a:pt x="4" y="50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4" y="24"/>
                  </a:lnTo>
                  <a:lnTo>
                    <a:pt x="8" y="22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20" y="20"/>
                  </a:lnTo>
                  <a:lnTo>
                    <a:pt x="24" y="22"/>
                  </a:lnTo>
                  <a:lnTo>
                    <a:pt x="24" y="14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2" y="40"/>
                  </a:lnTo>
                  <a:lnTo>
                    <a:pt x="32" y="46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2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26" y="56"/>
                  </a:lnTo>
                  <a:lnTo>
                    <a:pt x="24" y="56"/>
                  </a:lnTo>
                  <a:lnTo>
                    <a:pt x="24" y="50"/>
                  </a:lnTo>
                  <a:close/>
                  <a:moveTo>
                    <a:pt x="24" y="46"/>
                  </a:moveTo>
                  <a:lnTo>
                    <a:pt x="24" y="30"/>
                  </a:lnTo>
                  <a:lnTo>
                    <a:pt x="24" y="28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8"/>
                  </a:lnTo>
                  <a:lnTo>
                    <a:pt x="6" y="36"/>
                  </a:lnTo>
                  <a:lnTo>
                    <a:pt x="8" y="42"/>
                  </a:lnTo>
                  <a:lnTo>
                    <a:pt x="10" y="46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22" y="50"/>
                  </a:lnTo>
                  <a:lnTo>
                    <a:pt x="24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88" name="Freeform 32"/>
            <p:cNvSpPr>
              <a:spLocks/>
            </p:cNvSpPr>
            <p:nvPr/>
          </p:nvSpPr>
          <p:spPr bwMode="auto">
            <a:xfrm>
              <a:off x="2770" y="2240"/>
              <a:ext cx="38" cy="3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20"/>
                </a:cxn>
                <a:cxn ang="0">
                  <a:pos x="34" y="26"/>
                </a:cxn>
                <a:cxn ang="0">
                  <a:pos x="34" y="28"/>
                </a:cxn>
                <a:cxn ang="0">
                  <a:pos x="34" y="30"/>
                </a:cxn>
                <a:cxn ang="0">
                  <a:pos x="34" y="30"/>
                </a:cxn>
                <a:cxn ang="0">
                  <a:pos x="34" y="32"/>
                </a:cxn>
                <a:cxn ang="0">
                  <a:pos x="36" y="32"/>
                </a:cxn>
                <a:cxn ang="0">
                  <a:pos x="36" y="32"/>
                </a:cxn>
                <a:cxn ang="0">
                  <a:pos x="38" y="30"/>
                </a:cxn>
                <a:cxn ang="0">
                  <a:pos x="38" y="32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6" y="28"/>
                </a:cxn>
                <a:cxn ang="0">
                  <a:pos x="22" y="32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4" y="36"/>
                </a:cxn>
                <a:cxn ang="0">
                  <a:pos x="12" y="36"/>
                </a:cxn>
                <a:cxn ang="0">
                  <a:pos x="8" y="34"/>
                </a:cxn>
                <a:cxn ang="0">
                  <a:pos x="6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4" y="22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22"/>
                </a:cxn>
                <a:cxn ang="0">
                  <a:pos x="12" y="26"/>
                </a:cxn>
                <a:cxn ang="0">
                  <a:pos x="14" y="30"/>
                </a:cxn>
                <a:cxn ang="0">
                  <a:pos x="16" y="30"/>
                </a:cxn>
                <a:cxn ang="0">
                  <a:pos x="18" y="30"/>
                </a:cxn>
                <a:cxn ang="0">
                  <a:pos x="20" y="30"/>
                </a:cxn>
                <a:cxn ang="0">
                  <a:pos x="22" y="30"/>
                </a:cxn>
                <a:cxn ang="0">
                  <a:pos x="24" y="28"/>
                </a:cxn>
                <a:cxn ang="0">
                  <a:pos x="26" y="26"/>
                </a:cxn>
                <a:cxn ang="0">
                  <a:pos x="26" y="6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4" y="0"/>
                </a:cxn>
              </a:cxnLst>
              <a:rect l="0" t="0" r="r" b="b"/>
              <a:pathLst>
                <a:path w="38" h="36">
                  <a:moveTo>
                    <a:pt x="34" y="0"/>
                  </a:moveTo>
                  <a:lnTo>
                    <a:pt x="34" y="20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38" y="32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4" y="22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30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20" y="30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6" y="26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89" name="Freeform 33"/>
            <p:cNvSpPr>
              <a:spLocks/>
            </p:cNvSpPr>
            <p:nvPr/>
          </p:nvSpPr>
          <p:spPr bwMode="auto">
            <a:xfrm>
              <a:off x="2810" y="2238"/>
              <a:ext cx="60" cy="36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8" y="2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32" y="4"/>
                </a:cxn>
                <a:cxn ang="0">
                  <a:pos x="36" y="4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2" y="4"/>
                </a:cxn>
                <a:cxn ang="0">
                  <a:pos x="54" y="10"/>
                </a:cxn>
                <a:cxn ang="0">
                  <a:pos x="54" y="28"/>
                </a:cxn>
                <a:cxn ang="0">
                  <a:pos x="56" y="34"/>
                </a:cxn>
                <a:cxn ang="0">
                  <a:pos x="56" y="36"/>
                </a:cxn>
                <a:cxn ang="0">
                  <a:pos x="60" y="36"/>
                </a:cxn>
                <a:cxn ang="0">
                  <a:pos x="44" y="36"/>
                </a:cxn>
                <a:cxn ang="0">
                  <a:pos x="44" y="36"/>
                </a:cxn>
                <a:cxn ang="0">
                  <a:pos x="46" y="36"/>
                </a:cxn>
                <a:cxn ang="0">
                  <a:pos x="48" y="32"/>
                </a:cxn>
                <a:cxn ang="0">
                  <a:pos x="48" y="28"/>
                </a:cxn>
                <a:cxn ang="0">
                  <a:pos x="48" y="10"/>
                </a:cxn>
                <a:cxn ang="0">
                  <a:pos x="46" y="6"/>
                </a:cxn>
                <a:cxn ang="0">
                  <a:pos x="40" y="6"/>
                </a:cxn>
                <a:cxn ang="0">
                  <a:pos x="36" y="8"/>
                </a:cxn>
                <a:cxn ang="0">
                  <a:pos x="34" y="10"/>
                </a:cxn>
                <a:cxn ang="0">
                  <a:pos x="34" y="28"/>
                </a:cxn>
                <a:cxn ang="0">
                  <a:pos x="34" y="34"/>
                </a:cxn>
                <a:cxn ang="0">
                  <a:pos x="34" y="36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4" y="36"/>
                </a:cxn>
                <a:cxn ang="0">
                  <a:pos x="26" y="34"/>
                </a:cxn>
                <a:cxn ang="0">
                  <a:pos x="26" y="32"/>
                </a:cxn>
                <a:cxn ang="0">
                  <a:pos x="26" y="14"/>
                </a:cxn>
                <a:cxn ang="0">
                  <a:pos x="26" y="8"/>
                </a:cxn>
                <a:cxn ang="0">
                  <a:pos x="20" y="6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2" y="36"/>
                </a:cxn>
                <a:cxn ang="0">
                  <a:pos x="4" y="34"/>
                </a:cxn>
                <a:cxn ang="0">
                  <a:pos x="4" y="28"/>
                </a:cxn>
                <a:cxn ang="0">
                  <a:pos x="4" y="10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60" h="36">
                  <a:moveTo>
                    <a:pt x="12" y="8"/>
                  </a:moveTo>
                  <a:lnTo>
                    <a:pt x="14" y="4"/>
                  </a:lnTo>
                  <a:lnTo>
                    <a:pt x="16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4"/>
                  </a:lnTo>
                  <a:lnTo>
                    <a:pt x="32" y="8"/>
                  </a:lnTo>
                  <a:lnTo>
                    <a:pt x="36" y="4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50" y="2"/>
                  </a:lnTo>
                  <a:lnTo>
                    <a:pt x="52" y="4"/>
                  </a:lnTo>
                  <a:lnTo>
                    <a:pt x="54" y="6"/>
                  </a:lnTo>
                  <a:lnTo>
                    <a:pt x="54" y="10"/>
                  </a:lnTo>
                  <a:lnTo>
                    <a:pt x="54" y="14"/>
                  </a:lnTo>
                  <a:lnTo>
                    <a:pt x="54" y="28"/>
                  </a:lnTo>
                  <a:lnTo>
                    <a:pt x="54" y="32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6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8" y="28"/>
                  </a:lnTo>
                  <a:lnTo>
                    <a:pt x="48" y="14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6" y="6"/>
                  </a:lnTo>
                  <a:lnTo>
                    <a:pt x="42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6" y="8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12"/>
                  </a:lnTo>
                  <a:lnTo>
                    <a:pt x="34" y="28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10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90" name="Freeform 34"/>
            <p:cNvSpPr>
              <a:spLocks noEditPoints="1"/>
            </p:cNvSpPr>
            <p:nvPr/>
          </p:nvSpPr>
          <p:spPr bwMode="auto">
            <a:xfrm>
              <a:off x="2870" y="2238"/>
              <a:ext cx="38" cy="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8"/>
                </a:cxn>
                <a:cxn ang="0">
                  <a:pos x="20" y="2"/>
                </a:cxn>
                <a:cxn ang="0">
                  <a:pos x="26" y="0"/>
                </a:cxn>
                <a:cxn ang="0">
                  <a:pos x="34" y="4"/>
                </a:cxn>
                <a:cxn ang="0">
                  <a:pos x="38" y="18"/>
                </a:cxn>
                <a:cxn ang="0">
                  <a:pos x="36" y="28"/>
                </a:cxn>
                <a:cxn ang="0">
                  <a:pos x="28" y="36"/>
                </a:cxn>
                <a:cxn ang="0">
                  <a:pos x="20" y="38"/>
                </a:cxn>
                <a:cxn ang="0">
                  <a:pos x="16" y="36"/>
                </a:cxn>
                <a:cxn ang="0">
                  <a:pos x="14" y="46"/>
                </a:cxn>
                <a:cxn ang="0">
                  <a:pos x="14" y="52"/>
                </a:cxn>
                <a:cxn ang="0">
                  <a:pos x="16" y="52"/>
                </a:cxn>
                <a:cxn ang="0">
                  <a:pos x="18" y="54"/>
                </a:cxn>
                <a:cxn ang="0">
                  <a:pos x="0" y="54"/>
                </a:cxn>
                <a:cxn ang="0">
                  <a:pos x="2" y="54"/>
                </a:cxn>
                <a:cxn ang="0">
                  <a:pos x="6" y="52"/>
                </a:cxn>
                <a:cxn ang="0">
                  <a:pos x="6" y="52"/>
                </a:cxn>
                <a:cxn ang="0">
                  <a:pos x="8" y="46"/>
                </a:cxn>
                <a:cxn ang="0">
                  <a:pos x="8" y="8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14" y="24"/>
                </a:cxn>
                <a:cxn ang="0">
                  <a:pos x="14" y="30"/>
                </a:cxn>
                <a:cxn ang="0">
                  <a:pos x="18" y="34"/>
                </a:cxn>
                <a:cxn ang="0">
                  <a:pos x="22" y="36"/>
                </a:cxn>
                <a:cxn ang="0">
                  <a:pos x="30" y="32"/>
                </a:cxn>
                <a:cxn ang="0">
                  <a:pos x="32" y="22"/>
                </a:cxn>
                <a:cxn ang="0">
                  <a:pos x="28" y="10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12"/>
                </a:cxn>
              </a:cxnLst>
              <a:rect l="0" t="0" r="r" b="b"/>
              <a:pathLst>
                <a:path w="38" h="54">
                  <a:moveTo>
                    <a:pt x="2" y="4"/>
                  </a:moveTo>
                  <a:lnTo>
                    <a:pt x="12" y="0"/>
                  </a:lnTo>
                  <a:lnTo>
                    <a:pt x="14" y="0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10"/>
                  </a:lnTo>
                  <a:lnTo>
                    <a:pt x="38" y="18"/>
                  </a:lnTo>
                  <a:lnTo>
                    <a:pt x="38" y="24"/>
                  </a:lnTo>
                  <a:lnTo>
                    <a:pt x="36" y="28"/>
                  </a:lnTo>
                  <a:lnTo>
                    <a:pt x="34" y="32"/>
                  </a:lnTo>
                  <a:lnTo>
                    <a:pt x="28" y="36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18" y="36"/>
                  </a:lnTo>
                  <a:lnTo>
                    <a:pt x="16" y="36"/>
                  </a:lnTo>
                  <a:lnTo>
                    <a:pt x="14" y="34"/>
                  </a:lnTo>
                  <a:lnTo>
                    <a:pt x="14" y="46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8" y="50"/>
                  </a:lnTo>
                  <a:lnTo>
                    <a:pt x="8" y="46"/>
                  </a:lnTo>
                  <a:lnTo>
                    <a:pt x="8" y="12"/>
                  </a:lnTo>
                  <a:lnTo>
                    <a:pt x="8" y="8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4"/>
                  </a:lnTo>
                  <a:close/>
                  <a:moveTo>
                    <a:pt x="14" y="12"/>
                  </a:moveTo>
                  <a:lnTo>
                    <a:pt x="14" y="24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6" y="32"/>
                  </a:lnTo>
                  <a:lnTo>
                    <a:pt x="18" y="34"/>
                  </a:lnTo>
                  <a:lnTo>
                    <a:pt x="20" y="34"/>
                  </a:lnTo>
                  <a:lnTo>
                    <a:pt x="22" y="36"/>
                  </a:lnTo>
                  <a:lnTo>
                    <a:pt x="26" y="34"/>
                  </a:lnTo>
                  <a:lnTo>
                    <a:pt x="30" y="32"/>
                  </a:lnTo>
                  <a:lnTo>
                    <a:pt x="32" y="28"/>
                  </a:lnTo>
                  <a:lnTo>
                    <a:pt x="32" y="22"/>
                  </a:lnTo>
                  <a:lnTo>
                    <a:pt x="32" y="14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6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91" name="Freeform 35"/>
            <p:cNvSpPr>
              <a:spLocks noEditPoints="1"/>
            </p:cNvSpPr>
            <p:nvPr/>
          </p:nvSpPr>
          <p:spPr bwMode="auto">
            <a:xfrm>
              <a:off x="2914" y="2238"/>
              <a:ext cx="30" cy="38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22"/>
                </a:cxn>
                <a:cxn ang="0">
                  <a:pos x="10" y="26"/>
                </a:cxn>
                <a:cxn ang="0">
                  <a:pos x="14" y="30"/>
                </a:cxn>
                <a:cxn ang="0">
                  <a:pos x="18" y="32"/>
                </a:cxn>
                <a:cxn ang="0">
                  <a:pos x="22" y="30"/>
                </a:cxn>
                <a:cxn ang="0">
                  <a:pos x="24" y="30"/>
                </a:cxn>
                <a:cxn ang="0">
                  <a:pos x="28" y="26"/>
                </a:cxn>
                <a:cxn ang="0">
                  <a:pos x="30" y="22"/>
                </a:cxn>
                <a:cxn ang="0">
                  <a:pos x="30" y="24"/>
                </a:cxn>
                <a:cxn ang="0">
                  <a:pos x="28" y="28"/>
                </a:cxn>
                <a:cxn ang="0">
                  <a:pos x="26" y="34"/>
                </a:cxn>
                <a:cxn ang="0">
                  <a:pos x="20" y="36"/>
                </a:cxn>
                <a:cxn ang="0">
                  <a:pos x="16" y="38"/>
                </a:cxn>
                <a:cxn ang="0">
                  <a:pos x="10" y="36"/>
                </a:cxn>
                <a:cxn ang="0">
                  <a:pos x="4" y="32"/>
                </a:cxn>
                <a:cxn ang="0">
                  <a:pos x="2" y="26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6" y="4"/>
                </a:cxn>
                <a:cxn ang="0">
                  <a:pos x="30" y="8"/>
                </a:cxn>
                <a:cxn ang="0">
                  <a:pos x="30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6" y="12"/>
                </a:cxn>
              </a:cxnLst>
              <a:rect l="0" t="0" r="r" b="b"/>
              <a:pathLst>
                <a:path w="30" h="38">
                  <a:moveTo>
                    <a:pt x="6" y="14"/>
                  </a:moveTo>
                  <a:lnTo>
                    <a:pt x="6" y="22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30"/>
                  </a:lnTo>
                  <a:lnTo>
                    <a:pt x="28" y="26"/>
                  </a:lnTo>
                  <a:lnTo>
                    <a:pt x="30" y="22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6" y="34"/>
                  </a:lnTo>
                  <a:lnTo>
                    <a:pt x="20" y="36"/>
                  </a:lnTo>
                  <a:lnTo>
                    <a:pt x="16" y="38"/>
                  </a:lnTo>
                  <a:lnTo>
                    <a:pt x="10" y="36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30" y="8"/>
                  </a:lnTo>
                  <a:lnTo>
                    <a:pt x="30" y="14"/>
                  </a:lnTo>
                  <a:lnTo>
                    <a:pt x="6" y="14"/>
                  </a:lnTo>
                  <a:close/>
                  <a:moveTo>
                    <a:pt x="6" y="12"/>
                  </a:moveTo>
                  <a:lnTo>
                    <a:pt x="22" y="12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92" name="Freeform 36"/>
            <p:cNvSpPr>
              <a:spLocks noEditPoints="1"/>
            </p:cNvSpPr>
            <p:nvPr/>
          </p:nvSpPr>
          <p:spPr bwMode="auto">
            <a:xfrm>
              <a:off x="2950" y="2220"/>
              <a:ext cx="36" cy="56"/>
            </a:xfrm>
            <a:custGeom>
              <a:avLst/>
              <a:gdLst/>
              <a:ahLst/>
              <a:cxnLst>
                <a:cxn ang="0">
                  <a:pos x="24" y="50"/>
                </a:cxn>
                <a:cxn ang="0">
                  <a:pos x="22" y="52"/>
                </a:cxn>
                <a:cxn ang="0">
                  <a:pos x="20" y="54"/>
                </a:cxn>
                <a:cxn ang="0">
                  <a:pos x="18" y="56"/>
                </a:cxn>
                <a:cxn ang="0">
                  <a:pos x="14" y="56"/>
                </a:cxn>
                <a:cxn ang="0">
                  <a:pos x="8" y="54"/>
                </a:cxn>
                <a:cxn ang="0">
                  <a:pos x="4" y="50"/>
                </a:cxn>
                <a:cxn ang="0">
                  <a:pos x="0" y="46"/>
                </a:cxn>
                <a:cxn ang="0">
                  <a:pos x="0" y="38"/>
                </a:cxn>
                <a:cxn ang="0">
                  <a:pos x="2" y="32"/>
                </a:cxn>
                <a:cxn ang="0">
                  <a:pos x="4" y="24"/>
                </a:cxn>
                <a:cxn ang="0">
                  <a:pos x="8" y="22"/>
                </a:cxn>
                <a:cxn ang="0">
                  <a:pos x="12" y="18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24" y="22"/>
                </a:cxn>
                <a:cxn ang="0">
                  <a:pos x="24" y="14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30" y="0"/>
                </a:cxn>
                <a:cxn ang="0">
                  <a:pos x="32" y="0"/>
                </a:cxn>
                <a:cxn ang="0">
                  <a:pos x="32" y="40"/>
                </a:cxn>
                <a:cxn ang="0">
                  <a:pos x="32" y="46"/>
                </a:cxn>
                <a:cxn ang="0">
                  <a:pos x="32" y="48"/>
                </a:cxn>
                <a:cxn ang="0">
                  <a:pos x="32" y="50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26" y="56"/>
                </a:cxn>
                <a:cxn ang="0">
                  <a:pos x="24" y="56"/>
                </a:cxn>
                <a:cxn ang="0">
                  <a:pos x="24" y="50"/>
                </a:cxn>
                <a:cxn ang="0">
                  <a:pos x="24" y="46"/>
                </a:cxn>
                <a:cxn ang="0">
                  <a:pos x="24" y="30"/>
                </a:cxn>
                <a:cxn ang="0">
                  <a:pos x="24" y="28"/>
                </a:cxn>
                <a:cxn ang="0">
                  <a:pos x="24" y="24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4" y="22"/>
                </a:cxn>
                <a:cxn ang="0">
                  <a:pos x="10" y="24"/>
                </a:cxn>
                <a:cxn ang="0">
                  <a:pos x="8" y="28"/>
                </a:cxn>
                <a:cxn ang="0">
                  <a:pos x="6" y="36"/>
                </a:cxn>
                <a:cxn ang="0">
                  <a:pos x="8" y="42"/>
                </a:cxn>
                <a:cxn ang="0">
                  <a:pos x="10" y="46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22" y="50"/>
                </a:cxn>
                <a:cxn ang="0">
                  <a:pos x="24" y="46"/>
                </a:cxn>
              </a:cxnLst>
              <a:rect l="0" t="0" r="r" b="b"/>
              <a:pathLst>
                <a:path w="36" h="56">
                  <a:moveTo>
                    <a:pt x="24" y="50"/>
                  </a:moveTo>
                  <a:lnTo>
                    <a:pt x="22" y="52"/>
                  </a:lnTo>
                  <a:lnTo>
                    <a:pt x="20" y="54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8" y="54"/>
                  </a:lnTo>
                  <a:lnTo>
                    <a:pt x="4" y="50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8" y="22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4" y="14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2" y="40"/>
                  </a:lnTo>
                  <a:lnTo>
                    <a:pt x="32" y="46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26" y="56"/>
                  </a:lnTo>
                  <a:lnTo>
                    <a:pt x="24" y="56"/>
                  </a:lnTo>
                  <a:lnTo>
                    <a:pt x="24" y="50"/>
                  </a:lnTo>
                  <a:close/>
                  <a:moveTo>
                    <a:pt x="24" y="46"/>
                  </a:moveTo>
                  <a:lnTo>
                    <a:pt x="24" y="30"/>
                  </a:lnTo>
                  <a:lnTo>
                    <a:pt x="24" y="28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8" y="28"/>
                  </a:lnTo>
                  <a:lnTo>
                    <a:pt x="6" y="36"/>
                  </a:lnTo>
                  <a:lnTo>
                    <a:pt x="8" y="42"/>
                  </a:lnTo>
                  <a:lnTo>
                    <a:pt x="10" y="46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22" y="50"/>
                  </a:lnTo>
                  <a:lnTo>
                    <a:pt x="24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93" name="Freeform 37"/>
            <p:cNvSpPr>
              <a:spLocks/>
            </p:cNvSpPr>
            <p:nvPr/>
          </p:nvSpPr>
          <p:spPr bwMode="auto">
            <a:xfrm>
              <a:off x="2988" y="2220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6" y="12"/>
                </a:cxn>
                <a:cxn ang="0">
                  <a:pos x="20" y="20"/>
                </a:cxn>
                <a:cxn ang="0">
                  <a:pos x="22" y="28"/>
                </a:cxn>
                <a:cxn ang="0">
                  <a:pos x="22" y="36"/>
                </a:cxn>
                <a:cxn ang="0">
                  <a:pos x="22" y="44"/>
                </a:cxn>
                <a:cxn ang="0">
                  <a:pos x="20" y="50"/>
                </a:cxn>
                <a:cxn ang="0">
                  <a:pos x="16" y="58"/>
                </a:cxn>
                <a:cxn ang="0">
                  <a:pos x="12" y="64"/>
                </a:cxn>
                <a:cxn ang="0">
                  <a:pos x="8" y="68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6" y="66"/>
                </a:cxn>
                <a:cxn ang="0">
                  <a:pos x="8" y="62"/>
                </a:cxn>
                <a:cxn ang="0">
                  <a:pos x="12" y="58"/>
                </a:cxn>
                <a:cxn ang="0">
                  <a:pos x="14" y="52"/>
                </a:cxn>
                <a:cxn ang="0">
                  <a:pos x="14" y="44"/>
                </a:cxn>
                <a:cxn ang="0">
                  <a:pos x="16" y="36"/>
                </a:cxn>
                <a:cxn ang="0">
                  <a:pos x="14" y="28"/>
                </a:cxn>
                <a:cxn ang="0">
                  <a:pos x="14" y="22"/>
                </a:cxn>
                <a:cxn ang="0">
                  <a:pos x="12" y="18"/>
                </a:cxn>
                <a:cxn ang="0">
                  <a:pos x="12" y="14"/>
                </a:cxn>
                <a:cxn ang="0">
                  <a:pos x="10" y="10"/>
                </a:cxn>
                <a:cxn ang="0">
                  <a:pos x="8" y="8"/>
                </a:cxn>
                <a:cxn ang="0">
                  <a:pos x="4" y="4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6" y="12"/>
                  </a:lnTo>
                  <a:lnTo>
                    <a:pt x="20" y="20"/>
                  </a:lnTo>
                  <a:lnTo>
                    <a:pt x="22" y="28"/>
                  </a:lnTo>
                  <a:lnTo>
                    <a:pt x="22" y="36"/>
                  </a:lnTo>
                  <a:lnTo>
                    <a:pt x="22" y="44"/>
                  </a:lnTo>
                  <a:lnTo>
                    <a:pt x="20" y="50"/>
                  </a:lnTo>
                  <a:lnTo>
                    <a:pt x="16" y="58"/>
                  </a:lnTo>
                  <a:lnTo>
                    <a:pt x="12" y="64"/>
                  </a:lnTo>
                  <a:lnTo>
                    <a:pt x="8" y="68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6" y="66"/>
                  </a:lnTo>
                  <a:lnTo>
                    <a:pt x="8" y="62"/>
                  </a:lnTo>
                  <a:lnTo>
                    <a:pt x="12" y="58"/>
                  </a:lnTo>
                  <a:lnTo>
                    <a:pt x="14" y="52"/>
                  </a:lnTo>
                  <a:lnTo>
                    <a:pt x="14" y="44"/>
                  </a:lnTo>
                  <a:lnTo>
                    <a:pt x="16" y="36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12" y="14"/>
                  </a:lnTo>
                  <a:lnTo>
                    <a:pt x="10" y="10"/>
                  </a:lnTo>
                  <a:lnTo>
                    <a:pt x="8" y="8"/>
                  </a:lnTo>
                  <a:lnTo>
                    <a:pt x="4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94" name="Freeform 38"/>
            <p:cNvSpPr>
              <a:spLocks/>
            </p:cNvSpPr>
            <p:nvPr/>
          </p:nvSpPr>
          <p:spPr bwMode="auto">
            <a:xfrm>
              <a:off x="1558" y="2414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6" y="40"/>
                </a:cxn>
                <a:cxn ang="0">
                  <a:pos x="46" y="8"/>
                </a:cxn>
                <a:cxn ang="0">
                  <a:pos x="46" y="4"/>
                </a:cxn>
                <a:cxn ang="0">
                  <a:pos x="46" y="2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2" y="0"/>
                </a:cxn>
                <a:cxn ang="0">
                  <a:pos x="52" y="2"/>
                </a:cxn>
                <a:cxn ang="0">
                  <a:pos x="50" y="4"/>
                </a:cxn>
                <a:cxn ang="0">
                  <a:pos x="50" y="8"/>
                </a:cxn>
                <a:cxn ang="0">
                  <a:pos x="50" y="54"/>
                </a:cxn>
                <a:cxn ang="0">
                  <a:pos x="48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4" y="48"/>
                </a:cxn>
                <a:cxn ang="0">
                  <a:pos x="14" y="50"/>
                </a:cxn>
                <a:cxn ang="0">
                  <a:pos x="16" y="52"/>
                </a:cxn>
                <a:cxn ang="0">
                  <a:pos x="20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4" y="52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0" y="48"/>
                </a:cxn>
                <a:cxn ang="0">
                  <a:pos x="10" y="44"/>
                </a:cxn>
                <a:cxn ang="0">
                  <a:pos x="10" y="8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6" y="40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52" y="2"/>
                  </a:lnTo>
                  <a:lnTo>
                    <a:pt x="50" y="4"/>
                  </a:lnTo>
                  <a:lnTo>
                    <a:pt x="50" y="8"/>
                  </a:lnTo>
                  <a:lnTo>
                    <a:pt x="50" y="54"/>
                  </a:lnTo>
                  <a:lnTo>
                    <a:pt x="48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4" y="48"/>
                  </a:lnTo>
                  <a:lnTo>
                    <a:pt x="14" y="50"/>
                  </a:lnTo>
                  <a:lnTo>
                    <a:pt x="16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0" y="48"/>
                  </a:lnTo>
                  <a:lnTo>
                    <a:pt x="10" y="44"/>
                  </a:lnTo>
                  <a:lnTo>
                    <a:pt x="10" y="8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95" name="Freeform 39"/>
            <p:cNvSpPr>
              <a:spLocks/>
            </p:cNvSpPr>
            <p:nvPr/>
          </p:nvSpPr>
          <p:spPr bwMode="auto">
            <a:xfrm>
              <a:off x="1616" y="2414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6" y="40"/>
                </a:cxn>
                <a:cxn ang="0">
                  <a:pos x="46" y="8"/>
                </a:cxn>
                <a:cxn ang="0">
                  <a:pos x="46" y="4"/>
                </a:cxn>
                <a:cxn ang="0">
                  <a:pos x="46" y="2"/>
                </a:cxn>
                <a:cxn ang="0">
                  <a:pos x="44" y="0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2" y="0"/>
                </a:cxn>
                <a:cxn ang="0">
                  <a:pos x="50" y="2"/>
                </a:cxn>
                <a:cxn ang="0">
                  <a:pos x="50" y="4"/>
                </a:cxn>
                <a:cxn ang="0">
                  <a:pos x="50" y="8"/>
                </a:cxn>
                <a:cxn ang="0">
                  <a:pos x="50" y="54"/>
                </a:cxn>
                <a:cxn ang="0">
                  <a:pos x="48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4" y="48"/>
                </a:cxn>
                <a:cxn ang="0">
                  <a:pos x="14" y="50"/>
                </a:cxn>
                <a:cxn ang="0">
                  <a:pos x="16" y="52"/>
                </a:cxn>
                <a:cxn ang="0">
                  <a:pos x="18" y="52"/>
                </a:cxn>
                <a:cxn ang="0">
                  <a:pos x="20" y="52"/>
                </a:cxn>
                <a:cxn ang="0">
                  <a:pos x="20" y="5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4" y="52"/>
                </a:cxn>
                <a:cxn ang="0">
                  <a:pos x="6" y="52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4"/>
                </a:cxn>
                <a:cxn ang="0">
                  <a:pos x="10" y="8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6" y="40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50" y="2"/>
                  </a:lnTo>
                  <a:lnTo>
                    <a:pt x="50" y="4"/>
                  </a:lnTo>
                  <a:lnTo>
                    <a:pt x="50" y="8"/>
                  </a:lnTo>
                  <a:lnTo>
                    <a:pt x="50" y="54"/>
                  </a:lnTo>
                  <a:lnTo>
                    <a:pt x="48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4" y="48"/>
                  </a:lnTo>
                  <a:lnTo>
                    <a:pt x="14" y="50"/>
                  </a:lnTo>
                  <a:lnTo>
                    <a:pt x="16" y="52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4"/>
                  </a:lnTo>
                  <a:lnTo>
                    <a:pt x="10" y="8"/>
                  </a:lnTo>
                  <a:lnTo>
                    <a:pt x="8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96" name="Freeform 40"/>
            <p:cNvSpPr>
              <a:spLocks/>
            </p:cNvSpPr>
            <p:nvPr/>
          </p:nvSpPr>
          <p:spPr bwMode="auto">
            <a:xfrm>
              <a:off x="1680" y="2412"/>
              <a:ext cx="34" cy="56"/>
            </a:xfrm>
            <a:custGeom>
              <a:avLst/>
              <a:gdLst/>
              <a:ahLst/>
              <a:cxnLst>
                <a:cxn ang="0">
                  <a:pos x="30" y="20"/>
                </a:cxn>
                <a:cxn ang="0">
                  <a:pos x="28" y="14"/>
                </a:cxn>
                <a:cxn ang="0">
                  <a:pos x="26" y="8"/>
                </a:cxn>
                <a:cxn ang="0">
                  <a:pos x="18" y="4"/>
                </a:cxn>
                <a:cxn ang="0">
                  <a:pos x="12" y="4"/>
                </a:cxn>
                <a:cxn ang="0">
                  <a:pos x="6" y="8"/>
                </a:cxn>
                <a:cxn ang="0">
                  <a:pos x="6" y="14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8" y="30"/>
                </a:cxn>
                <a:cxn ang="0">
                  <a:pos x="32" y="36"/>
                </a:cxn>
                <a:cxn ang="0">
                  <a:pos x="34" y="42"/>
                </a:cxn>
                <a:cxn ang="0">
                  <a:pos x="30" y="52"/>
                </a:cxn>
                <a:cxn ang="0">
                  <a:pos x="18" y="56"/>
                </a:cxn>
                <a:cxn ang="0">
                  <a:pos x="12" y="56"/>
                </a:cxn>
                <a:cxn ang="0">
                  <a:pos x="8" y="54"/>
                </a:cxn>
                <a:cxn ang="0">
                  <a:pos x="4" y="52"/>
                </a:cxn>
                <a:cxn ang="0">
                  <a:pos x="2" y="54"/>
                </a:cxn>
                <a:cxn ang="0">
                  <a:pos x="0" y="56"/>
                </a:cxn>
                <a:cxn ang="0">
                  <a:pos x="0" y="38"/>
                </a:cxn>
                <a:cxn ang="0">
                  <a:pos x="2" y="42"/>
                </a:cxn>
                <a:cxn ang="0">
                  <a:pos x="6" y="50"/>
                </a:cxn>
                <a:cxn ang="0">
                  <a:pos x="12" y="52"/>
                </a:cxn>
                <a:cxn ang="0">
                  <a:pos x="22" y="52"/>
                </a:cxn>
                <a:cxn ang="0">
                  <a:pos x="26" y="48"/>
                </a:cxn>
                <a:cxn ang="0">
                  <a:pos x="28" y="42"/>
                </a:cxn>
                <a:cxn ang="0">
                  <a:pos x="24" y="38"/>
                </a:cxn>
                <a:cxn ang="0">
                  <a:pos x="20" y="36"/>
                </a:cxn>
                <a:cxn ang="0">
                  <a:pos x="8" y="28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8" y="2"/>
                </a:cxn>
                <a:cxn ang="0">
                  <a:pos x="20" y="2"/>
                </a:cxn>
                <a:cxn ang="0">
                  <a:pos x="26" y="4"/>
                </a:cxn>
                <a:cxn ang="0">
                  <a:pos x="28" y="4"/>
                </a:cxn>
                <a:cxn ang="0">
                  <a:pos x="30" y="2"/>
                </a:cxn>
                <a:cxn ang="0">
                  <a:pos x="30" y="0"/>
                </a:cxn>
              </a:cxnLst>
              <a:rect l="0" t="0" r="r" b="b"/>
              <a:pathLst>
                <a:path w="34" h="56">
                  <a:moveTo>
                    <a:pt x="30" y="0"/>
                  </a:moveTo>
                  <a:lnTo>
                    <a:pt x="30" y="20"/>
                  </a:lnTo>
                  <a:lnTo>
                    <a:pt x="30" y="20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28"/>
                  </a:lnTo>
                  <a:lnTo>
                    <a:pt x="28" y="30"/>
                  </a:lnTo>
                  <a:lnTo>
                    <a:pt x="30" y="32"/>
                  </a:lnTo>
                  <a:lnTo>
                    <a:pt x="32" y="36"/>
                  </a:lnTo>
                  <a:lnTo>
                    <a:pt x="34" y="38"/>
                  </a:lnTo>
                  <a:lnTo>
                    <a:pt x="34" y="42"/>
                  </a:lnTo>
                  <a:lnTo>
                    <a:pt x="32" y="46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8" y="54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6"/>
                  </a:lnTo>
                  <a:lnTo>
                    <a:pt x="6" y="50"/>
                  </a:lnTo>
                  <a:lnTo>
                    <a:pt x="8" y="52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22" y="52"/>
                  </a:lnTo>
                  <a:lnTo>
                    <a:pt x="24" y="50"/>
                  </a:lnTo>
                  <a:lnTo>
                    <a:pt x="26" y="48"/>
                  </a:lnTo>
                  <a:lnTo>
                    <a:pt x="28" y="44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0" y="36"/>
                  </a:lnTo>
                  <a:lnTo>
                    <a:pt x="14" y="32"/>
                  </a:lnTo>
                  <a:lnTo>
                    <a:pt x="8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97" name="Freeform 41"/>
            <p:cNvSpPr>
              <a:spLocks/>
            </p:cNvSpPr>
            <p:nvPr/>
          </p:nvSpPr>
          <p:spPr bwMode="auto">
            <a:xfrm>
              <a:off x="1722" y="2412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6" y="68"/>
                </a:cxn>
                <a:cxn ang="0">
                  <a:pos x="12" y="64"/>
                </a:cxn>
                <a:cxn ang="0">
                  <a:pos x="6" y="58"/>
                </a:cxn>
                <a:cxn ang="0">
                  <a:pos x="2" y="52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0" y="28"/>
                </a:cxn>
                <a:cxn ang="0">
                  <a:pos x="2" y="20"/>
                </a:cxn>
                <a:cxn ang="0">
                  <a:pos x="6" y="14"/>
                </a:cxn>
                <a:cxn ang="0">
                  <a:pos x="10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6" y="4"/>
                </a:cxn>
                <a:cxn ang="0">
                  <a:pos x="14" y="8"/>
                </a:cxn>
                <a:cxn ang="0">
                  <a:pos x="10" y="14"/>
                </a:cxn>
                <a:cxn ang="0">
                  <a:pos x="8" y="20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8" y="50"/>
                </a:cxn>
                <a:cxn ang="0">
                  <a:pos x="10" y="54"/>
                </a:cxn>
                <a:cxn ang="0">
                  <a:pos x="10" y="58"/>
                </a:cxn>
                <a:cxn ang="0">
                  <a:pos x="12" y="62"/>
                </a:cxn>
                <a:cxn ang="0">
                  <a:pos x="14" y="64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6" y="68"/>
                  </a:lnTo>
                  <a:lnTo>
                    <a:pt x="12" y="64"/>
                  </a:lnTo>
                  <a:lnTo>
                    <a:pt x="6" y="58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6" y="4"/>
                  </a:lnTo>
                  <a:lnTo>
                    <a:pt x="14" y="8"/>
                  </a:lnTo>
                  <a:lnTo>
                    <a:pt x="10" y="14"/>
                  </a:lnTo>
                  <a:lnTo>
                    <a:pt x="8" y="20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8" y="50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12" y="62"/>
                  </a:lnTo>
                  <a:lnTo>
                    <a:pt x="14" y="64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98" name="Freeform 42"/>
            <p:cNvSpPr>
              <a:spLocks/>
            </p:cNvSpPr>
            <p:nvPr/>
          </p:nvSpPr>
          <p:spPr bwMode="auto">
            <a:xfrm>
              <a:off x="1746" y="2432"/>
              <a:ext cx="56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20" y="26"/>
                </a:cxn>
                <a:cxn ang="0">
                  <a:pos x="28" y="8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6"/>
                </a:cxn>
                <a:cxn ang="0">
                  <a:pos x="42" y="26"/>
                </a:cxn>
                <a:cxn ang="0">
                  <a:pos x="48" y="6"/>
                </a:cxn>
                <a:cxn ang="0">
                  <a:pos x="50" y="4"/>
                </a:cxn>
                <a:cxn ang="0">
                  <a:pos x="50" y="2"/>
                </a:cxn>
                <a:cxn ang="0">
                  <a:pos x="50" y="2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54" y="2"/>
                </a:cxn>
                <a:cxn ang="0">
                  <a:pos x="52" y="6"/>
                </a:cxn>
                <a:cxn ang="0">
                  <a:pos x="40" y="36"/>
                </a:cxn>
                <a:cxn ang="0">
                  <a:pos x="38" y="36"/>
                </a:cxn>
                <a:cxn ang="0">
                  <a:pos x="28" y="12"/>
                </a:cxn>
                <a:cxn ang="0">
                  <a:pos x="18" y="36"/>
                </a:cxn>
                <a:cxn ang="0">
                  <a:pos x="16" y="3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6" h="36">
                  <a:moveTo>
                    <a:pt x="0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20" y="26"/>
                  </a:lnTo>
                  <a:lnTo>
                    <a:pt x="28" y="8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6"/>
                  </a:lnTo>
                  <a:lnTo>
                    <a:pt x="42" y="26"/>
                  </a:lnTo>
                  <a:lnTo>
                    <a:pt x="48" y="6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2" y="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28" y="12"/>
                  </a:lnTo>
                  <a:lnTo>
                    <a:pt x="18" y="36"/>
                  </a:lnTo>
                  <a:lnTo>
                    <a:pt x="16" y="3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99" name="Freeform 43"/>
            <p:cNvSpPr>
              <a:spLocks noEditPoints="1"/>
            </p:cNvSpPr>
            <p:nvPr/>
          </p:nvSpPr>
          <p:spPr bwMode="auto">
            <a:xfrm>
              <a:off x="1804" y="2430"/>
              <a:ext cx="34" cy="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4" y="12"/>
                </a:cxn>
                <a:cxn ang="0">
                  <a:pos x="34" y="18"/>
                </a:cxn>
                <a:cxn ang="0">
                  <a:pos x="34" y="24"/>
                </a:cxn>
                <a:cxn ang="0">
                  <a:pos x="32" y="28"/>
                </a:cxn>
                <a:cxn ang="0">
                  <a:pos x="30" y="32"/>
                </a:cxn>
                <a:cxn ang="0">
                  <a:pos x="26" y="36"/>
                </a:cxn>
                <a:cxn ang="0">
                  <a:pos x="22" y="38"/>
                </a:cxn>
                <a:cxn ang="0">
                  <a:pos x="16" y="38"/>
                </a:cxn>
                <a:cxn ang="0">
                  <a:pos x="12" y="38"/>
                </a:cxn>
                <a:cxn ang="0">
                  <a:pos x="8" y="34"/>
                </a:cxn>
                <a:cxn ang="0">
                  <a:pos x="4" y="32"/>
                </a:cxn>
                <a:cxn ang="0">
                  <a:pos x="0" y="26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6" y="6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16" y="2"/>
                </a:cxn>
                <a:cxn ang="0">
                  <a:pos x="14" y="4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6" y="12"/>
                </a:cxn>
                <a:cxn ang="0">
                  <a:pos x="6" y="16"/>
                </a:cxn>
                <a:cxn ang="0">
                  <a:pos x="8" y="24"/>
                </a:cxn>
                <a:cxn ang="0">
                  <a:pos x="10" y="30"/>
                </a:cxn>
                <a:cxn ang="0">
                  <a:pos x="14" y="34"/>
                </a:cxn>
                <a:cxn ang="0">
                  <a:pos x="18" y="36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6" y="28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6" y="10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6" y="2"/>
                </a:cxn>
              </a:cxnLst>
              <a:rect l="0" t="0" r="r" b="b"/>
              <a:pathLst>
                <a:path w="34" h="38">
                  <a:moveTo>
                    <a:pt x="18" y="0"/>
                  </a:moveTo>
                  <a:lnTo>
                    <a:pt x="22" y="0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4" y="18"/>
                  </a:lnTo>
                  <a:lnTo>
                    <a:pt x="34" y="24"/>
                  </a:lnTo>
                  <a:lnTo>
                    <a:pt x="32" y="28"/>
                  </a:lnTo>
                  <a:lnTo>
                    <a:pt x="30" y="32"/>
                  </a:lnTo>
                  <a:lnTo>
                    <a:pt x="26" y="36"/>
                  </a:lnTo>
                  <a:lnTo>
                    <a:pt x="22" y="38"/>
                  </a:lnTo>
                  <a:lnTo>
                    <a:pt x="16" y="38"/>
                  </a:lnTo>
                  <a:lnTo>
                    <a:pt x="12" y="38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6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close/>
                  <a:moveTo>
                    <a:pt x="16" y="2"/>
                  </a:moveTo>
                  <a:lnTo>
                    <a:pt x="14" y="4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8" y="24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8" y="36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6" y="28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00" name="Freeform 44"/>
            <p:cNvSpPr>
              <a:spLocks/>
            </p:cNvSpPr>
            <p:nvPr/>
          </p:nvSpPr>
          <p:spPr bwMode="auto">
            <a:xfrm>
              <a:off x="1842" y="2430"/>
              <a:ext cx="26" cy="3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10"/>
                </a:cxn>
                <a:cxn ang="0">
                  <a:pos x="14" y="4"/>
                </a:cxn>
                <a:cxn ang="0">
                  <a:pos x="18" y="2"/>
                </a:cxn>
                <a:cxn ang="0">
                  <a:pos x="22" y="0"/>
                </a:cxn>
                <a:cxn ang="0">
                  <a:pos x="24" y="0"/>
                </a:cxn>
                <a:cxn ang="0">
                  <a:pos x="24" y="2"/>
                </a:cxn>
                <a:cxn ang="0">
                  <a:pos x="26" y="4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4" y="10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28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6"/>
                </a:cxn>
                <a:cxn ang="0">
                  <a:pos x="4" y="36"/>
                </a:cxn>
                <a:cxn ang="0">
                  <a:pos x="4" y="3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28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</a:cxnLst>
              <a:rect l="0" t="0" r="r" b="b"/>
              <a:pathLst>
                <a:path w="26" h="36">
                  <a:moveTo>
                    <a:pt x="12" y="0"/>
                  </a:moveTo>
                  <a:lnTo>
                    <a:pt x="12" y="10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28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01" name="Freeform 45"/>
            <p:cNvSpPr>
              <a:spLocks/>
            </p:cNvSpPr>
            <p:nvPr/>
          </p:nvSpPr>
          <p:spPr bwMode="auto">
            <a:xfrm>
              <a:off x="1868" y="2412"/>
              <a:ext cx="40" cy="54"/>
            </a:xfrm>
            <a:custGeom>
              <a:avLst/>
              <a:gdLst/>
              <a:ahLst/>
              <a:cxnLst>
                <a:cxn ang="0">
                  <a:pos x="12" y="34"/>
                </a:cxn>
                <a:cxn ang="0">
                  <a:pos x="24" y="24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24" y="20"/>
                </a:cxn>
                <a:cxn ang="0">
                  <a:pos x="24" y="20"/>
                </a:cxn>
                <a:cxn ang="0">
                  <a:pos x="38" y="20"/>
                </a:cxn>
                <a:cxn ang="0">
                  <a:pos x="34" y="20"/>
                </a:cxn>
                <a:cxn ang="0">
                  <a:pos x="28" y="24"/>
                </a:cxn>
                <a:cxn ang="0">
                  <a:pos x="28" y="44"/>
                </a:cxn>
                <a:cxn ang="0">
                  <a:pos x="34" y="50"/>
                </a:cxn>
                <a:cxn ang="0">
                  <a:pos x="36" y="52"/>
                </a:cxn>
                <a:cxn ang="0">
                  <a:pos x="40" y="54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6" y="52"/>
                </a:cxn>
                <a:cxn ang="0">
                  <a:pos x="26" y="50"/>
                </a:cxn>
                <a:cxn ang="0">
                  <a:pos x="12" y="34"/>
                </a:cxn>
                <a:cxn ang="0">
                  <a:pos x="12" y="50"/>
                </a:cxn>
                <a:cxn ang="0">
                  <a:pos x="14" y="52"/>
                </a:cxn>
                <a:cxn ang="0">
                  <a:pos x="16" y="54"/>
                </a:cxn>
                <a:cxn ang="0">
                  <a:pos x="18" y="54"/>
                </a:cxn>
                <a:cxn ang="0">
                  <a:pos x="0" y="54"/>
                </a:cxn>
                <a:cxn ang="0">
                  <a:pos x="4" y="54"/>
                </a:cxn>
                <a:cxn ang="0">
                  <a:pos x="6" y="52"/>
                </a:cxn>
                <a:cxn ang="0">
                  <a:pos x="6" y="46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40" h="54">
                  <a:moveTo>
                    <a:pt x="12" y="0"/>
                  </a:moveTo>
                  <a:lnTo>
                    <a:pt x="12" y="34"/>
                  </a:lnTo>
                  <a:lnTo>
                    <a:pt x="22" y="26"/>
                  </a:lnTo>
                  <a:lnTo>
                    <a:pt x="24" y="24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4"/>
                  </a:lnTo>
                  <a:lnTo>
                    <a:pt x="18" y="32"/>
                  </a:lnTo>
                  <a:lnTo>
                    <a:pt x="28" y="44"/>
                  </a:lnTo>
                  <a:lnTo>
                    <a:pt x="32" y="48"/>
                  </a:lnTo>
                  <a:lnTo>
                    <a:pt x="34" y="50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8" y="54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6" y="52"/>
                  </a:lnTo>
                  <a:lnTo>
                    <a:pt x="26" y="52"/>
                  </a:lnTo>
                  <a:lnTo>
                    <a:pt x="26" y="50"/>
                  </a:lnTo>
                  <a:lnTo>
                    <a:pt x="24" y="48"/>
                  </a:lnTo>
                  <a:lnTo>
                    <a:pt x="12" y="34"/>
                  </a:lnTo>
                  <a:lnTo>
                    <a:pt x="12" y="46"/>
                  </a:lnTo>
                  <a:lnTo>
                    <a:pt x="12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6"/>
                  </a:lnTo>
                  <a:lnTo>
                    <a:pt x="6" y="14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02" name="Freeform 46"/>
            <p:cNvSpPr>
              <a:spLocks noEditPoints="1"/>
            </p:cNvSpPr>
            <p:nvPr/>
          </p:nvSpPr>
          <p:spPr bwMode="auto">
            <a:xfrm>
              <a:off x="1910" y="2430"/>
              <a:ext cx="30" cy="38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22"/>
                </a:cxn>
                <a:cxn ang="0">
                  <a:pos x="10" y="26"/>
                </a:cxn>
                <a:cxn ang="0">
                  <a:pos x="14" y="30"/>
                </a:cxn>
                <a:cxn ang="0">
                  <a:pos x="18" y="32"/>
                </a:cxn>
                <a:cxn ang="0">
                  <a:pos x="22" y="30"/>
                </a:cxn>
                <a:cxn ang="0">
                  <a:pos x="24" y="30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0" y="24"/>
                </a:cxn>
                <a:cxn ang="0">
                  <a:pos x="28" y="28"/>
                </a:cxn>
                <a:cxn ang="0">
                  <a:pos x="24" y="34"/>
                </a:cxn>
                <a:cxn ang="0">
                  <a:pos x="20" y="36"/>
                </a:cxn>
                <a:cxn ang="0">
                  <a:pos x="16" y="38"/>
                </a:cxn>
                <a:cxn ang="0">
                  <a:pos x="10" y="36"/>
                </a:cxn>
                <a:cxn ang="0">
                  <a:pos x="4" y="32"/>
                </a:cxn>
                <a:cxn ang="0">
                  <a:pos x="0" y="26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6" y="4"/>
                </a:cxn>
                <a:cxn ang="0">
                  <a:pos x="28" y="8"/>
                </a:cxn>
                <a:cxn ang="0">
                  <a:pos x="30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6" y="12"/>
                </a:cxn>
              </a:cxnLst>
              <a:rect l="0" t="0" r="r" b="b"/>
              <a:pathLst>
                <a:path w="30" h="38">
                  <a:moveTo>
                    <a:pt x="6" y="14"/>
                  </a:moveTo>
                  <a:lnTo>
                    <a:pt x="6" y="22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30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34"/>
                  </a:lnTo>
                  <a:lnTo>
                    <a:pt x="20" y="36"/>
                  </a:lnTo>
                  <a:lnTo>
                    <a:pt x="16" y="38"/>
                  </a:lnTo>
                  <a:lnTo>
                    <a:pt x="10" y="36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6" y="14"/>
                  </a:lnTo>
                  <a:close/>
                  <a:moveTo>
                    <a:pt x="6" y="12"/>
                  </a:moveTo>
                  <a:lnTo>
                    <a:pt x="22" y="12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03" name="Freeform 47"/>
            <p:cNvSpPr>
              <a:spLocks/>
            </p:cNvSpPr>
            <p:nvPr/>
          </p:nvSpPr>
          <p:spPr bwMode="auto">
            <a:xfrm>
              <a:off x="1944" y="2430"/>
              <a:ext cx="26" cy="3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10"/>
                </a:cxn>
                <a:cxn ang="0">
                  <a:pos x="14" y="4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4" y="2"/>
                </a:cxn>
                <a:cxn ang="0">
                  <a:pos x="26" y="4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4" y="8"/>
                </a:cxn>
                <a:cxn ang="0">
                  <a:pos x="24" y="10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18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28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6"/>
                </a:cxn>
                <a:cxn ang="0">
                  <a:pos x="4" y="36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6"/>
                </a:cxn>
                <a:cxn ang="0">
                  <a:pos x="4" y="10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</a:cxnLst>
              <a:rect l="0" t="0" r="r" b="b"/>
              <a:pathLst>
                <a:path w="26" h="36">
                  <a:moveTo>
                    <a:pt x="12" y="0"/>
                  </a:moveTo>
                  <a:lnTo>
                    <a:pt x="12" y="10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04" name="Freeform 48"/>
            <p:cNvSpPr>
              <a:spLocks/>
            </p:cNvSpPr>
            <p:nvPr/>
          </p:nvSpPr>
          <p:spPr bwMode="auto">
            <a:xfrm>
              <a:off x="1974" y="2430"/>
              <a:ext cx="24" cy="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2"/>
                </a:cxn>
                <a:cxn ang="0">
                  <a:pos x="20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0" y="14"/>
                </a:cxn>
                <a:cxn ang="0">
                  <a:pos x="16" y="16"/>
                </a:cxn>
                <a:cxn ang="0">
                  <a:pos x="20" y="20"/>
                </a:cxn>
                <a:cxn ang="0">
                  <a:pos x="24" y="24"/>
                </a:cxn>
                <a:cxn ang="0">
                  <a:pos x="24" y="26"/>
                </a:cxn>
                <a:cxn ang="0">
                  <a:pos x="24" y="32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2" y="38"/>
                </a:cxn>
                <a:cxn ang="0">
                  <a:pos x="8" y="38"/>
                </a:cxn>
                <a:cxn ang="0">
                  <a:pos x="4" y="36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8" y="34"/>
                </a:cxn>
                <a:cxn ang="0">
                  <a:pos x="12" y="36"/>
                </a:cxn>
                <a:cxn ang="0">
                  <a:pos x="14" y="34"/>
                </a:cxn>
                <a:cxn ang="0">
                  <a:pos x="16" y="34"/>
                </a:cxn>
                <a:cxn ang="0">
                  <a:pos x="18" y="32"/>
                </a:cxn>
                <a:cxn ang="0">
                  <a:pos x="18" y="30"/>
                </a:cxn>
                <a:cxn ang="0">
                  <a:pos x="18" y="28"/>
                </a:cxn>
                <a:cxn ang="0">
                  <a:pos x="16" y="26"/>
                </a:cxn>
                <a:cxn ang="0">
                  <a:pos x="14" y="24"/>
                </a:cxn>
                <a:cxn ang="0">
                  <a:pos x="8" y="20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0"/>
                </a:cxn>
                <a:cxn ang="0">
                  <a:pos x="22" y="0"/>
                </a:cxn>
              </a:cxnLst>
              <a:rect l="0" t="0" r="r" b="b"/>
              <a:pathLst>
                <a:path w="24" h="38">
                  <a:moveTo>
                    <a:pt x="22" y="0"/>
                  </a:moveTo>
                  <a:lnTo>
                    <a:pt x="22" y="12"/>
                  </a:lnTo>
                  <a:lnTo>
                    <a:pt x="20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6" y="16"/>
                  </a:lnTo>
                  <a:lnTo>
                    <a:pt x="20" y="20"/>
                  </a:lnTo>
                  <a:lnTo>
                    <a:pt x="24" y="24"/>
                  </a:lnTo>
                  <a:lnTo>
                    <a:pt x="24" y="26"/>
                  </a:lnTo>
                  <a:lnTo>
                    <a:pt x="24" y="32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4" y="34"/>
                  </a:lnTo>
                  <a:lnTo>
                    <a:pt x="16" y="34"/>
                  </a:lnTo>
                  <a:lnTo>
                    <a:pt x="18" y="32"/>
                  </a:lnTo>
                  <a:lnTo>
                    <a:pt x="18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4" y="24"/>
                  </a:lnTo>
                  <a:lnTo>
                    <a:pt x="8" y="20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05" name="Freeform 49"/>
            <p:cNvSpPr>
              <a:spLocks/>
            </p:cNvSpPr>
            <p:nvPr/>
          </p:nvSpPr>
          <p:spPr bwMode="auto">
            <a:xfrm>
              <a:off x="2002" y="2412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6" y="12"/>
                </a:cxn>
                <a:cxn ang="0">
                  <a:pos x="18" y="20"/>
                </a:cxn>
                <a:cxn ang="0">
                  <a:pos x="22" y="28"/>
                </a:cxn>
                <a:cxn ang="0">
                  <a:pos x="22" y="36"/>
                </a:cxn>
                <a:cxn ang="0">
                  <a:pos x="22" y="44"/>
                </a:cxn>
                <a:cxn ang="0">
                  <a:pos x="20" y="50"/>
                </a:cxn>
                <a:cxn ang="0">
                  <a:pos x="16" y="58"/>
                </a:cxn>
                <a:cxn ang="0">
                  <a:pos x="12" y="64"/>
                </a:cxn>
                <a:cxn ang="0">
                  <a:pos x="6" y="68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4" y="66"/>
                </a:cxn>
                <a:cxn ang="0">
                  <a:pos x="8" y="6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14" y="44"/>
                </a:cxn>
                <a:cxn ang="0">
                  <a:pos x="14" y="36"/>
                </a:cxn>
                <a:cxn ang="0">
                  <a:pos x="14" y="28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6" y="12"/>
                  </a:lnTo>
                  <a:lnTo>
                    <a:pt x="18" y="20"/>
                  </a:lnTo>
                  <a:lnTo>
                    <a:pt x="22" y="28"/>
                  </a:lnTo>
                  <a:lnTo>
                    <a:pt x="22" y="36"/>
                  </a:lnTo>
                  <a:lnTo>
                    <a:pt x="22" y="44"/>
                  </a:lnTo>
                  <a:lnTo>
                    <a:pt x="20" y="50"/>
                  </a:lnTo>
                  <a:lnTo>
                    <a:pt x="16" y="58"/>
                  </a:lnTo>
                  <a:lnTo>
                    <a:pt x="12" y="64"/>
                  </a:lnTo>
                  <a:lnTo>
                    <a:pt x="6" y="68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6"/>
                  </a:lnTo>
                  <a:lnTo>
                    <a:pt x="8" y="62"/>
                  </a:lnTo>
                  <a:lnTo>
                    <a:pt x="10" y="58"/>
                  </a:lnTo>
                  <a:lnTo>
                    <a:pt x="12" y="52"/>
                  </a:lnTo>
                  <a:lnTo>
                    <a:pt x="14" y="44"/>
                  </a:lnTo>
                  <a:lnTo>
                    <a:pt x="14" y="36"/>
                  </a:lnTo>
                  <a:lnTo>
                    <a:pt x="14" y="28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06" name="Freeform 50"/>
            <p:cNvSpPr>
              <a:spLocks/>
            </p:cNvSpPr>
            <p:nvPr/>
          </p:nvSpPr>
          <p:spPr bwMode="auto">
            <a:xfrm>
              <a:off x="2076" y="2414"/>
              <a:ext cx="56" cy="5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0"/>
                </a:cxn>
                <a:cxn ang="0">
                  <a:pos x="52" y="2"/>
                </a:cxn>
                <a:cxn ang="0">
                  <a:pos x="50" y="2"/>
                </a:cxn>
                <a:cxn ang="0">
                  <a:pos x="48" y="6"/>
                </a:cxn>
                <a:cxn ang="0">
                  <a:pos x="48" y="8"/>
                </a:cxn>
                <a:cxn ang="0">
                  <a:pos x="30" y="54"/>
                </a:cxn>
                <a:cxn ang="0">
                  <a:pos x="28" y="54"/>
                </a:cxn>
                <a:cxn ang="0">
                  <a:pos x="8" y="8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6"/>
                </a:cxn>
                <a:cxn ang="0">
                  <a:pos x="16" y="10"/>
                </a:cxn>
                <a:cxn ang="0">
                  <a:pos x="30" y="42"/>
                </a:cxn>
                <a:cxn ang="0">
                  <a:pos x="42" y="10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56" y="0"/>
                </a:cxn>
              </a:cxnLst>
              <a:rect l="0" t="0" r="r" b="b"/>
              <a:pathLst>
                <a:path w="56" h="54">
                  <a:moveTo>
                    <a:pt x="56" y="0"/>
                  </a:moveTo>
                  <a:lnTo>
                    <a:pt x="56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48" y="6"/>
                  </a:lnTo>
                  <a:lnTo>
                    <a:pt x="48" y="8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8" y="8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6" y="10"/>
                  </a:lnTo>
                  <a:lnTo>
                    <a:pt x="30" y="42"/>
                  </a:lnTo>
                  <a:lnTo>
                    <a:pt x="42" y="10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07" name="Freeform 51"/>
            <p:cNvSpPr>
              <a:spLocks noEditPoints="1"/>
            </p:cNvSpPr>
            <p:nvPr/>
          </p:nvSpPr>
          <p:spPr bwMode="auto">
            <a:xfrm>
              <a:off x="2132" y="2414"/>
              <a:ext cx="48" cy="52"/>
            </a:xfrm>
            <a:custGeom>
              <a:avLst/>
              <a:gdLst/>
              <a:ahLst/>
              <a:cxnLst>
                <a:cxn ang="0">
                  <a:pos x="42" y="28"/>
                </a:cxn>
                <a:cxn ang="0">
                  <a:pos x="48" y="34"/>
                </a:cxn>
                <a:cxn ang="0">
                  <a:pos x="48" y="42"/>
                </a:cxn>
                <a:cxn ang="0">
                  <a:pos x="42" y="50"/>
                </a:cxn>
                <a:cxn ang="0">
                  <a:pos x="34" y="52"/>
                </a:cxn>
                <a:cxn ang="0">
                  <a:pos x="0" y="52"/>
                </a:cxn>
                <a:cxn ang="0">
                  <a:pos x="2" y="52"/>
                </a:cxn>
                <a:cxn ang="0">
                  <a:pos x="8" y="50"/>
                </a:cxn>
                <a:cxn ang="0">
                  <a:pos x="8" y="44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34" y="0"/>
                </a:cxn>
                <a:cxn ang="0">
                  <a:pos x="42" y="6"/>
                </a:cxn>
                <a:cxn ang="0">
                  <a:pos x="46" y="14"/>
                </a:cxn>
                <a:cxn ang="0">
                  <a:pos x="44" y="22"/>
                </a:cxn>
                <a:cxn ang="0">
                  <a:pos x="36" y="26"/>
                </a:cxn>
                <a:cxn ang="0">
                  <a:pos x="18" y="24"/>
                </a:cxn>
                <a:cxn ang="0">
                  <a:pos x="22" y="24"/>
                </a:cxn>
                <a:cxn ang="0">
                  <a:pos x="28" y="24"/>
                </a:cxn>
                <a:cxn ang="0">
                  <a:pos x="34" y="22"/>
                </a:cxn>
                <a:cxn ang="0">
                  <a:pos x="36" y="16"/>
                </a:cxn>
                <a:cxn ang="0">
                  <a:pos x="36" y="10"/>
                </a:cxn>
                <a:cxn ang="0">
                  <a:pos x="28" y="2"/>
                </a:cxn>
                <a:cxn ang="0">
                  <a:pos x="20" y="2"/>
                </a:cxn>
                <a:cxn ang="0">
                  <a:pos x="16" y="24"/>
                </a:cxn>
                <a:cxn ang="0">
                  <a:pos x="20" y="50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38" y="36"/>
                </a:cxn>
                <a:cxn ang="0">
                  <a:pos x="36" y="30"/>
                </a:cxn>
                <a:cxn ang="0">
                  <a:pos x="28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6" y="50"/>
                </a:cxn>
              </a:cxnLst>
              <a:rect l="0" t="0" r="r" b="b"/>
              <a:pathLst>
                <a:path w="48" h="52">
                  <a:moveTo>
                    <a:pt x="36" y="26"/>
                  </a:moveTo>
                  <a:lnTo>
                    <a:pt x="42" y="28"/>
                  </a:lnTo>
                  <a:lnTo>
                    <a:pt x="44" y="30"/>
                  </a:lnTo>
                  <a:lnTo>
                    <a:pt x="48" y="34"/>
                  </a:lnTo>
                  <a:lnTo>
                    <a:pt x="48" y="38"/>
                  </a:lnTo>
                  <a:lnTo>
                    <a:pt x="48" y="42"/>
                  </a:lnTo>
                  <a:lnTo>
                    <a:pt x="46" y="46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34" y="52"/>
                  </a:lnTo>
                  <a:lnTo>
                    <a:pt x="26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6" y="52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8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2" y="6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6" y="18"/>
                  </a:lnTo>
                  <a:lnTo>
                    <a:pt x="44" y="22"/>
                  </a:lnTo>
                  <a:lnTo>
                    <a:pt x="40" y="24"/>
                  </a:lnTo>
                  <a:lnTo>
                    <a:pt x="36" y="26"/>
                  </a:lnTo>
                  <a:close/>
                  <a:moveTo>
                    <a:pt x="16" y="24"/>
                  </a:moveTo>
                  <a:lnTo>
                    <a:pt x="18" y="24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4" y="24"/>
                  </a:lnTo>
                  <a:lnTo>
                    <a:pt x="28" y="24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36" y="16"/>
                  </a:lnTo>
                  <a:lnTo>
                    <a:pt x="36" y="14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6" y="24"/>
                  </a:lnTo>
                  <a:close/>
                  <a:moveTo>
                    <a:pt x="16" y="50"/>
                  </a:moveTo>
                  <a:lnTo>
                    <a:pt x="20" y="50"/>
                  </a:lnTo>
                  <a:lnTo>
                    <a:pt x="24" y="50"/>
                  </a:lnTo>
                  <a:lnTo>
                    <a:pt x="32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40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6" y="30"/>
                  </a:lnTo>
                  <a:lnTo>
                    <a:pt x="32" y="28"/>
                  </a:lnTo>
                  <a:lnTo>
                    <a:pt x="28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6" y="28"/>
                  </a:lnTo>
                  <a:lnTo>
                    <a:pt x="16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08" name="Freeform 52"/>
            <p:cNvSpPr>
              <a:spLocks noEditPoints="1"/>
            </p:cNvSpPr>
            <p:nvPr/>
          </p:nvSpPr>
          <p:spPr bwMode="auto">
            <a:xfrm>
              <a:off x="2186" y="2414"/>
              <a:ext cx="54" cy="52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2" y="52"/>
                </a:cxn>
                <a:cxn ang="0">
                  <a:pos x="6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4"/>
                </a:cxn>
                <a:cxn ang="0">
                  <a:pos x="8" y="8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40" y="2"/>
                </a:cxn>
                <a:cxn ang="0">
                  <a:pos x="46" y="6"/>
                </a:cxn>
                <a:cxn ang="0">
                  <a:pos x="50" y="12"/>
                </a:cxn>
                <a:cxn ang="0">
                  <a:pos x="52" y="18"/>
                </a:cxn>
                <a:cxn ang="0">
                  <a:pos x="54" y="26"/>
                </a:cxn>
                <a:cxn ang="0">
                  <a:pos x="52" y="32"/>
                </a:cxn>
                <a:cxn ang="0">
                  <a:pos x="50" y="40"/>
                </a:cxn>
                <a:cxn ang="0">
                  <a:pos x="46" y="44"/>
                </a:cxn>
                <a:cxn ang="0">
                  <a:pos x="40" y="50"/>
                </a:cxn>
                <a:cxn ang="0">
                  <a:pos x="34" y="52"/>
                </a:cxn>
                <a:cxn ang="0">
                  <a:pos x="24" y="52"/>
                </a:cxn>
                <a:cxn ang="0">
                  <a:pos x="0" y="52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4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4"/>
                </a:cxn>
                <a:cxn ang="0">
                  <a:pos x="42" y="40"/>
                </a:cxn>
                <a:cxn ang="0">
                  <a:pos x="44" y="34"/>
                </a:cxn>
                <a:cxn ang="0">
                  <a:pos x="44" y="26"/>
                </a:cxn>
                <a:cxn ang="0">
                  <a:pos x="44" y="20"/>
                </a:cxn>
                <a:cxn ang="0">
                  <a:pos x="42" y="14"/>
                </a:cxn>
                <a:cxn ang="0">
                  <a:pos x="38" y="8"/>
                </a:cxn>
                <a:cxn ang="0">
                  <a:pos x="34" y="4"/>
                </a:cxn>
                <a:cxn ang="0">
                  <a:pos x="30" y="2"/>
                </a:cxn>
                <a:cxn ang="0">
                  <a:pos x="24" y="2"/>
                </a:cxn>
                <a:cxn ang="0">
                  <a:pos x="20" y="2"/>
                </a:cxn>
                <a:cxn ang="0">
                  <a:pos x="16" y="4"/>
                </a:cxn>
                <a:cxn ang="0">
                  <a:pos x="16" y="50"/>
                </a:cxn>
              </a:cxnLst>
              <a:rect l="0" t="0" r="r" b="b"/>
              <a:pathLst>
                <a:path w="54" h="52">
                  <a:moveTo>
                    <a:pt x="0" y="52"/>
                  </a:moveTo>
                  <a:lnTo>
                    <a:pt x="0" y="52"/>
                  </a:lnTo>
                  <a:lnTo>
                    <a:pt x="2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8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0" y="2"/>
                  </a:lnTo>
                  <a:lnTo>
                    <a:pt x="46" y="6"/>
                  </a:lnTo>
                  <a:lnTo>
                    <a:pt x="50" y="12"/>
                  </a:lnTo>
                  <a:lnTo>
                    <a:pt x="52" y="18"/>
                  </a:lnTo>
                  <a:lnTo>
                    <a:pt x="54" y="26"/>
                  </a:lnTo>
                  <a:lnTo>
                    <a:pt x="52" y="32"/>
                  </a:lnTo>
                  <a:lnTo>
                    <a:pt x="50" y="40"/>
                  </a:lnTo>
                  <a:lnTo>
                    <a:pt x="46" y="44"/>
                  </a:lnTo>
                  <a:lnTo>
                    <a:pt x="40" y="50"/>
                  </a:lnTo>
                  <a:lnTo>
                    <a:pt x="34" y="52"/>
                  </a:lnTo>
                  <a:lnTo>
                    <a:pt x="24" y="52"/>
                  </a:lnTo>
                  <a:lnTo>
                    <a:pt x="0" y="52"/>
                  </a:lnTo>
                  <a:close/>
                  <a:moveTo>
                    <a:pt x="16" y="50"/>
                  </a:moveTo>
                  <a:lnTo>
                    <a:pt x="20" y="50"/>
                  </a:lnTo>
                  <a:lnTo>
                    <a:pt x="24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4"/>
                  </a:lnTo>
                  <a:lnTo>
                    <a:pt x="42" y="40"/>
                  </a:lnTo>
                  <a:lnTo>
                    <a:pt x="44" y="34"/>
                  </a:lnTo>
                  <a:lnTo>
                    <a:pt x="44" y="26"/>
                  </a:lnTo>
                  <a:lnTo>
                    <a:pt x="44" y="20"/>
                  </a:lnTo>
                  <a:lnTo>
                    <a:pt x="42" y="14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2"/>
                  </a:lnTo>
                  <a:lnTo>
                    <a:pt x="24" y="2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6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09" name="Freeform 53"/>
            <p:cNvSpPr>
              <a:spLocks/>
            </p:cNvSpPr>
            <p:nvPr/>
          </p:nvSpPr>
          <p:spPr bwMode="auto">
            <a:xfrm>
              <a:off x="2246" y="2412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6" y="68"/>
                </a:cxn>
                <a:cxn ang="0">
                  <a:pos x="12" y="64"/>
                </a:cxn>
                <a:cxn ang="0">
                  <a:pos x="6" y="58"/>
                </a:cxn>
                <a:cxn ang="0">
                  <a:pos x="4" y="52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0" y="28"/>
                </a:cxn>
                <a:cxn ang="0">
                  <a:pos x="2" y="20"/>
                </a:cxn>
                <a:cxn ang="0">
                  <a:pos x="6" y="14"/>
                </a:cxn>
                <a:cxn ang="0">
                  <a:pos x="10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8" y="4"/>
                </a:cxn>
                <a:cxn ang="0">
                  <a:pos x="14" y="8"/>
                </a:cxn>
                <a:cxn ang="0">
                  <a:pos x="12" y="14"/>
                </a:cxn>
                <a:cxn ang="0">
                  <a:pos x="10" y="20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10" y="50"/>
                </a:cxn>
                <a:cxn ang="0">
                  <a:pos x="10" y="54"/>
                </a:cxn>
                <a:cxn ang="0">
                  <a:pos x="12" y="58"/>
                </a:cxn>
                <a:cxn ang="0">
                  <a:pos x="14" y="62"/>
                </a:cxn>
                <a:cxn ang="0">
                  <a:pos x="16" y="64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6" y="68"/>
                  </a:lnTo>
                  <a:lnTo>
                    <a:pt x="12" y="64"/>
                  </a:lnTo>
                  <a:lnTo>
                    <a:pt x="6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2" y="14"/>
                  </a:lnTo>
                  <a:lnTo>
                    <a:pt x="10" y="20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10" y="50"/>
                  </a:lnTo>
                  <a:lnTo>
                    <a:pt x="10" y="54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10" name="Freeform 54"/>
            <p:cNvSpPr>
              <a:spLocks noEditPoints="1"/>
            </p:cNvSpPr>
            <p:nvPr/>
          </p:nvSpPr>
          <p:spPr bwMode="auto">
            <a:xfrm>
              <a:off x="2272" y="2412"/>
              <a:ext cx="36" cy="56"/>
            </a:xfrm>
            <a:custGeom>
              <a:avLst/>
              <a:gdLst/>
              <a:ahLst/>
              <a:cxnLst>
                <a:cxn ang="0">
                  <a:pos x="26" y="50"/>
                </a:cxn>
                <a:cxn ang="0">
                  <a:pos x="22" y="52"/>
                </a:cxn>
                <a:cxn ang="0">
                  <a:pos x="20" y="54"/>
                </a:cxn>
                <a:cxn ang="0">
                  <a:pos x="18" y="56"/>
                </a:cxn>
                <a:cxn ang="0">
                  <a:pos x="14" y="56"/>
                </a:cxn>
                <a:cxn ang="0">
                  <a:pos x="10" y="54"/>
                </a:cxn>
                <a:cxn ang="0">
                  <a:pos x="4" y="50"/>
                </a:cxn>
                <a:cxn ang="0">
                  <a:pos x="2" y="46"/>
                </a:cxn>
                <a:cxn ang="0">
                  <a:pos x="0" y="38"/>
                </a:cxn>
                <a:cxn ang="0">
                  <a:pos x="2" y="32"/>
                </a:cxn>
                <a:cxn ang="0">
                  <a:pos x="4" y="24"/>
                </a:cxn>
                <a:cxn ang="0">
                  <a:pos x="8" y="22"/>
                </a:cxn>
                <a:cxn ang="0">
                  <a:pos x="12" y="18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14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30" y="0"/>
                </a:cxn>
                <a:cxn ang="0">
                  <a:pos x="32" y="0"/>
                </a:cxn>
                <a:cxn ang="0">
                  <a:pos x="32" y="40"/>
                </a:cxn>
                <a:cxn ang="0">
                  <a:pos x="32" y="46"/>
                </a:cxn>
                <a:cxn ang="0">
                  <a:pos x="32" y="48"/>
                </a:cxn>
                <a:cxn ang="0">
                  <a:pos x="32" y="50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6" y="52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26" y="56"/>
                </a:cxn>
                <a:cxn ang="0">
                  <a:pos x="26" y="56"/>
                </a:cxn>
                <a:cxn ang="0">
                  <a:pos x="26" y="50"/>
                </a:cxn>
                <a:cxn ang="0">
                  <a:pos x="26" y="46"/>
                </a:cxn>
                <a:cxn ang="0">
                  <a:pos x="26" y="30"/>
                </a:cxn>
                <a:cxn ang="0">
                  <a:pos x="24" y="28"/>
                </a:cxn>
                <a:cxn ang="0">
                  <a:pos x="24" y="24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4" y="22"/>
                </a:cxn>
                <a:cxn ang="0">
                  <a:pos x="10" y="24"/>
                </a:cxn>
                <a:cxn ang="0">
                  <a:pos x="8" y="28"/>
                </a:cxn>
                <a:cxn ang="0">
                  <a:pos x="6" y="36"/>
                </a:cxn>
                <a:cxn ang="0">
                  <a:pos x="8" y="42"/>
                </a:cxn>
                <a:cxn ang="0">
                  <a:pos x="10" y="46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22" y="50"/>
                </a:cxn>
                <a:cxn ang="0">
                  <a:pos x="26" y="46"/>
                </a:cxn>
              </a:cxnLst>
              <a:rect l="0" t="0" r="r" b="b"/>
              <a:pathLst>
                <a:path w="36" h="56">
                  <a:moveTo>
                    <a:pt x="26" y="50"/>
                  </a:moveTo>
                  <a:lnTo>
                    <a:pt x="22" y="52"/>
                  </a:lnTo>
                  <a:lnTo>
                    <a:pt x="20" y="54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10" y="54"/>
                  </a:lnTo>
                  <a:lnTo>
                    <a:pt x="4" y="50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8" y="22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2" y="40"/>
                  </a:lnTo>
                  <a:lnTo>
                    <a:pt x="32" y="46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26" y="56"/>
                  </a:lnTo>
                  <a:lnTo>
                    <a:pt x="26" y="56"/>
                  </a:lnTo>
                  <a:lnTo>
                    <a:pt x="26" y="50"/>
                  </a:lnTo>
                  <a:close/>
                  <a:moveTo>
                    <a:pt x="26" y="46"/>
                  </a:moveTo>
                  <a:lnTo>
                    <a:pt x="26" y="30"/>
                  </a:lnTo>
                  <a:lnTo>
                    <a:pt x="24" y="28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8" y="28"/>
                  </a:lnTo>
                  <a:lnTo>
                    <a:pt x="6" y="36"/>
                  </a:lnTo>
                  <a:lnTo>
                    <a:pt x="8" y="42"/>
                  </a:lnTo>
                  <a:lnTo>
                    <a:pt x="10" y="46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22" y="50"/>
                  </a:lnTo>
                  <a:lnTo>
                    <a:pt x="26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11" name="Freeform 55"/>
            <p:cNvSpPr>
              <a:spLocks/>
            </p:cNvSpPr>
            <p:nvPr/>
          </p:nvSpPr>
          <p:spPr bwMode="auto">
            <a:xfrm>
              <a:off x="2310" y="2432"/>
              <a:ext cx="38" cy="3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20"/>
                </a:cxn>
                <a:cxn ang="0">
                  <a:pos x="34" y="26"/>
                </a:cxn>
                <a:cxn ang="0">
                  <a:pos x="34" y="28"/>
                </a:cxn>
                <a:cxn ang="0">
                  <a:pos x="34" y="30"/>
                </a:cxn>
                <a:cxn ang="0">
                  <a:pos x="34" y="30"/>
                </a:cxn>
                <a:cxn ang="0">
                  <a:pos x="36" y="32"/>
                </a:cxn>
                <a:cxn ang="0">
                  <a:pos x="36" y="32"/>
                </a:cxn>
                <a:cxn ang="0">
                  <a:pos x="38" y="32"/>
                </a:cxn>
                <a:cxn ang="0">
                  <a:pos x="38" y="30"/>
                </a:cxn>
                <a:cxn ang="0">
                  <a:pos x="38" y="32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28" y="28"/>
                </a:cxn>
                <a:cxn ang="0">
                  <a:pos x="22" y="32"/>
                </a:cxn>
                <a:cxn ang="0">
                  <a:pos x="20" y="34"/>
                </a:cxn>
                <a:cxn ang="0">
                  <a:pos x="18" y="36"/>
                </a:cxn>
                <a:cxn ang="0">
                  <a:pos x="14" y="36"/>
                </a:cxn>
                <a:cxn ang="0">
                  <a:pos x="12" y="36"/>
                </a:cxn>
                <a:cxn ang="0">
                  <a:pos x="10" y="34"/>
                </a:cxn>
                <a:cxn ang="0">
                  <a:pos x="8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6" y="22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22"/>
                </a:cxn>
                <a:cxn ang="0">
                  <a:pos x="12" y="26"/>
                </a:cxn>
                <a:cxn ang="0">
                  <a:pos x="14" y="30"/>
                </a:cxn>
                <a:cxn ang="0">
                  <a:pos x="16" y="30"/>
                </a:cxn>
                <a:cxn ang="0">
                  <a:pos x="18" y="30"/>
                </a:cxn>
                <a:cxn ang="0">
                  <a:pos x="20" y="30"/>
                </a:cxn>
                <a:cxn ang="0">
                  <a:pos x="22" y="30"/>
                </a:cxn>
                <a:cxn ang="0">
                  <a:pos x="24" y="28"/>
                </a:cxn>
                <a:cxn ang="0">
                  <a:pos x="28" y="26"/>
                </a:cxn>
                <a:cxn ang="0">
                  <a:pos x="28" y="6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4" y="0"/>
                </a:cxn>
              </a:cxnLst>
              <a:rect l="0" t="0" r="r" b="b"/>
              <a:pathLst>
                <a:path w="38" h="36">
                  <a:moveTo>
                    <a:pt x="34" y="0"/>
                  </a:moveTo>
                  <a:lnTo>
                    <a:pt x="34" y="20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8" y="32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28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10" y="34"/>
                  </a:lnTo>
                  <a:lnTo>
                    <a:pt x="8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2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30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20" y="30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8" y="26"/>
                  </a:lnTo>
                  <a:lnTo>
                    <a:pt x="28" y="6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12" name="Freeform 56"/>
            <p:cNvSpPr>
              <a:spLocks/>
            </p:cNvSpPr>
            <p:nvPr/>
          </p:nvSpPr>
          <p:spPr bwMode="auto">
            <a:xfrm>
              <a:off x="2350" y="2430"/>
              <a:ext cx="60" cy="36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8" y="2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32" y="4"/>
                </a:cxn>
                <a:cxn ang="0">
                  <a:pos x="38" y="4"/>
                </a:cxn>
                <a:cxn ang="0">
                  <a:pos x="44" y="0"/>
                </a:cxn>
                <a:cxn ang="0">
                  <a:pos x="48" y="0"/>
                </a:cxn>
                <a:cxn ang="0">
                  <a:pos x="54" y="4"/>
                </a:cxn>
                <a:cxn ang="0">
                  <a:pos x="56" y="10"/>
                </a:cxn>
                <a:cxn ang="0">
                  <a:pos x="56" y="28"/>
                </a:cxn>
                <a:cxn ang="0">
                  <a:pos x="56" y="34"/>
                </a:cxn>
                <a:cxn ang="0">
                  <a:pos x="58" y="36"/>
                </a:cxn>
                <a:cxn ang="0">
                  <a:pos x="60" y="36"/>
                </a:cxn>
                <a:cxn ang="0">
                  <a:pos x="44" y="36"/>
                </a:cxn>
                <a:cxn ang="0">
                  <a:pos x="44" y="36"/>
                </a:cxn>
                <a:cxn ang="0">
                  <a:pos x="48" y="36"/>
                </a:cxn>
                <a:cxn ang="0">
                  <a:pos x="48" y="32"/>
                </a:cxn>
                <a:cxn ang="0">
                  <a:pos x="48" y="28"/>
                </a:cxn>
                <a:cxn ang="0">
                  <a:pos x="48" y="10"/>
                </a:cxn>
                <a:cxn ang="0">
                  <a:pos x="46" y="6"/>
                </a:cxn>
                <a:cxn ang="0">
                  <a:pos x="40" y="6"/>
                </a:cxn>
                <a:cxn ang="0">
                  <a:pos x="36" y="8"/>
                </a:cxn>
                <a:cxn ang="0">
                  <a:pos x="34" y="10"/>
                </a:cxn>
                <a:cxn ang="0">
                  <a:pos x="34" y="28"/>
                </a:cxn>
                <a:cxn ang="0">
                  <a:pos x="34" y="34"/>
                </a:cxn>
                <a:cxn ang="0">
                  <a:pos x="36" y="36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4" y="36"/>
                </a:cxn>
                <a:cxn ang="0">
                  <a:pos x="26" y="34"/>
                </a:cxn>
                <a:cxn ang="0">
                  <a:pos x="28" y="32"/>
                </a:cxn>
                <a:cxn ang="0">
                  <a:pos x="28" y="14"/>
                </a:cxn>
                <a:cxn ang="0">
                  <a:pos x="26" y="8"/>
                </a:cxn>
                <a:cxn ang="0">
                  <a:pos x="22" y="6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4" y="36"/>
                </a:cxn>
                <a:cxn ang="0">
                  <a:pos x="18" y="36"/>
                </a:cxn>
                <a:cxn ang="0">
                  <a:pos x="0" y="36"/>
                </a:cxn>
                <a:cxn ang="0">
                  <a:pos x="4" y="36"/>
                </a:cxn>
                <a:cxn ang="0">
                  <a:pos x="4" y="34"/>
                </a:cxn>
                <a:cxn ang="0">
                  <a:pos x="6" y="28"/>
                </a:cxn>
                <a:cxn ang="0">
                  <a:pos x="6" y="10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60" h="36">
                  <a:moveTo>
                    <a:pt x="12" y="8"/>
                  </a:moveTo>
                  <a:lnTo>
                    <a:pt x="16" y="4"/>
                  </a:lnTo>
                  <a:lnTo>
                    <a:pt x="16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8" y="4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52" y="2"/>
                  </a:lnTo>
                  <a:lnTo>
                    <a:pt x="54" y="4"/>
                  </a:lnTo>
                  <a:lnTo>
                    <a:pt x="54" y="6"/>
                  </a:lnTo>
                  <a:lnTo>
                    <a:pt x="56" y="10"/>
                  </a:lnTo>
                  <a:lnTo>
                    <a:pt x="56" y="14"/>
                  </a:lnTo>
                  <a:lnTo>
                    <a:pt x="56" y="28"/>
                  </a:lnTo>
                  <a:lnTo>
                    <a:pt x="56" y="32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6" y="36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8" y="28"/>
                  </a:lnTo>
                  <a:lnTo>
                    <a:pt x="48" y="14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6" y="6"/>
                  </a:lnTo>
                  <a:lnTo>
                    <a:pt x="42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6" y="8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12"/>
                  </a:lnTo>
                  <a:lnTo>
                    <a:pt x="34" y="28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2"/>
                  </a:lnTo>
                  <a:lnTo>
                    <a:pt x="28" y="28"/>
                  </a:lnTo>
                  <a:lnTo>
                    <a:pt x="28" y="14"/>
                  </a:lnTo>
                  <a:lnTo>
                    <a:pt x="26" y="10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10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6" y="28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13" name="Freeform 57"/>
            <p:cNvSpPr>
              <a:spLocks noEditPoints="1"/>
            </p:cNvSpPr>
            <p:nvPr/>
          </p:nvSpPr>
          <p:spPr bwMode="auto">
            <a:xfrm>
              <a:off x="2412" y="2430"/>
              <a:ext cx="38" cy="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8"/>
                </a:cxn>
                <a:cxn ang="0">
                  <a:pos x="18" y="2"/>
                </a:cxn>
                <a:cxn ang="0">
                  <a:pos x="24" y="0"/>
                </a:cxn>
                <a:cxn ang="0">
                  <a:pos x="34" y="4"/>
                </a:cxn>
                <a:cxn ang="0">
                  <a:pos x="38" y="18"/>
                </a:cxn>
                <a:cxn ang="0">
                  <a:pos x="36" y="28"/>
                </a:cxn>
                <a:cxn ang="0">
                  <a:pos x="28" y="36"/>
                </a:cxn>
                <a:cxn ang="0">
                  <a:pos x="18" y="38"/>
                </a:cxn>
                <a:cxn ang="0">
                  <a:pos x="14" y="36"/>
                </a:cxn>
                <a:cxn ang="0">
                  <a:pos x="12" y="46"/>
                </a:cxn>
                <a:cxn ang="0">
                  <a:pos x="12" y="52"/>
                </a:cxn>
                <a:cxn ang="0">
                  <a:pos x="14" y="52"/>
                </a:cxn>
                <a:cxn ang="0">
                  <a:pos x="18" y="54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4" y="52"/>
                </a:cxn>
                <a:cxn ang="0">
                  <a:pos x="6" y="52"/>
                </a:cxn>
                <a:cxn ang="0">
                  <a:pos x="6" y="46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24"/>
                </a:cxn>
                <a:cxn ang="0">
                  <a:pos x="12" y="30"/>
                </a:cxn>
                <a:cxn ang="0">
                  <a:pos x="16" y="34"/>
                </a:cxn>
                <a:cxn ang="0">
                  <a:pos x="22" y="36"/>
                </a:cxn>
                <a:cxn ang="0">
                  <a:pos x="28" y="32"/>
                </a:cxn>
                <a:cxn ang="0">
                  <a:pos x="30" y="22"/>
                </a:cxn>
                <a:cxn ang="0">
                  <a:pos x="28" y="10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2" y="12"/>
                </a:cxn>
              </a:cxnLst>
              <a:rect l="0" t="0" r="r" b="b"/>
              <a:pathLst>
                <a:path w="38" h="54">
                  <a:moveTo>
                    <a:pt x="0" y="4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18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2" y="38"/>
                  </a:lnTo>
                  <a:lnTo>
                    <a:pt x="18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2" y="34"/>
                  </a:lnTo>
                  <a:lnTo>
                    <a:pt x="12" y="46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6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4"/>
                  </a:lnTo>
                  <a:close/>
                  <a:moveTo>
                    <a:pt x="12" y="12"/>
                  </a:moveTo>
                  <a:lnTo>
                    <a:pt x="12" y="24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4" y="32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8" y="32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30" y="14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14" name="Freeform 58"/>
            <p:cNvSpPr>
              <a:spLocks noEditPoints="1"/>
            </p:cNvSpPr>
            <p:nvPr/>
          </p:nvSpPr>
          <p:spPr bwMode="auto">
            <a:xfrm>
              <a:off x="2454" y="2430"/>
              <a:ext cx="30" cy="38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8" y="22"/>
                </a:cxn>
                <a:cxn ang="0">
                  <a:pos x="10" y="26"/>
                </a:cxn>
                <a:cxn ang="0">
                  <a:pos x="14" y="30"/>
                </a:cxn>
                <a:cxn ang="0">
                  <a:pos x="20" y="32"/>
                </a:cxn>
                <a:cxn ang="0">
                  <a:pos x="22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30" y="22"/>
                </a:cxn>
                <a:cxn ang="0">
                  <a:pos x="30" y="24"/>
                </a:cxn>
                <a:cxn ang="0">
                  <a:pos x="28" y="28"/>
                </a:cxn>
                <a:cxn ang="0">
                  <a:pos x="26" y="34"/>
                </a:cxn>
                <a:cxn ang="0">
                  <a:pos x="22" y="36"/>
                </a:cxn>
                <a:cxn ang="0">
                  <a:pos x="16" y="38"/>
                </a:cxn>
                <a:cxn ang="0">
                  <a:pos x="10" y="36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20"/>
                </a:cxn>
                <a:cxn ang="0">
                  <a:pos x="2" y="14"/>
                </a:cxn>
                <a:cxn ang="0">
                  <a:pos x="2" y="10"/>
                </a:cxn>
                <a:cxn ang="0">
                  <a:pos x="6" y="6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6" y="4"/>
                </a:cxn>
                <a:cxn ang="0">
                  <a:pos x="30" y="8"/>
                </a:cxn>
                <a:cxn ang="0">
                  <a:pos x="30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6" y="12"/>
                </a:cxn>
              </a:cxnLst>
              <a:rect l="0" t="0" r="r" b="b"/>
              <a:pathLst>
                <a:path w="30" h="38">
                  <a:moveTo>
                    <a:pt x="6" y="14"/>
                  </a:moveTo>
                  <a:lnTo>
                    <a:pt x="8" y="22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30" y="22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6" y="34"/>
                  </a:lnTo>
                  <a:lnTo>
                    <a:pt x="22" y="36"/>
                  </a:lnTo>
                  <a:lnTo>
                    <a:pt x="16" y="38"/>
                  </a:lnTo>
                  <a:lnTo>
                    <a:pt x="10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30" y="8"/>
                  </a:lnTo>
                  <a:lnTo>
                    <a:pt x="30" y="14"/>
                  </a:lnTo>
                  <a:lnTo>
                    <a:pt x="6" y="14"/>
                  </a:lnTo>
                  <a:close/>
                  <a:moveTo>
                    <a:pt x="6" y="12"/>
                  </a:moveTo>
                  <a:lnTo>
                    <a:pt x="22" y="12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15" name="Freeform 59"/>
            <p:cNvSpPr>
              <a:spLocks noEditPoints="1"/>
            </p:cNvSpPr>
            <p:nvPr/>
          </p:nvSpPr>
          <p:spPr bwMode="auto">
            <a:xfrm>
              <a:off x="2490" y="2412"/>
              <a:ext cx="38" cy="56"/>
            </a:xfrm>
            <a:custGeom>
              <a:avLst/>
              <a:gdLst/>
              <a:ahLst/>
              <a:cxnLst>
                <a:cxn ang="0">
                  <a:pos x="26" y="50"/>
                </a:cxn>
                <a:cxn ang="0">
                  <a:pos x="22" y="52"/>
                </a:cxn>
                <a:cxn ang="0">
                  <a:pos x="20" y="54"/>
                </a:cxn>
                <a:cxn ang="0">
                  <a:pos x="18" y="56"/>
                </a:cxn>
                <a:cxn ang="0">
                  <a:pos x="14" y="56"/>
                </a:cxn>
                <a:cxn ang="0">
                  <a:pos x="10" y="54"/>
                </a:cxn>
                <a:cxn ang="0">
                  <a:pos x="4" y="50"/>
                </a:cxn>
                <a:cxn ang="0">
                  <a:pos x="2" y="46"/>
                </a:cxn>
                <a:cxn ang="0">
                  <a:pos x="0" y="38"/>
                </a:cxn>
                <a:cxn ang="0">
                  <a:pos x="2" y="32"/>
                </a:cxn>
                <a:cxn ang="0">
                  <a:pos x="6" y="24"/>
                </a:cxn>
                <a:cxn ang="0">
                  <a:pos x="8" y="22"/>
                </a:cxn>
                <a:cxn ang="0">
                  <a:pos x="12" y="18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14"/>
                </a:cxn>
                <a:cxn ang="0">
                  <a:pos x="26" y="8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30" y="0"/>
                </a:cxn>
                <a:cxn ang="0">
                  <a:pos x="32" y="0"/>
                </a:cxn>
                <a:cxn ang="0">
                  <a:pos x="32" y="40"/>
                </a:cxn>
                <a:cxn ang="0">
                  <a:pos x="32" y="46"/>
                </a:cxn>
                <a:cxn ang="0">
                  <a:pos x="32" y="48"/>
                </a:cxn>
                <a:cxn ang="0">
                  <a:pos x="32" y="50"/>
                </a:cxn>
                <a:cxn ang="0">
                  <a:pos x="34" y="50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6" y="52"/>
                </a:cxn>
                <a:cxn ang="0">
                  <a:pos x="36" y="50"/>
                </a:cxn>
                <a:cxn ang="0">
                  <a:pos x="38" y="52"/>
                </a:cxn>
                <a:cxn ang="0">
                  <a:pos x="28" y="56"/>
                </a:cxn>
                <a:cxn ang="0">
                  <a:pos x="26" y="56"/>
                </a:cxn>
                <a:cxn ang="0">
                  <a:pos x="26" y="50"/>
                </a:cxn>
                <a:cxn ang="0">
                  <a:pos x="26" y="46"/>
                </a:cxn>
                <a:cxn ang="0">
                  <a:pos x="26" y="30"/>
                </a:cxn>
                <a:cxn ang="0">
                  <a:pos x="24" y="28"/>
                </a:cxn>
                <a:cxn ang="0">
                  <a:pos x="24" y="24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4" y="22"/>
                </a:cxn>
                <a:cxn ang="0">
                  <a:pos x="10" y="24"/>
                </a:cxn>
                <a:cxn ang="0">
                  <a:pos x="8" y="28"/>
                </a:cxn>
                <a:cxn ang="0">
                  <a:pos x="8" y="36"/>
                </a:cxn>
                <a:cxn ang="0">
                  <a:pos x="8" y="42"/>
                </a:cxn>
                <a:cxn ang="0">
                  <a:pos x="10" y="46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22" y="50"/>
                </a:cxn>
                <a:cxn ang="0">
                  <a:pos x="26" y="46"/>
                </a:cxn>
              </a:cxnLst>
              <a:rect l="0" t="0" r="r" b="b"/>
              <a:pathLst>
                <a:path w="38" h="56">
                  <a:moveTo>
                    <a:pt x="26" y="50"/>
                  </a:moveTo>
                  <a:lnTo>
                    <a:pt x="22" y="52"/>
                  </a:lnTo>
                  <a:lnTo>
                    <a:pt x="20" y="54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10" y="54"/>
                  </a:lnTo>
                  <a:lnTo>
                    <a:pt x="4" y="50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14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2" y="40"/>
                  </a:lnTo>
                  <a:lnTo>
                    <a:pt x="32" y="46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6" y="50"/>
                  </a:lnTo>
                  <a:lnTo>
                    <a:pt x="38" y="52"/>
                  </a:lnTo>
                  <a:lnTo>
                    <a:pt x="28" y="56"/>
                  </a:lnTo>
                  <a:lnTo>
                    <a:pt x="26" y="56"/>
                  </a:lnTo>
                  <a:lnTo>
                    <a:pt x="26" y="50"/>
                  </a:lnTo>
                  <a:close/>
                  <a:moveTo>
                    <a:pt x="26" y="46"/>
                  </a:moveTo>
                  <a:lnTo>
                    <a:pt x="26" y="30"/>
                  </a:lnTo>
                  <a:lnTo>
                    <a:pt x="24" y="28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8" y="42"/>
                  </a:lnTo>
                  <a:lnTo>
                    <a:pt x="10" y="46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22" y="50"/>
                  </a:lnTo>
                  <a:lnTo>
                    <a:pt x="26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16" name="Freeform 60"/>
            <p:cNvSpPr>
              <a:spLocks/>
            </p:cNvSpPr>
            <p:nvPr/>
          </p:nvSpPr>
          <p:spPr bwMode="auto">
            <a:xfrm>
              <a:off x="2530" y="2412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8" y="20"/>
                </a:cxn>
                <a:cxn ang="0">
                  <a:pos x="20" y="28"/>
                </a:cxn>
                <a:cxn ang="0">
                  <a:pos x="22" y="36"/>
                </a:cxn>
                <a:cxn ang="0">
                  <a:pos x="20" y="44"/>
                </a:cxn>
                <a:cxn ang="0">
                  <a:pos x="18" y="50"/>
                </a:cxn>
                <a:cxn ang="0">
                  <a:pos x="16" y="58"/>
                </a:cxn>
                <a:cxn ang="0">
                  <a:pos x="10" y="64"/>
                </a:cxn>
                <a:cxn ang="0">
                  <a:pos x="6" y="68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4" y="66"/>
                </a:cxn>
                <a:cxn ang="0">
                  <a:pos x="8" y="6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14" y="44"/>
                </a:cxn>
                <a:cxn ang="0">
                  <a:pos x="14" y="36"/>
                </a:cxn>
                <a:cxn ang="0">
                  <a:pos x="14" y="28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0" y="28"/>
                  </a:lnTo>
                  <a:lnTo>
                    <a:pt x="22" y="36"/>
                  </a:lnTo>
                  <a:lnTo>
                    <a:pt x="20" y="44"/>
                  </a:lnTo>
                  <a:lnTo>
                    <a:pt x="18" y="50"/>
                  </a:lnTo>
                  <a:lnTo>
                    <a:pt x="16" y="58"/>
                  </a:lnTo>
                  <a:lnTo>
                    <a:pt x="10" y="64"/>
                  </a:lnTo>
                  <a:lnTo>
                    <a:pt x="6" y="68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6"/>
                  </a:lnTo>
                  <a:lnTo>
                    <a:pt x="8" y="62"/>
                  </a:lnTo>
                  <a:lnTo>
                    <a:pt x="10" y="58"/>
                  </a:lnTo>
                  <a:lnTo>
                    <a:pt x="12" y="52"/>
                  </a:lnTo>
                  <a:lnTo>
                    <a:pt x="14" y="44"/>
                  </a:lnTo>
                  <a:lnTo>
                    <a:pt x="14" y="36"/>
                  </a:lnTo>
                  <a:lnTo>
                    <a:pt x="14" y="28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17" name="Freeform 61"/>
            <p:cNvSpPr>
              <a:spLocks/>
            </p:cNvSpPr>
            <p:nvPr/>
          </p:nvSpPr>
          <p:spPr bwMode="auto">
            <a:xfrm>
              <a:off x="2640" y="2414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8" y="40"/>
                </a:cxn>
                <a:cxn ang="0">
                  <a:pos x="48" y="8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2" y="2"/>
                </a:cxn>
                <a:cxn ang="0">
                  <a:pos x="52" y="4"/>
                </a:cxn>
                <a:cxn ang="0">
                  <a:pos x="52" y="8"/>
                </a:cxn>
                <a:cxn ang="0">
                  <a:pos x="52" y="54"/>
                </a:cxn>
                <a:cxn ang="0">
                  <a:pos x="50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8" y="52"/>
                </a:cxn>
                <a:cxn ang="0">
                  <a:pos x="20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2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0" y="48"/>
                </a:cxn>
                <a:cxn ang="0">
                  <a:pos x="12" y="44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8" y="40"/>
                  </a:lnTo>
                  <a:lnTo>
                    <a:pt x="48" y="8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2" y="4"/>
                  </a:lnTo>
                  <a:lnTo>
                    <a:pt x="52" y="8"/>
                  </a:lnTo>
                  <a:lnTo>
                    <a:pt x="52" y="54"/>
                  </a:lnTo>
                  <a:lnTo>
                    <a:pt x="50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0" y="48"/>
                  </a:lnTo>
                  <a:lnTo>
                    <a:pt x="12" y="44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18" name="Freeform 62"/>
            <p:cNvSpPr>
              <a:spLocks noEditPoints="1"/>
            </p:cNvSpPr>
            <p:nvPr/>
          </p:nvSpPr>
          <p:spPr bwMode="auto">
            <a:xfrm>
              <a:off x="2700" y="2414"/>
              <a:ext cx="42" cy="52"/>
            </a:xfrm>
            <a:custGeom>
              <a:avLst/>
              <a:gdLst/>
              <a:ahLst/>
              <a:cxnLst>
                <a:cxn ang="0">
                  <a:pos x="16" y="28"/>
                </a:cxn>
                <a:cxn ang="0">
                  <a:pos x="16" y="44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8" y="52"/>
                </a:cxn>
                <a:cxn ang="0">
                  <a:pos x="20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2"/>
                </a:cxn>
                <a:cxn ang="0">
                  <a:pos x="6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4"/>
                </a:cxn>
                <a:cxn ang="0">
                  <a:pos x="8" y="8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6" y="2"/>
                </a:cxn>
                <a:cxn ang="0">
                  <a:pos x="38" y="6"/>
                </a:cxn>
                <a:cxn ang="0">
                  <a:pos x="40" y="10"/>
                </a:cxn>
                <a:cxn ang="0">
                  <a:pos x="42" y="14"/>
                </a:cxn>
                <a:cxn ang="0">
                  <a:pos x="40" y="20"/>
                </a:cxn>
                <a:cxn ang="0">
                  <a:pos x="36" y="24"/>
                </a:cxn>
                <a:cxn ang="0">
                  <a:pos x="32" y="28"/>
                </a:cxn>
                <a:cxn ang="0">
                  <a:pos x="24" y="28"/>
                </a:cxn>
                <a:cxn ang="0">
                  <a:pos x="22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2" y="26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2" y="20"/>
                </a:cxn>
                <a:cxn ang="0">
                  <a:pos x="32" y="14"/>
                </a:cxn>
                <a:cxn ang="0">
                  <a:pos x="32" y="12"/>
                </a:cxn>
                <a:cxn ang="0">
                  <a:pos x="30" y="8"/>
                </a:cxn>
                <a:cxn ang="0">
                  <a:pos x="28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6"/>
                </a:cxn>
              </a:cxnLst>
              <a:rect l="0" t="0" r="r" b="b"/>
              <a:pathLst>
                <a:path w="42" h="52">
                  <a:moveTo>
                    <a:pt x="16" y="28"/>
                  </a:moveTo>
                  <a:lnTo>
                    <a:pt x="16" y="44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8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6" y="2"/>
                  </a:lnTo>
                  <a:lnTo>
                    <a:pt x="38" y="6"/>
                  </a:lnTo>
                  <a:lnTo>
                    <a:pt x="40" y="10"/>
                  </a:lnTo>
                  <a:lnTo>
                    <a:pt x="42" y="14"/>
                  </a:lnTo>
                  <a:lnTo>
                    <a:pt x="40" y="20"/>
                  </a:lnTo>
                  <a:lnTo>
                    <a:pt x="36" y="24"/>
                  </a:lnTo>
                  <a:lnTo>
                    <a:pt x="32" y="28"/>
                  </a:lnTo>
                  <a:lnTo>
                    <a:pt x="24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6" y="28"/>
                  </a:lnTo>
                  <a:close/>
                  <a:moveTo>
                    <a:pt x="16" y="26"/>
                  </a:moveTo>
                  <a:lnTo>
                    <a:pt x="18" y="26"/>
                  </a:lnTo>
                  <a:lnTo>
                    <a:pt x="18" y="26"/>
                  </a:lnTo>
                  <a:lnTo>
                    <a:pt x="20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2" y="20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8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19" name="Freeform 63"/>
            <p:cNvSpPr>
              <a:spLocks/>
            </p:cNvSpPr>
            <p:nvPr/>
          </p:nvSpPr>
          <p:spPr bwMode="auto">
            <a:xfrm>
              <a:off x="2746" y="2412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8" y="68"/>
                </a:cxn>
                <a:cxn ang="0">
                  <a:pos x="12" y="64"/>
                </a:cxn>
                <a:cxn ang="0">
                  <a:pos x="8" y="58"/>
                </a:cxn>
                <a:cxn ang="0">
                  <a:pos x="4" y="52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2" y="28"/>
                </a:cxn>
                <a:cxn ang="0">
                  <a:pos x="4" y="20"/>
                </a:cxn>
                <a:cxn ang="0">
                  <a:pos x="6" y="14"/>
                </a:cxn>
                <a:cxn ang="0">
                  <a:pos x="12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8" y="4"/>
                </a:cxn>
                <a:cxn ang="0">
                  <a:pos x="14" y="8"/>
                </a:cxn>
                <a:cxn ang="0">
                  <a:pos x="12" y="14"/>
                </a:cxn>
                <a:cxn ang="0">
                  <a:pos x="10" y="20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10" y="50"/>
                </a:cxn>
                <a:cxn ang="0">
                  <a:pos x="10" y="54"/>
                </a:cxn>
                <a:cxn ang="0">
                  <a:pos x="12" y="58"/>
                </a:cxn>
                <a:cxn ang="0">
                  <a:pos x="14" y="62"/>
                </a:cxn>
                <a:cxn ang="0">
                  <a:pos x="16" y="64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8" y="68"/>
                  </a:lnTo>
                  <a:lnTo>
                    <a:pt x="12" y="64"/>
                  </a:lnTo>
                  <a:lnTo>
                    <a:pt x="8" y="58"/>
                  </a:lnTo>
                  <a:lnTo>
                    <a:pt x="4" y="52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2" y="14"/>
                  </a:lnTo>
                  <a:lnTo>
                    <a:pt x="10" y="20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10" y="50"/>
                  </a:lnTo>
                  <a:lnTo>
                    <a:pt x="10" y="54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20" name="Freeform 64"/>
            <p:cNvSpPr>
              <a:spLocks/>
            </p:cNvSpPr>
            <p:nvPr/>
          </p:nvSpPr>
          <p:spPr bwMode="auto">
            <a:xfrm>
              <a:off x="2774" y="2430"/>
              <a:ext cx="24" cy="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2" y="14"/>
                </a:cxn>
                <a:cxn ang="0">
                  <a:pos x="16" y="16"/>
                </a:cxn>
                <a:cxn ang="0">
                  <a:pos x="22" y="20"/>
                </a:cxn>
                <a:cxn ang="0">
                  <a:pos x="24" y="24"/>
                </a:cxn>
                <a:cxn ang="0">
                  <a:pos x="24" y="26"/>
                </a:cxn>
                <a:cxn ang="0">
                  <a:pos x="24" y="32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2" y="38"/>
                </a:cxn>
                <a:cxn ang="0">
                  <a:pos x="8" y="38"/>
                </a:cxn>
                <a:cxn ang="0">
                  <a:pos x="4" y="36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2" y="38"/>
                </a:cxn>
                <a:cxn ang="0">
                  <a:pos x="0" y="38"/>
                </a:cxn>
                <a:cxn ang="0">
                  <a:pos x="0" y="26"/>
                </a:cxn>
                <a:cxn ang="0">
                  <a:pos x="2" y="26"/>
                </a:cxn>
                <a:cxn ang="0">
                  <a:pos x="2" y="30"/>
                </a:cxn>
                <a:cxn ang="0">
                  <a:pos x="6" y="32"/>
                </a:cxn>
                <a:cxn ang="0">
                  <a:pos x="8" y="34"/>
                </a:cxn>
                <a:cxn ang="0">
                  <a:pos x="12" y="36"/>
                </a:cxn>
                <a:cxn ang="0">
                  <a:pos x="16" y="34"/>
                </a:cxn>
                <a:cxn ang="0">
                  <a:pos x="18" y="34"/>
                </a:cxn>
                <a:cxn ang="0">
                  <a:pos x="18" y="32"/>
                </a:cxn>
                <a:cxn ang="0">
                  <a:pos x="18" y="30"/>
                </a:cxn>
                <a:cxn ang="0">
                  <a:pos x="18" y="28"/>
                </a:cxn>
                <a:cxn ang="0">
                  <a:pos x="16" y="26"/>
                </a:cxn>
                <a:cxn ang="0">
                  <a:pos x="14" y="24"/>
                </a:cxn>
                <a:cxn ang="0">
                  <a:pos x="10" y="20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8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4" h="38">
                  <a:moveTo>
                    <a:pt x="22" y="0"/>
                  </a:moveTo>
                  <a:lnTo>
                    <a:pt x="22" y="12"/>
                  </a:lnTo>
                  <a:lnTo>
                    <a:pt x="22" y="12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2" y="14"/>
                  </a:lnTo>
                  <a:lnTo>
                    <a:pt x="16" y="16"/>
                  </a:lnTo>
                  <a:lnTo>
                    <a:pt x="22" y="20"/>
                  </a:lnTo>
                  <a:lnTo>
                    <a:pt x="24" y="24"/>
                  </a:lnTo>
                  <a:lnTo>
                    <a:pt x="24" y="26"/>
                  </a:lnTo>
                  <a:lnTo>
                    <a:pt x="24" y="32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18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4" y="24"/>
                  </a:lnTo>
                  <a:lnTo>
                    <a:pt x="10" y="20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21" name="Freeform 65"/>
            <p:cNvSpPr>
              <a:spLocks noEditPoints="1"/>
            </p:cNvSpPr>
            <p:nvPr/>
          </p:nvSpPr>
          <p:spPr bwMode="auto">
            <a:xfrm>
              <a:off x="2804" y="2430"/>
              <a:ext cx="32" cy="38"/>
            </a:xfrm>
            <a:custGeom>
              <a:avLst/>
              <a:gdLst/>
              <a:ahLst/>
              <a:cxnLst>
                <a:cxn ang="0">
                  <a:pos x="16" y="34"/>
                </a:cxn>
                <a:cxn ang="0">
                  <a:pos x="10" y="38"/>
                </a:cxn>
                <a:cxn ang="0">
                  <a:pos x="4" y="38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2" y="22"/>
                </a:cxn>
                <a:cxn ang="0">
                  <a:pos x="12" y="16"/>
                </a:cxn>
                <a:cxn ang="0">
                  <a:pos x="20" y="12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8" y="12"/>
                </a:cxn>
                <a:cxn ang="0">
                  <a:pos x="6" y="14"/>
                </a:cxn>
                <a:cxn ang="0">
                  <a:pos x="4" y="14"/>
                </a:cxn>
                <a:cxn ang="0">
                  <a:pos x="2" y="12"/>
                </a:cxn>
                <a:cxn ang="0">
                  <a:pos x="2" y="6"/>
                </a:cxn>
                <a:cxn ang="0">
                  <a:pos x="8" y="0"/>
                </a:cxn>
                <a:cxn ang="0">
                  <a:pos x="18" y="0"/>
                </a:cxn>
                <a:cxn ang="0">
                  <a:pos x="24" y="4"/>
                </a:cxn>
                <a:cxn ang="0">
                  <a:pos x="26" y="8"/>
                </a:cxn>
                <a:cxn ang="0">
                  <a:pos x="26" y="24"/>
                </a:cxn>
                <a:cxn ang="0">
                  <a:pos x="26" y="3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30" y="32"/>
                </a:cxn>
                <a:cxn ang="0">
                  <a:pos x="32" y="30"/>
                </a:cxn>
                <a:cxn ang="0">
                  <a:pos x="28" y="36"/>
                </a:cxn>
                <a:cxn ang="0">
                  <a:pos x="22" y="38"/>
                </a:cxn>
                <a:cxn ang="0">
                  <a:pos x="20" y="34"/>
                </a:cxn>
                <a:cxn ang="0">
                  <a:pos x="20" y="30"/>
                </a:cxn>
                <a:cxn ang="0">
                  <a:pos x="14" y="18"/>
                </a:cxn>
                <a:cxn ang="0">
                  <a:pos x="10" y="20"/>
                </a:cxn>
                <a:cxn ang="0">
                  <a:pos x="6" y="24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6" y="32"/>
                </a:cxn>
              </a:cxnLst>
              <a:rect l="0" t="0" r="r" b="b"/>
              <a:pathLst>
                <a:path w="32" h="38">
                  <a:moveTo>
                    <a:pt x="20" y="32"/>
                  </a:moveTo>
                  <a:lnTo>
                    <a:pt x="16" y="34"/>
                  </a:lnTo>
                  <a:lnTo>
                    <a:pt x="12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12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4" y="4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24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26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6"/>
                  </a:lnTo>
                  <a:lnTo>
                    <a:pt x="20" y="34"/>
                  </a:lnTo>
                  <a:lnTo>
                    <a:pt x="20" y="32"/>
                  </a:lnTo>
                  <a:close/>
                  <a:moveTo>
                    <a:pt x="20" y="30"/>
                  </a:moveTo>
                  <a:lnTo>
                    <a:pt x="20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6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22" name="Freeform 66"/>
            <p:cNvSpPr>
              <a:spLocks/>
            </p:cNvSpPr>
            <p:nvPr/>
          </p:nvSpPr>
          <p:spPr bwMode="auto">
            <a:xfrm>
              <a:off x="2840" y="2430"/>
              <a:ext cx="30" cy="38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28" y="30"/>
                </a:cxn>
                <a:cxn ang="0">
                  <a:pos x="24" y="34"/>
                </a:cxn>
                <a:cxn ang="0">
                  <a:pos x="20" y="36"/>
                </a:cxn>
                <a:cxn ang="0">
                  <a:pos x="14" y="38"/>
                </a:cxn>
                <a:cxn ang="0">
                  <a:pos x="8" y="36"/>
                </a:cxn>
                <a:cxn ang="0">
                  <a:pos x="4" y="32"/>
                </a:cxn>
                <a:cxn ang="0">
                  <a:pos x="2" y="28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6" y="6"/>
                </a:cxn>
                <a:cxn ang="0">
                  <a:pos x="28" y="8"/>
                </a:cxn>
                <a:cxn ang="0">
                  <a:pos x="28" y="10"/>
                </a:cxn>
                <a:cxn ang="0">
                  <a:pos x="26" y="10"/>
                </a:cxn>
                <a:cxn ang="0">
                  <a:pos x="26" y="12"/>
                </a:cxn>
                <a:cxn ang="0">
                  <a:pos x="24" y="12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20" y="10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6" y="22"/>
                </a:cxn>
                <a:cxn ang="0">
                  <a:pos x="10" y="26"/>
                </a:cxn>
                <a:cxn ang="0">
                  <a:pos x="12" y="30"/>
                </a:cxn>
                <a:cxn ang="0">
                  <a:pos x="18" y="32"/>
                </a:cxn>
                <a:cxn ang="0">
                  <a:pos x="22" y="30"/>
                </a:cxn>
                <a:cxn ang="0">
                  <a:pos x="24" y="28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0" y="22"/>
                </a:cxn>
              </a:cxnLst>
              <a:rect l="0" t="0" r="r" b="b"/>
              <a:pathLst>
                <a:path w="30" h="38">
                  <a:moveTo>
                    <a:pt x="30" y="22"/>
                  </a:moveTo>
                  <a:lnTo>
                    <a:pt x="28" y="30"/>
                  </a:lnTo>
                  <a:lnTo>
                    <a:pt x="24" y="34"/>
                  </a:lnTo>
                  <a:lnTo>
                    <a:pt x="20" y="36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6" y="16"/>
                  </a:lnTo>
                  <a:lnTo>
                    <a:pt x="6" y="22"/>
                  </a:lnTo>
                  <a:lnTo>
                    <a:pt x="10" y="26"/>
                  </a:lnTo>
                  <a:lnTo>
                    <a:pt x="12" y="30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23" name="Freeform 67"/>
            <p:cNvSpPr>
              <a:spLocks/>
            </p:cNvSpPr>
            <p:nvPr/>
          </p:nvSpPr>
          <p:spPr bwMode="auto">
            <a:xfrm>
              <a:off x="2874" y="2412"/>
              <a:ext cx="38" cy="54"/>
            </a:xfrm>
            <a:custGeom>
              <a:avLst/>
              <a:gdLst/>
              <a:ahLst/>
              <a:cxnLst>
                <a:cxn ang="0">
                  <a:pos x="12" y="34"/>
                </a:cxn>
                <a:cxn ang="0">
                  <a:pos x="24" y="24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4" y="20"/>
                </a:cxn>
                <a:cxn ang="0">
                  <a:pos x="22" y="20"/>
                </a:cxn>
                <a:cxn ang="0">
                  <a:pos x="38" y="20"/>
                </a:cxn>
                <a:cxn ang="0">
                  <a:pos x="32" y="20"/>
                </a:cxn>
                <a:cxn ang="0">
                  <a:pos x="28" y="24"/>
                </a:cxn>
                <a:cxn ang="0">
                  <a:pos x="28" y="44"/>
                </a:cxn>
                <a:cxn ang="0">
                  <a:pos x="32" y="50"/>
                </a:cxn>
                <a:cxn ang="0">
                  <a:pos x="36" y="52"/>
                </a:cxn>
                <a:cxn ang="0">
                  <a:pos x="38" y="54"/>
                </a:cxn>
                <a:cxn ang="0">
                  <a:pos x="22" y="54"/>
                </a:cxn>
                <a:cxn ang="0">
                  <a:pos x="24" y="54"/>
                </a:cxn>
                <a:cxn ang="0">
                  <a:pos x="24" y="52"/>
                </a:cxn>
                <a:cxn ang="0">
                  <a:pos x="24" y="50"/>
                </a:cxn>
                <a:cxn ang="0">
                  <a:pos x="12" y="34"/>
                </a:cxn>
                <a:cxn ang="0">
                  <a:pos x="12" y="50"/>
                </a:cxn>
                <a:cxn ang="0">
                  <a:pos x="12" y="52"/>
                </a:cxn>
                <a:cxn ang="0">
                  <a:pos x="14" y="54"/>
                </a:cxn>
                <a:cxn ang="0">
                  <a:pos x="16" y="54"/>
                </a:cxn>
                <a:cxn ang="0">
                  <a:pos x="0" y="54"/>
                </a:cxn>
                <a:cxn ang="0">
                  <a:pos x="4" y="54"/>
                </a:cxn>
                <a:cxn ang="0">
                  <a:pos x="4" y="52"/>
                </a:cxn>
                <a:cxn ang="0">
                  <a:pos x="4" y="46"/>
                </a:cxn>
                <a:cxn ang="0">
                  <a:pos x="4" y="8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38" h="54">
                  <a:moveTo>
                    <a:pt x="12" y="0"/>
                  </a:moveTo>
                  <a:lnTo>
                    <a:pt x="12" y="34"/>
                  </a:lnTo>
                  <a:lnTo>
                    <a:pt x="20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4" y="20"/>
                  </a:lnTo>
                  <a:lnTo>
                    <a:pt x="32" y="20"/>
                  </a:lnTo>
                  <a:lnTo>
                    <a:pt x="30" y="22"/>
                  </a:lnTo>
                  <a:lnTo>
                    <a:pt x="28" y="24"/>
                  </a:lnTo>
                  <a:lnTo>
                    <a:pt x="18" y="32"/>
                  </a:lnTo>
                  <a:lnTo>
                    <a:pt x="28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38" y="54"/>
                  </a:lnTo>
                  <a:lnTo>
                    <a:pt x="22" y="54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4" y="50"/>
                  </a:lnTo>
                  <a:lnTo>
                    <a:pt x="22" y="48"/>
                  </a:lnTo>
                  <a:lnTo>
                    <a:pt x="12" y="34"/>
                  </a:lnTo>
                  <a:lnTo>
                    <a:pt x="12" y="46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4" y="46"/>
                  </a:lnTo>
                  <a:lnTo>
                    <a:pt x="4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24" name="Freeform 68"/>
            <p:cNvSpPr>
              <a:spLocks/>
            </p:cNvSpPr>
            <p:nvPr/>
          </p:nvSpPr>
          <p:spPr bwMode="auto">
            <a:xfrm>
              <a:off x="2916" y="2430"/>
              <a:ext cx="26" cy="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2" y="14"/>
                </a:cxn>
                <a:cxn ang="0">
                  <a:pos x="18" y="16"/>
                </a:cxn>
                <a:cxn ang="0">
                  <a:pos x="22" y="20"/>
                </a:cxn>
                <a:cxn ang="0">
                  <a:pos x="24" y="24"/>
                </a:cxn>
                <a:cxn ang="0">
                  <a:pos x="26" y="26"/>
                </a:cxn>
                <a:cxn ang="0">
                  <a:pos x="24" y="32"/>
                </a:cxn>
                <a:cxn ang="0">
                  <a:pos x="22" y="34"/>
                </a:cxn>
                <a:cxn ang="0">
                  <a:pos x="18" y="36"/>
                </a:cxn>
                <a:cxn ang="0">
                  <a:pos x="12" y="38"/>
                </a:cxn>
                <a:cxn ang="0">
                  <a:pos x="10" y="38"/>
                </a:cxn>
                <a:cxn ang="0">
                  <a:pos x="6" y="36"/>
                </a:cxn>
                <a:cxn ang="0">
                  <a:pos x="4" y="36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8"/>
                </a:cxn>
                <a:cxn ang="0">
                  <a:pos x="0" y="38"/>
                </a:cxn>
                <a:cxn ang="0">
                  <a:pos x="0" y="26"/>
                </a:cxn>
                <a:cxn ang="0">
                  <a:pos x="2" y="26"/>
                </a:cxn>
                <a:cxn ang="0">
                  <a:pos x="4" y="30"/>
                </a:cxn>
                <a:cxn ang="0">
                  <a:pos x="6" y="32"/>
                </a:cxn>
                <a:cxn ang="0">
                  <a:pos x="10" y="34"/>
                </a:cxn>
                <a:cxn ang="0">
                  <a:pos x="14" y="36"/>
                </a:cxn>
                <a:cxn ang="0">
                  <a:pos x="16" y="34"/>
                </a:cxn>
                <a:cxn ang="0">
                  <a:pos x="18" y="34"/>
                </a:cxn>
                <a:cxn ang="0">
                  <a:pos x="18" y="32"/>
                </a:cxn>
                <a:cxn ang="0">
                  <a:pos x="20" y="30"/>
                </a:cxn>
                <a:cxn ang="0">
                  <a:pos x="18" y="28"/>
                </a:cxn>
                <a:cxn ang="0">
                  <a:pos x="18" y="26"/>
                </a:cxn>
                <a:cxn ang="0">
                  <a:pos x="14" y="24"/>
                </a:cxn>
                <a:cxn ang="0">
                  <a:pos x="10" y="20"/>
                </a:cxn>
                <a:cxn ang="0">
                  <a:pos x="6" y="18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2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6" h="38">
                  <a:moveTo>
                    <a:pt x="22" y="0"/>
                  </a:moveTo>
                  <a:lnTo>
                    <a:pt x="22" y="12"/>
                  </a:lnTo>
                  <a:lnTo>
                    <a:pt x="22" y="12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2" y="14"/>
                  </a:lnTo>
                  <a:lnTo>
                    <a:pt x="18" y="16"/>
                  </a:lnTo>
                  <a:lnTo>
                    <a:pt x="22" y="20"/>
                  </a:lnTo>
                  <a:lnTo>
                    <a:pt x="24" y="24"/>
                  </a:lnTo>
                  <a:lnTo>
                    <a:pt x="26" y="26"/>
                  </a:lnTo>
                  <a:lnTo>
                    <a:pt x="24" y="32"/>
                  </a:lnTo>
                  <a:lnTo>
                    <a:pt x="22" y="34"/>
                  </a:lnTo>
                  <a:lnTo>
                    <a:pt x="18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6" y="32"/>
                  </a:lnTo>
                  <a:lnTo>
                    <a:pt x="10" y="34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8" y="26"/>
                  </a:lnTo>
                  <a:lnTo>
                    <a:pt x="14" y="24"/>
                  </a:lnTo>
                  <a:lnTo>
                    <a:pt x="10" y="20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25" name="Freeform 69"/>
            <p:cNvSpPr>
              <a:spLocks/>
            </p:cNvSpPr>
            <p:nvPr/>
          </p:nvSpPr>
          <p:spPr bwMode="auto">
            <a:xfrm>
              <a:off x="2946" y="2412"/>
              <a:ext cx="20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8" y="20"/>
                </a:cxn>
                <a:cxn ang="0">
                  <a:pos x="20" y="28"/>
                </a:cxn>
                <a:cxn ang="0">
                  <a:pos x="20" y="36"/>
                </a:cxn>
                <a:cxn ang="0">
                  <a:pos x="20" y="44"/>
                </a:cxn>
                <a:cxn ang="0">
                  <a:pos x="18" y="50"/>
                </a:cxn>
                <a:cxn ang="0">
                  <a:pos x="14" y="58"/>
                </a:cxn>
                <a:cxn ang="0">
                  <a:pos x="10" y="64"/>
                </a:cxn>
                <a:cxn ang="0">
                  <a:pos x="6" y="68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4" y="66"/>
                </a:cxn>
                <a:cxn ang="0">
                  <a:pos x="8" y="6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14" y="44"/>
                </a:cxn>
                <a:cxn ang="0">
                  <a:pos x="14" y="36"/>
                </a:cxn>
                <a:cxn ang="0">
                  <a:pos x="14" y="28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2" y="4"/>
                </a:cxn>
                <a:cxn ang="0">
                  <a:pos x="0" y="2"/>
                </a:cxn>
              </a:cxnLst>
              <a:rect l="0" t="0" r="r" b="b"/>
              <a:pathLst>
                <a:path w="20" h="72">
                  <a:moveTo>
                    <a:pt x="0" y="2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0" y="28"/>
                  </a:lnTo>
                  <a:lnTo>
                    <a:pt x="20" y="36"/>
                  </a:lnTo>
                  <a:lnTo>
                    <a:pt x="20" y="44"/>
                  </a:lnTo>
                  <a:lnTo>
                    <a:pt x="18" y="50"/>
                  </a:lnTo>
                  <a:lnTo>
                    <a:pt x="14" y="58"/>
                  </a:lnTo>
                  <a:lnTo>
                    <a:pt x="10" y="64"/>
                  </a:lnTo>
                  <a:lnTo>
                    <a:pt x="6" y="68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6"/>
                  </a:lnTo>
                  <a:lnTo>
                    <a:pt x="8" y="62"/>
                  </a:lnTo>
                  <a:lnTo>
                    <a:pt x="10" y="58"/>
                  </a:lnTo>
                  <a:lnTo>
                    <a:pt x="12" y="52"/>
                  </a:lnTo>
                  <a:lnTo>
                    <a:pt x="14" y="44"/>
                  </a:lnTo>
                  <a:lnTo>
                    <a:pt x="14" y="36"/>
                  </a:lnTo>
                  <a:lnTo>
                    <a:pt x="14" y="28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8" y="10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26" name="Freeform 70"/>
            <p:cNvSpPr>
              <a:spLocks noEditPoints="1"/>
            </p:cNvSpPr>
            <p:nvPr/>
          </p:nvSpPr>
          <p:spPr bwMode="auto">
            <a:xfrm>
              <a:off x="3330" y="2414"/>
              <a:ext cx="40" cy="52"/>
            </a:xfrm>
            <a:custGeom>
              <a:avLst/>
              <a:gdLst/>
              <a:ahLst/>
              <a:cxnLst>
                <a:cxn ang="0">
                  <a:pos x="16" y="28"/>
                </a:cxn>
                <a:cxn ang="0">
                  <a:pos x="16" y="44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8" y="52"/>
                </a:cxn>
                <a:cxn ang="0">
                  <a:pos x="20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4"/>
                </a:cxn>
                <a:cxn ang="0">
                  <a:pos x="8" y="8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4" y="2"/>
                </a:cxn>
                <a:cxn ang="0">
                  <a:pos x="38" y="6"/>
                </a:cxn>
                <a:cxn ang="0">
                  <a:pos x="40" y="10"/>
                </a:cxn>
                <a:cxn ang="0">
                  <a:pos x="40" y="14"/>
                </a:cxn>
                <a:cxn ang="0">
                  <a:pos x="40" y="20"/>
                </a:cxn>
                <a:cxn ang="0">
                  <a:pos x="36" y="24"/>
                </a:cxn>
                <a:cxn ang="0">
                  <a:pos x="32" y="28"/>
                </a:cxn>
                <a:cxn ang="0">
                  <a:pos x="24" y="28"/>
                </a:cxn>
                <a:cxn ang="0">
                  <a:pos x="22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2" y="26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2" y="20"/>
                </a:cxn>
                <a:cxn ang="0">
                  <a:pos x="32" y="14"/>
                </a:cxn>
                <a:cxn ang="0">
                  <a:pos x="32" y="12"/>
                </a:cxn>
                <a:cxn ang="0">
                  <a:pos x="30" y="8"/>
                </a:cxn>
                <a:cxn ang="0">
                  <a:pos x="28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6"/>
                </a:cxn>
              </a:cxnLst>
              <a:rect l="0" t="0" r="r" b="b"/>
              <a:pathLst>
                <a:path w="40" h="52">
                  <a:moveTo>
                    <a:pt x="16" y="28"/>
                  </a:moveTo>
                  <a:lnTo>
                    <a:pt x="16" y="44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8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8" y="6"/>
                  </a:lnTo>
                  <a:lnTo>
                    <a:pt x="40" y="10"/>
                  </a:lnTo>
                  <a:lnTo>
                    <a:pt x="40" y="14"/>
                  </a:lnTo>
                  <a:lnTo>
                    <a:pt x="40" y="20"/>
                  </a:lnTo>
                  <a:lnTo>
                    <a:pt x="36" y="24"/>
                  </a:lnTo>
                  <a:lnTo>
                    <a:pt x="32" y="28"/>
                  </a:lnTo>
                  <a:lnTo>
                    <a:pt x="24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6" y="28"/>
                  </a:lnTo>
                  <a:close/>
                  <a:moveTo>
                    <a:pt x="16" y="26"/>
                  </a:moveTo>
                  <a:lnTo>
                    <a:pt x="18" y="26"/>
                  </a:lnTo>
                  <a:lnTo>
                    <a:pt x="18" y="26"/>
                  </a:lnTo>
                  <a:lnTo>
                    <a:pt x="20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2" y="20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8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27" name="Freeform 71"/>
            <p:cNvSpPr>
              <a:spLocks noEditPoints="1"/>
            </p:cNvSpPr>
            <p:nvPr/>
          </p:nvSpPr>
          <p:spPr bwMode="auto">
            <a:xfrm>
              <a:off x="3374" y="2414"/>
              <a:ext cx="42" cy="52"/>
            </a:xfrm>
            <a:custGeom>
              <a:avLst/>
              <a:gdLst/>
              <a:ahLst/>
              <a:cxnLst>
                <a:cxn ang="0">
                  <a:pos x="16" y="28"/>
                </a:cxn>
                <a:cxn ang="0">
                  <a:pos x="16" y="44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8" y="52"/>
                </a:cxn>
                <a:cxn ang="0">
                  <a:pos x="20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2"/>
                </a:cxn>
                <a:cxn ang="0">
                  <a:pos x="6" y="52"/>
                </a:cxn>
                <a:cxn ang="0">
                  <a:pos x="8" y="50"/>
                </a:cxn>
                <a:cxn ang="0">
                  <a:pos x="8" y="48"/>
                </a:cxn>
                <a:cxn ang="0">
                  <a:pos x="8" y="44"/>
                </a:cxn>
                <a:cxn ang="0">
                  <a:pos x="8" y="8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6" y="2"/>
                </a:cxn>
                <a:cxn ang="0">
                  <a:pos x="38" y="6"/>
                </a:cxn>
                <a:cxn ang="0">
                  <a:pos x="40" y="10"/>
                </a:cxn>
                <a:cxn ang="0">
                  <a:pos x="42" y="14"/>
                </a:cxn>
                <a:cxn ang="0">
                  <a:pos x="40" y="20"/>
                </a:cxn>
                <a:cxn ang="0">
                  <a:pos x="36" y="24"/>
                </a:cxn>
                <a:cxn ang="0">
                  <a:pos x="32" y="28"/>
                </a:cxn>
                <a:cxn ang="0">
                  <a:pos x="24" y="28"/>
                </a:cxn>
                <a:cxn ang="0">
                  <a:pos x="22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0" y="26"/>
                </a:cxn>
                <a:cxn ang="0">
                  <a:pos x="22" y="26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2" y="20"/>
                </a:cxn>
                <a:cxn ang="0">
                  <a:pos x="32" y="14"/>
                </a:cxn>
                <a:cxn ang="0">
                  <a:pos x="32" y="12"/>
                </a:cxn>
                <a:cxn ang="0">
                  <a:pos x="30" y="8"/>
                </a:cxn>
                <a:cxn ang="0">
                  <a:pos x="28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6"/>
                </a:cxn>
              </a:cxnLst>
              <a:rect l="0" t="0" r="r" b="b"/>
              <a:pathLst>
                <a:path w="42" h="52">
                  <a:moveTo>
                    <a:pt x="16" y="28"/>
                  </a:moveTo>
                  <a:lnTo>
                    <a:pt x="16" y="44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6" y="52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8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6" y="2"/>
                  </a:lnTo>
                  <a:lnTo>
                    <a:pt x="38" y="6"/>
                  </a:lnTo>
                  <a:lnTo>
                    <a:pt x="40" y="10"/>
                  </a:lnTo>
                  <a:lnTo>
                    <a:pt x="42" y="14"/>
                  </a:lnTo>
                  <a:lnTo>
                    <a:pt x="40" y="20"/>
                  </a:lnTo>
                  <a:lnTo>
                    <a:pt x="36" y="24"/>
                  </a:lnTo>
                  <a:lnTo>
                    <a:pt x="32" y="28"/>
                  </a:lnTo>
                  <a:lnTo>
                    <a:pt x="24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6" y="28"/>
                  </a:lnTo>
                  <a:close/>
                  <a:moveTo>
                    <a:pt x="16" y="26"/>
                  </a:moveTo>
                  <a:lnTo>
                    <a:pt x="18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2" y="20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8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28" name="Freeform 72"/>
            <p:cNvSpPr>
              <a:spLocks/>
            </p:cNvSpPr>
            <p:nvPr/>
          </p:nvSpPr>
          <p:spPr bwMode="auto">
            <a:xfrm>
              <a:off x="3420" y="2412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8" y="68"/>
                </a:cxn>
                <a:cxn ang="0">
                  <a:pos x="12" y="64"/>
                </a:cxn>
                <a:cxn ang="0">
                  <a:pos x="8" y="58"/>
                </a:cxn>
                <a:cxn ang="0">
                  <a:pos x="4" y="52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2" y="28"/>
                </a:cxn>
                <a:cxn ang="0">
                  <a:pos x="4" y="20"/>
                </a:cxn>
                <a:cxn ang="0">
                  <a:pos x="6" y="14"/>
                </a:cxn>
                <a:cxn ang="0">
                  <a:pos x="12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8" y="4"/>
                </a:cxn>
                <a:cxn ang="0">
                  <a:pos x="14" y="8"/>
                </a:cxn>
                <a:cxn ang="0">
                  <a:pos x="12" y="14"/>
                </a:cxn>
                <a:cxn ang="0">
                  <a:pos x="10" y="20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10" y="50"/>
                </a:cxn>
                <a:cxn ang="0">
                  <a:pos x="10" y="54"/>
                </a:cxn>
                <a:cxn ang="0">
                  <a:pos x="12" y="58"/>
                </a:cxn>
                <a:cxn ang="0">
                  <a:pos x="14" y="62"/>
                </a:cxn>
                <a:cxn ang="0">
                  <a:pos x="16" y="64"/>
                </a:cxn>
                <a:cxn ang="0">
                  <a:pos x="20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8" y="68"/>
                  </a:lnTo>
                  <a:lnTo>
                    <a:pt x="12" y="64"/>
                  </a:lnTo>
                  <a:lnTo>
                    <a:pt x="8" y="58"/>
                  </a:lnTo>
                  <a:lnTo>
                    <a:pt x="4" y="52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2" y="14"/>
                  </a:lnTo>
                  <a:lnTo>
                    <a:pt x="10" y="20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10" y="50"/>
                  </a:lnTo>
                  <a:lnTo>
                    <a:pt x="10" y="54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20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29" name="Freeform 73"/>
            <p:cNvSpPr>
              <a:spLocks noEditPoints="1"/>
            </p:cNvSpPr>
            <p:nvPr/>
          </p:nvSpPr>
          <p:spPr bwMode="auto">
            <a:xfrm>
              <a:off x="3448" y="2412"/>
              <a:ext cx="16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10" y="8"/>
                </a:cxn>
                <a:cxn ang="0">
                  <a:pos x="8" y="8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2" y="18"/>
                </a:cxn>
                <a:cxn ang="0">
                  <a:pos x="12" y="46"/>
                </a:cxn>
                <a:cxn ang="0">
                  <a:pos x="12" y="50"/>
                </a:cxn>
                <a:cxn ang="0">
                  <a:pos x="12" y="52"/>
                </a:cxn>
                <a:cxn ang="0">
                  <a:pos x="12" y="52"/>
                </a:cxn>
                <a:cxn ang="0">
                  <a:pos x="14" y="54"/>
                </a:cxn>
                <a:cxn ang="0">
                  <a:pos x="14" y="54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4" y="50"/>
                </a:cxn>
                <a:cxn ang="0">
                  <a:pos x="4" y="46"/>
                </a:cxn>
                <a:cxn ang="0">
                  <a:pos x="4" y="34"/>
                </a:cxn>
                <a:cxn ang="0">
                  <a:pos x="4" y="28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4" y="22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10" y="18"/>
                </a:cxn>
                <a:cxn ang="0">
                  <a:pos x="12" y="18"/>
                </a:cxn>
              </a:cxnLst>
              <a:rect l="0" t="0" r="r" b="b"/>
              <a:pathLst>
                <a:path w="16" h="54">
                  <a:moveTo>
                    <a:pt x="8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close/>
                  <a:moveTo>
                    <a:pt x="12" y="18"/>
                  </a:moveTo>
                  <a:lnTo>
                    <a:pt x="12" y="46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4" y="46"/>
                  </a:lnTo>
                  <a:lnTo>
                    <a:pt x="4" y="34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10" y="18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30" name="Freeform 74"/>
            <p:cNvSpPr>
              <a:spLocks/>
            </p:cNvSpPr>
            <p:nvPr/>
          </p:nvSpPr>
          <p:spPr bwMode="auto">
            <a:xfrm>
              <a:off x="3468" y="2430"/>
              <a:ext cx="38" cy="36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6" y="4"/>
                </a:cxn>
                <a:cxn ang="0">
                  <a:pos x="20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8" y="2"/>
                </a:cxn>
                <a:cxn ang="0">
                  <a:pos x="30" y="4"/>
                </a:cxn>
                <a:cxn ang="0">
                  <a:pos x="32" y="6"/>
                </a:cxn>
                <a:cxn ang="0">
                  <a:pos x="32" y="10"/>
                </a:cxn>
                <a:cxn ang="0">
                  <a:pos x="32" y="14"/>
                </a:cxn>
                <a:cxn ang="0">
                  <a:pos x="32" y="28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4" y="34"/>
                </a:cxn>
                <a:cxn ang="0">
                  <a:pos x="34" y="36"/>
                </a:cxn>
                <a:cxn ang="0">
                  <a:pos x="36" y="36"/>
                </a:cxn>
                <a:cxn ang="0">
                  <a:pos x="38" y="36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6" y="34"/>
                </a:cxn>
                <a:cxn ang="0">
                  <a:pos x="26" y="32"/>
                </a:cxn>
                <a:cxn ang="0">
                  <a:pos x="26" y="32"/>
                </a:cxn>
                <a:cxn ang="0">
                  <a:pos x="26" y="28"/>
                </a:cxn>
                <a:cxn ang="0">
                  <a:pos x="26" y="14"/>
                </a:cxn>
                <a:cxn ang="0">
                  <a:pos x="26" y="10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0" y="6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2" y="28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2" y="36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6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6"/>
                </a:cxn>
                <a:cxn ang="0">
                  <a:pos x="4" y="10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8"/>
                </a:cxn>
              </a:cxnLst>
              <a:rect l="0" t="0" r="r" b="b"/>
              <a:pathLst>
                <a:path w="38" h="36">
                  <a:moveTo>
                    <a:pt x="12" y="8"/>
                  </a:moveTo>
                  <a:lnTo>
                    <a:pt x="16" y="4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6"/>
                  </a:lnTo>
                  <a:lnTo>
                    <a:pt x="32" y="10"/>
                  </a:lnTo>
                  <a:lnTo>
                    <a:pt x="32" y="14"/>
                  </a:lnTo>
                  <a:lnTo>
                    <a:pt x="32" y="28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31" name="Freeform 75"/>
            <p:cNvSpPr>
              <a:spLocks/>
            </p:cNvSpPr>
            <p:nvPr/>
          </p:nvSpPr>
          <p:spPr bwMode="auto">
            <a:xfrm>
              <a:off x="3506" y="2420"/>
              <a:ext cx="24" cy="4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12"/>
                </a:cxn>
                <a:cxn ang="0">
                  <a:pos x="22" y="12"/>
                </a:cxn>
                <a:cxn ang="0">
                  <a:pos x="22" y="14"/>
                </a:cxn>
                <a:cxn ang="0">
                  <a:pos x="14" y="14"/>
                </a:cxn>
                <a:cxn ang="0">
                  <a:pos x="14" y="36"/>
                </a:cxn>
                <a:cxn ang="0">
                  <a:pos x="14" y="40"/>
                </a:cxn>
                <a:cxn ang="0">
                  <a:pos x="14" y="42"/>
                </a:cxn>
                <a:cxn ang="0">
                  <a:pos x="16" y="42"/>
                </a:cxn>
                <a:cxn ang="0">
                  <a:pos x="18" y="42"/>
                </a:cxn>
                <a:cxn ang="0">
                  <a:pos x="18" y="42"/>
                </a:cxn>
                <a:cxn ang="0">
                  <a:pos x="20" y="42"/>
                </a:cxn>
                <a:cxn ang="0">
                  <a:pos x="20" y="42"/>
                </a:cxn>
                <a:cxn ang="0">
                  <a:pos x="22" y="40"/>
                </a:cxn>
                <a:cxn ang="0">
                  <a:pos x="24" y="40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2" y="48"/>
                </a:cxn>
                <a:cxn ang="0">
                  <a:pos x="10" y="46"/>
                </a:cxn>
                <a:cxn ang="0">
                  <a:pos x="8" y="46"/>
                </a:cxn>
                <a:cxn ang="0">
                  <a:pos x="8" y="44"/>
                </a:cxn>
                <a:cxn ang="0">
                  <a:pos x="6" y="42"/>
                </a:cxn>
                <a:cxn ang="0">
                  <a:pos x="6" y="38"/>
                </a:cxn>
                <a:cxn ang="0">
                  <a:pos x="6" y="14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14" y="0"/>
                </a:cxn>
              </a:cxnLst>
              <a:rect l="0" t="0" r="r" b="b"/>
              <a:pathLst>
                <a:path w="24" h="48">
                  <a:moveTo>
                    <a:pt x="14" y="0"/>
                  </a:moveTo>
                  <a:lnTo>
                    <a:pt x="14" y="12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14" y="14"/>
                  </a:lnTo>
                  <a:lnTo>
                    <a:pt x="14" y="36"/>
                  </a:lnTo>
                  <a:lnTo>
                    <a:pt x="14" y="40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2" y="40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2" y="48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6" y="42"/>
                  </a:lnTo>
                  <a:lnTo>
                    <a:pt x="6" y="38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32" name="Freeform 76"/>
            <p:cNvSpPr>
              <a:spLocks noEditPoints="1"/>
            </p:cNvSpPr>
            <p:nvPr/>
          </p:nvSpPr>
          <p:spPr bwMode="auto">
            <a:xfrm>
              <a:off x="3532" y="2430"/>
              <a:ext cx="34" cy="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2" y="12"/>
                </a:cxn>
                <a:cxn ang="0">
                  <a:pos x="34" y="18"/>
                </a:cxn>
                <a:cxn ang="0">
                  <a:pos x="34" y="24"/>
                </a:cxn>
                <a:cxn ang="0">
                  <a:pos x="32" y="28"/>
                </a:cxn>
                <a:cxn ang="0">
                  <a:pos x="28" y="32"/>
                </a:cxn>
                <a:cxn ang="0">
                  <a:pos x="26" y="36"/>
                </a:cxn>
                <a:cxn ang="0">
                  <a:pos x="22" y="38"/>
                </a:cxn>
                <a:cxn ang="0">
                  <a:pos x="16" y="38"/>
                </a:cxn>
                <a:cxn ang="0">
                  <a:pos x="12" y="38"/>
                </a:cxn>
                <a:cxn ang="0">
                  <a:pos x="8" y="34"/>
                </a:cxn>
                <a:cxn ang="0">
                  <a:pos x="4" y="32"/>
                </a:cxn>
                <a:cxn ang="0">
                  <a:pos x="0" y="26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4" y="4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6" y="12"/>
                </a:cxn>
                <a:cxn ang="0">
                  <a:pos x="6" y="16"/>
                </a:cxn>
                <a:cxn ang="0">
                  <a:pos x="8" y="24"/>
                </a:cxn>
                <a:cxn ang="0">
                  <a:pos x="10" y="30"/>
                </a:cxn>
                <a:cxn ang="0">
                  <a:pos x="14" y="34"/>
                </a:cxn>
                <a:cxn ang="0">
                  <a:pos x="18" y="36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6" y="28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6" y="10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6" y="2"/>
                </a:cxn>
              </a:cxnLst>
              <a:rect l="0" t="0" r="r" b="b"/>
              <a:pathLst>
                <a:path w="34" h="38">
                  <a:moveTo>
                    <a:pt x="16" y="0"/>
                  </a:moveTo>
                  <a:lnTo>
                    <a:pt x="22" y="0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2" y="12"/>
                  </a:lnTo>
                  <a:lnTo>
                    <a:pt x="34" y="18"/>
                  </a:lnTo>
                  <a:lnTo>
                    <a:pt x="34" y="24"/>
                  </a:lnTo>
                  <a:lnTo>
                    <a:pt x="32" y="28"/>
                  </a:lnTo>
                  <a:lnTo>
                    <a:pt x="28" y="32"/>
                  </a:lnTo>
                  <a:lnTo>
                    <a:pt x="26" y="36"/>
                  </a:lnTo>
                  <a:lnTo>
                    <a:pt x="22" y="38"/>
                  </a:lnTo>
                  <a:lnTo>
                    <a:pt x="16" y="38"/>
                  </a:lnTo>
                  <a:lnTo>
                    <a:pt x="12" y="38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close/>
                  <a:moveTo>
                    <a:pt x="16" y="2"/>
                  </a:moveTo>
                  <a:lnTo>
                    <a:pt x="14" y="4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8" y="24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8" y="36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6" y="28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33" name="Freeform 77"/>
            <p:cNvSpPr>
              <a:spLocks/>
            </p:cNvSpPr>
            <p:nvPr/>
          </p:nvSpPr>
          <p:spPr bwMode="auto">
            <a:xfrm>
              <a:off x="3570" y="2412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6" y="12"/>
                </a:cxn>
                <a:cxn ang="0">
                  <a:pos x="20" y="20"/>
                </a:cxn>
                <a:cxn ang="0">
                  <a:pos x="22" y="28"/>
                </a:cxn>
                <a:cxn ang="0">
                  <a:pos x="22" y="36"/>
                </a:cxn>
                <a:cxn ang="0">
                  <a:pos x="22" y="44"/>
                </a:cxn>
                <a:cxn ang="0">
                  <a:pos x="20" y="50"/>
                </a:cxn>
                <a:cxn ang="0">
                  <a:pos x="16" y="58"/>
                </a:cxn>
                <a:cxn ang="0">
                  <a:pos x="12" y="64"/>
                </a:cxn>
                <a:cxn ang="0">
                  <a:pos x="8" y="68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6" y="66"/>
                </a:cxn>
                <a:cxn ang="0">
                  <a:pos x="8" y="62"/>
                </a:cxn>
                <a:cxn ang="0">
                  <a:pos x="12" y="58"/>
                </a:cxn>
                <a:cxn ang="0">
                  <a:pos x="14" y="52"/>
                </a:cxn>
                <a:cxn ang="0">
                  <a:pos x="14" y="44"/>
                </a:cxn>
                <a:cxn ang="0">
                  <a:pos x="16" y="36"/>
                </a:cxn>
                <a:cxn ang="0">
                  <a:pos x="14" y="28"/>
                </a:cxn>
                <a:cxn ang="0">
                  <a:pos x="14" y="22"/>
                </a:cxn>
                <a:cxn ang="0">
                  <a:pos x="12" y="18"/>
                </a:cxn>
                <a:cxn ang="0">
                  <a:pos x="12" y="14"/>
                </a:cxn>
                <a:cxn ang="0">
                  <a:pos x="10" y="10"/>
                </a:cxn>
                <a:cxn ang="0">
                  <a:pos x="8" y="8"/>
                </a:cxn>
                <a:cxn ang="0">
                  <a:pos x="4" y="4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6" y="12"/>
                  </a:lnTo>
                  <a:lnTo>
                    <a:pt x="20" y="20"/>
                  </a:lnTo>
                  <a:lnTo>
                    <a:pt x="22" y="28"/>
                  </a:lnTo>
                  <a:lnTo>
                    <a:pt x="22" y="36"/>
                  </a:lnTo>
                  <a:lnTo>
                    <a:pt x="22" y="44"/>
                  </a:lnTo>
                  <a:lnTo>
                    <a:pt x="20" y="50"/>
                  </a:lnTo>
                  <a:lnTo>
                    <a:pt x="16" y="58"/>
                  </a:lnTo>
                  <a:lnTo>
                    <a:pt x="12" y="64"/>
                  </a:lnTo>
                  <a:lnTo>
                    <a:pt x="8" y="68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6" y="66"/>
                  </a:lnTo>
                  <a:lnTo>
                    <a:pt x="8" y="62"/>
                  </a:lnTo>
                  <a:lnTo>
                    <a:pt x="12" y="58"/>
                  </a:lnTo>
                  <a:lnTo>
                    <a:pt x="14" y="52"/>
                  </a:lnTo>
                  <a:lnTo>
                    <a:pt x="14" y="44"/>
                  </a:lnTo>
                  <a:lnTo>
                    <a:pt x="16" y="36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12" y="14"/>
                  </a:lnTo>
                  <a:lnTo>
                    <a:pt x="10" y="10"/>
                  </a:lnTo>
                  <a:lnTo>
                    <a:pt x="8" y="8"/>
                  </a:lnTo>
                  <a:lnTo>
                    <a:pt x="4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34" name="Freeform 78"/>
            <p:cNvSpPr>
              <a:spLocks/>
            </p:cNvSpPr>
            <p:nvPr/>
          </p:nvSpPr>
          <p:spPr bwMode="auto">
            <a:xfrm>
              <a:off x="2612" y="2604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6" y="4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40" y="2"/>
                </a:cxn>
                <a:cxn ang="0">
                  <a:pos x="40" y="0"/>
                </a:cxn>
                <a:cxn ang="0">
                  <a:pos x="58" y="0"/>
                </a:cxn>
                <a:cxn ang="0">
                  <a:pos x="58" y="2"/>
                </a:cxn>
                <a:cxn ang="0">
                  <a:pos x="56" y="2"/>
                </a:cxn>
                <a:cxn ang="0">
                  <a:pos x="54" y="2"/>
                </a:cxn>
                <a:cxn ang="0">
                  <a:pos x="52" y="4"/>
                </a:cxn>
                <a:cxn ang="0">
                  <a:pos x="50" y="6"/>
                </a:cxn>
                <a:cxn ang="0">
                  <a:pos x="50" y="10"/>
                </a:cxn>
                <a:cxn ang="0">
                  <a:pos x="50" y="54"/>
                </a:cxn>
                <a:cxn ang="0">
                  <a:pos x="48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4" y="50"/>
                </a:cxn>
                <a:cxn ang="0">
                  <a:pos x="14" y="52"/>
                </a:cxn>
                <a:cxn ang="0">
                  <a:pos x="16" y="52"/>
                </a:cxn>
                <a:cxn ang="0">
                  <a:pos x="20" y="54"/>
                </a:cxn>
                <a:cxn ang="0">
                  <a:pos x="22" y="54"/>
                </a:cxn>
                <a:cxn ang="0">
                  <a:pos x="22" y="54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4" y="54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0" y="48"/>
                </a:cxn>
                <a:cxn ang="0">
                  <a:pos x="10" y="44"/>
                </a:cxn>
                <a:cxn ang="0">
                  <a:pos x="10" y="8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6" y="4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58" y="0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50" y="10"/>
                  </a:lnTo>
                  <a:lnTo>
                    <a:pt x="50" y="54"/>
                  </a:lnTo>
                  <a:lnTo>
                    <a:pt x="48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20" y="54"/>
                  </a:lnTo>
                  <a:lnTo>
                    <a:pt x="22" y="54"/>
                  </a:lnTo>
                  <a:lnTo>
                    <a:pt x="22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0" y="48"/>
                  </a:lnTo>
                  <a:lnTo>
                    <a:pt x="10" y="44"/>
                  </a:lnTo>
                  <a:lnTo>
                    <a:pt x="10" y="8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35" name="Freeform 79"/>
            <p:cNvSpPr>
              <a:spLocks/>
            </p:cNvSpPr>
            <p:nvPr/>
          </p:nvSpPr>
          <p:spPr bwMode="auto">
            <a:xfrm>
              <a:off x="2670" y="2604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6" y="4"/>
                </a:cxn>
                <a:cxn ang="0">
                  <a:pos x="44" y="2"/>
                </a:cxn>
                <a:cxn ang="0">
                  <a:pos x="40" y="2"/>
                </a:cxn>
                <a:cxn ang="0">
                  <a:pos x="38" y="2"/>
                </a:cxn>
                <a:cxn ang="0">
                  <a:pos x="38" y="0"/>
                </a:cxn>
                <a:cxn ang="0">
                  <a:pos x="58" y="0"/>
                </a:cxn>
                <a:cxn ang="0">
                  <a:pos x="58" y="2"/>
                </a:cxn>
                <a:cxn ang="0">
                  <a:pos x="56" y="2"/>
                </a:cxn>
                <a:cxn ang="0">
                  <a:pos x="52" y="2"/>
                </a:cxn>
                <a:cxn ang="0">
                  <a:pos x="50" y="4"/>
                </a:cxn>
                <a:cxn ang="0">
                  <a:pos x="50" y="6"/>
                </a:cxn>
                <a:cxn ang="0">
                  <a:pos x="50" y="10"/>
                </a:cxn>
                <a:cxn ang="0">
                  <a:pos x="50" y="54"/>
                </a:cxn>
                <a:cxn ang="0">
                  <a:pos x="48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4" y="50"/>
                </a:cxn>
                <a:cxn ang="0">
                  <a:pos x="14" y="52"/>
                </a:cxn>
                <a:cxn ang="0">
                  <a:pos x="16" y="52"/>
                </a:cxn>
                <a:cxn ang="0">
                  <a:pos x="18" y="54"/>
                </a:cxn>
                <a:cxn ang="0">
                  <a:pos x="20" y="54"/>
                </a:cxn>
                <a:cxn ang="0">
                  <a:pos x="20" y="54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4" y="54"/>
                </a:cxn>
                <a:cxn ang="0">
                  <a:pos x="8" y="52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4"/>
                </a:cxn>
                <a:cxn ang="0">
                  <a:pos x="10" y="8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6" y="4"/>
                  </a:lnTo>
                  <a:lnTo>
                    <a:pt x="44" y="2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2" y="2"/>
                  </a:lnTo>
                  <a:lnTo>
                    <a:pt x="50" y="4"/>
                  </a:lnTo>
                  <a:lnTo>
                    <a:pt x="50" y="6"/>
                  </a:lnTo>
                  <a:lnTo>
                    <a:pt x="50" y="10"/>
                  </a:lnTo>
                  <a:lnTo>
                    <a:pt x="50" y="54"/>
                  </a:lnTo>
                  <a:lnTo>
                    <a:pt x="48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4"/>
                  </a:lnTo>
                  <a:lnTo>
                    <a:pt x="20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4"/>
                  </a:lnTo>
                  <a:lnTo>
                    <a:pt x="10" y="8"/>
                  </a:lnTo>
                  <a:lnTo>
                    <a:pt x="8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36" name="Freeform 80"/>
            <p:cNvSpPr>
              <a:spLocks/>
            </p:cNvSpPr>
            <p:nvPr/>
          </p:nvSpPr>
          <p:spPr bwMode="auto">
            <a:xfrm>
              <a:off x="2734" y="2604"/>
              <a:ext cx="34" cy="54"/>
            </a:xfrm>
            <a:custGeom>
              <a:avLst/>
              <a:gdLst/>
              <a:ahLst/>
              <a:cxnLst>
                <a:cxn ang="0">
                  <a:pos x="30" y="18"/>
                </a:cxn>
                <a:cxn ang="0">
                  <a:pos x="28" y="14"/>
                </a:cxn>
                <a:cxn ang="0">
                  <a:pos x="26" y="6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10" y="18"/>
                </a:cxn>
                <a:cxn ang="0">
                  <a:pos x="18" y="22"/>
                </a:cxn>
                <a:cxn ang="0">
                  <a:pos x="28" y="30"/>
                </a:cxn>
                <a:cxn ang="0">
                  <a:pos x="32" y="34"/>
                </a:cxn>
                <a:cxn ang="0">
                  <a:pos x="34" y="40"/>
                </a:cxn>
                <a:cxn ang="0">
                  <a:pos x="30" y="50"/>
                </a:cxn>
                <a:cxn ang="0">
                  <a:pos x="18" y="54"/>
                </a:cxn>
                <a:cxn ang="0">
                  <a:pos x="14" y="54"/>
                </a:cxn>
                <a:cxn ang="0">
                  <a:pos x="8" y="52"/>
                </a:cxn>
                <a:cxn ang="0">
                  <a:pos x="4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0" y="36"/>
                </a:cxn>
                <a:cxn ang="0">
                  <a:pos x="2" y="42"/>
                </a:cxn>
                <a:cxn ang="0">
                  <a:pos x="6" y="48"/>
                </a:cxn>
                <a:cxn ang="0">
                  <a:pos x="12" y="52"/>
                </a:cxn>
                <a:cxn ang="0">
                  <a:pos x="22" y="52"/>
                </a:cxn>
                <a:cxn ang="0">
                  <a:pos x="26" y="46"/>
                </a:cxn>
                <a:cxn ang="0">
                  <a:pos x="28" y="42"/>
                </a:cxn>
                <a:cxn ang="0">
                  <a:pos x="24" y="38"/>
                </a:cxn>
                <a:cxn ang="0">
                  <a:pos x="20" y="34"/>
                </a:cxn>
                <a:cxn ang="0">
                  <a:pos x="8" y="28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20" y="0"/>
                </a:cxn>
                <a:cxn ang="0">
                  <a:pos x="26" y="2"/>
                </a:cxn>
                <a:cxn ang="0">
                  <a:pos x="28" y="2"/>
                </a:cxn>
                <a:cxn ang="0">
                  <a:pos x="30" y="2"/>
                </a:cxn>
                <a:cxn ang="0">
                  <a:pos x="30" y="0"/>
                </a:cxn>
              </a:cxnLst>
              <a:rect l="0" t="0" r="r" b="b"/>
              <a:pathLst>
                <a:path w="34" h="54">
                  <a:moveTo>
                    <a:pt x="30" y="0"/>
                  </a:moveTo>
                  <a:lnTo>
                    <a:pt x="30" y="18"/>
                  </a:lnTo>
                  <a:lnTo>
                    <a:pt x="30" y="18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8" y="4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2"/>
                  </a:lnTo>
                  <a:lnTo>
                    <a:pt x="24" y="26"/>
                  </a:lnTo>
                  <a:lnTo>
                    <a:pt x="28" y="30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4" y="38"/>
                  </a:lnTo>
                  <a:lnTo>
                    <a:pt x="34" y="40"/>
                  </a:lnTo>
                  <a:lnTo>
                    <a:pt x="32" y="46"/>
                  </a:lnTo>
                  <a:lnTo>
                    <a:pt x="30" y="50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6" y="54"/>
                  </a:lnTo>
                  <a:lnTo>
                    <a:pt x="14" y="54"/>
                  </a:lnTo>
                  <a:lnTo>
                    <a:pt x="12" y="54"/>
                  </a:lnTo>
                  <a:lnTo>
                    <a:pt x="8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2"/>
                  </a:lnTo>
                  <a:lnTo>
                    <a:pt x="4" y="46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2" y="52"/>
                  </a:lnTo>
                  <a:lnTo>
                    <a:pt x="16" y="52"/>
                  </a:lnTo>
                  <a:lnTo>
                    <a:pt x="22" y="52"/>
                  </a:lnTo>
                  <a:lnTo>
                    <a:pt x="24" y="50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4" y="38"/>
                  </a:lnTo>
                  <a:lnTo>
                    <a:pt x="24" y="36"/>
                  </a:lnTo>
                  <a:lnTo>
                    <a:pt x="20" y="34"/>
                  </a:lnTo>
                  <a:lnTo>
                    <a:pt x="14" y="32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37" name="Freeform 81"/>
            <p:cNvSpPr>
              <a:spLocks/>
            </p:cNvSpPr>
            <p:nvPr/>
          </p:nvSpPr>
          <p:spPr bwMode="auto">
            <a:xfrm>
              <a:off x="2776" y="2602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6" y="70"/>
                </a:cxn>
                <a:cxn ang="0">
                  <a:pos x="12" y="66"/>
                </a:cxn>
                <a:cxn ang="0">
                  <a:pos x="6" y="60"/>
                </a:cxn>
                <a:cxn ang="0">
                  <a:pos x="2" y="52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2" y="22"/>
                </a:cxn>
                <a:cxn ang="0">
                  <a:pos x="6" y="16"/>
                </a:cxn>
                <a:cxn ang="0">
                  <a:pos x="10" y="10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6" y="6"/>
                </a:cxn>
                <a:cxn ang="0">
                  <a:pos x="14" y="10"/>
                </a:cxn>
                <a:cxn ang="0">
                  <a:pos x="10" y="14"/>
                </a:cxn>
                <a:cxn ang="0">
                  <a:pos x="8" y="22"/>
                </a:cxn>
                <a:cxn ang="0">
                  <a:pos x="8" y="28"/>
                </a:cxn>
                <a:cxn ang="0">
                  <a:pos x="8" y="36"/>
                </a:cxn>
                <a:cxn ang="0">
                  <a:pos x="8" y="44"/>
                </a:cxn>
                <a:cxn ang="0">
                  <a:pos x="8" y="50"/>
                </a:cxn>
                <a:cxn ang="0">
                  <a:pos x="10" y="56"/>
                </a:cxn>
                <a:cxn ang="0">
                  <a:pos x="10" y="60"/>
                </a:cxn>
                <a:cxn ang="0">
                  <a:pos x="12" y="62"/>
                </a:cxn>
                <a:cxn ang="0">
                  <a:pos x="14" y="66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6" y="70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8" y="22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8" y="44"/>
                  </a:lnTo>
                  <a:lnTo>
                    <a:pt x="8" y="50"/>
                  </a:lnTo>
                  <a:lnTo>
                    <a:pt x="10" y="56"/>
                  </a:lnTo>
                  <a:lnTo>
                    <a:pt x="10" y="60"/>
                  </a:lnTo>
                  <a:lnTo>
                    <a:pt x="12" y="62"/>
                  </a:lnTo>
                  <a:lnTo>
                    <a:pt x="14" y="66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38" name="Freeform 82"/>
            <p:cNvSpPr>
              <a:spLocks/>
            </p:cNvSpPr>
            <p:nvPr/>
          </p:nvSpPr>
          <p:spPr bwMode="auto">
            <a:xfrm>
              <a:off x="2804" y="2622"/>
              <a:ext cx="24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12"/>
                </a:cxn>
                <a:cxn ang="0">
                  <a:pos x="20" y="12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6" y="12"/>
                </a:cxn>
                <a:cxn ang="0">
                  <a:pos x="10" y="14"/>
                </a:cxn>
                <a:cxn ang="0">
                  <a:pos x="16" y="16"/>
                </a:cxn>
                <a:cxn ang="0">
                  <a:pos x="20" y="18"/>
                </a:cxn>
                <a:cxn ang="0">
                  <a:pos x="22" y="22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2" y="36"/>
                </a:cxn>
                <a:cxn ang="0">
                  <a:pos x="8" y="36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4" y="32"/>
                </a:cxn>
                <a:cxn ang="0">
                  <a:pos x="8" y="34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2"/>
                </a:cxn>
                <a:cxn ang="0">
                  <a:pos x="18" y="30"/>
                </a:cxn>
                <a:cxn ang="0">
                  <a:pos x="18" y="28"/>
                </a:cxn>
                <a:cxn ang="0">
                  <a:pos x="18" y="26"/>
                </a:cxn>
                <a:cxn ang="0">
                  <a:pos x="16" y="24"/>
                </a:cxn>
                <a:cxn ang="0">
                  <a:pos x="12" y="22"/>
                </a:cxn>
                <a:cxn ang="0">
                  <a:pos x="8" y="20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4" h="36">
                  <a:moveTo>
                    <a:pt x="20" y="0"/>
                  </a:moveTo>
                  <a:lnTo>
                    <a:pt x="20" y="12"/>
                  </a:lnTo>
                  <a:lnTo>
                    <a:pt x="20" y="12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10" y="14"/>
                  </a:lnTo>
                  <a:lnTo>
                    <a:pt x="16" y="16"/>
                  </a:lnTo>
                  <a:lnTo>
                    <a:pt x="20" y="18"/>
                  </a:lnTo>
                  <a:lnTo>
                    <a:pt x="22" y="22"/>
                  </a:lnTo>
                  <a:lnTo>
                    <a:pt x="24" y="26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2"/>
                  </a:lnTo>
                  <a:lnTo>
                    <a:pt x="18" y="30"/>
                  </a:lnTo>
                  <a:lnTo>
                    <a:pt x="18" y="28"/>
                  </a:lnTo>
                  <a:lnTo>
                    <a:pt x="18" y="26"/>
                  </a:lnTo>
                  <a:lnTo>
                    <a:pt x="16" y="24"/>
                  </a:lnTo>
                  <a:lnTo>
                    <a:pt x="12" y="22"/>
                  </a:lnTo>
                  <a:lnTo>
                    <a:pt x="8" y="20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39" name="Freeform 83"/>
            <p:cNvSpPr>
              <a:spLocks noEditPoints="1"/>
            </p:cNvSpPr>
            <p:nvPr/>
          </p:nvSpPr>
          <p:spPr bwMode="auto">
            <a:xfrm>
              <a:off x="2832" y="2622"/>
              <a:ext cx="32" cy="36"/>
            </a:xfrm>
            <a:custGeom>
              <a:avLst/>
              <a:gdLst/>
              <a:ahLst/>
              <a:cxnLst>
                <a:cxn ang="0">
                  <a:pos x="16" y="34"/>
                </a:cxn>
                <a:cxn ang="0">
                  <a:pos x="12" y="36"/>
                </a:cxn>
                <a:cxn ang="0">
                  <a:pos x="6" y="36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4" y="20"/>
                </a:cxn>
                <a:cxn ang="0">
                  <a:pos x="12" y="16"/>
                </a:cxn>
                <a:cxn ang="0">
                  <a:pos x="20" y="12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10" y="4"/>
                </a:cxn>
                <a:cxn ang="0">
                  <a:pos x="8" y="6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2"/>
                </a:cxn>
                <a:cxn ang="0">
                  <a:pos x="2" y="10"/>
                </a:cxn>
                <a:cxn ang="0">
                  <a:pos x="2" y="6"/>
                </a:cxn>
                <a:cxn ang="0">
                  <a:pos x="10" y="0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6" y="8"/>
                </a:cxn>
                <a:cxn ang="0">
                  <a:pos x="26" y="24"/>
                </a:cxn>
                <a:cxn ang="0">
                  <a:pos x="28" y="3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30" y="32"/>
                </a:cxn>
                <a:cxn ang="0">
                  <a:pos x="32" y="30"/>
                </a:cxn>
                <a:cxn ang="0">
                  <a:pos x="28" y="36"/>
                </a:cxn>
                <a:cxn ang="0">
                  <a:pos x="22" y="36"/>
                </a:cxn>
                <a:cxn ang="0">
                  <a:pos x="20" y="34"/>
                </a:cxn>
                <a:cxn ang="0">
                  <a:pos x="20" y="28"/>
                </a:cxn>
                <a:cxn ang="0">
                  <a:pos x="16" y="16"/>
                </a:cxn>
                <a:cxn ang="0">
                  <a:pos x="10" y="20"/>
                </a:cxn>
                <a:cxn ang="0">
                  <a:pos x="8" y="24"/>
                </a:cxn>
                <a:cxn ang="0">
                  <a:pos x="8" y="28"/>
                </a:cxn>
                <a:cxn ang="0">
                  <a:pos x="10" y="32"/>
                </a:cxn>
                <a:cxn ang="0">
                  <a:pos x="16" y="30"/>
                </a:cxn>
              </a:cxnLst>
              <a:rect l="0" t="0" r="r" b="b"/>
              <a:pathLst>
                <a:path w="32" h="36">
                  <a:moveTo>
                    <a:pt x="20" y="30"/>
                  </a:moveTo>
                  <a:lnTo>
                    <a:pt x="16" y="34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4" y="20"/>
                  </a:lnTo>
                  <a:lnTo>
                    <a:pt x="8" y="18"/>
                  </a:lnTo>
                  <a:lnTo>
                    <a:pt x="12" y="16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24"/>
                  </a:lnTo>
                  <a:lnTo>
                    <a:pt x="28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0" y="30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28" y="36"/>
                  </a:lnTo>
                  <a:lnTo>
                    <a:pt x="24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0" y="34"/>
                  </a:lnTo>
                  <a:lnTo>
                    <a:pt x="20" y="30"/>
                  </a:lnTo>
                  <a:close/>
                  <a:moveTo>
                    <a:pt x="20" y="28"/>
                  </a:moveTo>
                  <a:lnTo>
                    <a:pt x="20" y="16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0"/>
                  </a:lnTo>
                  <a:lnTo>
                    <a:pt x="20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0" name="Freeform 84"/>
            <p:cNvSpPr>
              <a:spLocks/>
            </p:cNvSpPr>
            <p:nvPr/>
          </p:nvSpPr>
          <p:spPr bwMode="auto">
            <a:xfrm>
              <a:off x="2868" y="2622"/>
              <a:ext cx="30" cy="36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20" y="36"/>
                </a:cxn>
                <a:cxn ang="0">
                  <a:pos x="16" y="36"/>
                </a:cxn>
                <a:cxn ang="0">
                  <a:pos x="10" y="36"/>
                </a:cxn>
                <a:cxn ang="0">
                  <a:pos x="4" y="32"/>
                </a:cxn>
                <a:cxn ang="0">
                  <a:pos x="2" y="28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28" y="4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10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24" y="10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2" y="2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6" y="14"/>
                </a:cxn>
                <a:cxn ang="0">
                  <a:pos x="8" y="20"/>
                </a:cxn>
                <a:cxn ang="0">
                  <a:pos x="10" y="26"/>
                </a:cxn>
                <a:cxn ang="0">
                  <a:pos x="14" y="28"/>
                </a:cxn>
                <a:cxn ang="0">
                  <a:pos x="18" y="30"/>
                </a:cxn>
                <a:cxn ang="0">
                  <a:pos x="22" y="30"/>
                </a:cxn>
                <a:cxn ang="0">
                  <a:pos x="26" y="28"/>
                </a:cxn>
                <a:cxn ang="0">
                  <a:pos x="28" y="26"/>
                </a:cxn>
                <a:cxn ang="0">
                  <a:pos x="30" y="20"/>
                </a:cxn>
                <a:cxn ang="0">
                  <a:pos x="30" y="22"/>
                </a:cxn>
              </a:cxnLst>
              <a:rect l="0" t="0" r="r" b="b"/>
              <a:pathLst>
                <a:path w="30" h="36">
                  <a:moveTo>
                    <a:pt x="30" y="22"/>
                  </a:moveTo>
                  <a:lnTo>
                    <a:pt x="28" y="28"/>
                  </a:lnTo>
                  <a:lnTo>
                    <a:pt x="24" y="32"/>
                  </a:lnTo>
                  <a:lnTo>
                    <a:pt x="20" y="36"/>
                  </a:lnTo>
                  <a:lnTo>
                    <a:pt x="16" y="36"/>
                  </a:lnTo>
                  <a:lnTo>
                    <a:pt x="10" y="36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8"/>
                  </a:lnTo>
                  <a:lnTo>
                    <a:pt x="6" y="14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28"/>
                  </a:lnTo>
                  <a:lnTo>
                    <a:pt x="18" y="30"/>
                  </a:lnTo>
                  <a:lnTo>
                    <a:pt x="22" y="30"/>
                  </a:lnTo>
                  <a:lnTo>
                    <a:pt x="26" y="28"/>
                  </a:lnTo>
                  <a:lnTo>
                    <a:pt x="28" y="26"/>
                  </a:lnTo>
                  <a:lnTo>
                    <a:pt x="30" y="20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1" name="Freeform 85"/>
            <p:cNvSpPr>
              <a:spLocks/>
            </p:cNvSpPr>
            <p:nvPr/>
          </p:nvSpPr>
          <p:spPr bwMode="auto">
            <a:xfrm>
              <a:off x="2902" y="2602"/>
              <a:ext cx="40" cy="56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24" y="26"/>
                </a:cxn>
                <a:cxn ang="0">
                  <a:pos x="26" y="24"/>
                </a:cxn>
                <a:cxn ang="0">
                  <a:pos x="26" y="22"/>
                </a:cxn>
                <a:cxn ang="0">
                  <a:pos x="24" y="22"/>
                </a:cxn>
                <a:cxn ang="0">
                  <a:pos x="22" y="20"/>
                </a:cxn>
                <a:cxn ang="0">
                  <a:pos x="38" y="20"/>
                </a:cxn>
                <a:cxn ang="0">
                  <a:pos x="32" y="22"/>
                </a:cxn>
                <a:cxn ang="0">
                  <a:pos x="28" y="26"/>
                </a:cxn>
                <a:cxn ang="0">
                  <a:pos x="28" y="46"/>
                </a:cxn>
                <a:cxn ang="0">
                  <a:pos x="34" y="52"/>
                </a:cxn>
                <a:cxn ang="0">
                  <a:pos x="36" y="54"/>
                </a:cxn>
                <a:cxn ang="0">
                  <a:pos x="40" y="54"/>
                </a:cxn>
                <a:cxn ang="0">
                  <a:pos x="22" y="56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4" y="52"/>
                </a:cxn>
                <a:cxn ang="0">
                  <a:pos x="12" y="36"/>
                </a:cxn>
                <a:cxn ang="0">
                  <a:pos x="12" y="50"/>
                </a:cxn>
                <a:cxn ang="0">
                  <a:pos x="12" y="54"/>
                </a:cxn>
                <a:cxn ang="0">
                  <a:pos x="14" y="54"/>
                </a:cxn>
                <a:cxn ang="0">
                  <a:pos x="16" y="56"/>
                </a:cxn>
                <a:cxn ang="0">
                  <a:pos x="0" y="56"/>
                </a:cxn>
                <a:cxn ang="0">
                  <a:pos x="4" y="54"/>
                </a:cxn>
                <a:cxn ang="0">
                  <a:pos x="4" y="52"/>
                </a:cxn>
                <a:cxn ang="0">
                  <a:pos x="6" y="48"/>
                </a:cxn>
                <a:cxn ang="0">
                  <a:pos x="6" y="10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40" h="56">
                  <a:moveTo>
                    <a:pt x="12" y="0"/>
                  </a:moveTo>
                  <a:lnTo>
                    <a:pt x="12" y="36"/>
                  </a:lnTo>
                  <a:lnTo>
                    <a:pt x="22" y="28"/>
                  </a:lnTo>
                  <a:lnTo>
                    <a:pt x="24" y="26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4" y="22"/>
                  </a:lnTo>
                  <a:lnTo>
                    <a:pt x="32" y="22"/>
                  </a:lnTo>
                  <a:lnTo>
                    <a:pt x="30" y="24"/>
                  </a:lnTo>
                  <a:lnTo>
                    <a:pt x="28" y="26"/>
                  </a:lnTo>
                  <a:lnTo>
                    <a:pt x="18" y="34"/>
                  </a:lnTo>
                  <a:lnTo>
                    <a:pt x="28" y="46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34" y="54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0" y="54"/>
                  </a:lnTo>
                  <a:lnTo>
                    <a:pt x="4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4" y="52"/>
                  </a:lnTo>
                  <a:lnTo>
                    <a:pt x="24" y="50"/>
                  </a:lnTo>
                  <a:lnTo>
                    <a:pt x="12" y="36"/>
                  </a:lnTo>
                  <a:lnTo>
                    <a:pt x="12" y="48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2" name="Freeform 86"/>
            <p:cNvSpPr>
              <a:spLocks/>
            </p:cNvSpPr>
            <p:nvPr/>
          </p:nvSpPr>
          <p:spPr bwMode="auto">
            <a:xfrm>
              <a:off x="2946" y="2622"/>
              <a:ext cx="24" cy="36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2"/>
                </a:cxn>
                <a:cxn ang="0">
                  <a:pos x="20" y="12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0" y="14"/>
                </a:cxn>
                <a:cxn ang="0">
                  <a:pos x="16" y="16"/>
                </a:cxn>
                <a:cxn ang="0">
                  <a:pos x="20" y="18"/>
                </a:cxn>
                <a:cxn ang="0">
                  <a:pos x="22" y="22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2" y="36"/>
                </a:cxn>
                <a:cxn ang="0">
                  <a:pos x="8" y="36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4" y="32"/>
                </a:cxn>
                <a:cxn ang="0">
                  <a:pos x="8" y="34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2"/>
                </a:cxn>
                <a:cxn ang="0">
                  <a:pos x="18" y="30"/>
                </a:cxn>
                <a:cxn ang="0">
                  <a:pos x="18" y="28"/>
                </a:cxn>
                <a:cxn ang="0">
                  <a:pos x="18" y="26"/>
                </a:cxn>
                <a:cxn ang="0">
                  <a:pos x="16" y="24"/>
                </a:cxn>
                <a:cxn ang="0">
                  <a:pos x="14" y="22"/>
                </a:cxn>
                <a:cxn ang="0">
                  <a:pos x="8" y="20"/>
                </a:cxn>
                <a:cxn ang="0">
                  <a:pos x="4" y="18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2" y="0"/>
                </a:cxn>
              </a:cxnLst>
              <a:rect l="0" t="0" r="r" b="b"/>
              <a:pathLst>
                <a:path w="24" h="36">
                  <a:moveTo>
                    <a:pt x="22" y="0"/>
                  </a:moveTo>
                  <a:lnTo>
                    <a:pt x="22" y="12"/>
                  </a:lnTo>
                  <a:lnTo>
                    <a:pt x="20" y="12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6" y="16"/>
                  </a:lnTo>
                  <a:lnTo>
                    <a:pt x="20" y="18"/>
                  </a:lnTo>
                  <a:lnTo>
                    <a:pt x="22" y="22"/>
                  </a:lnTo>
                  <a:lnTo>
                    <a:pt x="24" y="26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2"/>
                  </a:lnTo>
                  <a:lnTo>
                    <a:pt x="18" y="30"/>
                  </a:lnTo>
                  <a:lnTo>
                    <a:pt x="18" y="28"/>
                  </a:lnTo>
                  <a:lnTo>
                    <a:pt x="18" y="26"/>
                  </a:lnTo>
                  <a:lnTo>
                    <a:pt x="16" y="24"/>
                  </a:lnTo>
                  <a:lnTo>
                    <a:pt x="14" y="22"/>
                  </a:lnTo>
                  <a:lnTo>
                    <a:pt x="8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3" name="Freeform 87"/>
            <p:cNvSpPr>
              <a:spLocks/>
            </p:cNvSpPr>
            <p:nvPr/>
          </p:nvSpPr>
          <p:spPr bwMode="auto">
            <a:xfrm>
              <a:off x="2974" y="2602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8"/>
                </a:cxn>
                <a:cxn ang="0">
                  <a:pos x="14" y="14"/>
                </a:cxn>
                <a:cxn ang="0">
                  <a:pos x="18" y="20"/>
                </a:cxn>
                <a:cxn ang="0">
                  <a:pos x="20" y="28"/>
                </a:cxn>
                <a:cxn ang="0">
                  <a:pos x="22" y="36"/>
                </a:cxn>
                <a:cxn ang="0">
                  <a:pos x="20" y="44"/>
                </a:cxn>
                <a:cxn ang="0">
                  <a:pos x="18" y="52"/>
                </a:cxn>
                <a:cxn ang="0">
                  <a:pos x="16" y="58"/>
                </a:cxn>
                <a:cxn ang="0">
                  <a:pos x="12" y="64"/>
                </a:cxn>
                <a:cxn ang="0">
                  <a:pos x="6" y="70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4" y="68"/>
                </a:cxn>
                <a:cxn ang="0">
                  <a:pos x="8" y="64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14" y="46"/>
                </a:cxn>
                <a:cxn ang="0">
                  <a:pos x="14" y="38"/>
                </a:cxn>
                <a:cxn ang="0">
                  <a:pos x="14" y="30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8" y="12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14" y="14"/>
                  </a:lnTo>
                  <a:lnTo>
                    <a:pt x="18" y="20"/>
                  </a:lnTo>
                  <a:lnTo>
                    <a:pt x="20" y="28"/>
                  </a:lnTo>
                  <a:lnTo>
                    <a:pt x="22" y="36"/>
                  </a:lnTo>
                  <a:lnTo>
                    <a:pt x="20" y="44"/>
                  </a:lnTo>
                  <a:lnTo>
                    <a:pt x="18" y="52"/>
                  </a:lnTo>
                  <a:lnTo>
                    <a:pt x="16" y="58"/>
                  </a:lnTo>
                  <a:lnTo>
                    <a:pt x="12" y="64"/>
                  </a:lnTo>
                  <a:lnTo>
                    <a:pt x="6" y="70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8"/>
                  </a:lnTo>
                  <a:lnTo>
                    <a:pt x="8" y="64"/>
                  </a:lnTo>
                  <a:lnTo>
                    <a:pt x="10" y="58"/>
                  </a:lnTo>
                  <a:lnTo>
                    <a:pt x="12" y="52"/>
                  </a:lnTo>
                  <a:lnTo>
                    <a:pt x="14" y="46"/>
                  </a:lnTo>
                  <a:lnTo>
                    <a:pt x="14" y="38"/>
                  </a:lnTo>
                  <a:lnTo>
                    <a:pt x="14" y="30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6" y="8"/>
                  </a:lnTo>
                  <a:lnTo>
                    <a:pt x="4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4" name="Freeform 88"/>
            <p:cNvSpPr>
              <a:spLocks noEditPoints="1"/>
            </p:cNvSpPr>
            <p:nvPr/>
          </p:nvSpPr>
          <p:spPr bwMode="auto">
            <a:xfrm>
              <a:off x="3060" y="2604"/>
              <a:ext cx="42" cy="54"/>
            </a:xfrm>
            <a:custGeom>
              <a:avLst/>
              <a:gdLst/>
              <a:ahLst/>
              <a:cxnLst>
                <a:cxn ang="0">
                  <a:pos x="16" y="28"/>
                </a:cxn>
                <a:cxn ang="0">
                  <a:pos x="16" y="44"/>
                </a:cxn>
                <a:cxn ang="0">
                  <a:pos x="16" y="50"/>
                </a:cxn>
                <a:cxn ang="0">
                  <a:pos x="16" y="52"/>
                </a:cxn>
                <a:cxn ang="0">
                  <a:pos x="18" y="52"/>
                </a:cxn>
                <a:cxn ang="0">
                  <a:pos x="20" y="54"/>
                </a:cxn>
                <a:cxn ang="0">
                  <a:pos x="22" y="54"/>
                </a:cxn>
                <a:cxn ang="0">
                  <a:pos x="22" y="54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2" y="54"/>
                </a:cxn>
                <a:cxn ang="0">
                  <a:pos x="6" y="52"/>
                </a:cxn>
                <a:cxn ang="0">
                  <a:pos x="8" y="50"/>
                </a:cxn>
                <a:cxn ang="0">
                  <a:pos x="8" y="48"/>
                </a:cxn>
                <a:cxn ang="0">
                  <a:pos x="8" y="44"/>
                </a:cxn>
                <a:cxn ang="0">
                  <a:pos x="8" y="10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6" y="4"/>
                </a:cxn>
                <a:cxn ang="0">
                  <a:pos x="38" y="6"/>
                </a:cxn>
                <a:cxn ang="0">
                  <a:pos x="40" y="10"/>
                </a:cxn>
                <a:cxn ang="0">
                  <a:pos x="42" y="16"/>
                </a:cxn>
                <a:cxn ang="0">
                  <a:pos x="40" y="22"/>
                </a:cxn>
                <a:cxn ang="0">
                  <a:pos x="36" y="26"/>
                </a:cxn>
                <a:cxn ang="0">
                  <a:pos x="32" y="28"/>
                </a:cxn>
                <a:cxn ang="0">
                  <a:pos x="24" y="30"/>
                </a:cxn>
                <a:cxn ang="0">
                  <a:pos x="22" y="30"/>
                </a:cxn>
                <a:cxn ang="0">
                  <a:pos x="20" y="30"/>
                </a:cxn>
                <a:cxn ang="0">
                  <a:pos x="18" y="30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8" y="26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2" y="28"/>
                </a:cxn>
                <a:cxn ang="0">
                  <a:pos x="26" y="26"/>
                </a:cxn>
                <a:cxn ang="0">
                  <a:pos x="30" y="24"/>
                </a:cxn>
                <a:cxn ang="0">
                  <a:pos x="32" y="20"/>
                </a:cxn>
                <a:cxn ang="0">
                  <a:pos x="32" y="16"/>
                </a:cxn>
                <a:cxn ang="0">
                  <a:pos x="32" y="12"/>
                </a:cxn>
                <a:cxn ang="0">
                  <a:pos x="30" y="10"/>
                </a:cxn>
                <a:cxn ang="0">
                  <a:pos x="28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0" y="4"/>
                </a:cxn>
                <a:cxn ang="0">
                  <a:pos x="18" y="4"/>
                </a:cxn>
                <a:cxn ang="0">
                  <a:pos x="16" y="4"/>
                </a:cxn>
                <a:cxn ang="0">
                  <a:pos x="16" y="26"/>
                </a:cxn>
              </a:cxnLst>
              <a:rect l="0" t="0" r="r" b="b"/>
              <a:pathLst>
                <a:path w="42" h="54">
                  <a:moveTo>
                    <a:pt x="16" y="28"/>
                  </a:moveTo>
                  <a:lnTo>
                    <a:pt x="16" y="44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2"/>
                  </a:lnTo>
                  <a:lnTo>
                    <a:pt x="20" y="54"/>
                  </a:lnTo>
                  <a:lnTo>
                    <a:pt x="22" y="54"/>
                  </a:lnTo>
                  <a:lnTo>
                    <a:pt x="22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6" y="52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10"/>
                  </a:lnTo>
                  <a:lnTo>
                    <a:pt x="8" y="6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6" y="4"/>
                  </a:lnTo>
                  <a:lnTo>
                    <a:pt x="38" y="6"/>
                  </a:lnTo>
                  <a:lnTo>
                    <a:pt x="40" y="10"/>
                  </a:lnTo>
                  <a:lnTo>
                    <a:pt x="42" y="16"/>
                  </a:lnTo>
                  <a:lnTo>
                    <a:pt x="40" y="22"/>
                  </a:lnTo>
                  <a:lnTo>
                    <a:pt x="36" y="26"/>
                  </a:lnTo>
                  <a:lnTo>
                    <a:pt x="32" y="28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28"/>
                  </a:lnTo>
                  <a:close/>
                  <a:moveTo>
                    <a:pt x="16" y="26"/>
                  </a:moveTo>
                  <a:lnTo>
                    <a:pt x="18" y="26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6" y="26"/>
                  </a:lnTo>
                  <a:lnTo>
                    <a:pt x="30" y="24"/>
                  </a:lnTo>
                  <a:lnTo>
                    <a:pt x="32" y="20"/>
                  </a:lnTo>
                  <a:lnTo>
                    <a:pt x="32" y="16"/>
                  </a:lnTo>
                  <a:lnTo>
                    <a:pt x="32" y="12"/>
                  </a:lnTo>
                  <a:lnTo>
                    <a:pt x="30" y="10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5" name="Freeform 89"/>
            <p:cNvSpPr>
              <a:spLocks/>
            </p:cNvSpPr>
            <p:nvPr/>
          </p:nvSpPr>
          <p:spPr bwMode="auto">
            <a:xfrm>
              <a:off x="3108" y="2602"/>
              <a:ext cx="20" cy="72"/>
            </a:xfrm>
            <a:custGeom>
              <a:avLst/>
              <a:gdLst/>
              <a:ahLst/>
              <a:cxnLst>
                <a:cxn ang="0">
                  <a:pos x="20" y="70"/>
                </a:cxn>
                <a:cxn ang="0">
                  <a:pos x="20" y="72"/>
                </a:cxn>
                <a:cxn ang="0">
                  <a:pos x="16" y="70"/>
                </a:cxn>
                <a:cxn ang="0">
                  <a:pos x="10" y="66"/>
                </a:cxn>
                <a:cxn ang="0">
                  <a:pos x="6" y="60"/>
                </a:cxn>
                <a:cxn ang="0">
                  <a:pos x="2" y="52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2" y="22"/>
                </a:cxn>
                <a:cxn ang="0">
                  <a:pos x="6" y="16"/>
                </a:cxn>
                <a:cxn ang="0">
                  <a:pos x="10" y="10"/>
                </a:cxn>
                <a:cxn ang="0">
                  <a:pos x="14" y="4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0" y="14"/>
                </a:cxn>
                <a:cxn ang="0">
                  <a:pos x="8" y="22"/>
                </a:cxn>
                <a:cxn ang="0">
                  <a:pos x="6" y="28"/>
                </a:cxn>
                <a:cxn ang="0">
                  <a:pos x="6" y="36"/>
                </a:cxn>
                <a:cxn ang="0">
                  <a:pos x="6" y="44"/>
                </a:cxn>
                <a:cxn ang="0">
                  <a:pos x="8" y="50"/>
                </a:cxn>
                <a:cxn ang="0">
                  <a:pos x="8" y="56"/>
                </a:cxn>
                <a:cxn ang="0">
                  <a:pos x="10" y="60"/>
                </a:cxn>
                <a:cxn ang="0">
                  <a:pos x="12" y="62"/>
                </a:cxn>
                <a:cxn ang="0">
                  <a:pos x="14" y="66"/>
                </a:cxn>
                <a:cxn ang="0">
                  <a:pos x="18" y="68"/>
                </a:cxn>
                <a:cxn ang="0">
                  <a:pos x="20" y="70"/>
                </a:cxn>
              </a:cxnLst>
              <a:rect l="0" t="0" r="r" b="b"/>
              <a:pathLst>
                <a:path w="20" h="72">
                  <a:moveTo>
                    <a:pt x="20" y="70"/>
                  </a:moveTo>
                  <a:lnTo>
                    <a:pt x="20" y="72"/>
                  </a:lnTo>
                  <a:lnTo>
                    <a:pt x="16" y="70"/>
                  </a:lnTo>
                  <a:lnTo>
                    <a:pt x="10" y="66"/>
                  </a:lnTo>
                  <a:lnTo>
                    <a:pt x="6" y="60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22"/>
                  </a:lnTo>
                  <a:lnTo>
                    <a:pt x="6" y="28"/>
                  </a:lnTo>
                  <a:lnTo>
                    <a:pt x="6" y="36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8" y="56"/>
                  </a:lnTo>
                  <a:lnTo>
                    <a:pt x="10" y="60"/>
                  </a:lnTo>
                  <a:lnTo>
                    <a:pt x="12" y="62"/>
                  </a:lnTo>
                  <a:lnTo>
                    <a:pt x="14" y="66"/>
                  </a:lnTo>
                  <a:lnTo>
                    <a:pt x="18" y="68"/>
                  </a:lnTo>
                  <a:lnTo>
                    <a:pt x="20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6" name="Freeform 90"/>
            <p:cNvSpPr>
              <a:spLocks noEditPoints="1"/>
            </p:cNvSpPr>
            <p:nvPr/>
          </p:nvSpPr>
          <p:spPr bwMode="auto">
            <a:xfrm>
              <a:off x="3134" y="2602"/>
              <a:ext cx="16" cy="5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2" y="20"/>
                </a:cxn>
                <a:cxn ang="0">
                  <a:pos x="12" y="48"/>
                </a:cxn>
                <a:cxn ang="0">
                  <a:pos x="12" y="50"/>
                </a:cxn>
                <a:cxn ang="0">
                  <a:pos x="12" y="52"/>
                </a:cxn>
                <a:cxn ang="0">
                  <a:pos x="12" y="54"/>
                </a:cxn>
                <a:cxn ang="0">
                  <a:pos x="14" y="54"/>
                </a:cxn>
                <a:cxn ang="0">
                  <a:pos x="14" y="54"/>
                </a:cxn>
                <a:cxn ang="0">
                  <a:pos x="16" y="56"/>
                </a:cxn>
                <a:cxn ang="0">
                  <a:pos x="16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4" y="54"/>
                </a:cxn>
                <a:cxn ang="0">
                  <a:pos x="4" y="52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4" y="26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0" y="20"/>
                </a:cxn>
                <a:cxn ang="0">
                  <a:pos x="12" y="20"/>
                </a:cxn>
              </a:cxnLst>
              <a:rect l="0" t="0" r="r" b="b"/>
              <a:pathLst>
                <a:path w="16" h="56">
                  <a:moveTo>
                    <a:pt x="8" y="0"/>
                  </a:moveTo>
                  <a:lnTo>
                    <a:pt x="10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close/>
                  <a:moveTo>
                    <a:pt x="12" y="20"/>
                  </a:moveTo>
                  <a:lnTo>
                    <a:pt x="12" y="48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0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7" name="Freeform 91"/>
            <p:cNvSpPr>
              <a:spLocks/>
            </p:cNvSpPr>
            <p:nvPr/>
          </p:nvSpPr>
          <p:spPr bwMode="auto">
            <a:xfrm>
              <a:off x="3154" y="2622"/>
              <a:ext cx="38" cy="36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6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8" y="0"/>
                </a:cxn>
                <a:cxn ang="0">
                  <a:pos x="30" y="2"/>
                </a:cxn>
                <a:cxn ang="0">
                  <a:pos x="32" y="6"/>
                </a:cxn>
                <a:cxn ang="0">
                  <a:pos x="32" y="8"/>
                </a:cxn>
                <a:cxn ang="0">
                  <a:pos x="34" y="12"/>
                </a:cxn>
                <a:cxn ang="0">
                  <a:pos x="34" y="28"/>
                </a:cxn>
                <a:cxn ang="0">
                  <a:pos x="34" y="30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4" y="34"/>
                </a:cxn>
                <a:cxn ang="0">
                  <a:pos x="36" y="34"/>
                </a:cxn>
                <a:cxn ang="0">
                  <a:pos x="38" y="36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4" y="34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6" y="32"/>
                </a:cxn>
                <a:cxn ang="0">
                  <a:pos x="26" y="30"/>
                </a:cxn>
                <a:cxn ang="0">
                  <a:pos x="26" y="28"/>
                </a:cxn>
                <a:cxn ang="0">
                  <a:pos x="26" y="14"/>
                </a:cxn>
                <a:cxn ang="0">
                  <a:pos x="26" y="10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2" y="28"/>
                </a:cxn>
                <a:cxn ang="0">
                  <a:pos x="12" y="30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4" y="34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8"/>
                </a:cxn>
              </a:cxnLst>
              <a:rect l="0" t="0" r="r" b="b"/>
              <a:pathLst>
                <a:path w="38" h="36">
                  <a:moveTo>
                    <a:pt x="12" y="8"/>
                  </a:moveTo>
                  <a:lnTo>
                    <a:pt x="16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8"/>
                  </a:lnTo>
                  <a:lnTo>
                    <a:pt x="34" y="12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8" name="Freeform 92"/>
            <p:cNvSpPr>
              <a:spLocks/>
            </p:cNvSpPr>
            <p:nvPr/>
          </p:nvSpPr>
          <p:spPr bwMode="auto">
            <a:xfrm>
              <a:off x="3192" y="2610"/>
              <a:ext cx="24" cy="4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12"/>
                </a:cxn>
                <a:cxn ang="0">
                  <a:pos x="22" y="12"/>
                </a:cxn>
                <a:cxn ang="0">
                  <a:pos x="22" y="14"/>
                </a:cxn>
                <a:cxn ang="0">
                  <a:pos x="14" y="14"/>
                </a:cxn>
                <a:cxn ang="0">
                  <a:pos x="14" y="38"/>
                </a:cxn>
                <a:cxn ang="0">
                  <a:pos x="14" y="40"/>
                </a:cxn>
                <a:cxn ang="0">
                  <a:pos x="14" y="42"/>
                </a:cxn>
                <a:cxn ang="0">
                  <a:pos x="16" y="44"/>
                </a:cxn>
                <a:cxn ang="0">
                  <a:pos x="18" y="44"/>
                </a:cxn>
                <a:cxn ang="0">
                  <a:pos x="18" y="44"/>
                </a:cxn>
                <a:cxn ang="0">
                  <a:pos x="20" y="44"/>
                </a:cxn>
                <a:cxn ang="0">
                  <a:pos x="20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2" y="48"/>
                </a:cxn>
                <a:cxn ang="0">
                  <a:pos x="10" y="48"/>
                </a:cxn>
                <a:cxn ang="0">
                  <a:pos x="8" y="46"/>
                </a:cxn>
                <a:cxn ang="0">
                  <a:pos x="8" y="44"/>
                </a:cxn>
                <a:cxn ang="0">
                  <a:pos x="6" y="42"/>
                </a:cxn>
                <a:cxn ang="0">
                  <a:pos x="6" y="40"/>
                </a:cxn>
                <a:cxn ang="0">
                  <a:pos x="6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10" y="6"/>
                </a:cxn>
                <a:cxn ang="0">
                  <a:pos x="10" y="4"/>
                </a:cxn>
                <a:cxn ang="0">
                  <a:pos x="12" y="0"/>
                </a:cxn>
                <a:cxn ang="0">
                  <a:pos x="14" y="0"/>
                </a:cxn>
              </a:cxnLst>
              <a:rect l="0" t="0" r="r" b="b"/>
              <a:pathLst>
                <a:path w="24" h="48">
                  <a:moveTo>
                    <a:pt x="14" y="0"/>
                  </a:moveTo>
                  <a:lnTo>
                    <a:pt x="14" y="12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14" y="14"/>
                  </a:lnTo>
                  <a:lnTo>
                    <a:pt x="14" y="38"/>
                  </a:lnTo>
                  <a:lnTo>
                    <a:pt x="14" y="40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2" y="48"/>
                  </a:lnTo>
                  <a:lnTo>
                    <a:pt x="10" y="48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6" y="42"/>
                  </a:lnTo>
                  <a:lnTo>
                    <a:pt x="6" y="40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9" name="Freeform 93"/>
            <p:cNvSpPr>
              <a:spLocks noEditPoints="1"/>
            </p:cNvSpPr>
            <p:nvPr/>
          </p:nvSpPr>
          <p:spPr bwMode="auto">
            <a:xfrm>
              <a:off x="3218" y="2622"/>
              <a:ext cx="34" cy="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2" y="10"/>
                </a:cxn>
                <a:cxn ang="0">
                  <a:pos x="34" y="18"/>
                </a:cxn>
                <a:cxn ang="0">
                  <a:pos x="34" y="22"/>
                </a:cxn>
                <a:cxn ang="0">
                  <a:pos x="32" y="26"/>
                </a:cxn>
                <a:cxn ang="0">
                  <a:pos x="30" y="32"/>
                </a:cxn>
                <a:cxn ang="0">
                  <a:pos x="26" y="34"/>
                </a:cxn>
                <a:cxn ang="0">
                  <a:pos x="22" y="36"/>
                </a:cxn>
                <a:cxn ang="0">
                  <a:pos x="16" y="36"/>
                </a:cxn>
                <a:cxn ang="0">
                  <a:pos x="12" y="36"/>
                </a:cxn>
                <a:cxn ang="0">
                  <a:pos x="8" y="34"/>
                </a:cxn>
                <a:cxn ang="0">
                  <a:pos x="4" y="30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6" y="4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8" y="22"/>
                </a:cxn>
                <a:cxn ang="0">
                  <a:pos x="10" y="28"/>
                </a:cxn>
                <a:cxn ang="0">
                  <a:pos x="14" y="32"/>
                </a:cxn>
                <a:cxn ang="0">
                  <a:pos x="18" y="34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6" y="26"/>
                </a:cxn>
                <a:cxn ang="0">
                  <a:pos x="28" y="20"/>
                </a:cxn>
                <a:cxn ang="0">
                  <a:pos x="26" y="14"/>
                </a:cxn>
                <a:cxn ang="0">
                  <a:pos x="26" y="10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6" y="2"/>
                </a:cxn>
              </a:cxnLst>
              <a:rect l="0" t="0" r="r" b="b"/>
              <a:pathLst>
                <a:path w="34" h="36">
                  <a:moveTo>
                    <a:pt x="16" y="0"/>
                  </a:moveTo>
                  <a:lnTo>
                    <a:pt x="22" y="0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2" y="10"/>
                  </a:lnTo>
                  <a:lnTo>
                    <a:pt x="34" y="18"/>
                  </a:lnTo>
                  <a:lnTo>
                    <a:pt x="34" y="22"/>
                  </a:lnTo>
                  <a:lnTo>
                    <a:pt x="32" y="26"/>
                  </a:lnTo>
                  <a:lnTo>
                    <a:pt x="30" y="32"/>
                  </a:lnTo>
                  <a:lnTo>
                    <a:pt x="26" y="34"/>
                  </a:lnTo>
                  <a:lnTo>
                    <a:pt x="22" y="36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6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close/>
                  <a:moveTo>
                    <a:pt x="16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6"/>
                  </a:lnTo>
                  <a:lnTo>
                    <a:pt x="8" y="22"/>
                  </a:lnTo>
                  <a:lnTo>
                    <a:pt x="10" y="28"/>
                  </a:lnTo>
                  <a:lnTo>
                    <a:pt x="14" y="32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6" y="26"/>
                  </a:lnTo>
                  <a:lnTo>
                    <a:pt x="28" y="20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50" name="Freeform 94"/>
            <p:cNvSpPr>
              <a:spLocks/>
            </p:cNvSpPr>
            <p:nvPr/>
          </p:nvSpPr>
          <p:spPr bwMode="auto">
            <a:xfrm>
              <a:off x="3258" y="2602"/>
              <a:ext cx="20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14" y="14"/>
                </a:cxn>
                <a:cxn ang="0">
                  <a:pos x="18" y="20"/>
                </a:cxn>
                <a:cxn ang="0">
                  <a:pos x="20" y="28"/>
                </a:cxn>
                <a:cxn ang="0">
                  <a:pos x="20" y="36"/>
                </a:cxn>
                <a:cxn ang="0">
                  <a:pos x="20" y="44"/>
                </a:cxn>
                <a:cxn ang="0">
                  <a:pos x="18" y="52"/>
                </a:cxn>
                <a:cxn ang="0">
                  <a:pos x="14" y="58"/>
                </a:cxn>
                <a:cxn ang="0">
                  <a:pos x="10" y="64"/>
                </a:cxn>
                <a:cxn ang="0">
                  <a:pos x="6" y="70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4" y="68"/>
                </a:cxn>
                <a:cxn ang="0">
                  <a:pos x="8" y="64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12" y="46"/>
                </a:cxn>
                <a:cxn ang="0">
                  <a:pos x="14" y="38"/>
                </a:cxn>
                <a:cxn ang="0">
                  <a:pos x="12" y="30"/>
                </a:cxn>
                <a:cxn ang="0">
                  <a:pos x="12" y="22"/>
                </a:cxn>
                <a:cxn ang="0">
                  <a:pos x="10" y="18"/>
                </a:cxn>
                <a:cxn ang="0">
                  <a:pos x="10" y="14"/>
                </a:cxn>
                <a:cxn ang="0">
                  <a:pos x="8" y="12"/>
                </a:cxn>
                <a:cxn ang="0">
                  <a:pos x="6" y="8"/>
                </a:cxn>
                <a:cxn ang="0">
                  <a:pos x="2" y="6"/>
                </a:cxn>
                <a:cxn ang="0">
                  <a:pos x="0" y="2"/>
                </a:cxn>
              </a:cxnLst>
              <a:rect l="0" t="0" r="r" b="b"/>
              <a:pathLst>
                <a:path w="20" h="72">
                  <a:moveTo>
                    <a:pt x="0" y="2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14" y="14"/>
                  </a:lnTo>
                  <a:lnTo>
                    <a:pt x="18" y="20"/>
                  </a:lnTo>
                  <a:lnTo>
                    <a:pt x="20" y="28"/>
                  </a:lnTo>
                  <a:lnTo>
                    <a:pt x="20" y="36"/>
                  </a:lnTo>
                  <a:lnTo>
                    <a:pt x="20" y="44"/>
                  </a:lnTo>
                  <a:lnTo>
                    <a:pt x="18" y="52"/>
                  </a:lnTo>
                  <a:lnTo>
                    <a:pt x="14" y="58"/>
                  </a:lnTo>
                  <a:lnTo>
                    <a:pt x="10" y="64"/>
                  </a:lnTo>
                  <a:lnTo>
                    <a:pt x="6" y="70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8"/>
                  </a:lnTo>
                  <a:lnTo>
                    <a:pt x="8" y="64"/>
                  </a:lnTo>
                  <a:lnTo>
                    <a:pt x="10" y="58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14" y="38"/>
                  </a:lnTo>
                  <a:lnTo>
                    <a:pt x="12" y="30"/>
                  </a:lnTo>
                  <a:lnTo>
                    <a:pt x="12" y="22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51" name="Freeform 95"/>
            <p:cNvSpPr>
              <a:spLocks/>
            </p:cNvSpPr>
            <p:nvPr/>
          </p:nvSpPr>
          <p:spPr bwMode="auto">
            <a:xfrm>
              <a:off x="3640" y="2604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8" y="42"/>
                </a:cxn>
                <a:cxn ang="0">
                  <a:pos x="48" y="10"/>
                </a:cxn>
                <a:cxn ang="0">
                  <a:pos x="48" y="6"/>
                </a:cxn>
                <a:cxn ang="0">
                  <a:pos x="46" y="4"/>
                </a:cxn>
                <a:cxn ang="0">
                  <a:pos x="46" y="2"/>
                </a:cxn>
                <a:cxn ang="0">
                  <a:pos x="42" y="2"/>
                </a:cxn>
                <a:cxn ang="0">
                  <a:pos x="40" y="2"/>
                </a:cxn>
                <a:cxn ang="0">
                  <a:pos x="40" y="0"/>
                </a:cxn>
                <a:cxn ang="0">
                  <a:pos x="58" y="0"/>
                </a:cxn>
                <a:cxn ang="0">
                  <a:pos x="58" y="2"/>
                </a:cxn>
                <a:cxn ang="0">
                  <a:pos x="58" y="2"/>
                </a:cxn>
                <a:cxn ang="0">
                  <a:pos x="54" y="2"/>
                </a:cxn>
                <a:cxn ang="0">
                  <a:pos x="52" y="4"/>
                </a:cxn>
                <a:cxn ang="0">
                  <a:pos x="52" y="6"/>
                </a:cxn>
                <a:cxn ang="0">
                  <a:pos x="52" y="10"/>
                </a:cxn>
                <a:cxn ang="0">
                  <a:pos x="52" y="54"/>
                </a:cxn>
                <a:cxn ang="0">
                  <a:pos x="50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6" y="50"/>
                </a:cxn>
                <a:cxn ang="0">
                  <a:pos x="16" y="52"/>
                </a:cxn>
                <a:cxn ang="0">
                  <a:pos x="18" y="52"/>
                </a:cxn>
                <a:cxn ang="0">
                  <a:pos x="20" y="54"/>
                </a:cxn>
                <a:cxn ang="0">
                  <a:pos x="22" y="54"/>
                </a:cxn>
                <a:cxn ang="0">
                  <a:pos x="22" y="54"/>
                </a:cxn>
                <a:cxn ang="0">
                  <a:pos x="4" y="54"/>
                </a:cxn>
                <a:cxn ang="0">
                  <a:pos x="4" y="54"/>
                </a:cxn>
                <a:cxn ang="0">
                  <a:pos x="6" y="54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2" y="48"/>
                </a:cxn>
                <a:cxn ang="0">
                  <a:pos x="12" y="44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8" y="42"/>
                  </a:lnTo>
                  <a:lnTo>
                    <a:pt x="48" y="10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58" y="0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52" y="4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2" y="54"/>
                  </a:lnTo>
                  <a:lnTo>
                    <a:pt x="50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2"/>
                  </a:lnTo>
                  <a:lnTo>
                    <a:pt x="20" y="54"/>
                  </a:lnTo>
                  <a:lnTo>
                    <a:pt x="22" y="54"/>
                  </a:lnTo>
                  <a:lnTo>
                    <a:pt x="22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6" y="54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52" name="Freeform 96"/>
            <p:cNvSpPr>
              <a:spLocks noEditPoints="1"/>
            </p:cNvSpPr>
            <p:nvPr/>
          </p:nvSpPr>
          <p:spPr bwMode="auto">
            <a:xfrm>
              <a:off x="3700" y="2604"/>
              <a:ext cx="42" cy="54"/>
            </a:xfrm>
            <a:custGeom>
              <a:avLst/>
              <a:gdLst/>
              <a:ahLst/>
              <a:cxnLst>
                <a:cxn ang="0">
                  <a:pos x="16" y="28"/>
                </a:cxn>
                <a:cxn ang="0">
                  <a:pos x="16" y="44"/>
                </a:cxn>
                <a:cxn ang="0">
                  <a:pos x="16" y="50"/>
                </a:cxn>
                <a:cxn ang="0">
                  <a:pos x="16" y="52"/>
                </a:cxn>
                <a:cxn ang="0">
                  <a:pos x="18" y="52"/>
                </a:cxn>
                <a:cxn ang="0">
                  <a:pos x="22" y="54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2" y="54"/>
                </a:cxn>
                <a:cxn ang="0">
                  <a:pos x="6" y="52"/>
                </a:cxn>
                <a:cxn ang="0">
                  <a:pos x="8" y="50"/>
                </a:cxn>
                <a:cxn ang="0">
                  <a:pos x="8" y="48"/>
                </a:cxn>
                <a:cxn ang="0">
                  <a:pos x="8" y="44"/>
                </a:cxn>
                <a:cxn ang="0">
                  <a:pos x="8" y="10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6" y="4"/>
                </a:cxn>
                <a:cxn ang="0">
                  <a:pos x="38" y="6"/>
                </a:cxn>
                <a:cxn ang="0">
                  <a:pos x="40" y="10"/>
                </a:cxn>
                <a:cxn ang="0">
                  <a:pos x="42" y="16"/>
                </a:cxn>
                <a:cxn ang="0">
                  <a:pos x="40" y="22"/>
                </a:cxn>
                <a:cxn ang="0">
                  <a:pos x="38" y="26"/>
                </a:cxn>
                <a:cxn ang="0">
                  <a:pos x="32" y="28"/>
                </a:cxn>
                <a:cxn ang="0">
                  <a:pos x="24" y="30"/>
                </a:cxn>
                <a:cxn ang="0">
                  <a:pos x="22" y="30"/>
                </a:cxn>
                <a:cxn ang="0">
                  <a:pos x="20" y="30"/>
                </a:cxn>
                <a:cxn ang="0">
                  <a:pos x="18" y="30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8" y="26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2" y="28"/>
                </a:cxn>
                <a:cxn ang="0">
                  <a:pos x="26" y="26"/>
                </a:cxn>
                <a:cxn ang="0">
                  <a:pos x="30" y="24"/>
                </a:cxn>
                <a:cxn ang="0">
                  <a:pos x="32" y="20"/>
                </a:cxn>
                <a:cxn ang="0">
                  <a:pos x="32" y="16"/>
                </a:cxn>
                <a:cxn ang="0">
                  <a:pos x="32" y="12"/>
                </a:cxn>
                <a:cxn ang="0">
                  <a:pos x="30" y="10"/>
                </a:cxn>
                <a:cxn ang="0">
                  <a:pos x="30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0" y="4"/>
                </a:cxn>
                <a:cxn ang="0">
                  <a:pos x="18" y="4"/>
                </a:cxn>
                <a:cxn ang="0">
                  <a:pos x="16" y="4"/>
                </a:cxn>
                <a:cxn ang="0">
                  <a:pos x="16" y="26"/>
                </a:cxn>
              </a:cxnLst>
              <a:rect l="0" t="0" r="r" b="b"/>
              <a:pathLst>
                <a:path w="42" h="54">
                  <a:moveTo>
                    <a:pt x="16" y="28"/>
                  </a:moveTo>
                  <a:lnTo>
                    <a:pt x="16" y="44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6" y="52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10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6" y="4"/>
                  </a:lnTo>
                  <a:lnTo>
                    <a:pt x="38" y="6"/>
                  </a:lnTo>
                  <a:lnTo>
                    <a:pt x="40" y="10"/>
                  </a:lnTo>
                  <a:lnTo>
                    <a:pt x="42" y="16"/>
                  </a:lnTo>
                  <a:lnTo>
                    <a:pt x="40" y="22"/>
                  </a:lnTo>
                  <a:lnTo>
                    <a:pt x="38" y="26"/>
                  </a:lnTo>
                  <a:lnTo>
                    <a:pt x="32" y="28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28"/>
                  </a:lnTo>
                  <a:close/>
                  <a:moveTo>
                    <a:pt x="16" y="26"/>
                  </a:moveTo>
                  <a:lnTo>
                    <a:pt x="18" y="26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6" y="26"/>
                  </a:lnTo>
                  <a:lnTo>
                    <a:pt x="30" y="24"/>
                  </a:lnTo>
                  <a:lnTo>
                    <a:pt x="32" y="20"/>
                  </a:lnTo>
                  <a:lnTo>
                    <a:pt x="32" y="16"/>
                  </a:lnTo>
                  <a:lnTo>
                    <a:pt x="32" y="12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53" name="Freeform 97"/>
            <p:cNvSpPr>
              <a:spLocks/>
            </p:cNvSpPr>
            <p:nvPr/>
          </p:nvSpPr>
          <p:spPr bwMode="auto">
            <a:xfrm>
              <a:off x="3748" y="2602"/>
              <a:ext cx="20" cy="72"/>
            </a:xfrm>
            <a:custGeom>
              <a:avLst/>
              <a:gdLst/>
              <a:ahLst/>
              <a:cxnLst>
                <a:cxn ang="0">
                  <a:pos x="20" y="70"/>
                </a:cxn>
                <a:cxn ang="0">
                  <a:pos x="20" y="72"/>
                </a:cxn>
                <a:cxn ang="0">
                  <a:pos x="16" y="70"/>
                </a:cxn>
                <a:cxn ang="0">
                  <a:pos x="12" y="66"/>
                </a:cxn>
                <a:cxn ang="0">
                  <a:pos x="6" y="60"/>
                </a:cxn>
                <a:cxn ang="0">
                  <a:pos x="2" y="52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2" y="22"/>
                </a:cxn>
                <a:cxn ang="0">
                  <a:pos x="6" y="16"/>
                </a:cxn>
                <a:cxn ang="0">
                  <a:pos x="10" y="10"/>
                </a:cxn>
                <a:cxn ang="0">
                  <a:pos x="14" y="4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0" y="14"/>
                </a:cxn>
                <a:cxn ang="0">
                  <a:pos x="8" y="22"/>
                </a:cxn>
                <a:cxn ang="0">
                  <a:pos x="8" y="28"/>
                </a:cxn>
                <a:cxn ang="0">
                  <a:pos x="6" y="36"/>
                </a:cxn>
                <a:cxn ang="0">
                  <a:pos x="8" y="44"/>
                </a:cxn>
                <a:cxn ang="0">
                  <a:pos x="8" y="50"/>
                </a:cxn>
                <a:cxn ang="0">
                  <a:pos x="10" y="56"/>
                </a:cxn>
                <a:cxn ang="0">
                  <a:pos x="10" y="60"/>
                </a:cxn>
                <a:cxn ang="0">
                  <a:pos x="12" y="62"/>
                </a:cxn>
                <a:cxn ang="0">
                  <a:pos x="14" y="66"/>
                </a:cxn>
                <a:cxn ang="0">
                  <a:pos x="18" y="68"/>
                </a:cxn>
                <a:cxn ang="0">
                  <a:pos x="20" y="70"/>
                </a:cxn>
              </a:cxnLst>
              <a:rect l="0" t="0" r="r" b="b"/>
              <a:pathLst>
                <a:path w="20" h="72">
                  <a:moveTo>
                    <a:pt x="20" y="70"/>
                  </a:moveTo>
                  <a:lnTo>
                    <a:pt x="20" y="72"/>
                  </a:lnTo>
                  <a:lnTo>
                    <a:pt x="16" y="70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22"/>
                  </a:lnTo>
                  <a:lnTo>
                    <a:pt x="8" y="28"/>
                  </a:lnTo>
                  <a:lnTo>
                    <a:pt x="6" y="36"/>
                  </a:lnTo>
                  <a:lnTo>
                    <a:pt x="8" y="44"/>
                  </a:lnTo>
                  <a:lnTo>
                    <a:pt x="8" y="50"/>
                  </a:lnTo>
                  <a:lnTo>
                    <a:pt x="10" y="56"/>
                  </a:lnTo>
                  <a:lnTo>
                    <a:pt x="10" y="60"/>
                  </a:lnTo>
                  <a:lnTo>
                    <a:pt x="12" y="62"/>
                  </a:lnTo>
                  <a:lnTo>
                    <a:pt x="14" y="66"/>
                  </a:lnTo>
                  <a:lnTo>
                    <a:pt x="18" y="68"/>
                  </a:lnTo>
                  <a:lnTo>
                    <a:pt x="20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54" name="Freeform 98"/>
            <p:cNvSpPr>
              <a:spLocks noEditPoints="1"/>
            </p:cNvSpPr>
            <p:nvPr/>
          </p:nvSpPr>
          <p:spPr bwMode="auto">
            <a:xfrm>
              <a:off x="3772" y="2602"/>
              <a:ext cx="36" cy="56"/>
            </a:xfrm>
            <a:custGeom>
              <a:avLst/>
              <a:gdLst/>
              <a:ahLst/>
              <a:cxnLst>
                <a:cxn ang="0">
                  <a:pos x="12" y="26"/>
                </a:cxn>
                <a:cxn ang="0">
                  <a:pos x="14" y="22"/>
                </a:cxn>
                <a:cxn ang="0">
                  <a:pos x="18" y="20"/>
                </a:cxn>
                <a:cxn ang="0">
                  <a:pos x="22" y="20"/>
                </a:cxn>
                <a:cxn ang="0">
                  <a:pos x="28" y="20"/>
                </a:cxn>
                <a:cxn ang="0">
                  <a:pos x="32" y="24"/>
                </a:cxn>
                <a:cxn ang="0">
                  <a:pos x="36" y="30"/>
                </a:cxn>
                <a:cxn ang="0">
                  <a:pos x="36" y="36"/>
                </a:cxn>
                <a:cxn ang="0">
                  <a:pos x="36" y="42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4" y="56"/>
                </a:cxn>
                <a:cxn ang="0">
                  <a:pos x="18" y="56"/>
                </a:cxn>
                <a:cxn ang="0">
                  <a:pos x="14" y="56"/>
                </a:cxn>
                <a:cxn ang="0">
                  <a:pos x="12" y="56"/>
                </a:cxn>
                <a:cxn ang="0">
                  <a:pos x="8" y="54"/>
                </a:cxn>
                <a:cxn ang="0">
                  <a:pos x="4" y="52"/>
                </a:cxn>
                <a:cxn ang="0">
                  <a:pos x="4" y="16"/>
                </a:cxn>
                <a:cxn ang="0">
                  <a:pos x="4" y="10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26"/>
                </a:cxn>
                <a:cxn ang="0">
                  <a:pos x="12" y="30"/>
                </a:cxn>
                <a:cxn ang="0">
                  <a:pos x="12" y="50"/>
                </a:cxn>
                <a:cxn ang="0">
                  <a:pos x="14" y="52"/>
                </a:cxn>
                <a:cxn ang="0">
                  <a:pos x="16" y="54"/>
                </a:cxn>
                <a:cxn ang="0">
                  <a:pos x="18" y="54"/>
                </a:cxn>
                <a:cxn ang="0">
                  <a:pos x="20" y="54"/>
                </a:cxn>
                <a:cxn ang="0">
                  <a:pos x="24" y="54"/>
                </a:cxn>
                <a:cxn ang="0">
                  <a:pos x="26" y="50"/>
                </a:cxn>
                <a:cxn ang="0">
                  <a:pos x="28" y="46"/>
                </a:cxn>
                <a:cxn ang="0">
                  <a:pos x="30" y="40"/>
                </a:cxn>
                <a:cxn ang="0">
                  <a:pos x="28" y="34"/>
                </a:cxn>
                <a:cxn ang="0">
                  <a:pos x="26" y="28"/>
                </a:cxn>
                <a:cxn ang="0">
                  <a:pos x="24" y="26"/>
                </a:cxn>
                <a:cxn ang="0">
                  <a:pos x="20" y="26"/>
                </a:cxn>
                <a:cxn ang="0">
                  <a:pos x="18" y="26"/>
                </a:cxn>
                <a:cxn ang="0">
                  <a:pos x="16" y="26"/>
                </a:cxn>
                <a:cxn ang="0">
                  <a:pos x="14" y="28"/>
                </a:cxn>
                <a:cxn ang="0">
                  <a:pos x="12" y="30"/>
                </a:cxn>
              </a:cxnLst>
              <a:rect l="0" t="0" r="r" b="b"/>
              <a:pathLst>
                <a:path w="36" h="56">
                  <a:moveTo>
                    <a:pt x="12" y="26"/>
                  </a:moveTo>
                  <a:lnTo>
                    <a:pt x="14" y="22"/>
                  </a:lnTo>
                  <a:lnTo>
                    <a:pt x="18" y="20"/>
                  </a:lnTo>
                  <a:lnTo>
                    <a:pt x="22" y="20"/>
                  </a:lnTo>
                  <a:lnTo>
                    <a:pt x="28" y="20"/>
                  </a:lnTo>
                  <a:lnTo>
                    <a:pt x="32" y="24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36" y="42"/>
                  </a:lnTo>
                  <a:lnTo>
                    <a:pt x="34" y="48"/>
                  </a:lnTo>
                  <a:lnTo>
                    <a:pt x="30" y="52"/>
                  </a:lnTo>
                  <a:lnTo>
                    <a:pt x="24" y="56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8" y="54"/>
                  </a:lnTo>
                  <a:lnTo>
                    <a:pt x="4" y="52"/>
                  </a:lnTo>
                  <a:lnTo>
                    <a:pt x="4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6"/>
                  </a:lnTo>
                  <a:close/>
                  <a:moveTo>
                    <a:pt x="12" y="30"/>
                  </a:moveTo>
                  <a:lnTo>
                    <a:pt x="12" y="50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4"/>
                  </a:lnTo>
                  <a:lnTo>
                    <a:pt x="24" y="54"/>
                  </a:lnTo>
                  <a:lnTo>
                    <a:pt x="26" y="50"/>
                  </a:lnTo>
                  <a:lnTo>
                    <a:pt x="28" y="46"/>
                  </a:lnTo>
                  <a:lnTo>
                    <a:pt x="30" y="40"/>
                  </a:lnTo>
                  <a:lnTo>
                    <a:pt x="28" y="34"/>
                  </a:lnTo>
                  <a:lnTo>
                    <a:pt x="26" y="28"/>
                  </a:lnTo>
                  <a:lnTo>
                    <a:pt x="24" y="26"/>
                  </a:lnTo>
                  <a:lnTo>
                    <a:pt x="20" y="26"/>
                  </a:lnTo>
                  <a:lnTo>
                    <a:pt x="18" y="26"/>
                  </a:lnTo>
                  <a:lnTo>
                    <a:pt x="16" y="26"/>
                  </a:lnTo>
                  <a:lnTo>
                    <a:pt x="14" y="28"/>
                  </a:lnTo>
                  <a:lnTo>
                    <a:pt x="12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55" name="Freeform 99"/>
            <p:cNvSpPr>
              <a:spLocks noEditPoints="1"/>
            </p:cNvSpPr>
            <p:nvPr/>
          </p:nvSpPr>
          <p:spPr bwMode="auto">
            <a:xfrm>
              <a:off x="3814" y="2602"/>
              <a:ext cx="16" cy="5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12" y="8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2" y="20"/>
                </a:cxn>
                <a:cxn ang="0">
                  <a:pos x="12" y="48"/>
                </a:cxn>
                <a:cxn ang="0">
                  <a:pos x="12" y="50"/>
                </a:cxn>
                <a:cxn ang="0">
                  <a:pos x="12" y="52"/>
                </a:cxn>
                <a:cxn ang="0">
                  <a:pos x="12" y="54"/>
                </a:cxn>
                <a:cxn ang="0">
                  <a:pos x="14" y="54"/>
                </a:cxn>
                <a:cxn ang="0">
                  <a:pos x="14" y="54"/>
                </a:cxn>
                <a:cxn ang="0">
                  <a:pos x="16" y="56"/>
                </a:cxn>
                <a:cxn ang="0">
                  <a:pos x="16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54"/>
                </a:cxn>
                <a:cxn ang="0">
                  <a:pos x="4" y="54"/>
                </a:cxn>
                <a:cxn ang="0">
                  <a:pos x="4" y="54"/>
                </a:cxn>
                <a:cxn ang="0">
                  <a:pos x="4" y="52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4" y="26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0" y="20"/>
                </a:cxn>
                <a:cxn ang="0">
                  <a:pos x="12" y="20"/>
                </a:cxn>
              </a:cxnLst>
              <a:rect l="0" t="0" r="r" b="b"/>
              <a:pathLst>
                <a:path w="16" h="56">
                  <a:moveTo>
                    <a:pt x="8" y="0"/>
                  </a:move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close/>
                  <a:moveTo>
                    <a:pt x="12" y="20"/>
                  </a:moveTo>
                  <a:lnTo>
                    <a:pt x="12" y="48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0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56" name="Freeform 100"/>
            <p:cNvSpPr>
              <a:spLocks/>
            </p:cNvSpPr>
            <p:nvPr/>
          </p:nvSpPr>
          <p:spPr bwMode="auto">
            <a:xfrm>
              <a:off x="3834" y="2622"/>
              <a:ext cx="38" cy="36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6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8" y="0"/>
                </a:cxn>
                <a:cxn ang="0">
                  <a:pos x="30" y="2"/>
                </a:cxn>
                <a:cxn ang="0">
                  <a:pos x="32" y="6"/>
                </a:cxn>
                <a:cxn ang="0">
                  <a:pos x="34" y="8"/>
                </a:cxn>
                <a:cxn ang="0">
                  <a:pos x="34" y="12"/>
                </a:cxn>
                <a:cxn ang="0">
                  <a:pos x="34" y="28"/>
                </a:cxn>
                <a:cxn ang="0">
                  <a:pos x="34" y="30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6" y="34"/>
                </a:cxn>
                <a:cxn ang="0">
                  <a:pos x="36" y="34"/>
                </a:cxn>
                <a:cxn ang="0">
                  <a:pos x="38" y="36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4" y="34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6" y="32"/>
                </a:cxn>
                <a:cxn ang="0">
                  <a:pos x="26" y="30"/>
                </a:cxn>
                <a:cxn ang="0">
                  <a:pos x="26" y="28"/>
                </a:cxn>
                <a:cxn ang="0">
                  <a:pos x="26" y="14"/>
                </a:cxn>
                <a:cxn ang="0">
                  <a:pos x="26" y="10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2" y="28"/>
                </a:cxn>
                <a:cxn ang="0">
                  <a:pos x="12" y="30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4" y="34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8"/>
                </a:cxn>
              </a:cxnLst>
              <a:rect l="0" t="0" r="r" b="b"/>
              <a:pathLst>
                <a:path w="38" h="36">
                  <a:moveTo>
                    <a:pt x="12" y="8"/>
                  </a:moveTo>
                  <a:lnTo>
                    <a:pt x="16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4" y="12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57" name="Freeform 101"/>
            <p:cNvSpPr>
              <a:spLocks/>
            </p:cNvSpPr>
            <p:nvPr/>
          </p:nvSpPr>
          <p:spPr bwMode="auto">
            <a:xfrm>
              <a:off x="3874" y="2602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8"/>
                </a:cxn>
                <a:cxn ang="0">
                  <a:pos x="16" y="14"/>
                </a:cxn>
                <a:cxn ang="0">
                  <a:pos x="20" y="20"/>
                </a:cxn>
                <a:cxn ang="0">
                  <a:pos x="22" y="28"/>
                </a:cxn>
                <a:cxn ang="0">
                  <a:pos x="22" y="36"/>
                </a:cxn>
                <a:cxn ang="0">
                  <a:pos x="22" y="44"/>
                </a:cxn>
                <a:cxn ang="0">
                  <a:pos x="20" y="52"/>
                </a:cxn>
                <a:cxn ang="0">
                  <a:pos x="16" y="58"/>
                </a:cxn>
                <a:cxn ang="0">
                  <a:pos x="12" y="64"/>
                </a:cxn>
                <a:cxn ang="0">
                  <a:pos x="6" y="70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6" y="68"/>
                </a:cxn>
                <a:cxn ang="0">
                  <a:pos x="8" y="64"/>
                </a:cxn>
                <a:cxn ang="0">
                  <a:pos x="12" y="58"/>
                </a:cxn>
                <a:cxn ang="0">
                  <a:pos x="14" y="52"/>
                </a:cxn>
                <a:cxn ang="0">
                  <a:pos x="14" y="46"/>
                </a:cxn>
                <a:cxn ang="0">
                  <a:pos x="14" y="38"/>
                </a:cxn>
                <a:cxn ang="0">
                  <a:pos x="14" y="30"/>
                </a:cxn>
                <a:cxn ang="0">
                  <a:pos x="14" y="22"/>
                </a:cxn>
                <a:cxn ang="0">
                  <a:pos x="12" y="18"/>
                </a:cxn>
                <a:cxn ang="0">
                  <a:pos x="12" y="14"/>
                </a:cxn>
                <a:cxn ang="0">
                  <a:pos x="10" y="12"/>
                </a:cxn>
                <a:cxn ang="0">
                  <a:pos x="8" y="8"/>
                </a:cxn>
                <a:cxn ang="0">
                  <a:pos x="4" y="6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16" y="14"/>
                  </a:lnTo>
                  <a:lnTo>
                    <a:pt x="20" y="20"/>
                  </a:lnTo>
                  <a:lnTo>
                    <a:pt x="22" y="28"/>
                  </a:lnTo>
                  <a:lnTo>
                    <a:pt x="22" y="36"/>
                  </a:lnTo>
                  <a:lnTo>
                    <a:pt x="22" y="44"/>
                  </a:lnTo>
                  <a:lnTo>
                    <a:pt x="20" y="52"/>
                  </a:lnTo>
                  <a:lnTo>
                    <a:pt x="16" y="58"/>
                  </a:lnTo>
                  <a:lnTo>
                    <a:pt x="12" y="64"/>
                  </a:lnTo>
                  <a:lnTo>
                    <a:pt x="6" y="70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6" y="68"/>
                  </a:lnTo>
                  <a:lnTo>
                    <a:pt x="8" y="64"/>
                  </a:lnTo>
                  <a:lnTo>
                    <a:pt x="12" y="58"/>
                  </a:lnTo>
                  <a:lnTo>
                    <a:pt x="14" y="52"/>
                  </a:lnTo>
                  <a:lnTo>
                    <a:pt x="14" y="46"/>
                  </a:lnTo>
                  <a:lnTo>
                    <a:pt x="14" y="38"/>
                  </a:lnTo>
                  <a:lnTo>
                    <a:pt x="14" y="30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8" y="8"/>
                  </a:lnTo>
                  <a:lnTo>
                    <a:pt x="4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58" name="Freeform 102"/>
            <p:cNvSpPr>
              <a:spLocks noEditPoints="1"/>
            </p:cNvSpPr>
            <p:nvPr/>
          </p:nvSpPr>
          <p:spPr bwMode="auto">
            <a:xfrm>
              <a:off x="3366" y="2796"/>
              <a:ext cx="52" cy="52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2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6" y="48"/>
                </a:cxn>
                <a:cxn ang="0">
                  <a:pos x="8" y="44"/>
                </a:cxn>
                <a:cxn ang="0">
                  <a:pos x="8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34" y="0"/>
                </a:cxn>
                <a:cxn ang="0">
                  <a:pos x="40" y="2"/>
                </a:cxn>
                <a:cxn ang="0">
                  <a:pos x="44" y="6"/>
                </a:cxn>
                <a:cxn ang="0">
                  <a:pos x="50" y="12"/>
                </a:cxn>
                <a:cxn ang="0">
                  <a:pos x="52" y="18"/>
                </a:cxn>
                <a:cxn ang="0">
                  <a:pos x="52" y="26"/>
                </a:cxn>
                <a:cxn ang="0">
                  <a:pos x="52" y="34"/>
                </a:cxn>
                <a:cxn ang="0">
                  <a:pos x="50" y="40"/>
                </a:cxn>
                <a:cxn ang="0">
                  <a:pos x="46" y="44"/>
                </a:cxn>
                <a:cxn ang="0">
                  <a:pos x="40" y="50"/>
                </a:cxn>
                <a:cxn ang="0">
                  <a:pos x="32" y="52"/>
                </a:cxn>
                <a:cxn ang="0">
                  <a:pos x="24" y="52"/>
                </a:cxn>
                <a:cxn ang="0">
                  <a:pos x="0" y="52"/>
                </a:cxn>
                <a:cxn ang="0">
                  <a:pos x="14" y="50"/>
                </a:cxn>
                <a:cxn ang="0">
                  <a:pos x="20" y="50"/>
                </a:cxn>
                <a:cxn ang="0">
                  <a:pos x="22" y="50"/>
                </a:cxn>
                <a:cxn ang="0">
                  <a:pos x="28" y="50"/>
                </a:cxn>
                <a:cxn ang="0">
                  <a:pos x="34" y="48"/>
                </a:cxn>
                <a:cxn ang="0">
                  <a:pos x="38" y="44"/>
                </a:cxn>
                <a:cxn ang="0">
                  <a:pos x="42" y="40"/>
                </a:cxn>
                <a:cxn ang="0">
                  <a:pos x="44" y="34"/>
                </a:cxn>
                <a:cxn ang="0">
                  <a:pos x="44" y="26"/>
                </a:cxn>
                <a:cxn ang="0">
                  <a:pos x="44" y="20"/>
                </a:cxn>
                <a:cxn ang="0">
                  <a:pos x="42" y="14"/>
                </a:cxn>
                <a:cxn ang="0">
                  <a:pos x="38" y="8"/>
                </a:cxn>
                <a:cxn ang="0">
                  <a:pos x="34" y="6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4" y="4"/>
                </a:cxn>
                <a:cxn ang="0">
                  <a:pos x="14" y="50"/>
                </a:cxn>
              </a:cxnLst>
              <a:rect l="0" t="0" r="r" b="b"/>
              <a:pathLst>
                <a:path w="52" h="52">
                  <a:moveTo>
                    <a:pt x="0" y="52"/>
                  </a:moveTo>
                  <a:lnTo>
                    <a:pt x="0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8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4" y="6"/>
                  </a:lnTo>
                  <a:lnTo>
                    <a:pt x="50" y="12"/>
                  </a:lnTo>
                  <a:lnTo>
                    <a:pt x="52" y="18"/>
                  </a:lnTo>
                  <a:lnTo>
                    <a:pt x="52" y="26"/>
                  </a:lnTo>
                  <a:lnTo>
                    <a:pt x="52" y="34"/>
                  </a:lnTo>
                  <a:lnTo>
                    <a:pt x="50" y="40"/>
                  </a:lnTo>
                  <a:lnTo>
                    <a:pt x="46" y="44"/>
                  </a:lnTo>
                  <a:lnTo>
                    <a:pt x="40" y="50"/>
                  </a:lnTo>
                  <a:lnTo>
                    <a:pt x="32" y="52"/>
                  </a:lnTo>
                  <a:lnTo>
                    <a:pt x="24" y="52"/>
                  </a:lnTo>
                  <a:lnTo>
                    <a:pt x="0" y="52"/>
                  </a:lnTo>
                  <a:close/>
                  <a:moveTo>
                    <a:pt x="14" y="50"/>
                  </a:move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4" y="48"/>
                  </a:lnTo>
                  <a:lnTo>
                    <a:pt x="38" y="44"/>
                  </a:lnTo>
                  <a:lnTo>
                    <a:pt x="42" y="40"/>
                  </a:lnTo>
                  <a:lnTo>
                    <a:pt x="44" y="34"/>
                  </a:lnTo>
                  <a:lnTo>
                    <a:pt x="44" y="26"/>
                  </a:lnTo>
                  <a:lnTo>
                    <a:pt x="44" y="20"/>
                  </a:lnTo>
                  <a:lnTo>
                    <a:pt x="42" y="14"/>
                  </a:lnTo>
                  <a:lnTo>
                    <a:pt x="38" y="8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59" name="Freeform 103"/>
            <p:cNvSpPr>
              <a:spLocks/>
            </p:cNvSpPr>
            <p:nvPr/>
          </p:nvSpPr>
          <p:spPr bwMode="auto">
            <a:xfrm>
              <a:off x="3424" y="2796"/>
              <a:ext cx="46" cy="52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46" y="12"/>
                </a:cxn>
                <a:cxn ang="0">
                  <a:pos x="44" y="12"/>
                </a:cxn>
                <a:cxn ang="0">
                  <a:pos x="44" y="8"/>
                </a:cxn>
                <a:cxn ang="0">
                  <a:pos x="44" y="6"/>
                </a:cxn>
                <a:cxn ang="0">
                  <a:pos x="42" y="4"/>
                </a:cxn>
                <a:cxn ang="0">
                  <a:pos x="40" y="4"/>
                </a:cxn>
                <a:cxn ang="0">
                  <a:pos x="38" y="2"/>
                </a:cxn>
                <a:cxn ang="0">
                  <a:pos x="34" y="2"/>
                </a:cxn>
                <a:cxn ang="0">
                  <a:pos x="26" y="2"/>
                </a:cxn>
                <a:cxn ang="0">
                  <a:pos x="26" y="44"/>
                </a:cxn>
                <a:cxn ang="0">
                  <a:pos x="26" y="48"/>
                </a:cxn>
                <a:cxn ang="0">
                  <a:pos x="28" y="50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12" y="52"/>
                </a:cxn>
                <a:cxn ang="0">
                  <a:pos x="12" y="52"/>
                </a:cxn>
                <a:cxn ang="0">
                  <a:pos x="14" y="52"/>
                </a:cxn>
                <a:cxn ang="0">
                  <a:pos x="16" y="52"/>
                </a:cxn>
                <a:cxn ang="0">
                  <a:pos x="18" y="50"/>
                </a:cxn>
                <a:cxn ang="0">
                  <a:pos x="18" y="48"/>
                </a:cxn>
                <a:cxn ang="0">
                  <a:pos x="20" y="44"/>
                </a:cxn>
                <a:cxn ang="0">
                  <a:pos x="20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2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4" y="0"/>
                </a:cxn>
              </a:cxnLst>
              <a:rect l="0" t="0" r="r" b="b"/>
              <a:pathLst>
                <a:path w="46" h="52">
                  <a:moveTo>
                    <a:pt x="44" y="0"/>
                  </a:moveTo>
                  <a:lnTo>
                    <a:pt x="46" y="12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8" y="2"/>
                  </a:lnTo>
                  <a:lnTo>
                    <a:pt x="34" y="2"/>
                  </a:lnTo>
                  <a:lnTo>
                    <a:pt x="26" y="2"/>
                  </a:lnTo>
                  <a:lnTo>
                    <a:pt x="26" y="44"/>
                  </a:lnTo>
                  <a:lnTo>
                    <a:pt x="26" y="48"/>
                  </a:lnTo>
                  <a:lnTo>
                    <a:pt x="28" y="50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18" y="50"/>
                  </a:lnTo>
                  <a:lnTo>
                    <a:pt x="18" y="48"/>
                  </a:lnTo>
                  <a:lnTo>
                    <a:pt x="20" y="44"/>
                  </a:lnTo>
                  <a:lnTo>
                    <a:pt x="20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2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0" name="Freeform 104"/>
            <p:cNvSpPr>
              <a:spLocks/>
            </p:cNvSpPr>
            <p:nvPr/>
          </p:nvSpPr>
          <p:spPr bwMode="auto">
            <a:xfrm>
              <a:off x="3474" y="2794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8" y="68"/>
                </a:cxn>
                <a:cxn ang="0">
                  <a:pos x="12" y="64"/>
                </a:cxn>
                <a:cxn ang="0">
                  <a:pos x="8" y="58"/>
                </a:cxn>
                <a:cxn ang="0">
                  <a:pos x="4" y="52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2" y="28"/>
                </a:cxn>
                <a:cxn ang="0">
                  <a:pos x="4" y="20"/>
                </a:cxn>
                <a:cxn ang="0">
                  <a:pos x="6" y="14"/>
                </a:cxn>
                <a:cxn ang="0">
                  <a:pos x="12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8" y="4"/>
                </a:cxn>
                <a:cxn ang="0">
                  <a:pos x="14" y="8"/>
                </a:cxn>
                <a:cxn ang="0">
                  <a:pos x="12" y="14"/>
                </a:cxn>
                <a:cxn ang="0">
                  <a:pos x="10" y="20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10" y="50"/>
                </a:cxn>
                <a:cxn ang="0">
                  <a:pos x="10" y="54"/>
                </a:cxn>
                <a:cxn ang="0">
                  <a:pos x="12" y="58"/>
                </a:cxn>
                <a:cxn ang="0">
                  <a:pos x="14" y="62"/>
                </a:cxn>
                <a:cxn ang="0">
                  <a:pos x="16" y="64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8" y="68"/>
                  </a:lnTo>
                  <a:lnTo>
                    <a:pt x="12" y="64"/>
                  </a:lnTo>
                  <a:lnTo>
                    <a:pt x="8" y="58"/>
                  </a:lnTo>
                  <a:lnTo>
                    <a:pt x="4" y="52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2" y="14"/>
                  </a:lnTo>
                  <a:lnTo>
                    <a:pt x="10" y="20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10" y="50"/>
                  </a:lnTo>
                  <a:lnTo>
                    <a:pt x="10" y="54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1" name="Freeform 105"/>
            <p:cNvSpPr>
              <a:spLocks noEditPoints="1"/>
            </p:cNvSpPr>
            <p:nvPr/>
          </p:nvSpPr>
          <p:spPr bwMode="auto">
            <a:xfrm>
              <a:off x="3500" y="2812"/>
              <a:ext cx="34" cy="38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2" y="38"/>
                </a:cxn>
                <a:cxn ang="0">
                  <a:pos x="6" y="38"/>
                </a:cxn>
                <a:cxn ang="0">
                  <a:pos x="2" y="32"/>
                </a:cxn>
                <a:cxn ang="0">
                  <a:pos x="0" y="26"/>
                </a:cxn>
                <a:cxn ang="0">
                  <a:pos x="4" y="22"/>
                </a:cxn>
                <a:cxn ang="0">
                  <a:pos x="12" y="16"/>
                </a:cxn>
                <a:cxn ang="0">
                  <a:pos x="20" y="12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8" y="12"/>
                </a:cxn>
                <a:cxn ang="0">
                  <a:pos x="6" y="14"/>
                </a:cxn>
                <a:cxn ang="0">
                  <a:pos x="4" y="14"/>
                </a:cxn>
                <a:cxn ang="0">
                  <a:pos x="2" y="12"/>
                </a:cxn>
                <a:cxn ang="0">
                  <a:pos x="4" y="6"/>
                </a:cxn>
                <a:cxn ang="0">
                  <a:pos x="10" y="2"/>
                </a:cxn>
                <a:cxn ang="0">
                  <a:pos x="20" y="0"/>
                </a:cxn>
                <a:cxn ang="0">
                  <a:pos x="26" y="4"/>
                </a:cxn>
                <a:cxn ang="0">
                  <a:pos x="28" y="8"/>
                </a:cxn>
                <a:cxn ang="0">
                  <a:pos x="28" y="24"/>
                </a:cxn>
                <a:cxn ang="0">
                  <a:pos x="28" y="30"/>
                </a:cxn>
                <a:cxn ang="0">
                  <a:pos x="28" y="32"/>
                </a:cxn>
                <a:cxn ang="0">
                  <a:pos x="30" y="32"/>
                </a:cxn>
                <a:cxn ang="0">
                  <a:pos x="30" y="32"/>
                </a:cxn>
                <a:cxn ang="0">
                  <a:pos x="34" y="30"/>
                </a:cxn>
                <a:cxn ang="0">
                  <a:pos x="28" y="36"/>
                </a:cxn>
                <a:cxn ang="0">
                  <a:pos x="24" y="38"/>
                </a:cxn>
                <a:cxn ang="0">
                  <a:pos x="20" y="34"/>
                </a:cxn>
                <a:cxn ang="0">
                  <a:pos x="20" y="30"/>
                </a:cxn>
                <a:cxn ang="0">
                  <a:pos x="16" y="18"/>
                </a:cxn>
                <a:cxn ang="0">
                  <a:pos x="10" y="20"/>
                </a:cxn>
                <a:cxn ang="0">
                  <a:pos x="8" y="24"/>
                </a:cxn>
                <a:cxn ang="0">
                  <a:pos x="8" y="30"/>
                </a:cxn>
                <a:cxn ang="0">
                  <a:pos x="10" y="32"/>
                </a:cxn>
                <a:cxn ang="0">
                  <a:pos x="16" y="32"/>
                </a:cxn>
              </a:cxnLst>
              <a:rect l="0" t="0" r="r" b="b"/>
              <a:pathLst>
                <a:path w="34" h="38">
                  <a:moveTo>
                    <a:pt x="20" y="32"/>
                  </a:moveTo>
                  <a:lnTo>
                    <a:pt x="16" y="36"/>
                  </a:lnTo>
                  <a:lnTo>
                    <a:pt x="14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4" y="22"/>
                  </a:lnTo>
                  <a:lnTo>
                    <a:pt x="8" y="20"/>
                  </a:lnTo>
                  <a:lnTo>
                    <a:pt x="12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6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8" y="12"/>
                  </a:lnTo>
                  <a:lnTo>
                    <a:pt x="28" y="24"/>
                  </a:lnTo>
                  <a:lnTo>
                    <a:pt x="28" y="28"/>
                  </a:lnTo>
                  <a:lnTo>
                    <a:pt x="28" y="3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0" y="34"/>
                  </a:lnTo>
                  <a:lnTo>
                    <a:pt x="20" y="32"/>
                  </a:lnTo>
                  <a:close/>
                  <a:moveTo>
                    <a:pt x="20" y="30"/>
                  </a:moveTo>
                  <a:lnTo>
                    <a:pt x="20" y="16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8" y="26"/>
                  </a:lnTo>
                  <a:lnTo>
                    <a:pt x="8" y="30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2" name="Freeform 106"/>
            <p:cNvSpPr>
              <a:spLocks/>
            </p:cNvSpPr>
            <p:nvPr/>
          </p:nvSpPr>
          <p:spPr bwMode="auto">
            <a:xfrm>
              <a:off x="3536" y="2794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8" y="20"/>
                </a:cxn>
                <a:cxn ang="0">
                  <a:pos x="20" y="28"/>
                </a:cxn>
                <a:cxn ang="0">
                  <a:pos x="22" y="36"/>
                </a:cxn>
                <a:cxn ang="0">
                  <a:pos x="20" y="44"/>
                </a:cxn>
                <a:cxn ang="0">
                  <a:pos x="18" y="50"/>
                </a:cxn>
                <a:cxn ang="0">
                  <a:pos x="16" y="58"/>
                </a:cxn>
                <a:cxn ang="0">
                  <a:pos x="10" y="64"/>
                </a:cxn>
                <a:cxn ang="0">
                  <a:pos x="6" y="68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4" y="66"/>
                </a:cxn>
                <a:cxn ang="0">
                  <a:pos x="8" y="6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14" y="44"/>
                </a:cxn>
                <a:cxn ang="0">
                  <a:pos x="14" y="36"/>
                </a:cxn>
                <a:cxn ang="0">
                  <a:pos x="14" y="28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0" y="28"/>
                  </a:lnTo>
                  <a:lnTo>
                    <a:pt x="22" y="36"/>
                  </a:lnTo>
                  <a:lnTo>
                    <a:pt x="20" y="44"/>
                  </a:lnTo>
                  <a:lnTo>
                    <a:pt x="18" y="50"/>
                  </a:lnTo>
                  <a:lnTo>
                    <a:pt x="16" y="58"/>
                  </a:lnTo>
                  <a:lnTo>
                    <a:pt x="10" y="64"/>
                  </a:lnTo>
                  <a:lnTo>
                    <a:pt x="6" y="68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6"/>
                  </a:lnTo>
                  <a:lnTo>
                    <a:pt x="8" y="62"/>
                  </a:lnTo>
                  <a:lnTo>
                    <a:pt x="10" y="58"/>
                  </a:lnTo>
                  <a:lnTo>
                    <a:pt x="12" y="52"/>
                  </a:lnTo>
                  <a:lnTo>
                    <a:pt x="14" y="44"/>
                  </a:lnTo>
                  <a:lnTo>
                    <a:pt x="14" y="36"/>
                  </a:lnTo>
                  <a:lnTo>
                    <a:pt x="14" y="28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3" name="Freeform 107"/>
            <p:cNvSpPr>
              <a:spLocks/>
            </p:cNvSpPr>
            <p:nvPr/>
          </p:nvSpPr>
          <p:spPr bwMode="auto">
            <a:xfrm>
              <a:off x="3906" y="2796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8" y="40"/>
                </a:cxn>
                <a:cxn ang="0">
                  <a:pos x="48" y="8"/>
                </a:cxn>
                <a:cxn ang="0">
                  <a:pos x="46" y="4"/>
                </a:cxn>
                <a:cxn ang="0">
                  <a:pos x="46" y="2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4"/>
                </a:cxn>
                <a:cxn ang="0">
                  <a:pos x="50" y="8"/>
                </a:cxn>
                <a:cxn ang="0">
                  <a:pos x="50" y="54"/>
                </a:cxn>
                <a:cxn ang="0">
                  <a:pos x="48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4" y="48"/>
                </a:cxn>
                <a:cxn ang="0">
                  <a:pos x="14" y="50"/>
                </a:cxn>
                <a:cxn ang="0">
                  <a:pos x="16" y="52"/>
                </a:cxn>
                <a:cxn ang="0">
                  <a:pos x="20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4" y="52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0" y="48"/>
                </a:cxn>
                <a:cxn ang="0">
                  <a:pos x="10" y="44"/>
                </a:cxn>
                <a:cxn ang="0">
                  <a:pos x="10" y="8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8" y="40"/>
                  </a:lnTo>
                  <a:lnTo>
                    <a:pt x="48" y="8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50" y="4"/>
                  </a:lnTo>
                  <a:lnTo>
                    <a:pt x="50" y="8"/>
                  </a:lnTo>
                  <a:lnTo>
                    <a:pt x="50" y="54"/>
                  </a:lnTo>
                  <a:lnTo>
                    <a:pt x="48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4" y="48"/>
                  </a:lnTo>
                  <a:lnTo>
                    <a:pt x="14" y="50"/>
                  </a:lnTo>
                  <a:lnTo>
                    <a:pt x="16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0" y="48"/>
                  </a:lnTo>
                  <a:lnTo>
                    <a:pt x="10" y="44"/>
                  </a:lnTo>
                  <a:lnTo>
                    <a:pt x="10" y="8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4" name="Freeform 108"/>
            <p:cNvSpPr>
              <a:spLocks/>
            </p:cNvSpPr>
            <p:nvPr/>
          </p:nvSpPr>
          <p:spPr bwMode="auto">
            <a:xfrm>
              <a:off x="3964" y="2796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6" y="40"/>
                </a:cxn>
                <a:cxn ang="0">
                  <a:pos x="46" y="8"/>
                </a:cxn>
                <a:cxn ang="0">
                  <a:pos x="46" y="4"/>
                </a:cxn>
                <a:cxn ang="0">
                  <a:pos x="46" y="2"/>
                </a:cxn>
                <a:cxn ang="0">
                  <a:pos x="44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2" y="2"/>
                </a:cxn>
                <a:cxn ang="0">
                  <a:pos x="50" y="2"/>
                </a:cxn>
                <a:cxn ang="0">
                  <a:pos x="50" y="4"/>
                </a:cxn>
                <a:cxn ang="0">
                  <a:pos x="50" y="8"/>
                </a:cxn>
                <a:cxn ang="0">
                  <a:pos x="50" y="54"/>
                </a:cxn>
                <a:cxn ang="0">
                  <a:pos x="48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4" y="48"/>
                </a:cxn>
                <a:cxn ang="0">
                  <a:pos x="14" y="50"/>
                </a:cxn>
                <a:cxn ang="0">
                  <a:pos x="16" y="52"/>
                </a:cxn>
                <a:cxn ang="0">
                  <a:pos x="18" y="52"/>
                </a:cxn>
                <a:cxn ang="0">
                  <a:pos x="20" y="52"/>
                </a:cxn>
                <a:cxn ang="0">
                  <a:pos x="20" y="5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4" y="52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0" y="48"/>
                </a:cxn>
                <a:cxn ang="0">
                  <a:pos x="10" y="44"/>
                </a:cxn>
                <a:cxn ang="0">
                  <a:pos x="10" y="8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6" y="40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4"/>
                  </a:lnTo>
                  <a:lnTo>
                    <a:pt x="50" y="8"/>
                  </a:lnTo>
                  <a:lnTo>
                    <a:pt x="50" y="54"/>
                  </a:lnTo>
                  <a:lnTo>
                    <a:pt x="48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4" y="48"/>
                  </a:lnTo>
                  <a:lnTo>
                    <a:pt x="14" y="50"/>
                  </a:lnTo>
                  <a:lnTo>
                    <a:pt x="16" y="52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0" y="48"/>
                  </a:lnTo>
                  <a:lnTo>
                    <a:pt x="10" y="44"/>
                  </a:lnTo>
                  <a:lnTo>
                    <a:pt x="10" y="8"/>
                  </a:lnTo>
                  <a:lnTo>
                    <a:pt x="8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5" name="Freeform 109"/>
            <p:cNvSpPr>
              <a:spLocks/>
            </p:cNvSpPr>
            <p:nvPr/>
          </p:nvSpPr>
          <p:spPr bwMode="auto">
            <a:xfrm>
              <a:off x="4026" y="2794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6" y="68"/>
                </a:cxn>
                <a:cxn ang="0">
                  <a:pos x="12" y="64"/>
                </a:cxn>
                <a:cxn ang="0">
                  <a:pos x="6" y="58"/>
                </a:cxn>
                <a:cxn ang="0">
                  <a:pos x="2" y="52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0" y="28"/>
                </a:cxn>
                <a:cxn ang="0">
                  <a:pos x="2" y="20"/>
                </a:cxn>
                <a:cxn ang="0">
                  <a:pos x="6" y="14"/>
                </a:cxn>
                <a:cxn ang="0">
                  <a:pos x="10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6" y="4"/>
                </a:cxn>
                <a:cxn ang="0">
                  <a:pos x="14" y="8"/>
                </a:cxn>
                <a:cxn ang="0">
                  <a:pos x="10" y="14"/>
                </a:cxn>
                <a:cxn ang="0">
                  <a:pos x="8" y="20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8" y="50"/>
                </a:cxn>
                <a:cxn ang="0">
                  <a:pos x="10" y="54"/>
                </a:cxn>
                <a:cxn ang="0">
                  <a:pos x="10" y="58"/>
                </a:cxn>
                <a:cxn ang="0">
                  <a:pos x="12" y="62"/>
                </a:cxn>
                <a:cxn ang="0">
                  <a:pos x="14" y="64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6" y="68"/>
                  </a:lnTo>
                  <a:lnTo>
                    <a:pt x="12" y="64"/>
                  </a:lnTo>
                  <a:lnTo>
                    <a:pt x="6" y="58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6" y="4"/>
                  </a:lnTo>
                  <a:lnTo>
                    <a:pt x="14" y="8"/>
                  </a:lnTo>
                  <a:lnTo>
                    <a:pt x="10" y="14"/>
                  </a:lnTo>
                  <a:lnTo>
                    <a:pt x="8" y="20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8" y="50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12" y="62"/>
                  </a:lnTo>
                  <a:lnTo>
                    <a:pt x="14" y="64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6" name="Freeform 110"/>
            <p:cNvSpPr>
              <a:spLocks noEditPoints="1"/>
            </p:cNvSpPr>
            <p:nvPr/>
          </p:nvSpPr>
          <p:spPr bwMode="auto">
            <a:xfrm>
              <a:off x="4050" y="2794"/>
              <a:ext cx="36" cy="56"/>
            </a:xfrm>
            <a:custGeom>
              <a:avLst/>
              <a:gdLst/>
              <a:ahLst/>
              <a:cxnLst>
                <a:cxn ang="0">
                  <a:pos x="12" y="26"/>
                </a:cxn>
                <a:cxn ang="0">
                  <a:pos x="14" y="22"/>
                </a:cxn>
                <a:cxn ang="0">
                  <a:pos x="18" y="20"/>
                </a:cxn>
                <a:cxn ang="0">
                  <a:pos x="22" y="18"/>
                </a:cxn>
                <a:cxn ang="0">
                  <a:pos x="28" y="20"/>
                </a:cxn>
                <a:cxn ang="0">
                  <a:pos x="32" y="22"/>
                </a:cxn>
                <a:cxn ang="0">
                  <a:pos x="36" y="28"/>
                </a:cxn>
                <a:cxn ang="0">
                  <a:pos x="36" y="36"/>
                </a:cxn>
                <a:cxn ang="0">
                  <a:pos x="36" y="42"/>
                </a:cxn>
                <a:cxn ang="0">
                  <a:pos x="34" y="46"/>
                </a:cxn>
                <a:cxn ang="0">
                  <a:pos x="30" y="50"/>
                </a:cxn>
                <a:cxn ang="0">
                  <a:pos x="24" y="54"/>
                </a:cxn>
                <a:cxn ang="0">
                  <a:pos x="18" y="56"/>
                </a:cxn>
                <a:cxn ang="0">
                  <a:pos x="14" y="56"/>
                </a:cxn>
                <a:cxn ang="0">
                  <a:pos x="12" y="54"/>
                </a:cxn>
                <a:cxn ang="0">
                  <a:pos x="8" y="54"/>
                </a:cxn>
                <a:cxn ang="0">
                  <a:pos x="4" y="52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26"/>
                </a:cxn>
                <a:cxn ang="0">
                  <a:pos x="12" y="28"/>
                </a:cxn>
                <a:cxn ang="0">
                  <a:pos x="12" y="50"/>
                </a:cxn>
                <a:cxn ang="0">
                  <a:pos x="14" y="52"/>
                </a:cxn>
                <a:cxn ang="0">
                  <a:pos x="16" y="52"/>
                </a:cxn>
                <a:cxn ang="0">
                  <a:pos x="18" y="54"/>
                </a:cxn>
                <a:cxn ang="0">
                  <a:pos x="20" y="54"/>
                </a:cxn>
                <a:cxn ang="0">
                  <a:pos x="24" y="52"/>
                </a:cxn>
                <a:cxn ang="0">
                  <a:pos x="26" y="50"/>
                </a:cxn>
                <a:cxn ang="0">
                  <a:pos x="28" y="44"/>
                </a:cxn>
                <a:cxn ang="0">
                  <a:pos x="30" y="38"/>
                </a:cxn>
                <a:cxn ang="0">
                  <a:pos x="28" y="32"/>
                </a:cxn>
                <a:cxn ang="0">
                  <a:pos x="26" y="28"/>
                </a:cxn>
                <a:cxn ang="0">
                  <a:pos x="24" y="26"/>
                </a:cxn>
                <a:cxn ang="0">
                  <a:pos x="20" y="24"/>
                </a:cxn>
                <a:cxn ang="0">
                  <a:pos x="18" y="24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2" y="28"/>
                </a:cxn>
              </a:cxnLst>
              <a:rect l="0" t="0" r="r" b="b"/>
              <a:pathLst>
                <a:path w="36" h="56">
                  <a:moveTo>
                    <a:pt x="12" y="26"/>
                  </a:moveTo>
                  <a:lnTo>
                    <a:pt x="14" y="22"/>
                  </a:lnTo>
                  <a:lnTo>
                    <a:pt x="18" y="20"/>
                  </a:lnTo>
                  <a:lnTo>
                    <a:pt x="22" y="18"/>
                  </a:lnTo>
                  <a:lnTo>
                    <a:pt x="28" y="20"/>
                  </a:lnTo>
                  <a:lnTo>
                    <a:pt x="32" y="22"/>
                  </a:lnTo>
                  <a:lnTo>
                    <a:pt x="36" y="28"/>
                  </a:lnTo>
                  <a:lnTo>
                    <a:pt x="36" y="36"/>
                  </a:lnTo>
                  <a:lnTo>
                    <a:pt x="36" y="42"/>
                  </a:lnTo>
                  <a:lnTo>
                    <a:pt x="34" y="46"/>
                  </a:lnTo>
                  <a:lnTo>
                    <a:pt x="30" y="50"/>
                  </a:lnTo>
                  <a:lnTo>
                    <a:pt x="24" y="54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12" y="54"/>
                  </a:lnTo>
                  <a:lnTo>
                    <a:pt x="8" y="54"/>
                  </a:lnTo>
                  <a:lnTo>
                    <a:pt x="4" y="52"/>
                  </a:lnTo>
                  <a:lnTo>
                    <a:pt x="4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6"/>
                  </a:lnTo>
                  <a:close/>
                  <a:moveTo>
                    <a:pt x="12" y="28"/>
                  </a:moveTo>
                  <a:lnTo>
                    <a:pt x="12" y="50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4"/>
                  </a:lnTo>
                  <a:lnTo>
                    <a:pt x="24" y="52"/>
                  </a:lnTo>
                  <a:lnTo>
                    <a:pt x="26" y="50"/>
                  </a:lnTo>
                  <a:lnTo>
                    <a:pt x="28" y="44"/>
                  </a:lnTo>
                  <a:lnTo>
                    <a:pt x="30" y="38"/>
                  </a:lnTo>
                  <a:lnTo>
                    <a:pt x="28" y="32"/>
                  </a:lnTo>
                  <a:lnTo>
                    <a:pt x="26" y="28"/>
                  </a:lnTo>
                  <a:lnTo>
                    <a:pt x="24" y="26"/>
                  </a:lnTo>
                  <a:lnTo>
                    <a:pt x="20" y="24"/>
                  </a:lnTo>
                  <a:lnTo>
                    <a:pt x="18" y="24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7" name="Freeform 111"/>
            <p:cNvSpPr>
              <a:spLocks noEditPoints="1"/>
            </p:cNvSpPr>
            <p:nvPr/>
          </p:nvSpPr>
          <p:spPr bwMode="auto">
            <a:xfrm>
              <a:off x="4092" y="2794"/>
              <a:ext cx="16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8"/>
                </a:cxn>
                <a:cxn ang="0">
                  <a:pos x="8" y="8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2" y="18"/>
                </a:cxn>
                <a:cxn ang="0">
                  <a:pos x="12" y="46"/>
                </a:cxn>
                <a:cxn ang="0">
                  <a:pos x="12" y="50"/>
                </a:cxn>
                <a:cxn ang="0">
                  <a:pos x="12" y="52"/>
                </a:cxn>
                <a:cxn ang="0">
                  <a:pos x="12" y="52"/>
                </a:cxn>
                <a:cxn ang="0">
                  <a:pos x="14" y="54"/>
                </a:cxn>
                <a:cxn ang="0">
                  <a:pos x="14" y="54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2" y="54"/>
                </a:cxn>
                <a:cxn ang="0">
                  <a:pos x="4" y="54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6" y="46"/>
                </a:cxn>
                <a:cxn ang="0">
                  <a:pos x="6" y="34"/>
                </a:cxn>
                <a:cxn ang="0">
                  <a:pos x="6" y="28"/>
                </a:cxn>
                <a:cxn ang="0">
                  <a:pos x="4" y="26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4" y="22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10" y="18"/>
                </a:cxn>
                <a:cxn ang="0">
                  <a:pos x="12" y="18"/>
                </a:cxn>
              </a:cxnLst>
              <a:rect l="0" t="0" r="r" b="b"/>
              <a:pathLst>
                <a:path w="16" h="54">
                  <a:moveTo>
                    <a:pt x="8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close/>
                  <a:moveTo>
                    <a:pt x="12" y="18"/>
                  </a:moveTo>
                  <a:lnTo>
                    <a:pt x="12" y="46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6" y="46"/>
                  </a:lnTo>
                  <a:lnTo>
                    <a:pt x="6" y="34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10" y="18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8" name="Freeform 112"/>
            <p:cNvSpPr>
              <a:spLocks/>
            </p:cNvSpPr>
            <p:nvPr/>
          </p:nvSpPr>
          <p:spPr bwMode="auto">
            <a:xfrm>
              <a:off x="4112" y="2812"/>
              <a:ext cx="38" cy="36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6" y="4"/>
                </a:cxn>
                <a:cxn ang="0">
                  <a:pos x="20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30" y="2"/>
                </a:cxn>
                <a:cxn ang="0">
                  <a:pos x="32" y="4"/>
                </a:cxn>
                <a:cxn ang="0">
                  <a:pos x="32" y="6"/>
                </a:cxn>
                <a:cxn ang="0">
                  <a:pos x="34" y="10"/>
                </a:cxn>
                <a:cxn ang="0">
                  <a:pos x="34" y="14"/>
                </a:cxn>
                <a:cxn ang="0">
                  <a:pos x="34" y="28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4" y="34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38" y="36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4" y="36"/>
                </a:cxn>
                <a:cxn ang="0">
                  <a:pos x="26" y="36"/>
                </a:cxn>
                <a:cxn ang="0">
                  <a:pos x="26" y="34"/>
                </a:cxn>
                <a:cxn ang="0">
                  <a:pos x="26" y="32"/>
                </a:cxn>
                <a:cxn ang="0">
                  <a:pos x="26" y="32"/>
                </a:cxn>
                <a:cxn ang="0">
                  <a:pos x="26" y="28"/>
                </a:cxn>
                <a:cxn ang="0">
                  <a:pos x="26" y="14"/>
                </a:cxn>
                <a:cxn ang="0">
                  <a:pos x="26" y="10"/>
                </a:cxn>
                <a:cxn ang="0">
                  <a:pos x="26" y="8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2" y="28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4" y="36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6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6" y="28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8"/>
                </a:cxn>
              </a:cxnLst>
              <a:rect l="0" t="0" r="r" b="b"/>
              <a:pathLst>
                <a:path w="38" h="36">
                  <a:moveTo>
                    <a:pt x="12" y="8"/>
                  </a:moveTo>
                  <a:lnTo>
                    <a:pt x="16" y="4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2" y="4"/>
                  </a:lnTo>
                  <a:lnTo>
                    <a:pt x="32" y="6"/>
                  </a:lnTo>
                  <a:lnTo>
                    <a:pt x="34" y="10"/>
                  </a:lnTo>
                  <a:lnTo>
                    <a:pt x="34" y="14"/>
                  </a:lnTo>
                  <a:lnTo>
                    <a:pt x="34" y="28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6" y="28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9" name="Freeform 113"/>
            <p:cNvSpPr>
              <a:spLocks/>
            </p:cNvSpPr>
            <p:nvPr/>
          </p:nvSpPr>
          <p:spPr bwMode="auto">
            <a:xfrm>
              <a:off x="4154" y="2794"/>
              <a:ext cx="20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4" y="12"/>
                </a:cxn>
                <a:cxn ang="0">
                  <a:pos x="18" y="20"/>
                </a:cxn>
                <a:cxn ang="0">
                  <a:pos x="20" y="28"/>
                </a:cxn>
                <a:cxn ang="0">
                  <a:pos x="20" y="36"/>
                </a:cxn>
                <a:cxn ang="0">
                  <a:pos x="20" y="44"/>
                </a:cxn>
                <a:cxn ang="0">
                  <a:pos x="18" y="50"/>
                </a:cxn>
                <a:cxn ang="0">
                  <a:pos x="14" y="58"/>
                </a:cxn>
                <a:cxn ang="0">
                  <a:pos x="10" y="64"/>
                </a:cxn>
                <a:cxn ang="0">
                  <a:pos x="6" y="68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4" y="66"/>
                </a:cxn>
                <a:cxn ang="0">
                  <a:pos x="8" y="6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12" y="44"/>
                </a:cxn>
                <a:cxn ang="0">
                  <a:pos x="14" y="36"/>
                </a:cxn>
                <a:cxn ang="0">
                  <a:pos x="12" y="28"/>
                </a:cxn>
                <a:cxn ang="0">
                  <a:pos x="12" y="22"/>
                </a:cxn>
                <a:cxn ang="0">
                  <a:pos x="10" y="18"/>
                </a:cxn>
                <a:cxn ang="0">
                  <a:pos x="10" y="14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2" y="4"/>
                </a:cxn>
                <a:cxn ang="0">
                  <a:pos x="0" y="2"/>
                </a:cxn>
              </a:cxnLst>
              <a:rect l="0" t="0" r="r" b="b"/>
              <a:pathLst>
                <a:path w="20" h="72">
                  <a:moveTo>
                    <a:pt x="0" y="2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6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0" y="28"/>
                  </a:lnTo>
                  <a:lnTo>
                    <a:pt x="20" y="36"/>
                  </a:lnTo>
                  <a:lnTo>
                    <a:pt x="20" y="44"/>
                  </a:lnTo>
                  <a:lnTo>
                    <a:pt x="18" y="50"/>
                  </a:lnTo>
                  <a:lnTo>
                    <a:pt x="14" y="58"/>
                  </a:lnTo>
                  <a:lnTo>
                    <a:pt x="10" y="64"/>
                  </a:lnTo>
                  <a:lnTo>
                    <a:pt x="6" y="68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6"/>
                  </a:lnTo>
                  <a:lnTo>
                    <a:pt x="8" y="62"/>
                  </a:lnTo>
                  <a:lnTo>
                    <a:pt x="10" y="58"/>
                  </a:lnTo>
                  <a:lnTo>
                    <a:pt x="12" y="52"/>
                  </a:lnTo>
                  <a:lnTo>
                    <a:pt x="12" y="44"/>
                  </a:lnTo>
                  <a:lnTo>
                    <a:pt x="14" y="36"/>
                  </a:lnTo>
                  <a:lnTo>
                    <a:pt x="12" y="28"/>
                  </a:lnTo>
                  <a:lnTo>
                    <a:pt x="12" y="22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8" y="10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70" name="Freeform 114"/>
            <p:cNvSpPr>
              <a:spLocks/>
            </p:cNvSpPr>
            <p:nvPr/>
          </p:nvSpPr>
          <p:spPr bwMode="auto">
            <a:xfrm>
              <a:off x="1664" y="3004"/>
              <a:ext cx="58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22" y="26"/>
                </a:cxn>
                <a:cxn ang="0">
                  <a:pos x="30" y="10"/>
                </a:cxn>
                <a:cxn ang="0">
                  <a:pos x="28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6" y="2"/>
                </a:cxn>
                <a:cxn ang="0">
                  <a:pos x="34" y="2"/>
                </a:cxn>
                <a:cxn ang="0">
                  <a:pos x="34" y="4"/>
                </a:cxn>
                <a:cxn ang="0">
                  <a:pos x="34" y="4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44" y="26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0" y="2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2"/>
                </a:cxn>
                <a:cxn ang="0">
                  <a:pos x="54" y="6"/>
                </a:cxn>
                <a:cxn ang="0">
                  <a:pos x="42" y="36"/>
                </a:cxn>
                <a:cxn ang="0">
                  <a:pos x="40" y="36"/>
                </a:cxn>
                <a:cxn ang="0">
                  <a:pos x="30" y="14"/>
                </a:cxn>
                <a:cxn ang="0">
                  <a:pos x="20" y="36"/>
                </a:cxn>
                <a:cxn ang="0">
                  <a:pos x="18" y="3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8" h="36">
                  <a:moveTo>
                    <a:pt x="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22" y="26"/>
                  </a:lnTo>
                  <a:lnTo>
                    <a:pt x="30" y="10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44" y="26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2"/>
                  </a:lnTo>
                  <a:lnTo>
                    <a:pt x="54" y="6"/>
                  </a:lnTo>
                  <a:lnTo>
                    <a:pt x="42" y="36"/>
                  </a:lnTo>
                  <a:lnTo>
                    <a:pt x="40" y="36"/>
                  </a:lnTo>
                  <a:lnTo>
                    <a:pt x="30" y="14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71" name="Freeform 115"/>
            <p:cNvSpPr>
              <a:spLocks noEditPoints="1"/>
            </p:cNvSpPr>
            <p:nvPr/>
          </p:nvSpPr>
          <p:spPr bwMode="auto">
            <a:xfrm>
              <a:off x="1724" y="3004"/>
              <a:ext cx="34" cy="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2" y="12"/>
                </a:cxn>
                <a:cxn ang="0">
                  <a:pos x="34" y="18"/>
                </a:cxn>
                <a:cxn ang="0">
                  <a:pos x="34" y="22"/>
                </a:cxn>
                <a:cxn ang="0">
                  <a:pos x="32" y="28"/>
                </a:cxn>
                <a:cxn ang="0">
                  <a:pos x="28" y="32"/>
                </a:cxn>
                <a:cxn ang="0">
                  <a:pos x="26" y="34"/>
                </a:cxn>
                <a:cxn ang="0">
                  <a:pos x="22" y="36"/>
                </a:cxn>
                <a:cxn ang="0">
                  <a:pos x="16" y="36"/>
                </a:cxn>
                <a:cxn ang="0">
                  <a:pos x="12" y="36"/>
                </a:cxn>
                <a:cxn ang="0">
                  <a:pos x="8" y="34"/>
                </a:cxn>
                <a:cxn ang="0">
                  <a:pos x="4" y="30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8" y="22"/>
                </a:cxn>
                <a:cxn ang="0">
                  <a:pos x="10" y="28"/>
                </a:cxn>
                <a:cxn ang="0">
                  <a:pos x="14" y="32"/>
                </a:cxn>
                <a:cxn ang="0">
                  <a:pos x="18" y="34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6" y="26"/>
                </a:cxn>
                <a:cxn ang="0">
                  <a:pos x="28" y="20"/>
                </a:cxn>
                <a:cxn ang="0">
                  <a:pos x="26" y="14"/>
                </a:cxn>
                <a:cxn ang="0">
                  <a:pos x="26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2"/>
                </a:cxn>
              </a:cxnLst>
              <a:rect l="0" t="0" r="r" b="b"/>
              <a:pathLst>
                <a:path w="34" h="36">
                  <a:moveTo>
                    <a:pt x="16" y="0"/>
                  </a:moveTo>
                  <a:lnTo>
                    <a:pt x="22" y="0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2" y="12"/>
                  </a:lnTo>
                  <a:lnTo>
                    <a:pt x="34" y="18"/>
                  </a:lnTo>
                  <a:lnTo>
                    <a:pt x="34" y="22"/>
                  </a:lnTo>
                  <a:lnTo>
                    <a:pt x="32" y="28"/>
                  </a:lnTo>
                  <a:lnTo>
                    <a:pt x="28" y="32"/>
                  </a:lnTo>
                  <a:lnTo>
                    <a:pt x="26" y="34"/>
                  </a:lnTo>
                  <a:lnTo>
                    <a:pt x="22" y="36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close/>
                  <a:moveTo>
                    <a:pt x="16" y="2"/>
                  </a:moveTo>
                  <a:lnTo>
                    <a:pt x="14" y="2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6"/>
                  </a:lnTo>
                  <a:lnTo>
                    <a:pt x="8" y="22"/>
                  </a:lnTo>
                  <a:lnTo>
                    <a:pt x="10" y="28"/>
                  </a:lnTo>
                  <a:lnTo>
                    <a:pt x="14" y="32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6" y="26"/>
                  </a:lnTo>
                  <a:lnTo>
                    <a:pt x="28" y="20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72" name="Freeform 116"/>
            <p:cNvSpPr>
              <a:spLocks/>
            </p:cNvSpPr>
            <p:nvPr/>
          </p:nvSpPr>
          <p:spPr bwMode="auto">
            <a:xfrm>
              <a:off x="1762" y="3004"/>
              <a:ext cx="26" cy="3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8"/>
                </a:cxn>
                <a:cxn ang="0">
                  <a:pos x="14" y="4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4" y="0"/>
                </a:cxn>
                <a:cxn ang="0">
                  <a:pos x="26" y="2"/>
                </a:cxn>
                <a:cxn ang="0">
                  <a:pos x="26" y="4"/>
                </a:cxn>
                <a:cxn ang="0">
                  <a:pos x="26" y="6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8"/>
                </a:cxn>
                <a:cxn ang="0">
                  <a:pos x="12" y="12"/>
                </a:cxn>
                <a:cxn ang="0">
                  <a:pos x="12" y="28"/>
                </a:cxn>
                <a:cxn ang="0">
                  <a:pos x="12" y="30"/>
                </a:cxn>
                <a:cxn ang="0">
                  <a:pos x="12" y="32"/>
                </a:cxn>
                <a:cxn ang="0">
                  <a:pos x="14" y="34"/>
                </a:cxn>
                <a:cxn ang="0">
                  <a:pos x="14" y="34"/>
                </a:cxn>
                <a:cxn ang="0">
                  <a:pos x="16" y="34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30"/>
                </a:cxn>
                <a:cxn ang="0">
                  <a:pos x="6" y="28"/>
                </a:cxn>
                <a:cxn ang="0">
                  <a:pos x="6" y="14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</a:cxnLst>
              <a:rect l="0" t="0" r="r" b="b"/>
              <a:pathLst>
                <a:path w="26" h="36">
                  <a:moveTo>
                    <a:pt x="12" y="0"/>
                  </a:moveTo>
                  <a:lnTo>
                    <a:pt x="12" y="8"/>
                  </a:lnTo>
                  <a:lnTo>
                    <a:pt x="14" y="4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12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6" y="34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6" y="28"/>
                  </a:lnTo>
                  <a:lnTo>
                    <a:pt x="6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73" name="Freeform 117"/>
            <p:cNvSpPr>
              <a:spLocks/>
            </p:cNvSpPr>
            <p:nvPr/>
          </p:nvSpPr>
          <p:spPr bwMode="auto">
            <a:xfrm>
              <a:off x="1788" y="2984"/>
              <a:ext cx="40" cy="56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24" y="26"/>
                </a:cxn>
                <a:cxn ang="0">
                  <a:pos x="26" y="24"/>
                </a:cxn>
                <a:cxn ang="0">
                  <a:pos x="26" y="22"/>
                </a:cxn>
                <a:cxn ang="0">
                  <a:pos x="24" y="22"/>
                </a:cxn>
                <a:cxn ang="0">
                  <a:pos x="22" y="20"/>
                </a:cxn>
                <a:cxn ang="0">
                  <a:pos x="38" y="20"/>
                </a:cxn>
                <a:cxn ang="0">
                  <a:pos x="32" y="22"/>
                </a:cxn>
                <a:cxn ang="0">
                  <a:pos x="28" y="26"/>
                </a:cxn>
                <a:cxn ang="0">
                  <a:pos x="28" y="46"/>
                </a:cxn>
                <a:cxn ang="0">
                  <a:pos x="34" y="52"/>
                </a:cxn>
                <a:cxn ang="0">
                  <a:pos x="36" y="54"/>
                </a:cxn>
                <a:cxn ang="0">
                  <a:pos x="40" y="54"/>
                </a:cxn>
                <a:cxn ang="0">
                  <a:pos x="22" y="56"/>
                </a:cxn>
                <a:cxn ang="0">
                  <a:pos x="24" y="56"/>
                </a:cxn>
                <a:cxn ang="0">
                  <a:pos x="26" y="54"/>
                </a:cxn>
                <a:cxn ang="0">
                  <a:pos x="26" y="52"/>
                </a:cxn>
                <a:cxn ang="0">
                  <a:pos x="12" y="36"/>
                </a:cxn>
                <a:cxn ang="0">
                  <a:pos x="12" y="50"/>
                </a:cxn>
                <a:cxn ang="0">
                  <a:pos x="14" y="54"/>
                </a:cxn>
                <a:cxn ang="0">
                  <a:pos x="16" y="56"/>
                </a:cxn>
                <a:cxn ang="0">
                  <a:pos x="18" y="56"/>
                </a:cxn>
                <a:cxn ang="0">
                  <a:pos x="0" y="56"/>
                </a:cxn>
                <a:cxn ang="0">
                  <a:pos x="4" y="54"/>
                </a:cxn>
                <a:cxn ang="0">
                  <a:pos x="6" y="52"/>
                </a:cxn>
                <a:cxn ang="0">
                  <a:pos x="6" y="48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40" h="56">
                  <a:moveTo>
                    <a:pt x="12" y="0"/>
                  </a:moveTo>
                  <a:lnTo>
                    <a:pt x="12" y="36"/>
                  </a:lnTo>
                  <a:lnTo>
                    <a:pt x="22" y="28"/>
                  </a:lnTo>
                  <a:lnTo>
                    <a:pt x="24" y="26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4" y="22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2"/>
                  </a:lnTo>
                  <a:lnTo>
                    <a:pt x="30" y="24"/>
                  </a:lnTo>
                  <a:lnTo>
                    <a:pt x="28" y="26"/>
                  </a:lnTo>
                  <a:lnTo>
                    <a:pt x="18" y="34"/>
                  </a:lnTo>
                  <a:lnTo>
                    <a:pt x="28" y="46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36" y="54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0" y="54"/>
                  </a:lnTo>
                  <a:lnTo>
                    <a:pt x="4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6" y="54"/>
                  </a:lnTo>
                  <a:lnTo>
                    <a:pt x="26" y="52"/>
                  </a:lnTo>
                  <a:lnTo>
                    <a:pt x="24" y="50"/>
                  </a:lnTo>
                  <a:lnTo>
                    <a:pt x="12" y="36"/>
                  </a:lnTo>
                  <a:lnTo>
                    <a:pt x="12" y="48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6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74" name="Freeform 118"/>
            <p:cNvSpPr>
              <a:spLocks noEditPoints="1"/>
            </p:cNvSpPr>
            <p:nvPr/>
          </p:nvSpPr>
          <p:spPr bwMode="auto">
            <a:xfrm>
              <a:off x="1830" y="3004"/>
              <a:ext cx="30" cy="36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20"/>
                </a:cxn>
                <a:cxn ang="0">
                  <a:pos x="10" y="26"/>
                </a:cxn>
                <a:cxn ang="0">
                  <a:pos x="14" y="30"/>
                </a:cxn>
                <a:cxn ang="0">
                  <a:pos x="18" y="30"/>
                </a:cxn>
                <a:cxn ang="0">
                  <a:pos x="22" y="30"/>
                </a:cxn>
                <a:cxn ang="0">
                  <a:pos x="24" y="28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0" y="22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20" y="36"/>
                </a:cxn>
                <a:cxn ang="0">
                  <a:pos x="14" y="36"/>
                </a:cxn>
                <a:cxn ang="0">
                  <a:pos x="8" y="36"/>
                </a:cxn>
                <a:cxn ang="0">
                  <a:pos x="4" y="32"/>
                </a:cxn>
                <a:cxn ang="0">
                  <a:pos x="0" y="26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6" y="4"/>
                </a:cxn>
                <a:cxn ang="0">
                  <a:pos x="28" y="8"/>
                </a:cxn>
                <a:cxn ang="0">
                  <a:pos x="30" y="14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22" y="10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8"/>
                </a:cxn>
                <a:cxn ang="0">
                  <a:pos x="6" y="10"/>
                </a:cxn>
              </a:cxnLst>
              <a:rect l="0" t="0" r="r" b="b"/>
              <a:pathLst>
                <a:path w="30" h="36">
                  <a:moveTo>
                    <a:pt x="6" y="14"/>
                  </a:moveTo>
                  <a:lnTo>
                    <a:pt x="6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8" y="30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20" y="36"/>
                  </a:lnTo>
                  <a:lnTo>
                    <a:pt x="14" y="36"/>
                  </a:lnTo>
                  <a:lnTo>
                    <a:pt x="8" y="36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6" y="14"/>
                  </a:lnTo>
                  <a:close/>
                  <a:moveTo>
                    <a:pt x="6" y="10"/>
                  </a:moveTo>
                  <a:lnTo>
                    <a:pt x="22" y="10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8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75" name="Freeform 119"/>
            <p:cNvSpPr>
              <a:spLocks/>
            </p:cNvSpPr>
            <p:nvPr/>
          </p:nvSpPr>
          <p:spPr bwMode="auto">
            <a:xfrm>
              <a:off x="1864" y="3004"/>
              <a:ext cx="26" cy="3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8"/>
                </a:cxn>
                <a:cxn ang="0">
                  <a:pos x="14" y="4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4" y="0"/>
                </a:cxn>
                <a:cxn ang="0">
                  <a:pos x="26" y="2"/>
                </a:cxn>
                <a:cxn ang="0">
                  <a:pos x="26" y="4"/>
                </a:cxn>
                <a:cxn ang="0">
                  <a:pos x="26" y="6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18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4" y="8"/>
                </a:cxn>
                <a:cxn ang="0">
                  <a:pos x="12" y="12"/>
                </a:cxn>
                <a:cxn ang="0">
                  <a:pos x="12" y="28"/>
                </a:cxn>
                <a:cxn ang="0">
                  <a:pos x="12" y="30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4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30"/>
                </a:cxn>
                <a:cxn ang="0">
                  <a:pos x="4" y="28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</a:cxnLst>
              <a:rect l="0" t="0" r="r" b="b"/>
              <a:pathLst>
                <a:path w="26" h="36">
                  <a:moveTo>
                    <a:pt x="12" y="0"/>
                  </a:moveTo>
                  <a:lnTo>
                    <a:pt x="12" y="8"/>
                  </a:lnTo>
                  <a:lnTo>
                    <a:pt x="14" y="4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2" y="12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4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76" name="Freeform 120"/>
            <p:cNvSpPr>
              <a:spLocks/>
            </p:cNvSpPr>
            <p:nvPr/>
          </p:nvSpPr>
          <p:spPr bwMode="auto">
            <a:xfrm>
              <a:off x="1894" y="3004"/>
              <a:ext cx="24" cy="36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2"/>
                </a:cxn>
                <a:cxn ang="0">
                  <a:pos x="20" y="12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0" y="14"/>
                </a:cxn>
                <a:cxn ang="0">
                  <a:pos x="16" y="16"/>
                </a:cxn>
                <a:cxn ang="0">
                  <a:pos x="20" y="18"/>
                </a:cxn>
                <a:cxn ang="0">
                  <a:pos x="22" y="22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2" y="36"/>
                </a:cxn>
                <a:cxn ang="0">
                  <a:pos x="8" y="36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4" y="32"/>
                </a:cxn>
                <a:cxn ang="0">
                  <a:pos x="8" y="34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2"/>
                </a:cxn>
                <a:cxn ang="0">
                  <a:pos x="18" y="32"/>
                </a:cxn>
                <a:cxn ang="0">
                  <a:pos x="18" y="28"/>
                </a:cxn>
                <a:cxn ang="0">
                  <a:pos x="18" y="26"/>
                </a:cxn>
                <a:cxn ang="0">
                  <a:pos x="16" y="24"/>
                </a:cxn>
                <a:cxn ang="0">
                  <a:pos x="14" y="22"/>
                </a:cxn>
                <a:cxn ang="0">
                  <a:pos x="8" y="20"/>
                </a:cxn>
                <a:cxn ang="0">
                  <a:pos x="4" y="18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2" y="0"/>
                </a:cxn>
              </a:cxnLst>
              <a:rect l="0" t="0" r="r" b="b"/>
              <a:pathLst>
                <a:path w="24" h="36">
                  <a:moveTo>
                    <a:pt x="22" y="0"/>
                  </a:moveTo>
                  <a:lnTo>
                    <a:pt x="22" y="12"/>
                  </a:lnTo>
                  <a:lnTo>
                    <a:pt x="20" y="12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6" y="16"/>
                  </a:lnTo>
                  <a:lnTo>
                    <a:pt x="20" y="18"/>
                  </a:lnTo>
                  <a:lnTo>
                    <a:pt x="22" y="22"/>
                  </a:lnTo>
                  <a:lnTo>
                    <a:pt x="24" y="26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18" y="28"/>
                  </a:lnTo>
                  <a:lnTo>
                    <a:pt x="18" y="26"/>
                  </a:lnTo>
                  <a:lnTo>
                    <a:pt x="16" y="24"/>
                  </a:lnTo>
                  <a:lnTo>
                    <a:pt x="14" y="22"/>
                  </a:lnTo>
                  <a:lnTo>
                    <a:pt x="8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77" name="Freeform 121"/>
            <p:cNvSpPr>
              <a:spLocks noEditPoints="1"/>
            </p:cNvSpPr>
            <p:nvPr/>
          </p:nvSpPr>
          <p:spPr bwMode="auto">
            <a:xfrm>
              <a:off x="2188" y="2984"/>
              <a:ext cx="36" cy="56"/>
            </a:xfrm>
            <a:custGeom>
              <a:avLst/>
              <a:gdLst/>
              <a:ahLst/>
              <a:cxnLst>
                <a:cxn ang="0">
                  <a:pos x="24" y="50"/>
                </a:cxn>
                <a:cxn ang="0">
                  <a:pos x="22" y="54"/>
                </a:cxn>
                <a:cxn ang="0">
                  <a:pos x="20" y="56"/>
                </a:cxn>
                <a:cxn ang="0">
                  <a:pos x="16" y="56"/>
                </a:cxn>
                <a:cxn ang="0">
                  <a:pos x="14" y="56"/>
                </a:cxn>
                <a:cxn ang="0">
                  <a:pos x="8" y="56"/>
                </a:cxn>
                <a:cxn ang="0">
                  <a:pos x="4" y="52"/>
                </a:cxn>
                <a:cxn ang="0">
                  <a:pos x="0" y="46"/>
                </a:cxn>
                <a:cxn ang="0">
                  <a:pos x="0" y="40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8" y="22"/>
                </a:cxn>
                <a:cxn ang="0">
                  <a:pos x="12" y="20"/>
                </a:cxn>
                <a:cxn ang="0">
                  <a:pos x="16" y="20"/>
                </a:cxn>
                <a:cxn ang="0">
                  <a:pos x="20" y="20"/>
                </a:cxn>
                <a:cxn ang="0">
                  <a:pos x="24" y="22"/>
                </a:cxn>
                <a:cxn ang="0">
                  <a:pos x="24" y="16"/>
                </a:cxn>
                <a:cxn ang="0">
                  <a:pos x="24" y="10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30" y="0"/>
                </a:cxn>
                <a:cxn ang="0">
                  <a:pos x="32" y="0"/>
                </a:cxn>
                <a:cxn ang="0">
                  <a:pos x="32" y="42"/>
                </a:cxn>
                <a:cxn ang="0">
                  <a:pos x="32" y="48"/>
                </a:cxn>
                <a:cxn ang="0">
                  <a:pos x="32" y="50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6" y="52"/>
                </a:cxn>
                <a:cxn ang="0">
                  <a:pos x="36" y="52"/>
                </a:cxn>
                <a:cxn ang="0">
                  <a:pos x="26" y="56"/>
                </a:cxn>
                <a:cxn ang="0">
                  <a:pos x="24" y="56"/>
                </a:cxn>
                <a:cxn ang="0">
                  <a:pos x="24" y="50"/>
                </a:cxn>
                <a:cxn ang="0">
                  <a:pos x="24" y="48"/>
                </a:cxn>
                <a:cxn ang="0">
                  <a:pos x="24" y="32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8" y="22"/>
                </a:cxn>
                <a:cxn ang="0">
                  <a:pos x="16" y="22"/>
                </a:cxn>
                <a:cxn ang="0">
                  <a:pos x="12" y="22"/>
                </a:cxn>
                <a:cxn ang="0">
                  <a:pos x="10" y="24"/>
                </a:cxn>
                <a:cxn ang="0">
                  <a:pos x="8" y="30"/>
                </a:cxn>
                <a:cxn ang="0">
                  <a:pos x="6" y="36"/>
                </a:cxn>
                <a:cxn ang="0">
                  <a:pos x="8" y="42"/>
                </a:cxn>
                <a:cxn ang="0">
                  <a:pos x="10" y="48"/>
                </a:cxn>
                <a:cxn ang="0">
                  <a:pos x="14" y="50"/>
                </a:cxn>
                <a:cxn ang="0">
                  <a:pos x="18" y="52"/>
                </a:cxn>
                <a:cxn ang="0">
                  <a:pos x="22" y="50"/>
                </a:cxn>
                <a:cxn ang="0">
                  <a:pos x="24" y="48"/>
                </a:cxn>
              </a:cxnLst>
              <a:rect l="0" t="0" r="r" b="b"/>
              <a:pathLst>
                <a:path w="36" h="56">
                  <a:moveTo>
                    <a:pt x="24" y="50"/>
                  </a:moveTo>
                  <a:lnTo>
                    <a:pt x="22" y="54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4" y="56"/>
                  </a:lnTo>
                  <a:lnTo>
                    <a:pt x="8" y="56"/>
                  </a:lnTo>
                  <a:lnTo>
                    <a:pt x="4" y="52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8" y="22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0" y="20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4" y="10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2" y="42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26" y="56"/>
                  </a:lnTo>
                  <a:lnTo>
                    <a:pt x="24" y="56"/>
                  </a:lnTo>
                  <a:lnTo>
                    <a:pt x="24" y="50"/>
                  </a:lnTo>
                  <a:close/>
                  <a:moveTo>
                    <a:pt x="24" y="48"/>
                  </a:moveTo>
                  <a:lnTo>
                    <a:pt x="24" y="32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30"/>
                  </a:lnTo>
                  <a:lnTo>
                    <a:pt x="6" y="36"/>
                  </a:lnTo>
                  <a:lnTo>
                    <a:pt x="8" y="42"/>
                  </a:lnTo>
                  <a:lnTo>
                    <a:pt x="10" y="48"/>
                  </a:lnTo>
                  <a:lnTo>
                    <a:pt x="14" y="50"/>
                  </a:lnTo>
                  <a:lnTo>
                    <a:pt x="18" y="52"/>
                  </a:lnTo>
                  <a:lnTo>
                    <a:pt x="22" y="50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78" name="Freeform 122"/>
            <p:cNvSpPr>
              <a:spLocks/>
            </p:cNvSpPr>
            <p:nvPr/>
          </p:nvSpPr>
          <p:spPr bwMode="auto">
            <a:xfrm>
              <a:off x="2226" y="3004"/>
              <a:ext cx="38" cy="3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22"/>
                </a:cxn>
                <a:cxn ang="0">
                  <a:pos x="34" y="28"/>
                </a:cxn>
                <a:cxn ang="0">
                  <a:pos x="34" y="30"/>
                </a:cxn>
                <a:cxn ang="0">
                  <a:pos x="34" y="32"/>
                </a:cxn>
                <a:cxn ang="0">
                  <a:pos x="34" y="32"/>
                </a:cxn>
                <a:cxn ang="0">
                  <a:pos x="34" y="32"/>
                </a:cxn>
                <a:cxn ang="0">
                  <a:pos x="36" y="32"/>
                </a:cxn>
                <a:cxn ang="0">
                  <a:pos x="36" y="32"/>
                </a:cxn>
                <a:cxn ang="0">
                  <a:pos x="38" y="32"/>
                </a:cxn>
                <a:cxn ang="0">
                  <a:pos x="38" y="32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6" y="30"/>
                </a:cxn>
                <a:cxn ang="0">
                  <a:pos x="22" y="34"/>
                </a:cxn>
                <a:cxn ang="0">
                  <a:pos x="20" y="36"/>
                </a:cxn>
                <a:cxn ang="0">
                  <a:pos x="16" y="36"/>
                </a:cxn>
                <a:cxn ang="0">
                  <a:pos x="14" y="36"/>
                </a:cxn>
                <a:cxn ang="0">
                  <a:pos x="12" y="36"/>
                </a:cxn>
                <a:cxn ang="0">
                  <a:pos x="8" y="36"/>
                </a:cxn>
                <a:cxn ang="0">
                  <a:pos x="6" y="34"/>
                </a:cxn>
                <a:cxn ang="0">
                  <a:pos x="6" y="30"/>
                </a:cxn>
                <a:cxn ang="0">
                  <a:pos x="6" y="28"/>
                </a:cxn>
                <a:cxn ang="0">
                  <a:pos x="4" y="22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24"/>
                </a:cxn>
                <a:cxn ang="0">
                  <a:pos x="12" y="28"/>
                </a:cxn>
                <a:cxn ang="0">
                  <a:pos x="14" y="30"/>
                </a:cxn>
                <a:cxn ang="0">
                  <a:pos x="16" y="32"/>
                </a:cxn>
                <a:cxn ang="0">
                  <a:pos x="18" y="32"/>
                </a:cxn>
                <a:cxn ang="0">
                  <a:pos x="20" y="32"/>
                </a:cxn>
                <a:cxn ang="0">
                  <a:pos x="22" y="30"/>
                </a:cxn>
                <a:cxn ang="0">
                  <a:pos x="24" y="30"/>
                </a:cxn>
                <a:cxn ang="0">
                  <a:pos x="26" y="2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4" y="0"/>
                </a:cxn>
              </a:cxnLst>
              <a:rect l="0" t="0" r="r" b="b"/>
              <a:pathLst>
                <a:path w="38" h="36">
                  <a:moveTo>
                    <a:pt x="34" y="0"/>
                  </a:moveTo>
                  <a:lnTo>
                    <a:pt x="34" y="22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6" y="30"/>
                  </a:lnTo>
                  <a:lnTo>
                    <a:pt x="22" y="34"/>
                  </a:lnTo>
                  <a:lnTo>
                    <a:pt x="20" y="36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4" y="22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4"/>
                  </a:lnTo>
                  <a:lnTo>
                    <a:pt x="12" y="28"/>
                  </a:lnTo>
                  <a:lnTo>
                    <a:pt x="14" y="30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4" y="30"/>
                  </a:lnTo>
                  <a:lnTo>
                    <a:pt x="26" y="2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79" name="Freeform 123"/>
            <p:cNvSpPr>
              <a:spLocks/>
            </p:cNvSpPr>
            <p:nvPr/>
          </p:nvSpPr>
          <p:spPr bwMode="auto">
            <a:xfrm>
              <a:off x="2266" y="3004"/>
              <a:ext cx="60" cy="36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8" y="2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32" y="4"/>
                </a:cxn>
                <a:cxn ang="0">
                  <a:pos x="36" y="4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4" y="28"/>
                </a:cxn>
                <a:cxn ang="0">
                  <a:pos x="56" y="32"/>
                </a:cxn>
                <a:cxn ang="0">
                  <a:pos x="56" y="34"/>
                </a:cxn>
                <a:cxn ang="0">
                  <a:pos x="60" y="36"/>
                </a:cxn>
                <a:cxn ang="0">
                  <a:pos x="44" y="36"/>
                </a:cxn>
                <a:cxn ang="0">
                  <a:pos x="44" y="36"/>
                </a:cxn>
                <a:cxn ang="0">
                  <a:pos x="46" y="34"/>
                </a:cxn>
                <a:cxn ang="0">
                  <a:pos x="48" y="32"/>
                </a:cxn>
                <a:cxn ang="0">
                  <a:pos x="48" y="28"/>
                </a:cxn>
                <a:cxn ang="0">
                  <a:pos x="48" y="10"/>
                </a:cxn>
                <a:cxn ang="0">
                  <a:pos x="46" y="4"/>
                </a:cxn>
                <a:cxn ang="0">
                  <a:pos x="40" y="4"/>
                </a:cxn>
                <a:cxn ang="0">
                  <a:pos x="36" y="6"/>
                </a:cxn>
                <a:cxn ang="0">
                  <a:pos x="34" y="10"/>
                </a:cxn>
                <a:cxn ang="0">
                  <a:pos x="34" y="28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4" y="34"/>
                </a:cxn>
                <a:cxn ang="0">
                  <a:pos x="26" y="34"/>
                </a:cxn>
                <a:cxn ang="0">
                  <a:pos x="26" y="30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2" y="30"/>
                </a:cxn>
                <a:cxn ang="0">
                  <a:pos x="12" y="3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2" y="34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60" h="36">
                  <a:moveTo>
                    <a:pt x="12" y="8"/>
                  </a:moveTo>
                  <a:lnTo>
                    <a:pt x="14" y="4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4"/>
                  </a:lnTo>
                  <a:lnTo>
                    <a:pt x="32" y="8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54" y="6"/>
                  </a:lnTo>
                  <a:lnTo>
                    <a:pt x="54" y="8"/>
                  </a:lnTo>
                  <a:lnTo>
                    <a:pt x="54" y="12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6" y="32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8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6" y="34"/>
                  </a:lnTo>
                  <a:lnTo>
                    <a:pt x="46" y="34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30"/>
                  </a:lnTo>
                  <a:lnTo>
                    <a:pt x="48" y="28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12"/>
                  </a:lnTo>
                  <a:lnTo>
                    <a:pt x="34" y="28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12"/>
                  </a:lnTo>
                  <a:lnTo>
                    <a:pt x="26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10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4" y="14"/>
                  </a:lnTo>
                  <a:lnTo>
                    <a:pt x="4" y="10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80" name="Freeform 124"/>
            <p:cNvSpPr>
              <a:spLocks noEditPoints="1"/>
            </p:cNvSpPr>
            <p:nvPr/>
          </p:nvSpPr>
          <p:spPr bwMode="auto">
            <a:xfrm>
              <a:off x="2326" y="3004"/>
              <a:ext cx="38" cy="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8"/>
                </a:cxn>
                <a:cxn ang="0">
                  <a:pos x="20" y="2"/>
                </a:cxn>
                <a:cxn ang="0">
                  <a:pos x="26" y="0"/>
                </a:cxn>
                <a:cxn ang="0">
                  <a:pos x="34" y="4"/>
                </a:cxn>
                <a:cxn ang="0">
                  <a:pos x="38" y="16"/>
                </a:cxn>
                <a:cxn ang="0">
                  <a:pos x="36" y="28"/>
                </a:cxn>
                <a:cxn ang="0">
                  <a:pos x="28" y="36"/>
                </a:cxn>
                <a:cxn ang="0">
                  <a:pos x="20" y="36"/>
                </a:cxn>
                <a:cxn ang="0">
                  <a:pos x="16" y="36"/>
                </a:cxn>
                <a:cxn ang="0">
                  <a:pos x="14" y="46"/>
                </a:cxn>
                <a:cxn ang="0">
                  <a:pos x="14" y="50"/>
                </a:cxn>
                <a:cxn ang="0">
                  <a:pos x="16" y="52"/>
                </a:cxn>
                <a:cxn ang="0">
                  <a:pos x="18" y="52"/>
                </a:cxn>
                <a:cxn ang="0">
                  <a:pos x="0" y="54"/>
                </a:cxn>
                <a:cxn ang="0">
                  <a:pos x="2" y="52"/>
                </a:cxn>
                <a:cxn ang="0">
                  <a:pos x="6" y="52"/>
                </a:cxn>
                <a:cxn ang="0">
                  <a:pos x="6" y="50"/>
                </a:cxn>
                <a:cxn ang="0">
                  <a:pos x="8" y="46"/>
                </a:cxn>
                <a:cxn ang="0">
                  <a:pos x="8" y="8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14" y="24"/>
                </a:cxn>
                <a:cxn ang="0">
                  <a:pos x="14" y="28"/>
                </a:cxn>
                <a:cxn ang="0">
                  <a:pos x="18" y="32"/>
                </a:cxn>
                <a:cxn ang="0">
                  <a:pos x="22" y="34"/>
                </a:cxn>
                <a:cxn ang="0">
                  <a:pos x="30" y="32"/>
                </a:cxn>
                <a:cxn ang="0">
                  <a:pos x="32" y="20"/>
                </a:cxn>
                <a:cxn ang="0">
                  <a:pos x="28" y="8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10"/>
                </a:cxn>
              </a:cxnLst>
              <a:rect l="0" t="0" r="r" b="b"/>
              <a:pathLst>
                <a:path w="38" h="54">
                  <a:moveTo>
                    <a:pt x="2" y="4"/>
                  </a:moveTo>
                  <a:lnTo>
                    <a:pt x="12" y="0"/>
                  </a:lnTo>
                  <a:lnTo>
                    <a:pt x="14" y="0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4"/>
                  </a:lnTo>
                  <a:lnTo>
                    <a:pt x="38" y="10"/>
                  </a:lnTo>
                  <a:lnTo>
                    <a:pt x="38" y="16"/>
                  </a:lnTo>
                  <a:lnTo>
                    <a:pt x="38" y="22"/>
                  </a:lnTo>
                  <a:lnTo>
                    <a:pt x="36" y="28"/>
                  </a:lnTo>
                  <a:lnTo>
                    <a:pt x="34" y="32"/>
                  </a:lnTo>
                  <a:lnTo>
                    <a:pt x="28" y="36"/>
                  </a:lnTo>
                  <a:lnTo>
                    <a:pt x="22" y="36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6"/>
                  </a:lnTo>
                  <a:lnTo>
                    <a:pt x="14" y="34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8" y="52"/>
                  </a:lnTo>
                  <a:lnTo>
                    <a:pt x="18" y="54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6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close/>
                  <a:moveTo>
                    <a:pt x="14" y="10"/>
                  </a:moveTo>
                  <a:lnTo>
                    <a:pt x="14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8" y="32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30" y="32"/>
                  </a:lnTo>
                  <a:lnTo>
                    <a:pt x="32" y="26"/>
                  </a:lnTo>
                  <a:lnTo>
                    <a:pt x="32" y="20"/>
                  </a:lnTo>
                  <a:lnTo>
                    <a:pt x="32" y="14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2" y="6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14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81" name="Freeform 125"/>
            <p:cNvSpPr>
              <a:spLocks noEditPoints="1"/>
            </p:cNvSpPr>
            <p:nvPr/>
          </p:nvSpPr>
          <p:spPr bwMode="auto">
            <a:xfrm>
              <a:off x="2370" y="3004"/>
              <a:ext cx="30" cy="36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20"/>
                </a:cxn>
                <a:cxn ang="0">
                  <a:pos x="10" y="26"/>
                </a:cxn>
                <a:cxn ang="0">
                  <a:pos x="14" y="30"/>
                </a:cxn>
                <a:cxn ang="0">
                  <a:pos x="18" y="30"/>
                </a:cxn>
                <a:cxn ang="0">
                  <a:pos x="22" y="30"/>
                </a:cxn>
                <a:cxn ang="0">
                  <a:pos x="24" y="28"/>
                </a:cxn>
                <a:cxn ang="0">
                  <a:pos x="28" y="26"/>
                </a:cxn>
                <a:cxn ang="0">
                  <a:pos x="30" y="22"/>
                </a:cxn>
                <a:cxn ang="0">
                  <a:pos x="30" y="22"/>
                </a:cxn>
                <a:cxn ang="0">
                  <a:pos x="28" y="28"/>
                </a:cxn>
                <a:cxn ang="0">
                  <a:pos x="26" y="32"/>
                </a:cxn>
                <a:cxn ang="0">
                  <a:pos x="20" y="36"/>
                </a:cxn>
                <a:cxn ang="0">
                  <a:pos x="16" y="36"/>
                </a:cxn>
                <a:cxn ang="0">
                  <a:pos x="10" y="36"/>
                </a:cxn>
                <a:cxn ang="0">
                  <a:pos x="4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6" y="4"/>
                </a:cxn>
                <a:cxn ang="0">
                  <a:pos x="30" y="8"/>
                </a:cxn>
                <a:cxn ang="0">
                  <a:pos x="30" y="14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6" y="8"/>
                </a:cxn>
                <a:cxn ang="0">
                  <a:pos x="6" y="10"/>
                </a:cxn>
              </a:cxnLst>
              <a:rect l="0" t="0" r="r" b="b"/>
              <a:pathLst>
                <a:path w="30" h="36">
                  <a:moveTo>
                    <a:pt x="6" y="14"/>
                  </a:moveTo>
                  <a:lnTo>
                    <a:pt x="6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8" y="30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8" y="26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28" y="28"/>
                  </a:lnTo>
                  <a:lnTo>
                    <a:pt x="26" y="32"/>
                  </a:lnTo>
                  <a:lnTo>
                    <a:pt x="20" y="36"/>
                  </a:lnTo>
                  <a:lnTo>
                    <a:pt x="16" y="36"/>
                  </a:lnTo>
                  <a:lnTo>
                    <a:pt x="10" y="36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30" y="8"/>
                  </a:lnTo>
                  <a:lnTo>
                    <a:pt x="30" y="14"/>
                  </a:lnTo>
                  <a:lnTo>
                    <a:pt x="6" y="14"/>
                  </a:lnTo>
                  <a:close/>
                  <a:moveTo>
                    <a:pt x="6" y="10"/>
                  </a:moveTo>
                  <a:lnTo>
                    <a:pt x="22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8" y="4"/>
                  </a:lnTo>
                  <a:lnTo>
                    <a:pt x="6" y="8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82" name="Freeform 126"/>
            <p:cNvSpPr>
              <a:spLocks noEditPoints="1"/>
            </p:cNvSpPr>
            <p:nvPr/>
          </p:nvSpPr>
          <p:spPr bwMode="auto">
            <a:xfrm>
              <a:off x="2406" y="2984"/>
              <a:ext cx="36" cy="56"/>
            </a:xfrm>
            <a:custGeom>
              <a:avLst/>
              <a:gdLst/>
              <a:ahLst/>
              <a:cxnLst>
                <a:cxn ang="0">
                  <a:pos x="24" y="50"/>
                </a:cxn>
                <a:cxn ang="0">
                  <a:pos x="22" y="54"/>
                </a:cxn>
                <a:cxn ang="0">
                  <a:pos x="20" y="56"/>
                </a:cxn>
                <a:cxn ang="0">
                  <a:pos x="18" y="56"/>
                </a:cxn>
                <a:cxn ang="0">
                  <a:pos x="14" y="56"/>
                </a:cxn>
                <a:cxn ang="0">
                  <a:pos x="8" y="56"/>
                </a:cxn>
                <a:cxn ang="0">
                  <a:pos x="4" y="52"/>
                </a:cxn>
                <a:cxn ang="0">
                  <a:pos x="0" y="46"/>
                </a:cxn>
                <a:cxn ang="0">
                  <a:pos x="0" y="40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8" y="22"/>
                </a:cxn>
                <a:cxn ang="0">
                  <a:pos x="12" y="20"/>
                </a:cxn>
                <a:cxn ang="0">
                  <a:pos x="18" y="20"/>
                </a:cxn>
                <a:cxn ang="0">
                  <a:pos x="22" y="20"/>
                </a:cxn>
                <a:cxn ang="0">
                  <a:pos x="24" y="22"/>
                </a:cxn>
                <a:cxn ang="0">
                  <a:pos x="24" y="16"/>
                </a:cxn>
                <a:cxn ang="0">
                  <a:pos x="24" y="10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30" y="0"/>
                </a:cxn>
                <a:cxn ang="0">
                  <a:pos x="32" y="0"/>
                </a:cxn>
                <a:cxn ang="0">
                  <a:pos x="32" y="42"/>
                </a:cxn>
                <a:cxn ang="0">
                  <a:pos x="32" y="48"/>
                </a:cxn>
                <a:cxn ang="0">
                  <a:pos x="32" y="50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6" y="52"/>
                </a:cxn>
                <a:cxn ang="0">
                  <a:pos x="36" y="52"/>
                </a:cxn>
                <a:cxn ang="0">
                  <a:pos x="26" y="56"/>
                </a:cxn>
                <a:cxn ang="0">
                  <a:pos x="24" y="56"/>
                </a:cxn>
                <a:cxn ang="0">
                  <a:pos x="24" y="50"/>
                </a:cxn>
                <a:cxn ang="0">
                  <a:pos x="24" y="48"/>
                </a:cxn>
                <a:cxn ang="0">
                  <a:pos x="24" y="32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8" y="22"/>
                </a:cxn>
                <a:cxn ang="0">
                  <a:pos x="16" y="22"/>
                </a:cxn>
                <a:cxn ang="0">
                  <a:pos x="14" y="22"/>
                </a:cxn>
                <a:cxn ang="0">
                  <a:pos x="10" y="24"/>
                </a:cxn>
                <a:cxn ang="0">
                  <a:pos x="8" y="30"/>
                </a:cxn>
                <a:cxn ang="0">
                  <a:pos x="6" y="36"/>
                </a:cxn>
                <a:cxn ang="0">
                  <a:pos x="8" y="42"/>
                </a:cxn>
                <a:cxn ang="0">
                  <a:pos x="10" y="48"/>
                </a:cxn>
                <a:cxn ang="0">
                  <a:pos x="14" y="50"/>
                </a:cxn>
                <a:cxn ang="0">
                  <a:pos x="18" y="52"/>
                </a:cxn>
                <a:cxn ang="0">
                  <a:pos x="22" y="50"/>
                </a:cxn>
                <a:cxn ang="0">
                  <a:pos x="24" y="48"/>
                </a:cxn>
              </a:cxnLst>
              <a:rect l="0" t="0" r="r" b="b"/>
              <a:pathLst>
                <a:path w="36" h="56">
                  <a:moveTo>
                    <a:pt x="24" y="50"/>
                  </a:moveTo>
                  <a:lnTo>
                    <a:pt x="22" y="54"/>
                  </a:lnTo>
                  <a:lnTo>
                    <a:pt x="20" y="56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8" y="56"/>
                  </a:lnTo>
                  <a:lnTo>
                    <a:pt x="4" y="52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8" y="2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4" y="10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2" y="42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26" y="56"/>
                  </a:lnTo>
                  <a:lnTo>
                    <a:pt x="24" y="56"/>
                  </a:lnTo>
                  <a:lnTo>
                    <a:pt x="24" y="50"/>
                  </a:lnTo>
                  <a:close/>
                  <a:moveTo>
                    <a:pt x="24" y="48"/>
                  </a:moveTo>
                  <a:lnTo>
                    <a:pt x="24" y="32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8" y="30"/>
                  </a:lnTo>
                  <a:lnTo>
                    <a:pt x="6" y="36"/>
                  </a:lnTo>
                  <a:lnTo>
                    <a:pt x="8" y="42"/>
                  </a:lnTo>
                  <a:lnTo>
                    <a:pt x="10" y="48"/>
                  </a:lnTo>
                  <a:lnTo>
                    <a:pt x="14" y="50"/>
                  </a:lnTo>
                  <a:lnTo>
                    <a:pt x="18" y="52"/>
                  </a:lnTo>
                  <a:lnTo>
                    <a:pt x="22" y="50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83" name="Freeform 127"/>
            <p:cNvSpPr>
              <a:spLocks/>
            </p:cNvSpPr>
            <p:nvPr/>
          </p:nvSpPr>
          <p:spPr bwMode="auto">
            <a:xfrm>
              <a:off x="2724" y="3004"/>
              <a:ext cx="24" cy="36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2"/>
                </a:cxn>
                <a:cxn ang="0">
                  <a:pos x="20" y="12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0" y="14"/>
                </a:cxn>
                <a:cxn ang="0">
                  <a:pos x="16" y="16"/>
                </a:cxn>
                <a:cxn ang="0">
                  <a:pos x="20" y="18"/>
                </a:cxn>
                <a:cxn ang="0">
                  <a:pos x="24" y="22"/>
                </a:cxn>
                <a:cxn ang="0">
                  <a:pos x="24" y="26"/>
                </a:cxn>
                <a:cxn ang="0">
                  <a:pos x="24" y="30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2" y="36"/>
                </a:cxn>
                <a:cxn ang="0">
                  <a:pos x="8" y="36"/>
                </a:cxn>
                <a:cxn ang="0">
                  <a:pos x="4" y="36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4" y="32"/>
                </a:cxn>
                <a:cxn ang="0">
                  <a:pos x="8" y="34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2"/>
                </a:cxn>
                <a:cxn ang="0">
                  <a:pos x="18" y="32"/>
                </a:cxn>
                <a:cxn ang="0">
                  <a:pos x="18" y="28"/>
                </a:cxn>
                <a:cxn ang="0">
                  <a:pos x="18" y="26"/>
                </a:cxn>
                <a:cxn ang="0">
                  <a:pos x="16" y="24"/>
                </a:cxn>
                <a:cxn ang="0">
                  <a:pos x="14" y="22"/>
                </a:cxn>
                <a:cxn ang="0">
                  <a:pos x="10" y="20"/>
                </a:cxn>
                <a:cxn ang="0">
                  <a:pos x="4" y="18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2" y="0"/>
                </a:cxn>
              </a:cxnLst>
              <a:rect l="0" t="0" r="r" b="b"/>
              <a:pathLst>
                <a:path w="24" h="36">
                  <a:moveTo>
                    <a:pt x="22" y="0"/>
                  </a:moveTo>
                  <a:lnTo>
                    <a:pt x="22" y="12"/>
                  </a:lnTo>
                  <a:lnTo>
                    <a:pt x="20" y="12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6" y="16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6"/>
                  </a:lnTo>
                  <a:lnTo>
                    <a:pt x="24" y="30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18" y="28"/>
                  </a:lnTo>
                  <a:lnTo>
                    <a:pt x="18" y="26"/>
                  </a:lnTo>
                  <a:lnTo>
                    <a:pt x="16" y="24"/>
                  </a:lnTo>
                  <a:lnTo>
                    <a:pt x="14" y="22"/>
                  </a:lnTo>
                  <a:lnTo>
                    <a:pt x="10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84" name="Freeform 128"/>
            <p:cNvSpPr>
              <a:spLocks noEditPoints="1"/>
            </p:cNvSpPr>
            <p:nvPr/>
          </p:nvSpPr>
          <p:spPr bwMode="auto">
            <a:xfrm>
              <a:off x="2754" y="3004"/>
              <a:ext cx="32" cy="36"/>
            </a:xfrm>
            <a:custGeom>
              <a:avLst/>
              <a:gdLst/>
              <a:ahLst/>
              <a:cxnLst>
                <a:cxn ang="0">
                  <a:pos x="14" y="34"/>
                </a:cxn>
                <a:cxn ang="0">
                  <a:pos x="10" y="36"/>
                </a:cxn>
                <a:cxn ang="0">
                  <a:pos x="4" y="36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12" y="16"/>
                </a:cxn>
                <a:cxn ang="0">
                  <a:pos x="20" y="12"/>
                </a:cxn>
                <a:cxn ang="0">
                  <a:pos x="18" y="4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8" y="0"/>
                </a:cxn>
                <a:cxn ang="0">
                  <a:pos x="18" y="0"/>
                </a:cxn>
                <a:cxn ang="0">
                  <a:pos x="24" y="2"/>
                </a:cxn>
                <a:cxn ang="0">
                  <a:pos x="26" y="8"/>
                </a:cxn>
                <a:cxn ang="0">
                  <a:pos x="26" y="24"/>
                </a:cxn>
                <a:cxn ang="0">
                  <a:pos x="26" y="30"/>
                </a:cxn>
                <a:cxn ang="0">
                  <a:pos x="26" y="32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32" y="30"/>
                </a:cxn>
                <a:cxn ang="0">
                  <a:pos x="28" y="36"/>
                </a:cxn>
                <a:cxn ang="0">
                  <a:pos x="22" y="36"/>
                </a:cxn>
                <a:cxn ang="0">
                  <a:pos x="20" y="34"/>
                </a:cxn>
                <a:cxn ang="0">
                  <a:pos x="20" y="28"/>
                </a:cxn>
                <a:cxn ang="0">
                  <a:pos x="14" y="18"/>
                </a:cxn>
                <a:cxn ang="0">
                  <a:pos x="8" y="20"/>
                </a:cxn>
                <a:cxn ang="0">
                  <a:pos x="6" y="24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4" y="30"/>
                </a:cxn>
              </a:cxnLst>
              <a:rect l="0" t="0" r="r" b="b"/>
              <a:pathLst>
                <a:path w="32" h="36">
                  <a:moveTo>
                    <a:pt x="20" y="30"/>
                  </a:moveTo>
                  <a:lnTo>
                    <a:pt x="14" y="34"/>
                  </a:lnTo>
                  <a:lnTo>
                    <a:pt x="12" y="36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4" y="36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6" y="18"/>
                  </a:lnTo>
                  <a:lnTo>
                    <a:pt x="12" y="16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24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30" y="30"/>
                  </a:lnTo>
                  <a:lnTo>
                    <a:pt x="32" y="30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4" y="36"/>
                  </a:lnTo>
                  <a:lnTo>
                    <a:pt x="22" y="36"/>
                  </a:lnTo>
                  <a:lnTo>
                    <a:pt x="20" y="36"/>
                  </a:lnTo>
                  <a:lnTo>
                    <a:pt x="20" y="34"/>
                  </a:lnTo>
                  <a:lnTo>
                    <a:pt x="20" y="30"/>
                  </a:lnTo>
                  <a:close/>
                  <a:moveTo>
                    <a:pt x="20" y="28"/>
                  </a:moveTo>
                  <a:lnTo>
                    <a:pt x="20" y="16"/>
                  </a:lnTo>
                  <a:lnTo>
                    <a:pt x="14" y="18"/>
                  </a:lnTo>
                  <a:lnTo>
                    <a:pt x="12" y="18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6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4" y="30"/>
                  </a:lnTo>
                  <a:lnTo>
                    <a:pt x="20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85" name="Freeform 129"/>
            <p:cNvSpPr>
              <a:spLocks/>
            </p:cNvSpPr>
            <p:nvPr/>
          </p:nvSpPr>
          <p:spPr bwMode="auto">
            <a:xfrm>
              <a:off x="2788" y="3004"/>
              <a:ext cx="30" cy="36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28" y="28"/>
                </a:cxn>
                <a:cxn ang="0">
                  <a:pos x="26" y="34"/>
                </a:cxn>
                <a:cxn ang="0">
                  <a:pos x="20" y="36"/>
                </a:cxn>
                <a:cxn ang="0">
                  <a:pos x="16" y="36"/>
                </a:cxn>
                <a:cxn ang="0">
                  <a:pos x="10" y="36"/>
                </a:cxn>
                <a:cxn ang="0">
                  <a:pos x="6" y="32"/>
                </a:cxn>
                <a:cxn ang="0">
                  <a:pos x="2" y="28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28" y="4"/>
                </a:cxn>
                <a:cxn ang="0">
                  <a:pos x="30" y="8"/>
                </a:cxn>
                <a:cxn ang="0">
                  <a:pos x="28" y="10"/>
                </a:cxn>
                <a:cxn ang="0">
                  <a:pos x="28" y="10"/>
                </a:cxn>
                <a:cxn ang="0">
                  <a:pos x="28" y="10"/>
                </a:cxn>
                <a:cxn ang="0">
                  <a:pos x="26" y="10"/>
                </a:cxn>
                <a:cxn ang="0">
                  <a:pos x="24" y="10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8" y="14"/>
                </a:cxn>
                <a:cxn ang="0">
                  <a:pos x="8" y="20"/>
                </a:cxn>
                <a:cxn ang="0">
                  <a:pos x="10" y="26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2" y="30"/>
                </a:cxn>
                <a:cxn ang="0">
                  <a:pos x="26" y="28"/>
                </a:cxn>
                <a:cxn ang="0">
                  <a:pos x="28" y="26"/>
                </a:cxn>
                <a:cxn ang="0">
                  <a:pos x="30" y="20"/>
                </a:cxn>
                <a:cxn ang="0">
                  <a:pos x="30" y="22"/>
                </a:cxn>
              </a:cxnLst>
              <a:rect l="0" t="0" r="r" b="b"/>
              <a:pathLst>
                <a:path w="30" h="36">
                  <a:moveTo>
                    <a:pt x="30" y="22"/>
                  </a:moveTo>
                  <a:lnTo>
                    <a:pt x="28" y="28"/>
                  </a:lnTo>
                  <a:lnTo>
                    <a:pt x="26" y="34"/>
                  </a:lnTo>
                  <a:lnTo>
                    <a:pt x="20" y="36"/>
                  </a:lnTo>
                  <a:lnTo>
                    <a:pt x="16" y="36"/>
                  </a:lnTo>
                  <a:lnTo>
                    <a:pt x="10" y="36"/>
                  </a:lnTo>
                  <a:lnTo>
                    <a:pt x="6" y="32"/>
                  </a:lnTo>
                  <a:lnTo>
                    <a:pt x="2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8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30" y="8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8" y="8"/>
                  </a:lnTo>
                  <a:lnTo>
                    <a:pt x="8" y="14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2" y="30"/>
                  </a:lnTo>
                  <a:lnTo>
                    <a:pt x="26" y="28"/>
                  </a:lnTo>
                  <a:lnTo>
                    <a:pt x="28" y="26"/>
                  </a:lnTo>
                  <a:lnTo>
                    <a:pt x="30" y="20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86" name="Freeform 130"/>
            <p:cNvSpPr>
              <a:spLocks/>
            </p:cNvSpPr>
            <p:nvPr/>
          </p:nvSpPr>
          <p:spPr bwMode="auto">
            <a:xfrm>
              <a:off x="2824" y="2984"/>
              <a:ext cx="38" cy="56"/>
            </a:xfrm>
            <a:custGeom>
              <a:avLst/>
              <a:gdLst/>
              <a:ahLst/>
              <a:cxnLst>
                <a:cxn ang="0">
                  <a:pos x="10" y="36"/>
                </a:cxn>
                <a:cxn ang="0">
                  <a:pos x="22" y="26"/>
                </a:cxn>
                <a:cxn ang="0">
                  <a:pos x="24" y="24"/>
                </a:cxn>
                <a:cxn ang="0">
                  <a:pos x="24" y="22"/>
                </a:cxn>
                <a:cxn ang="0">
                  <a:pos x="22" y="22"/>
                </a:cxn>
                <a:cxn ang="0">
                  <a:pos x="22" y="20"/>
                </a:cxn>
                <a:cxn ang="0">
                  <a:pos x="36" y="20"/>
                </a:cxn>
                <a:cxn ang="0">
                  <a:pos x="32" y="22"/>
                </a:cxn>
                <a:cxn ang="0">
                  <a:pos x="26" y="26"/>
                </a:cxn>
                <a:cxn ang="0">
                  <a:pos x="26" y="46"/>
                </a:cxn>
                <a:cxn ang="0">
                  <a:pos x="32" y="52"/>
                </a:cxn>
                <a:cxn ang="0">
                  <a:pos x="36" y="54"/>
                </a:cxn>
                <a:cxn ang="0">
                  <a:pos x="38" y="54"/>
                </a:cxn>
                <a:cxn ang="0">
                  <a:pos x="22" y="56"/>
                </a:cxn>
                <a:cxn ang="0">
                  <a:pos x="22" y="56"/>
                </a:cxn>
                <a:cxn ang="0">
                  <a:pos x="24" y="54"/>
                </a:cxn>
                <a:cxn ang="0">
                  <a:pos x="24" y="52"/>
                </a:cxn>
                <a:cxn ang="0">
                  <a:pos x="10" y="36"/>
                </a:cxn>
                <a:cxn ang="0">
                  <a:pos x="10" y="50"/>
                </a:cxn>
                <a:cxn ang="0">
                  <a:pos x="12" y="54"/>
                </a:cxn>
                <a:cxn ang="0">
                  <a:pos x="14" y="56"/>
                </a:cxn>
                <a:cxn ang="0">
                  <a:pos x="16" y="56"/>
                </a:cxn>
                <a:cxn ang="0">
                  <a:pos x="0" y="56"/>
                </a:cxn>
                <a:cxn ang="0">
                  <a:pos x="2" y="54"/>
                </a:cxn>
                <a:cxn ang="0">
                  <a:pos x="4" y="52"/>
                </a:cxn>
                <a:cxn ang="0">
                  <a:pos x="4" y="48"/>
                </a:cxn>
                <a:cxn ang="0">
                  <a:pos x="4" y="1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0"/>
                </a:cxn>
              </a:cxnLst>
              <a:rect l="0" t="0" r="r" b="b"/>
              <a:pathLst>
                <a:path w="38" h="56">
                  <a:moveTo>
                    <a:pt x="10" y="0"/>
                  </a:moveTo>
                  <a:lnTo>
                    <a:pt x="10" y="36"/>
                  </a:lnTo>
                  <a:lnTo>
                    <a:pt x="20" y="28"/>
                  </a:lnTo>
                  <a:lnTo>
                    <a:pt x="22" y="26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2" y="22"/>
                  </a:lnTo>
                  <a:lnTo>
                    <a:pt x="30" y="24"/>
                  </a:lnTo>
                  <a:lnTo>
                    <a:pt x="26" y="26"/>
                  </a:lnTo>
                  <a:lnTo>
                    <a:pt x="18" y="34"/>
                  </a:lnTo>
                  <a:lnTo>
                    <a:pt x="26" y="46"/>
                  </a:lnTo>
                  <a:lnTo>
                    <a:pt x="30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4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38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2"/>
                  </a:lnTo>
                  <a:lnTo>
                    <a:pt x="22" y="50"/>
                  </a:lnTo>
                  <a:lnTo>
                    <a:pt x="10" y="36"/>
                  </a:lnTo>
                  <a:lnTo>
                    <a:pt x="10" y="48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4" y="56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87" name="Freeform 131"/>
            <p:cNvSpPr>
              <a:spLocks/>
            </p:cNvSpPr>
            <p:nvPr/>
          </p:nvSpPr>
          <p:spPr bwMode="auto">
            <a:xfrm>
              <a:off x="2866" y="3004"/>
              <a:ext cx="24" cy="36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6" y="6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2" y="14"/>
                </a:cxn>
                <a:cxn ang="0">
                  <a:pos x="16" y="16"/>
                </a:cxn>
                <a:cxn ang="0">
                  <a:pos x="22" y="18"/>
                </a:cxn>
                <a:cxn ang="0">
                  <a:pos x="24" y="22"/>
                </a:cxn>
                <a:cxn ang="0">
                  <a:pos x="24" y="26"/>
                </a:cxn>
                <a:cxn ang="0">
                  <a:pos x="24" y="30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2" y="36"/>
                </a:cxn>
                <a:cxn ang="0">
                  <a:pos x="8" y="36"/>
                </a:cxn>
                <a:cxn ang="0">
                  <a:pos x="4" y="36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2" y="28"/>
                </a:cxn>
                <a:cxn ang="0">
                  <a:pos x="6" y="32"/>
                </a:cxn>
                <a:cxn ang="0">
                  <a:pos x="8" y="34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2"/>
                </a:cxn>
                <a:cxn ang="0">
                  <a:pos x="18" y="32"/>
                </a:cxn>
                <a:cxn ang="0">
                  <a:pos x="18" y="28"/>
                </a:cxn>
                <a:cxn ang="0">
                  <a:pos x="18" y="26"/>
                </a:cxn>
                <a:cxn ang="0">
                  <a:pos x="16" y="24"/>
                </a:cxn>
                <a:cxn ang="0">
                  <a:pos x="14" y="22"/>
                </a:cxn>
                <a:cxn ang="0">
                  <a:pos x="10" y="20"/>
                </a:cxn>
                <a:cxn ang="0">
                  <a:pos x="4" y="18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4" h="36">
                  <a:moveTo>
                    <a:pt x="22" y="0"/>
                  </a:moveTo>
                  <a:lnTo>
                    <a:pt x="22" y="12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2" y="14"/>
                  </a:lnTo>
                  <a:lnTo>
                    <a:pt x="16" y="16"/>
                  </a:lnTo>
                  <a:lnTo>
                    <a:pt x="22" y="18"/>
                  </a:lnTo>
                  <a:lnTo>
                    <a:pt x="24" y="22"/>
                  </a:lnTo>
                  <a:lnTo>
                    <a:pt x="24" y="26"/>
                  </a:lnTo>
                  <a:lnTo>
                    <a:pt x="24" y="30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18" y="28"/>
                  </a:lnTo>
                  <a:lnTo>
                    <a:pt x="18" y="26"/>
                  </a:lnTo>
                  <a:lnTo>
                    <a:pt x="16" y="24"/>
                  </a:lnTo>
                  <a:lnTo>
                    <a:pt x="14" y="22"/>
                  </a:lnTo>
                  <a:lnTo>
                    <a:pt x="10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88" name="Freeform 132"/>
            <p:cNvSpPr>
              <a:spLocks noEditPoints="1"/>
            </p:cNvSpPr>
            <p:nvPr/>
          </p:nvSpPr>
          <p:spPr bwMode="auto">
            <a:xfrm>
              <a:off x="3112" y="2984"/>
              <a:ext cx="16" cy="5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2" y="20"/>
                </a:cxn>
                <a:cxn ang="0">
                  <a:pos x="12" y="48"/>
                </a:cxn>
                <a:cxn ang="0">
                  <a:pos x="12" y="50"/>
                </a:cxn>
                <a:cxn ang="0">
                  <a:pos x="12" y="52"/>
                </a:cxn>
                <a:cxn ang="0">
                  <a:pos x="12" y="54"/>
                </a:cxn>
                <a:cxn ang="0">
                  <a:pos x="14" y="54"/>
                </a:cxn>
                <a:cxn ang="0">
                  <a:pos x="14" y="56"/>
                </a:cxn>
                <a:cxn ang="0">
                  <a:pos x="16" y="56"/>
                </a:cxn>
                <a:cxn ang="0">
                  <a:pos x="16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56"/>
                </a:cxn>
                <a:cxn ang="0">
                  <a:pos x="4" y="54"/>
                </a:cxn>
                <a:cxn ang="0">
                  <a:pos x="4" y="54"/>
                </a:cxn>
                <a:cxn ang="0">
                  <a:pos x="4" y="52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4" y="26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0" y="20"/>
                </a:cxn>
                <a:cxn ang="0">
                  <a:pos x="12" y="20"/>
                </a:cxn>
              </a:cxnLst>
              <a:rect l="0" t="0" r="r" b="b"/>
              <a:pathLst>
                <a:path w="16" h="56">
                  <a:moveTo>
                    <a:pt x="8" y="0"/>
                  </a:moveTo>
                  <a:lnTo>
                    <a:pt x="10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close/>
                  <a:moveTo>
                    <a:pt x="12" y="20"/>
                  </a:moveTo>
                  <a:lnTo>
                    <a:pt x="12" y="48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0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89" name="Freeform 133"/>
            <p:cNvSpPr>
              <a:spLocks/>
            </p:cNvSpPr>
            <p:nvPr/>
          </p:nvSpPr>
          <p:spPr bwMode="auto">
            <a:xfrm>
              <a:off x="3132" y="3004"/>
              <a:ext cx="38" cy="36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6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8" y="0"/>
                </a:cxn>
                <a:cxn ang="0">
                  <a:pos x="30" y="2"/>
                </a:cxn>
                <a:cxn ang="0">
                  <a:pos x="32" y="6"/>
                </a:cxn>
                <a:cxn ang="0">
                  <a:pos x="32" y="8"/>
                </a:cxn>
                <a:cxn ang="0">
                  <a:pos x="34" y="12"/>
                </a:cxn>
                <a:cxn ang="0">
                  <a:pos x="34" y="28"/>
                </a:cxn>
                <a:cxn ang="0">
                  <a:pos x="34" y="30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4" y="34"/>
                </a:cxn>
                <a:cxn ang="0">
                  <a:pos x="36" y="36"/>
                </a:cxn>
                <a:cxn ang="0">
                  <a:pos x="38" y="36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4" y="34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6" y="32"/>
                </a:cxn>
                <a:cxn ang="0">
                  <a:pos x="26" y="30"/>
                </a:cxn>
                <a:cxn ang="0">
                  <a:pos x="26" y="28"/>
                </a:cxn>
                <a:cxn ang="0">
                  <a:pos x="26" y="14"/>
                </a:cxn>
                <a:cxn ang="0">
                  <a:pos x="26" y="10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2" y="28"/>
                </a:cxn>
                <a:cxn ang="0">
                  <a:pos x="12" y="30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8"/>
                </a:cxn>
              </a:cxnLst>
              <a:rect l="0" t="0" r="r" b="b"/>
              <a:pathLst>
                <a:path w="38" h="36">
                  <a:moveTo>
                    <a:pt x="12" y="8"/>
                  </a:moveTo>
                  <a:lnTo>
                    <a:pt x="16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8"/>
                  </a:lnTo>
                  <a:lnTo>
                    <a:pt x="34" y="12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90" name="Freeform 134"/>
            <p:cNvSpPr>
              <a:spLocks/>
            </p:cNvSpPr>
            <p:nvPr/>
          </p:nvSpPr>
          <p:spPr bwMode="auto">
            <a:xfrm>
              <a:off x="3170" y="2992"/>
              <a:ext cx="24" cy="4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12"/>
                </a:cxn>
                <a:cxn ang="0">
                  <a:pos x="22" y="12"/>
                </a:cxn>
                <a:cxn ang="0">
                  <a:pos x="22" y="14"/>
                </a:cxn>
                <a:cxn ang="0">
                  <a:pos x="14" y="14"/>
                </a:cxn>
                <a:cxn ang="0">
                  <a:pos x="14" y="38"/>
                </a:cxn>
                <a:cxn ang="0">
                  <a:pos x="14" y="40"/>
                </a:cxn>
                <a:cxn ang="0">
                  <a:pos x="14" y="42"/>
                </a:cxn>
                <a:cxn ang="0">
                  <a:pos x="16" y="44"/>
                </a:cxn>
                <a:cxn ang="0">
                  <a:pos x="18" y="44"/>
                </a:cxn>
                <a:cxn ang="0">
                  <a:pos x="18" y="44"/>
                </a:cxn>
                <a:cxn ang="0">
                  <a:pos x="20" y="44"/>
                </a:cxn>
                <a:cxn ang="0">
                  <a:pos x="20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2" y="48"/>
                </a:cxn>
                <a:cxn ang="0">
                  <a:pos x="10" y="48"/>
                </a:cxn>
                <a:cxn ang="0">
                  <a:pos x="8" y="46"/>
                </a:cxn>
                <a:cxn ang="0">
                  <a:pos x="8" y="44"/>
                </a:cxn>
                <a:cxn ang="0">
                  <a:pos x="8" y="42"/>
                </a:cxn>
                <a:cxn ang="0">
                  <a:pos x="6" y="40"/>
                </a:cxn>
                <a:cxn ang="0">
                  <a:pos x="6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2" y="0"/>
                </a:cxn>
                <a:cxn ang="0">
                  <a:pos x="14" y="0"/>
                </a:cxn>
              </a:cxnLst>
              <a:rect l="0" t="0" r="r" b="b"/>
              <a:pathLst>
                <a:path w="24" h="48">
                  <a:moveTo>
                    <a:pt x="14" y="0"/>
                  </a:moveTo>
                  <a:lnTo>
                    <a:pt x="14" y="12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14" y="14"/>
                  </a:lnTo>
                  <a:lnTo>
                    <a:pt x="14" y="38"/>
                  </a:lnTo>
                  <a:lnTo>
                    <a:pt x="14" y="40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2" y="48"/>
                  </a:lnTo>
                  <a:lnTo>
                    <a:pt x="10" y="48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91" name="Freeform 135"/>
            <p:cNvSpPr>
              <a:spLocks noEditPoints="1"/>
            </p:cNvSpPr>
            <p:nvPr/>
          </p:nvSpPr>
          <p:spPr bwMode="auto">
            <a:xfrm>
              <a:off x="3196" y="3004"/>
              <a:ext cx="34" cy="36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4" y="12"/>
                </a:cxn>
                <a:cxn ang="0">
                  <a:pos x="34" y="18"/>
                </a:cxn>
                <a:cxn ang="0">
                  <a:pos x="34" y="22"/>
                </a:cxn>
                <a:cxn ang="0">
                  <a:pos x="32" y="28"/>
                </a:cxn>
                <a:cxn ang="0">
                  <a:pos x="30" y="32"/>
                </a:cxn>
                <a:cxn ang="0">
                  <a:pos x="26" y="34"/>
                </a:cxn>
                <a:cxn ang="0">
                  <a:pos x="22" y="36"/>
                </a:cxn>
                <a:cxn ang="0">
                  <a:pos x="16" y="36"/>
                </a:cxn>
                <a:cxn ang="0">
                  <a:pos x="12" y="36"/>
                </a:cxn>
                <a:cxn ang="0">
                  <a:pos x="8" y="34"/>
                </a:cxn>
                <a:cxn ang="0">
                  <a:pos x="4" y="30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6" y="4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8" y="22"/>
                </a:cxn>
                <a:cxn ang="0">
                  <a:pos x="10" y="28"/>
                </a:cxn>
                <a:cxn ang="0">
                  <a:pos x="14" y="32"/>
                </a:cxn>
                <a:cxn ang="0">
                  <a:pos x="18" y="34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6" y="26"/>
                </a:cxn>
                <a:cxn ang="0">
                  <a:pos x="28" y="20"/>
                </a:cxn>
                <a:cxn ang="0">
                  <a:pos x="28" y="14"/>
                </a:cxn>
                <a:cxn ang="0">
                  <a:pos x="26" y="10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6" y="2"/>
                </a:cxn>
              </a:cxnLst>
              <a:rect l="0" t="0" r="r" b="b"/>
              <a:pathLst>
                <a:path w="34" h="36">
                  <a:moveTo>
                    <a:pt x="18" y="0"/>
                  </a:moveTo>
                  <a:lnTo>
                    <a:pt x="22" y="0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4" y="18"/>
                  </a:lnTo>
                  <a:lnTo>
                    <a:pt x="34" y="22"/>
                  </a:lnTo>
                  <a:lnTo>
                    <a:pt x="32" y="28"/>
                  </a:lnTo>
                  <a:lnTo>
                    <a:pt x="30" y="32"/>
                  </a:lnTo>
                  <a:lnTo>
                    <a:pt x="26" y="34"/>
                  </a:lnTo>
                  <a:lnTo>
                    <a:pt x="22" y="36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6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close/>
                  <a:moveTo>
                    <a:pt x="16" y="2"/>
                  </a:moveTo>
                  <a:lnTo>
                    <a:pt x="14" y="2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6"/>
                  </a:lnTo>
                  <a:lnTo>
                    <a:pt x="8" y="22"/>
                  </a:lnTo>
                  <a:lnTo>
                    <a:pt x="10" y="28"/>
                  </a:lnTo>
                  <a:lnTo>
                    <a:pt x="14" y="32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6" y="26"/>
                  </a:lnTo>
                  <a:lnTo>
                    <a:pt x="28" y="20"/>
                  </a:lnTo>
                  <a:lnTo>
                    <a:pt x="28" y="14"/>
                  </a:lnTo>
                  <a:lnTo>
                    <a:pt x="26" y="10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92" name="Freeform 136"/>
            <p:cNvSpPr>
              <a:spLocks noEditPoints="1"/>
            </p:cNvSpPr>
            <p:nvPr/>
          </p:nvSpPr>
          <p:spPr bwMode="auto">
            <a:xfrm>
              <a:off x="3446" y="3004"/>
              <a:ext cx="34" cy="36"/>
            </a:xfrm>
            <a:custGeom>
              <a:avLst/>
              <a:gdLst/>
              <a:ahLst/>
              <a:cxnLst>
                <a:cxn ang="0">
                  <a:pos x="16" y="34"/>
                </a:cxn>
                <a:cxn ang="0">
                  <a:pos x="12" y="36"/>
                </a:cxn>
                <a:cxn ang="0">
                  <a:pos x="6" y="36"/>
                </a:cxn>
                <a:cxn ang="0">
                  <a:pos x="2" y="32"/>
                </a:cxn>
                <a:cxn ang="0">
                  <a:pos x="2" y="26"/>
                </a:cxn>
                <a:cxn ang="0">
                  <a:pos x="4" y="20"/>
                </a:cxn>
                <a:cxn ang="0">
                  <a:pos x="14" y="16"/>
                </a:cxn>
                <a:cxn ang="0">
                  <a:pos x="20" y="12"/>
                </a:cxn>
                <a:cxn ang="0">
                  <a:pos x="20" y="4"/>
                </a:cxn>
                <a:cxn ang="0">
                  <a:pos x="14" y="2"/>
                </a:cxn>
                <a:cxn ang="0">
                  <a:pos x="10" y="4"/>
                </a:cxn>
                <a:cxn ang="0">
                  <a:pos x="10" y="6"/>
                </a:cxn>
                <a:cxn ang="0">
                  <a:pos x="10" y="10"/>
                </a:cxn>
                <a:cxn ang="0">
                  <a:pos x="8" y="12"/>
                </a:cxn>
                <a:cxn ang="0">
                  <a:pos x="4" y="12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10" y="0"/>
                </a:cxn>
                <a:cxn ang="0">
                  <a:pos x="20" y="0"/>
                </a:cxn>
                <a:cxn ang="0">
                  <a:pos x="26" y="2"/>
                </a:cxn>
                <a:cxn ang="0">
                  <a:pos x="28" y="8"/>
                </a:cxn>
                <a:cxn ang="0">
                  <a:pos x="28" y="24"/>
                </a:cxn>
                <a:cxn ang="0">
                  <a:pos x="28" y="30"/>
                </a:cxn>
                <a:cxn ang="0">
                  <a:pos x="28" y="32"/>
                </a:cxn>
                <a:cxn ang="0">
                  <a:pos x="30" y="32"/>
                </a:cxn>
                <a:cxn ang="0">
                  <a:pos x="30" y="32"/>
                </a:cxn>
                <a:cxn ang="0">
                  <a:pos x="34" y="30"/>
                </a:cxn>
                <a:cxn ang="0">
                  <a:pos x="30" y="36"/>
                </a:cxn>
                <a:cxn ang="0">
                  <a:pos x="24" y="36"/>
                </a:cxn>
                <a:cxn ang="0">
                  <a:pos x="22" y="34"/>
                </a:cxn>
                <a:cxn ang="0">
                  <a:pos x="20" y="28"/>
                </a:cxn>
                <a:cxn ang="0">
                  <a:pos x="16" y="18"/>
                </a:cxn>
                <a:cxn ang="0">
                  <a:pos x="10" y="20"/>
                </a:cxn>
                <a:cxn ang="0">
                  <a:pos x="8" y="24"/>
                </a:cxn>
                <a:cxn ang="0">
                  <a:pos x="8" y="28"/>
                </a:cxn>
                <a:cxn ang="0">
                  <a:pos x="12" y="32"/>
                </a:cxn>
                <a:cxn ang="0">
                  <a:pos x="16" y="30"/>
                </a:cxn>
              </a:cxnLst>
              <a:rect l="0" t="0" r="r" b="b"/>
              <a:pathLst>
                <a:path w="34" h="36">
                  <a:moveTo>
                    <a:pt x="20" y="30"/>
                  </a:moveTo>
                  <a:lnTo>
                    <a:pt x="16" y="34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10" y="36"/>
                  </a:lnTo>
                  <a:lnTo>
                    <a:pt x="6" y="36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4" y="20"/>
                  </a:lnTo>
                  <a:lnTo>
                    <a:pt x="8" y="18"/>
                  </a:lnTo>
                  <a:lnTo>
                    <a:pt x="14" y="16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28" y="12"/>
                  </a:lnTo>
                  <a:lnTo>
                    <a:pt x="28" y="24"/>
                  </a:lnTo>
                  <a:lnTo>
                    <a:pt x="28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24" y="36"/>
                  </a:lnTo>
                  <a:lnTo>
                    <a:pt x="22" y="36"/>
                  </a:lnTo>
                  <a:lnTo>
                    <a:pt x="22" y="34"/>
                  </a:lnTo>
                  <a:lnTo>
                    <a:pt x="20" y="30"/>
                  </a:lnTo>
                  <a:close/>
                  <a:moveTo>
                    <a:pt x="20" y="28"/>
                  </a:moveTo>
                  <a:lnTo>
                    <a:pt x="20" y="16"/>
                  </a:lnTo>
                  <a:lnTo>
                    <a:pt x="16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2" y="32"/>
                  </a:lnTo>
                  <a:lnTo>
                    <a:pt x="14" y="32"/>
                  </a:lnTo>
                  <a:lnTo>
                    <a:pt x="16" y="30"/>
                  </a:lnTo>
                  <a:lnTo>
                    <a:pt x="20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93" name="Freeform 137"/>
            <p:cNvSpPr>
              <a:spLocks noEditPoints="1"/>
            </p:cNvSpPr>
            <p:nvPr/>
          </p:nvSpPr>
          <p:spPr bwMode="auto">
            <a:xfrm>
              <a:off x="3992" y="2984"/>
              <a:ext cx="38" cy="56"/>
            </a:xfrm>
            <a:custGeom>
              <a:avLst/>
              <a:gdLst/>
              <a:ahLst/>
              <a:cxnLst>
                <a:cxn ang="0">
                  <a:pos x="12" y="26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4" y="20"/>
                </a:cxn>
                <a:cxn ang="0">
                  <a:pos x="28" y="20"/>
                </a:cxn>
                <a:cxn ang="0">
                  <a:pos x="34" y="24"/>
                </a:cxn>
                <a:cxn ang="0">
                  <a:pos x="36" y="30"/>
                </a:cxn>
                <a:cxn ang="0">
                  <a:pos x="38" y="36"/>
                </a:cxn>
                <a:cxn ang="0">
                  <a:pos x="36" y="42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4" y="56"/>
                </a:cxn>
                <a:cxn ang="0">
                  <a:pos x="18" y="56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8" y="54"/>
                </a:cxn>
                <a:cxn ang="0">
                  <a:pos x="6" y="52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26"/>
                </a:cxn>
                <a:cxn ang="0">
                  <a:pos x="12" y="30"/>
                </a:cxn>
                <a:cxn ang="0">
                  <a:pos x="12" y="50"/>
                </a:cxn>
                <a:cxn ang="0">
                  <a:pos x="14" y="52"/>
                </a:cxn>
                <a:cxn ang="0">
                  <a:pos x="16" y="54"/>
                </a:cxn>
                <a:cxn ang="0">
                  <a:pos x="18" y="54"/>
                </a:cxn>
                <a:cxn ang="0">
                  <a:pos x="20" y="54"/>
                </a:cxn>
                <a:cxn ang="0">
                  <a:pos x="24" y="54"/>
                </a:cxn>
                <a:cxn ang="0">
                  <a:pos x="28" y="50"/>
                </a:cxn>
                <a:cxn ang="0">
                  <a:pos x="30" y="46"/>
                </a:cxn>
                <a:cxn ang="0">
                  <a:pos x="30" y="40"/>
                </a:cxn>
                <a:cxn ang="0">
                  <a:pos x="30" y="34"/>
                </a:cxn>
                <a:cxn ang="0">
                  <a:pos x="28" y="28"/>
                </a:cxn>
                <a:cxn ang="0">
                  <a:pos x="24" y="26"/>
                </a:cxn>
                <a:cxn ang="0">
                  <a:pos x="20" y="26"/>
                </a:cxn>
                <a:cxn ang="0">
                  <a:pos x="18" y="26"/>
                </a:cxn>
                <a:cxn ang="0">
                  <a:pos x="16" y="26"/>
                </a:cxn>
                <a:cxn ang="0">
                  <a:pos x="14" y="28"/>
                </a:cxn>
                <a:cxn ang="0">
                  <a:pos x="12" y="30"/>
                </a:cxn>
              </a:cxnLst>
              <a:rect l="0" t="0" r="r" b="b"/>
              <a:pathLst>
                <a:path w="38" h="56">
                  <a:moveTo>
                    <a:pt x="12" y="26"/>
                  </a:moveTo>
                  <a:lnTo>
                    <a:pt x="16" y="22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8" y="20"/>
                  </a:lnTo>
                  <a:lnTo>
                    <a:pt x="34" y="24"/>
                  </a:lnTo>
                  <a:lnTo>
                    <a:pt x="36" y="30"/>
                  </a:lnTo>
                  <a:lnTo>
                    <a:pt x="38" y="36"/>
                  </a:lnTo>
                  <a:lnTo>
                    <a:pt x="36" y="42"/>
                  </a:lnTo>
                  <a:lnTo>
                    <a:pt x="34" y="48"/>
                  </a:lnTo>
                  <a:lnTo>
                    <a:pt x="30" y="52"/>
                  </a:lnTo>
                  <a:lnTo>
                    <a:pt x="24" y="56"/>
                  </a:lnTo>
                  <a:lnTo>
                    <a:pt x="18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6"/>
                  </a:lnTo>
                  <a:close/>
                  <a:moveTo>
                    <a:pt x="12" y="30"/>
                  </a:moveTo>
                  <a:lnTo>
                    <a:pt x="12" y="50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4"/>
                  </a:lnTo>
                  <a:lnTo>
                    <a:pt x="24" y="54"/>
                  </a:lnTo>
                  <a:lnTo>
                    <a:pt x="28" y="50"/>
                  </a:lnTo>
                  <a:lnTo>
                    <a:pt x="30" y="46"/>
                  </a:lnTo>
                  <a:lnTo>
                    <a:pt x="30" y="40"/>
                  </a:lnTo>
                  <a:lnTo>
                    <a:pt x="30" y="34"/>
                  </a:lnTo>
                  <a:lnTo>
                    <a:pt x="28" y="28"/>
                  </a:lnTo>
                  <a:lnTo>
                    <a:pt x="24" y="26"/>
                  </a:lnTo>
                  <a:lnTo>
                    <a:pt x="20" y="26"/>
                  </a:lnTo>
                  <a:lnTo>
                    <a:pt x="18" y="26"/>
                  </a:lnTo>
                  <a:lnTo>
                    <a:pt x="16" y="26"/>
                  </a:lnTo>
                  <a:lnTo>
                    <a:pt x="14" y="28"/>
                  </a:lnTo>
                  <a:lnTo>
                    <a:pt x="12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94" name="Freeform 138"/>
            <p:cNvSpPr>
              <a:spLocks noEditPoints="1"/>
            </p:cNvSpPr>
            <p:nvPr/>
          </p:nvSpPr>
          <p:spPr bwMode="auto">
            <a:xfrm>
              <a:off x="4036" y="2984"/>
              <a:ext cx="16" cy="5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10" y="8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2" y="6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0" y="20"/>
                </a:cxn>
                <a:cxn ang="0">
                  <a:pos x="10" y="48"/>
                </a:cxn>
                <a:cxn ang="0">
                  <a:pos x="10" y="50"/>
                </a:cxn>
                <a:cxn ang="0">
                  <a:pos x="12" y="52"/>
                </a:cxn>
                <a:cxn ang="0">
                  <a:pos x="12" y="54"/>
                </a:cxn>
                <a:cxn ang="0">
                  <a:pos x="12" y="54"/>
                </a:cxn>
                <a:cxn ang="0">
                  <a:pos x="14" y="56"/>
                </a:cxn>
                <a:cxn ang="0">
                  <a:pos x="16" y="56"/>
                </a:cxn>
                <a:cxn ang="0">
                  <a:pos x="16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56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4" y="52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4" y="26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0" y="20"/>
                </a:cxn>
                <a:cxn ang="0">
                  <a:pos x="10" y="20"/>
                </a:cxn>
              </a:cxnLst>
              <a:rect l="0" t="0" r="r" b="b"/>
              <a:pathLst>
                <a:path w="16" h="56">
                  <a:moveTo>
                    <a:pt x="6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10" y="20"/>
                  </a:moveTo>
                  <a:lnTo>
                    <a:pt x="10" y="48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4" y="56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0" y="20"/>
                  </a:lnTo>
                  <a:lnTo>
                    <a:pt x="10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95" name="Freeform 139"/>
            <p:cNvSpPr>
              <a:spLocks/>
            </p:cNvSpPr>
            <p:nvPr/>
          </p:nvSpPr>
          <p:spPr bwMode="auto">
            <a:xfrm>
              <a:off x="4056" y="3004"/>
              <a:ext cx="38" cy="36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4" y="2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28" y="0"/>
                </a:cxn>
                <a:cxn ang="0">
                  <a:pos x="30" y="2"/>
                </a:cxn>
                <a:cxn ang="0">
                  <a:pos x="32" y="6"/>
                </a:cxn>
                <a:cxn ang="0">
                  <a:pos x="32" y="8"/>
                </a:cxn>
                <a:cxn ang="0">
                  <a:pos x="32" y="12"/>
                </a:cxn>
                <a:cxn ang="0">
                  <a:pos x="32" y="28"/>
                </a:cxn>
                <a:cxn ang="0">
                  <a:pos x="32" y="30"/>
                </a:cxn>
                <a:cxn ang="0">
                  <a:pos x="32" y="32"/>
                </a:cxn>
                <a:cxn ang="0">
                  <a:pos x="34" y="34"/>
                </a:cxn>
                <a:cxn ang="0">
                  <a:pos x="34" y="34"/>
                </a:cxn>
                <a:cxn ang="0">
                  <a:pos x="36" y="36"/>
                </a:cxn>
                <a:cxn ang="0">
                  <a:pos x="38" y="36"/>
                </a:cxn>
                <a:cxn ang="0">
                  <a:pos x="38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2" y="36"/>
                </a:cxn>
                <a:cxn ang="0">
                  <a:pos x="24" y="34"/>
                </a:cxn>
                <a:cxn ang="0">
                  <a:pos x="24" y="34"/>
                </a:cxn>
                <a:cxn ang="0">
                  <a:pos x="26" y="34"/>
                </a:cxn>
                <a:cxn ang="0">
                  <a:pos x="26" y="32"/>
                </a:cxn>
                <a:cxn ang="0">
                  <a:pos x="26" y="30"/>
                </a:cxn>
                <a:cxn ang="0">
                  <a:pos x="26" y="28"/>
                </a:cxn>
                <a:cxn ang="0">
                  <a:pos x="26" y="14"/>
                </a:cxn>
                <a:cxn ang="0">
                  <a:pos x="26" y="10"/>
                </a:cxn>
                <a:cxn ang="0">
                  <a:pos x="24" y="6"/>
                </a:cxn>
                <a:cxn ang="0">
                  <a:pos x="22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0" y="10"/>
                </a:cxn>
                <a:cxn ang="0">
                  <a:pos x="10" y="28"/>
                </a:cxn>
                <a:cxn ang="0">
                  <a:pos x="10" y="30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8"/>
                </a:cxn>
              </a:cxnLst>
              <a:rect l="0" t="0" r="r" b="b"/>
              <a:pathLst>
                <a:path w="38" h="36">
                  <a:moveTo>
                    <a:pt x="10" y="8"/>
                  </a:moveTo>
                  <a:lnTo>
                    <a:pt x="14" y="2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8"/>
                  </a:lnTo>
                  <a:lnTo>
                    <a:pt x="32" y="12"/>
                  </a:lnTo>
                  <a:lnTo>
                    <a:pt x="32" y="28"/>
                  </a:lnTo>
                  <a:lnTo>
                    <a:pt x="32" y="30"/>
                  </a:lnTo>
                  <a:lnTo>
                    <a:pt x="32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96" name="Rectangle 140"/>
            <p:cNvSpPr>
              <a:spLocks noChangeArrowheads="1"/>
            </p:cNvSpPr>
            <p:nvPr/>
          </p:nvSpPr>
          <p:spPr bwMode="auto">
            <a:xfrm>
              <a:off x="4200" y="1980"/>
              <a:ext cx="4" cy="113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97" name="Rectangle 141"/>
            <p:cNvSpPr>
              <a:spLocks noChangeArrowheads="1"/>
            </p:cNvSpPr>
            <p:nvPr/>
          </p:nvSpPr>
          <p:spPr bwMode="auto">
            <a:xfrm>
              <a:off x="1552" y="3108"/>
              <a:ext cx="2650" cy="4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98" name="Line 142"/>
            <p:cNvSpPr>
              <a:spLocks noChangeShapeType="1"/>
            </p:cNvSpPr>
            <p:nvPr/>
          </p:nvSpPr>
          <p:spPr bwMode="auto">
            <a:xfrm flipH="1">
              <a:off x="1794" y="2118"/>
              <a:ext cx="520" cy="8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99" name="Line 143"/>
            <p:cNvSpPr>
              <a:spLocks noChangeShapeType="1"/>
            </p:cNvSpPr>
            <p:nvPr/>
          </p:nvSpPr>
          <p:spPr bwMode="auto">
            <a:xfrm>
              <a:off x="2314" y="2118"/>
              <a:ext cx="494" cy="8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200" name="Line 144"/>
            <p:cNvSpPr>
              <a:spLocks noChangeShapeType="1"/>
            </p:cNvSpPr>
            <p:nvPr/>
          </p:nvSpPr>
          <p:spPr bwMode="auto">
            <a:xfrm>
              <a:off x="1792" y="2306"/>
              <a:ext cx="1" cy="9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201" name="Line 145"/>
            <p:cNvSpPr>
              <a:spLocks noChangeShapeType="1"/>
            </p:cNvSpPr>
            <p:nvPr/>
          </p:nvSpPr>
          <p:spPr bwMode="auto">
            <a:xfrm>
              <a:off x="1792" y="2498"/>
              <a:ext cx="1" cy="47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202" name="Line 146"/>
            <p:cNvSpPr>
              <a:spLocks noChangeShapeType="1"/>
            </p:cNvSpPr>
            <p:nvPr/>
          </p:nvSpPr>
          <p:spPr bwMode="auto">
            <a:xfrm flipH="1">
              <a:off x="2314" y="2308"/>
              <a:ext cx="494" cy="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203" name="Line 147"/>
            <p:cNvSpPr>
              <a:spLocks noChangeShapeType="1"/>
            </p:cNvSpPr>
            <p:nvPr/>
          </p:nvSpPr>
          <p:spPr bwMode="auto">
            <a:xfrm>
              <a:off x="2808" y="2308"/>
              <a:ext cx="1" cy="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204" name="Line 148"/>
            <p:cNvSpPr>
              <a:spLocks noChangeShapeType="1"/>
            </p:cNvSpPr>
            <p:nvPr/>
          </p:nvSpPr>
          <p:spPr bwMode="auto">
            <a:xfrm>
              <a:off x="2808" y="2308"/>
              <a:ext cx="654" cy="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205" name="Line 149"/>
            <p:cNvSpPr>
              <a:spLocks noChangeShapeType="1"/>
            </p:cNvSpPr>
            <p:nvPr/>
          </p:nvSpPr>
          <p:spPr bwMode="auto">
            <a:xfrm>
              <a:off x="2312" y="2500"/>
              <a:ext cx="1" cy="47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206" name="Line 150"/>
            <p:cNvSpPr>
              <a:spLocks noChangeShapeType="1"/>
            </p:cNvSpPr>
            <p:nvPr/>
          </p:nvSpPr>
          <p:spPr bwMode="auto">
            <a:xfrm>
              <a:off x="2808" y="2498"/>
              <a:ext cx="1" cy="9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207" name="Line 151"/>
            <p:cNvSpPr>
              <a:spLocks noChangeShapeType="1"/>
            </p:cNvSpPr>
            <p:nvPr/>
          </p:nvSpPr>
          <p:spPr bwMode="auto">
            <a:xfrm>
              <a:off x="2808" y="2688"/>
              <a:ext cx="1" cy="28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208" name="Line 152"/>
            <p:cNvSpPr>
              <a:spLocks noChangeShapeType="1"/>
            </p:cNvSpPr>
            <p:nvPr/>
          </p:nvSpPr>
          <p:spPr bwMode="auto">
            <a:xfrm flipH="1">
              <a:off x="3170" y="2498"/>
              <a:ext cx="292" cy="9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209" name="Line 153"/>
            <p:cNvSpPr>
              <a:spLocks noChangeShapeType="1"/>
            </p:cNvSpPr>
            <p:nvPr/>
          </p:nvSpPr>
          <p:spPr bwMode="auto">
            <a:xfrm>
              <a:off x="3462" y="2498"/>
              <a:ext cx="290" cy="9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210" name="Line 154"/>
            <p:cNvSpPr>
              <a:spLocks noChangeShapeType="1"/>
            </p:cNvSpPr>
            <p:nvPr/>
          </p:nvSpPr>
          <p:spPr bwMode="auto">
            <a:xfrm>
              <a:off x="3168" y="2688"/>
              <a:ext cx="1" cy="28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211" name="Line 155"/>
            <p:cNvSpPr>
              <a:spLocks noChangeShapeType="1"/>
            </p:cNvSpPr>
            <p:nvPr/>
          </p:nvSpPr>
          <p:spPr bwMode="auto">
            <a:xfrm flipH="1">
              <a:off x="3462" y="2688"/>
              <a:ext cx="290" cy="9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212" name="Line 156"/>
            <p:cNvSpPr>
              <a:spLocks noChangeShapeType="1"/>
            </p:cNvSpPr>
            <p:nvPr/>
          </p:nvSpPr>
          <p:spPr bwMode="auto">
            <a:xfrm>
              <a:off x="3752" y="2688"/>
              <a:ext cx="290" cy="9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213" name="Line 157"/>
            <p:cNvSpPr>
              <a:spLocks noChangeShapeType="1"/>
            </p:cNvSpPr>
            <p:nvPr/>
          </p:nvSpPr>
          <p:spPr bwMode="auto">
            <a:xfrm>
              <a:off x="3464" y="2880"/>
              <a:ext cx="1" cy="10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214" name="Line 158"/>
            <p:cNvSpPr>
              <a:spLocks noChangeShapeType="1"/>
            </p:cNvSpPr>
            <p:nvPr/>
          </p:nvSpPr>
          <p:spPr bwMode="auto">
            <a:xfrm>
              <a:off x="4040" y="2880"/>
              <a:ext cx="1" cy="9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1215" name="Text Box 159"/>
          <p:cNvSpPr txBox="1">
            <a:spLocks noChangeArrowheads="1"/>
          </p:cNvSpPr>
          <p:nvPr/>
        </p:nvSpPr>
        <p:spPr bwMode="auto">
          <a:xfrm>
            <a:off x="454025" y="2362200"/>
            <a:ext cx="33670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A50021"/>
                </a:solidFill>
                <a:latin typeface="Comic Sans MS" pitchFamily="66" charset="0"/>
              </a:rPr>
              <a:t>Attribute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E4B1-5316-460E-B18F-683D00EA6BA5}" type="slidenum">
              <a:rPr lang="en-US"/>
              <a:pPr/>
              <a:t>56</a:t>
            </a:fld>
            <a:endParaRPr lang="en-US"/>
          </a:p>
        </p:txBody>
      </p:sp>
      <p:sp>
        <p:nvSpPr>
          <p:cNvPr id="3031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(wrong)</a:t>
            </a:r>
          </a:p>
        </p:txBody>
      </p:sp>
      <p:grpSp>
        <p:nvGrpSpPr>
          <p:cNvPr id="303107" name="Group 3"/>
          <p:cNvGrpSpPr>
            <a:grpSpLocks noChangeAspect="1"/>
          </p:cNvGrpSpPr>
          <p:nvPr/>
        </p:nvGrpSpPr>
        <p:grpSpPr bwMode="auto">
          <a:xfrm>
            <a:off x="609600" y="2438400"/>
            <a:ext cx="8321675" cy="4186238"/>
            <a:chOff x="518" y="1211"/>
            <a:chExt cx="5012" cy="2521"/>
          </a:xfrm>
        </p:grpSpPr>
        <p:sp>
          <p:nvSpPr>
            <p:cNvPr id="303108" name="AutoShape 4"/>
            <p:cNvSpPr>
              <a:spLocks noChangeAspect="1" noChangeArrowheads="1" noTextEdit="1"/>
            </p:cNvSpPr>
            <p:nvPr/>
          </p:nvSpPr>
          <p:spPr bwMode="auto">
            <a:xfrm>
              <a:off x="518" y="1211"/>
              <a:ext cx="5012" cy="2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09" name="Rectangle 5"/>
            <p:cNvSpPr>
              <a:spLocks noChangeArrowheads="1"/>
            </p:cNvSpPr>
            <p:nvPr/>
          </p:nvSpPr>
          <p:spPr bwMode="auto">
            <a:xfrm>
              <a:off x="518" y="1211"/>
              <a:ext cx="5012" cy="252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10" name="Rectangle 6"/>
            <p:cNvSpPr>
              <a:spLocks noChangeArrowheads="1"/>
            </p:cNvSpPr>
            <p:nvPr/>
          </p:nvSpPr>
          <p:spPr bwMode="auto">
            <a:xfrm>
              <a:off x="533" y="1219"/>
              <a:ext cx="4971" cy="7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11" name="Rectangle 7"/>
            <p:cNvSpPr>
              <a:spLocks noChangeArrowheads="1"/>
            </p:cNvSpPr>
            <p:nvPr/>
          </p:nvSpPr>
          <p:spPr bwMode="auto">
            <a:xfrm>
              <a:off x="533" y="1234"/>
              <a:ext cx="8" cy="2483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12" name="Freeform 8"/>
            <p:cNvSpPr>
              <a:spLocks/>
            </p:cNvSpPr>
            <p:nvPr/>
          </p:nvSpPr>
          <p:spPr bwMode="auto">
            <a:xfrm>
              <a:off x="1662" y="1327"/>
              <a:ext cx="64" cy="102"/>
            </a:xfrm>
            <a:custGeom>
              <a:avLst/>
              <a:gdLst/>
              <a:ahLst/>
              <a:cxnLst>
                <a:cxn ang="0">
                  <a:pos x="60" y="34"/>
                </a:cxn>
                <a:cxn ang="0">
                  <a:pos x="56" y="27"/>
                </a:cxn>
                <a:cxn ang="0">
                  <a:pos x="49" y="12"/>
                </a:cxn>
                <a:cxn ang="0">
                  <a:pos x="38" y="4"/>
                </a:cxn>
                <a:cxn ang="0">
                  <a:pos x="23" y="4"/>
                </a:cxn>
                <a:cxn ang="0">
                  <a:pos x="11" y="15"/>
                </a:cxn>
                <a:cxn ang="0">
                  <a:pos x="11" y="23"/>
                </a:cxn>
                <a:cxn ang="0">
                  <a:pos x="19" y="34"/>
                </a:cxn>
                <a:cxn ang="0">
                  <a:pos x="38" y="42"/>
                </a:cxn>
                <a:cxn ang="0">
                  <a:pos x="56" y="57"/>
                </a:cxn>
                <a:cxn ang="0">
                  <a:pos x="64" y="64"/>
                </a:cxn>
                <a:cxn ang="0">
                  <a:pos x="64" y="75"/>
                </a:cxn>
                <a:cxn ang="0">
                  <a:pos x="56" y="94"/>
                </a:cxn>
                <a:cxn ang="0">
                  <a:pos x="34" y="102"/>
                </a:cxn>
                <a:cxn ang="0">
                  <a:pos x="26" y="102"/>
                </a:cxn>
                <a:cxn ang="0">
                  <a:pos x="15" y="98"/>
                </a:cxn>
                <a:cxn ang="0">
                  <a:pos x="8" y="98"/>
                </a:cxn>
                <a:cxn ang="0">
                  <a:pos x="4" y="98"/>
                </a:cxn>
                <a:cxn ang="0">
                  <a:pos x="4" y="102"/>
                </a:cxn>
                <a:cxn ang="0">
                  <a:pos x="0" y="68"/>
                </a:cxn>
                <a:cxn ang="0">
                  <a:pos x="4" y="79"/>
                </a:cxn>
                <a:cxn ang="0">
                  <a:pos x="11" y="90"/>
                </a:cxn>
                <a:cxn ang="0">
                  <a:pos x="26" y="98"/>
                </a:cxn>
                <a:cxn ang="0">
                  <a:pos x="41" y="98"/>
                </a:cxn>
                <a:cxn ang="0">
                  <a:pos x="53" y="87"/>
                </a:cxn>
                <a:cxn ang="0">
                  <a:pos x="53" y="79"/>
                </a:cxn>
                <a:cxn ang="0">
                  <a:pos x="49" y="72"/>
                </a:cxn>
                <a:cxn ang="0">
                  <a:pos x="38" y="64"/>
                </a:cxn>
                <a:cxn ang="0">
                  <a:pos x="19" y="53"/>
                </a:cxn>
                <a:cxn ang="0">
                  <a:pos x="4" y="42"/>
                </a:cxn>
                <a:cxn ang="0">
                  <a:pos x="0" y="30"/>
                </a:cxn>
                <a:cxn ang="0">
                  <a:pos x="0" y="15"/>
                </a:cxn>
                <a:cxn ang="0">
                  <a:pos x="19" y="0"/>
                </a:cxn>
                <a:cxn ang="0">
                  <a:pos x="38" y="0"/>
                </a:cxn>
                <a:cxn ang="0">
                  <a:pos x="49" y="4"/>
                </a:cxn>
                <a:cxn ang="0">
                  <a:pos x="53" y="4"/>
                </a:cxn>
                <a:cxn ang="0">
                  <a:pos x="56" y="4"/>
                </a:cxn>
                <a:cxn ang="0">
                  <a:pos x="60" y="0"/>
                </a:cxn>
              </a:cxnLst>
              <a:rect l="0" t="0" r="r" b="b"/>
              <a:pathLst>
                <a:path w="64" h="102">
                  <a:moveTo>
                    <a:pt x="60" y="0"/>
                  </a:moveTo>
                  <a:lnTo>
                    <a:pt x="60" y="34"/>
                  </a:lnTo>
                  <a:lnTo>
                    <a:pt x="56" y="34"/>
                  </a:lnTo>
                  <a:lnTo>
                    <a:pt x="56" y="27"/>
                  </a:lnTo>
                  <a:lnTo>
                    <a:pt x="53" y="19"/>
                  </a:lnTo>
                  <a:lnTo>
                    <a:pt x="49" y="12"/>
                  </a:lnTo>
                  <a:lnTo>
                    <a:pt x="41" y="8"/>
                  </a:lnTo>
                  <a:lnTo>
                    <a:pt x="38" y="4"/>
                  </a:lnTo>
                  <a:lnTo>
                    <a:pt x="30" y="4"/>
                  </a:lnTo>
                  <a:lnTo>
                    <a:pt x="23" y="4"/>
                  </a:lnTo>
                  <a:lnTo>
                    <a:pt x="15" y="8"/>
                  </a:lnTo>
                  <a:lnTo>
                    <a:pt x="11" y="15"/>
                  </a:lnTo>
                  <a:lnTo>
                    <a:pt x="11" y="19"/>
                  </a:lnTo>
                  <a:lnTo>
                    <a:pt x="11" y="23"/>
                  </a:lnTo>
                  <a:lnTo>
                    <a:pt x="15" y="27"/>
                  </a:lnTo>
                  <a:lnTo>
                    <a:pt x="19" y="34"/>
                  </a:lnTo>
                  <a:lnTo>
                    <a:pt x="26" y="38"/>
                  </a:lnTo>
                  <a:lnTo>
                    <a:pt x="38" y="42"/>
                  </a:lnTo>
                  <a:lnTo>
                    <a:pt x="49" y="49"/>
                  </a:lnTo>
                  <a:lnTo>
                    <a:pt x="56" y="57"/>
                  </a:lnTo>
                  <a:lnTo>
                    <a:pt x="60" y="60"/>
                  </a:lnTo>
                  <a:lnTo>
                    <a:pt x="64" y="64"/>
                  </a:lnTo>
                  <a:lnTo>
                    <a:pt x="64" y="68"/>
                  </a:lnTo>
                  <a:lnTo>
                    <a:pt x="64" y="75"/>
                  </a:lnTo>
                  <a:lnTo>
                    <a:pt x="64" y="87"/>
                  </a:lnTo>
                  <a:lnTo>
                    <a:pt x="56" y="94"/>
                  </a:lnTo>
                  <a:lnTo>
                    <a:pt x="45" y="102"/>
                  </a:lnTo>
                  <a:lnTo>
                    <a:pt x="34" y="102"/>
                  </a:lnTo>
                  <a:lnTo>
                    <a:pt x="30" y="102"/>
                  </a:lnTo>
                  <a:lnTo>
                    <a:pt x="26" y="102"/>
                  </a:lnTo>
                  <a:lnTo>
                    <a:pt x="23" y="102"/>
                  </a:lnTo>
                  <a:lnTo>
                    <a:pt x="15" y="98"/>
                  </a:lnTo>
                  <a:lnTo>
                    <a:pt x="11" y="98"/>
                  </a:lnTo>
                  <a:lnTo>
                    <a:pt x="8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10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4" y="68"/>
                  </a:lnTo>
                  <a:lnTo>
                    <a:pt x="4" y="79"/>
                  </a:lnTo>
                  <a:lnTo>
                    <a:pt x="8" y="87"/>
                  </a:lnTo>
                  <a:lnTo>
                    <a:pt x="11" y="90"/>
                  </a:lnTo>
                  <a:lnTo>
                    <a:pt x="19" y="94"/>
                  </a:lnTo>
                  <a:lnTo>
                    <a:pt x="26" y="98"/>
                  </a:lnTo>
                  <a:lnTo>
                    <a:pt x="34" y="98"/>
                  </a:lnTo>
                  <a:lnTo>
                    <a:pt x="41" y="98"/>
                  </a:lnTo>
                  <a:lnTo>
                    <a:pt x="45" y="94"/>
                  </a:lnTo>
                  <a:lnTo>
                    <a:pt x="53" y="87"/>
                  </a:lnTo>
                  <a:lnTo>
                    <a:pt x="53" y="83"/>
                  </a:lnTo>
                  <a:lnTo>
                    <a:pt x="53" y="79"/>
                  </a:lnTo>
                  <a:lnTo>
                    <a:pt x="49" y="75"/>
                  </a:lnTo>
                  <a:lnTo>
                    <a:pt x="49" y="72"/>
                  </a:lnTo>
                  <a:lnTo>
                    <a:pt x="45" y="68"/>
                  </a:lnTo>
                  <a:lnTo>
                    <a:pt x="38" y="64"/>
                  </a:lnTo>
                  <a:lnTo>
                    <a:pt x="30" y="57"/>
                  </a:lnTo>
                  <a:lnTo>
                    <a:pt x="19" y="53"/>
                  </a:lnTo>
                  <a:lnTo>
                    <a:pt x="11" y="45"/>
                  </a:lnTo>
                  <a:lnTo>
                    <a:pt x="4" y="42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15"/>
                  </a:lnTo>
                  <a:lnTo>
                    <a:pt x="8" y="8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4"/>
                  </a:lnTo>
                  <a:lnTo>
                    <a:pt x="49" y="4"/>
                  </a:lnTo>
                  <a:lnTo>
                    <a:pt x="53" y="8"/>
                  </a:lnTo>
                  <a:lnTo>
                    <a:pt x="53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6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13" name="Freeform 9"/>
            <p:cNvSpPr>
              <a:spLocks/>
            </p:cNvSpPr>
            <p:nvPr/>
          </p:nvSpPr>
          <p:spPr bwMode="auto">
            <a:xfrm>
              <a:off x="1741" y="1324"/>
              <a:ext cx="41" cy="135"/>
            </a:xfrm>
            <a:custGeom>
              <a:avLst/>
              <a:gdLst/>
              <a:ahLst/>
              <a:cxnLst>
                <a:cxn ang="0">
                  <a:pos x="41" y="131"/>
                </a:cxn>
                <a:cxn ang="0">
                  <a:pos x="41" y="135"/>
                </a:cxn>
                <a:cxn ang="0">
                  <a:pos x="30" y="131"/>
                </a:cxn>
                <a:cxn ang="0">
                  <a:pos x="22" y="123"/>
                </a:cxn>
                <a:cxn ang="0">
                  <a:pos x="11" y="112"/>
                </a:cxn>
                <a:cxn ang="0">
                  <a:pos x="7" y="97"/>
                </a:cxn>
                <a:cxn ang="0">
                  <a:pos x="0" y="82"/>
                </a:cxn>
                <a:cxn ang="0">
                  <a:pos x="0" y="67"/>
                </a:cxn>
                <a:cxn ang="0">
                  <a:pos x="0" y="52"/>
                </a:cxn>
                <a:cxn ang="0">
                  <a:pos x="4" y="41"/>
                </a:cxn>
                <a:cxn ang="0">
                  <a:pos x="11" y="26"/>
                </a:cxn>
                <a:cxn ang="0">
                  <a:pos x="19" y="15"/>
                </a:cxn>
                <a:cxn ang="0">
                  <a:pos x="30" y="7"/>
                </a:cxn>
                <a:cxn ang="0">
                  <a:pos x="41" y="0"/>
                </a:cxn>
                <a:cxn ang="0">
                  <a:pos x="41" y="3"/>
                </a:cxn>
                <a:cxn ang="0">
                  <a:pos x="34" y="11"/>
                </a:cxn>
                <a:cxn ang="0">
                  <a:pos x="26" y="18"/>
                </a:cxn>
                <a:cxn ang="0">
                  <a:pos x="19" y="26"/>
                </a:cxn>
                <a:cxn ang="0">
                  <a:pos x="19" y="41"/>
                </a:cxn>
                <a:cxn ang="0">
                  <a:pos x="15" y="52"/>
                </a:cxn>
                <a:cxn ang="0">
                  <a:pos x="15" y="67"/>
                </a:cxn>
                <a:cxn ang="0">
                  <a:pos x="15" y="82"/>
                </a:cxn>
                <a:cxn ang="0">
                  <a:pos x="15" y="93"/>
                </a:cxn>
                <a:cxn ang="0">
                  <a:pos x="19" y="105"/>
                </a:cxn>
                <a:cxn ang="0">
                  <a:pos x="22" y="112"/>
                </a:cxn>
                <a:cxn ang="0">
                  <a:pos x="22" y="116"/>
                </a:cxn>
                <a:cxn ang="0">
                  <a:pos x="30" y="123"/>
                </a:cxn>
                <a:cxn ang="0">
                  <a:pos x="34" y="127"/>
                </a:cxn>
                <a:cxn ang="0">
                  <a:pos x="41" y="131"/>
                </a:cxn>
              </a:cxnLst>
              <a:rect l="0" t="0" r="r" b="b"/>
              <a:pathLst>
                <a:path w="41" h="135">
                  <a:moveTo>
                    <a:pt x="41" y="131"/>
                  </a:moveTo>
                  <a:lnTo>
                    <a:pt x="41" y="135"/>
                  </a:lnTo>
                  <a:lnTo>
                    <a:pt x="30" y="131"/>
                  </a:lnTo>
                  <a:lnTo>
                    <a:pt x="22" y="123"/>
                  </a:lnTo>
                  <a:lnTo>
                    <a:pt x="11" y="112"/>
                  </a:lnTo>
                  <a:lnTo>
                    <a:pt x="7" y="97"/>
                  </a:lnTo>
                  <a:lnTo>
                    <a:pt x="0" y="82"/>
                  </a:lnTo>
                  <a:lnTo>
                    <a:pt x="0" y="67"/>
                  </a:lnTo>
                  <a:lnTo>
                    <a:pt x="0" y="52"/>
                  </a:lnTo>
                  <a:lnTo>
                    <a:pt x="4" y="41"/>
                  </a:lnTo>
                  <a:lnTo>
                    <a:pt x="11" y="26"/>
                  </a:lnTo>
                  <a:lnTo>
                    <a:pt x="19" y="15"/>
                  </a:lnTo>
                  <a:lnTo>
                    <a:pt x="30" y="7"/>
                  </a:lnTo>
                  <a:lnTo>
                    <a:pt x="41" y="0"/>
                  </a:lnTo>
                  <a:lnTo>
                    <a:pt x="41" y="3"/>
                  </a:lnTo>
                  <a:lnTo>
                    <a:pt x="34" y="11"/>
                  </a:lnTo>
                  <a:lnTo>
                    <a:pt x="26" y="18"/>
                  </a:lnTo>
                  <a:lnTo>
                    <a:pt x="19" y="26"/>
                  </a:lnTo>
                  <a:lnTo>
                    <a:pt x="19" y="41"/>
                  </a:lnTo>
                  <a:lnTo>
                    <a:pt x="15" y="52"/>
                  </a:lnTo>
                  <a:lnTo>
                    <a:pt x="15" y="67"/>
                  </a:lnTo>
                  <a:lnTo>
                    <a:pt x="15" y="82"/>
                  </a:lnTo>
                  <a:lnTo>
                    <a:pt x="15" y="93"/>
                  </a:lnTo>
                  <a:lnTo>
                    <a:pt x="19" y="105"/>
                  </a:lnTo>
                  <a:lnTo>
                    <a:pt x="22" y="112"/>
                  </a:lnTo>
                  <a:lnTo>
                    <a:pt x="22" y="116"/>
                  </a:lnTo>
                  <a:lnTo>
                    <a:pt x="30" y="123"/>
                  </a:lnTo>
                  <a:lnTo>
                    <a:pt x="34" y="127"/>
                  </a:lnTo>
                  <a:lnTo>
                    <a:pt x="41" y="1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14" name="Freeform 10"/>
            <p:cNvSpPr>
              <a:spLocks noEditPoints="1"/>
            </p:cNvSpPr>
            <p:nvPr/>
          </p:nvSpPr>
          <p:spPr bwMode="auto">
            <a:xfrm>
              <a:off x="1790" y="1324"/>
              <a:ext cx="67" cy="105"/>
            </a:xfrm>
            <a:custGeom>
              <a:avLst/>
              <a:gdLst/>
              <a:ahLst/>
              <a:cxnLst>
                <a:cxn ang="0">
                  <a:pos x="45" y="93"/>
                </a:cxn>
                <a:cxn ang="0">
                  <a:pos x="41" y="101"/>
                </a:cxn>
                <a:cxn ang="0">
                  <a:pos x="37" y="105"/>
                </a:cxn>
                <a:cxn ang="0">
                  <a:pos x="34" y="105"/>
                </a:cxn>
                <a:cxn ang="0">
                  <a:pos x="26" y="105"/>
                </a:cxn>
                <a:cxn ang="0">
                  <a:pos x="15" y="105"/>
                </a:cxn>
                <a:cxn ang="0">
                  <a:pos x="7" y="97"/>
                </a:cxn>
                <a:cxn ang="0">
                  <a:pos x="0" y="86"/>
                </a:cxn>
                <a:cxn ang="0">
                  <a:pos x="0" y="75"/>
                </a:cxn>
                <a:cxn ang="0">
                  <a:pos x="4" y="60"/>
                </a:cxn>
                <a:cxn ang="0">
                  <a:pos x="7" y="48"/>
                </a:cxn>
                <a:cxn ang="0">
                  <a:pos x="15" y="41"/>
                </a:cxn>
                <a:cxn ang="0">
                  <a:pos x="22" y="37"/>
                </a:cxn>
                <a:cxn ang="0">
                  <a:pos x="34" y="37"/>
                </a:cxn>
                <a:cxn ang="0">
                  <a:pos x="41" y="37"/>
                </a:cxn>
                <a:cxn ang="0">
                  <a:pos x="45" y="41"/>
                </a:cxn>
                <a:cxn ang="0">
                  <a:pos x="45" y="30"/>
                </a:cxn>
                <a:cxn ang="0">
                  <a:pos x="45" y="18"/>
                </a:cxn>
                <a:cxn ang="0">
                  <a:pos x="45" y="11"/>
                </a:cxn>
                <a:cxn ang="0">
                  <a:pos x="45" y="11"/>
                </a:cxn>
                <a:cxn ang="0">
                  <a:pos x="45" y="7"/>
                </a:cxn>
                <a:cxn ang="0">
                  <a:pos x="45" y="7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37" y="11"/>
                </a:cxn>
                <a:cxn ang="0">
                  <a:pos x="37" y="7"/>
                </a:cxn>
                <a:cxn ang="0">
                  <a:pos x="56" y="0"/>
                </a:cxn>
                <a:cxn ang="0">
                  <a:pos x="60" y="0"/>
                </a:cxn>
                <a:cxn ang="0">
                  <a:pos x="60" y="78"/>
                </a:cxn>
                <a:cxn ang="0">
                  <a:pos x="60" y="90"/>
                </a:cxn>
                <a:cxn ang="0">
                  <a:pos x="60" y="93"/>
                </a:cxn>
                <a:cxn ang="0">
                  <a:pos x="60" y="93"/>
                </a:cxn>
                <a:cxn ang="0">
                  <a:pos x="60" y="97"/>
                </a:cxn>
                <a:cxn ang="0">
                  <a:pos x="64" y="97"/>
                </a:cxn>
                <a:cxn ang="0">
                  <a:pos x="64" y="97"/>
                </a:cxn>
                <a:cxn ang="0">
                  <a:pos x="64" y="97"/>
                </a:cxn>
                <a:cxn ang="0">
                  <a:pos x="67" y="97"/>
                </a:cxn>
                <a:cxn ang="0">
                  <a:pos x="67" y="97"/>
                </a:cxn>
                <a:cxn ang="0">
                  <a:pos x="49" y="105"/>
                </a:cxn>
                <a:cxn ang="0">
                  <a:pos x="45" y="105"/>
                </a:cxn>
                <a:cxn ang="0">
                  <a:pos x="45" y="93"/>
                </a:cxn>
                <a:cxn ang="0">
                  <a:pos x="45" y="90"/>
                </a:cxn>
                <a:cxn ang="0">
                  <a:pos x="45" y="56"/>
                </a:cxn>
                <a:cxn ang="0">
                  <a:pos x="45" y="52"/>
                </a:cxn>
                <a:cxn ang="0">
                  <a:pos x="45" y="48"/>
                </a:cxn>
                <a:cxn ang="0">
                  <a:pos x="41" y="45"/>
                </a:cxn>
                <a:cxn ang="0">
                  <a:pos x="37" y="41"/>
                </a:cxn>
                <a:cxn ang="0">
                  <a:pos x="34" y="41"/>
                </a:cxn>
                <a:cxn ang="0">
                  <a:pos x="30" y="41"/>
                </a:cxn>
                <a:cxn ang="0">
                  <a:pos x="26" y="41"/>
                </a:cxn>
                <a:cxn ang="0">
                  <a:pos x="19" y="45"/>
                </a:cxn>
                <a:cxn ang="0">
                  <a:pos x="15" y="56"/>
                </a:cxn>
                <a:cxn ang="0">
                  <a:pos x="11" y="67"/>
                </a:cxn>
                <a:cxn ang="0">
                  <a:pos x="15" y="78"/>
                </a:cxn>
                <a:cxn ang="0">
                  <a:pos x="19" y="90"/>
                </a:cxn>
                <a:cxn ang="0">
                  <a:pos x="26" y="93"/>
                </a:cxn>
                <a:cxn ang="0">
                  <a:pos x="34" y="97"/>
                </a:cxn>
                <a:cxn ang="0">
                  <a:pos x="41" y="93"/>
                </a:cxn>
                <a:cxn ang="0">
                  <a:pos x="45" y="90"/>
                </a:cxn>
              </a:cxnLst>
              <a:rect l="0" t="0" r="r" b="b"/>
              <a:pathLst>
                <a:path w="67" h="105">
                  <a:moveTo>
                    <a:pt x="45" y="93"/>
                  </a:moveTo>
                  <a:lnTo>
                    <a:pt x="41" y="101"/>
                  </a:lnTo>
                  <a:lnTo>
                    <a:pt x="37" y="105"/>
                  </a:lnTo>
                  <a:lnTo>
                    <a:pt x="34" y="105"/>
                  </a:lnTo>
                  <a:lnTo>
                    <a:pt x="26" y="105"/>
                  </a:lnTo>
                  <a:lnTo>
                    <a:pt x="15" y="105"/>
                  </a:lnTo>
                  <a:lnTo>
                    <a:pt x="7" y="97"/>
                  </a:lnTo>
                  <a:lnTo>
                    <a:pt x="0" y="86"/>
                  </a:lnTo>
                  <a:lnTo>
                    <a:pt x="0" y="75"/>
                  </a:lnTo>
                  <a:lnTo>
                    <a:pt x="4" y="60"/>
                  </a:lnTo>
                  <a:lnTo>
                    <a:pt x="7" y="48"/>
                  </a:lnTo>
                  <a:lnTo>
                    <a:pt x="15" y="41"/>
                  </a:lnTo>
                  <a:lnTo>
                    <a:pt x="22" y="37"/>
                  </a:lnTo>
                  <a:lnTo>
                    <a:pt x="34" y="37"/>
                  </a:lnTo>
                  <a:lnTo>
                    <a:pt x="41" y="37"/>
                  </a:lnTo>
                  <a:lnTo>
                    <a:pt x="45" y="41"/>
                  </a:lnTo>
                  <a:lnTo>
                    <a:pt x="45" y="30"/>
                  </a:lnTo>
                  <a:lnTo>
                    <a:pt x="45" y="18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37" y="11"/>
                  </a:lnTo>
                  <a:lnTo>
                    <a:pt x="37" y="7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0" y="78"/>
                  </a:lnTo>
                  <a:lnTo>
                    <a:pt x="60" y="90"/>
                  </a:lnTo>
                  <a:lnTo>
                    <a:pt x="60" y="93"/>
                  </a:lnTo>
                  <a:lnTo>
                    <a:pt x="60" y="93"/>
                  </a:lnTo>
                  <a:lnTo>
                    <a:pt x="60" y="97"/>
                  </a:lnTo>
                  <a:lnTo>
                    <a:pt x="64" y="97"/>
                  </a:lnTo>
                  <a:lnTo>
                    <a:pt x="64" y="97"/>
                  </a:lnTo>
                  <a:lnTo>
                    <a:pt x="64" y="97"/>
                  </a:lnTo>
                  <a:lnTo>
                    <a:pt x="67" y="97"/>
                  </a:lnTo>
                  <a:lnTo>
                    <a:pt x="67" y="97"/>
                  </a:lnTo>
                  <a:lnTo>
                    <a:pt x="49" y="105"/>
                  </a:lnTo>
                  <a:lnTo>
                    <a:pt x="45" y="105"/>
                  </a:lnTo>
                  <a:lnTo>
                    <a:pt x="45" y="93"/>
                  </a:lnTo>
                  <a:close/>
                  <a:moveTo>
                    <a:pt x="45" y="90"/>
                  </a:moveTo>
                  <a:lnTo>
                    <a:pt x="45" y="56"/>
                  </a:lnTo>
                  <a:lnTo>
                    <a:pt x="45" y="52"/>
                  </a:lnTo>
                  <a:lnTo>
                    <a:pt x="45" y="48"/>
                  </a:lnTo>
                  <a:lnTo>
                    <a:pt x="41" y="45"/>
                  </a:lnTo>
                  <a:lnTo>
                    <a:pt x="37" y="41"/>
                  </a:lnTo>
                  <a:lnTo>
                    <a:pt x="34" y="41"/>
                  </a:lnTo>
                  <a:lnTo>
                    <a:pt x="30" y="41"/>
                  </a:lnTo>
                  <a:lnTo>
                    <a:pt x="26" y="41"/>
                  </a:lnTo>
                  <a:lnTo>
                    <a:pt x="19" y="45"/>
                  </a:lnTo>
                  <a:lnTo>
                    <a:pt x="15" y="56"/>
                  </a:lnTo>
                  <a:lnTo>
                    <a:pt x="11" y="67"/>
                  </a:lnTo>
                  <a:lnTo>
                    <a:pt x="15" y="78"/>
                  </a:lnTo>
                  <a:lnTo>
                    <a:pt x="19" y="90"/>
                  </a:lnTo>
                  <a:lnTo>
                    <a:pt x="26" y="93"/>
                  </a:lnTo>
                  <a:lnTo>
                    <a:pt x="34" y="97"/>
                  </a:lnTo>
                  <a:lnTo>
                    <a:pt x="41" y="93"/>
                  </a:lnTo>
                  <a:lnTo>
                    <a:pt x="45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15" name="Freeform 11"/>
            <p:cNvSpPr>
              <a:spLocks/>
            </p:cNvSpPr>
            <p:nvPr/>
          </p:nvSpPr>
          <p:spPr bwMode="auto">
            <a:xfrm>
              <a:off x="1861" y="1361"/>
              <a:ext cx="71" cy="6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41"/>
                </a:cxn>
                <a:cxn ang="0">
                  <a:pos x="64" y="49"/>
                </a:cxn>
                <a:cxn ang="0">
                  <a:pos x="64" y="56"/>
                </a:cxn>
                <a:cxn ang="0">
                  <a:pos x="64" y="56"/>
                </a:cxn>
                <a:cxn ang="0">
                  <a:pos x="64" y="60"/>
                </a:cxn>
                <a:cxn ang="0">
                  <a:pos x="68" y="60"/>
                </a:cxn>
                <a:cxn ang="0">
                  <a:pos x="68" y="60"/>
                </a:cxn>
                <a:cxn ang="0">
                  <a:pos x="68" y="60"/>
                </a:cxn>
                <a:cxn ang="0">
                  <a:pos x="71" y="60"/>
                </a:cxn>
                <a:cxn ang="0">
                  <a:pos x="71" y="60"/>
                </a:cxn>
                <a:cxn ang="0">
                  <a:pos x="53" y="68"/>
                </a:cxn>
                <a:cxn ang="0">
                  <a:pos x="49" y="68"/>
                </a:cxn>
                <a:cxn ang="0">
                  <a:pos x="49" y="53"/>
                </a:cxn>
                <a:cxn ang="0">
                  <a:pos x="41" y="64"/>
                </a:cxn>
                <a:cxn ang="0">
                  <a:pos x="38" y="68"/>
                </a:cxn>
                <a:cxn ang="0">
                  <a:pos x="34" y="68"/>
                </a:cxn>
                <a:cxn ang="0">
                  <a:pos x="26" y="68"/>
                </a:cxn>
                <a:cxn ang="0">
                  <a:pos x="23" y="68"/>
                </a:cxn>
                <a:cxn ang="0">
                  <a:pos x="19" y="64"/>
                </a:cxn>
                <a:cxn ang="0">
                  <a:pos x="15" y="60"/>
                </a:cxn>
                <a:cxn ang="0">
                  <a:pos x="11" y="56"/>
                </a:cxn>
                <a:cxn ang="0">
                  <a:pos x="11" y="53"/>
                </a:cxn>
                <a:cxn ang="0">
                  <a:pos x="11" y="41"/>
                </a:cxn>
                <a:cxn ang="0">
                  <a:pos x="11" y="11"/>
                </a:cxn>
                <a:cxn ang="0">
                  <a:pos x="11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" y="0"/>
                </a:cxn>
                <a:cxn ang="0">
                  <a:pos x="23" y="45"/>
                </a:cxn>
                <a:cxn ang="0">
                  <a:pos x="23" y="53"/>
                </a:cxn>
                <a:cxn ang="0">
                  <a:pos x="26" y="56"/>
                </a:cxn>
                <a:cxn ang="0">
                  <a:pos x="30" y="60"/>
                </a:cxn>
                <a:cxn ang="0">
                  <a:pos x="34" y="60"/>
                </a:cxn>
                <a:cxn ang="0">
                  <a:pos x="38" y="60"/>
                </a:cxn>
                <a:cxn ang="0">
                  <a:pos x="41" y="56"/>
                </a:cxn>
                <a:cxn ang="0">
                  <a:pos x="45" y="56"/>
                </a:cxn>
                <a:cxn ang="0">
                  <a:pos x="49" y="49"/>
                </a:cxn>
                <a:cxn ang="0">
                  <a:pos x="49" y="11"/>
                </a:cxn>
                <a:cxn ang="0">
                  <a:pos x="49" y="8"/>
                </a:cxn>
                <a:cxn ang="0">
                  <a:pos x="49" y="4"/>
                </a:cxn>
                <a:cxn ang="0">
                  <a:pos x="45" y="4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64" y="0"/>
                </a:cxn>
              </a:cxnLst>
              <a:rect l="0" t="0" r="r" b="b"/>
              <a:pathLst>
                <a:path w="71" h="68">
                  <a:moveTo>
                    <a:pt x="64" y="0"/>
                  </a:moveTo>
                  <a:lnTo>
                    <a:pt x="64" y="41"/>
                  </a:lnTo>
                  <a:lnTo>
                    <a:pt x="64" y="49"/>
                  </a:lnTo>
                  <a:lnTo>
                    <a:pt x="64" y="56"/>
                  </a:lnTo>
                  <a:lnTo>
                    <a:pt x="64" y="56"/>
                  </a:lnTo>
                  <a:lnTo>
                    <a:pt x="64" y="60"/>
                  </a:lnTo>
                  <a:lnTo>
                    <a:pt x="68" y="60"/>
                  </a:lnTo>
                  <a:lnTo>
                    <a:pt x="68" y="60"/>
                  </a:lnTo>
                  <a:lnTo>
                    <a:pt x="68" y="60"/>
                  </a:lnTo>
                  <a:lnTo>
                    <a:pt x="71" y="60"/>
                  </a:lnTo>
                  <a:lnTo>
                    <a:pt x="71" y="60"/>
                  </a:lnTo>
                  <a:lnTo>
                    <a:pt x="53" y="68"/>
                  </a:lnTo>
                  <a:lnTo>
                    <a:pt x="49" y="68"/>
                  </a:lnTo>
                  <a:lnTo>
                    <a:pt x="49" y="53"/>
                  </a:lnTo>
                  <a:lnTo>
                    <a:pt x="41" y="64"/>
                  </a:lnTo>
                  <a:lnTo>
                    <a:pt x="38" y="68"/>
                  </a:lnTo>
                  <a:lnTo>
                    <a:pt x="34" y="68"/>
                  </a:lnTo>
                  <a:lnTo>
                    <a:pt x="26" y="68"/>
                  </a:lnTo>
                  <a:lnTo>
                    <a:pt x="23" y="68"/>
                  </a:lnTo>
                  <a:lnTo>
                    <a:pt x="19" y="64"/>
                  </a:lnTo>
                  <a:lnTo>
                    <a:pt x="15" y="60"/>
                  </a:lnTo>
                  <a:lnTo>
                    <a:pt x="11" y="56"/>
                  </a:lnTo>
                  <a:lnTo>
                    <a:pt x="11" y="53"/>
                  </a:lnTo>
                  <a:lnTo>
                    <a:pt x="11" y="41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45"/>
                  </a:lnTo>
                  <a:lnTo>
                    <a:pt x="23" y="53"/>
                  </a:lnTo>
                  <a:lnTo>
                    <a:pt x="26" y="56"/>
                  </a:lnTo>
                  <a:lnTo>
                    <a:pt x="30" y="60"/>
                  </a:lnTo>
                  <a:lnTo>
                    <a:pt x="34" y="60"/>
                  </a:lnTo>
                  <a:lnTo>
                    <a:pt x="38" y="60"/>
                  </a:lnTo>
                  <a:lnTo>
                    <a:pt x="41" y="56"/>
                  </a:lnTo>
                  <a:lnTo>
                    <a:pt x="45" y="56"/>
                  </a:lnTo>
                  <a:lnTo>
                    <a:pt x="49" y="49"/>
                  </a:lnTo>
                  <a:lnTo>
                    <a:pt x="49" y="11"/>
                  </a:lnTo>
                  <a:lnTo>
                    <a:pt x="49" y="8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16" name="Freeform 12"/>
            <p:cNvSpPr>
              <a:spLocks/>
            </p:cNvSpPr>
            <p:nvPr/>
          </p:nvSpPr>
          <p:spPr bwMode="auto">
            <a:xfrm>
              <a:off x="1936" y="1361"/>
              <a:ext cx="113" cy="68"/>
            </a:xfrm>
            <a:custGeom>
              <a:avLst/>
              <a:gdLst/>
              <a:ahLst/>
              <a:cxnLst>
                <a:cxn ang="0">
                  <a:pos x="26" y="8"/>
                </a:cxn>
                <a:cxn ang="0">
                  <a:pos x="34" y="4"/>
                </a:cxn>
                <a:cxn ang="0">
                  <a:pos x="41" y="0"/>
                </a:cxn>
                <a:cxn ang="0">
                  <a:pos x="53" y="0"/>
                </a:cxn>
                <a:cxn ang="0">
                  <a:pos x="60" y="8"/>
                </a:cxn>
                <a:cxn ang="0">
                  <a:pos x="68" y="8"/>
                </a:cxn>
                <a:cxn ang="0">
                  <a:pos x="79" y="0"/>
                </a:cxn>
                <a:cxn ang="0">
                  <a:pos x="90" y="0"/>
                </a:cxn>
                <a:cxn ang="0">
                  <a:pos x="98" y="4"/>
                </a:cxn>
                <a:cxn ang="0">
                  <a:pos x="101" y="15"/>
                </a:cxn>
                <a:cxn ang="0">
                  <a:pos x="105" y="53"/>
                </a:cxn>
                <a:cxn ang="0">
                  <a:pos x="105" y="60"/>
                </a:cxn>
                <a:cxn ang="0">
                  <a:pos x="105" y="64"/>
                </a:cxn>
                <a:cxn ang="0">
                  <a:pos x="113" y="68"/>
                </a:cxn>
                <a:cxn ang="0">
                  <a:pos x="83" y="68"/>
                </a:cxn>
                <a:cxn ang="0">
                  <a:pos x="83" y="68"/>
                </a:cxn>
                <a:cxn ang="0">
                  <a:pos x="90" y="64"/>
                </a:cxn>
                <a:cxn ang="0">
                  <a:pos x="90" y="60"/>
                </a:cxn>
                <a:cxn ang="0">
                  <a:pos x="90" y="53"/>
                </a:cxn>
                <a:cxn ang="0">
                  <a:pos x="90" y="15"/>
                </a:cxn>
                <a:cxn ang="0">
                  <a:pos x="86" y="8"/>
                </a:cxn>
                <a:cxn ang="0">
                  <a:pos x="75" y="8"/>
                </a:cxn>
                <a:cxn ang="0">
                  <a:pos x="68" y="11"/>
                </a:cxn>
                <a:cxn ang="0">
                  <a:pos x="64" y="19"/>
                </a:cxn>
                <a:cxn ang="0">
                  <a:pos x="64" y="53"/>
                </a:cxn>
                <a:cxn ang="0">
                  <a:pos x="64" y="60"/>
                </a:cxn>
                <a:cxn ang="0">
                  <a:pos x="68" y="64"/>
                </a:cxn>
                <a:cxn ang="0">
                  <a:pos x="71" y="68"/>
                </a:cxn>
                <a:cxn ang="0">
                  <a:pos x="41" y="68"/>
                </a:cxn>
                <a:cxn ang="0">
                  <a:pos x="45" y="64"/>
                </a:cxn>
                <a:cxn ang="0">
                  <a:pos x="49" y="64"/>
                </a:cxn>
                <a:cxn ang="0">
                  <a:pos x="49" y="56"/>
                </a:cxn>
                <a:cxn ang="0">
                  <a:pos x="49" y="23"/>
                </a:cxn>
                <a:cxn ang="0">
                  <a:pos x="49" y="11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3" y="15"/>
                </a:cxn>
                <a:cxn ang="0">
                  <a:pos x="23" y="56"/>
                </a:cxn>
                <a:cxn ang="0">
                  <a:pos x="23" y="64"/>
                </a:cxn>
                <a:cxn ang="0">
                  <a:pos x="26" y="64"/>
                </a:cxn>
                <a:cxn ang="0">
                  <a:pos x="30" y="68"/>
                </a:cxn>
                <a:cxn ang="0">
                  <a:pos x="0" y="68"/>
                </a:cxn>
                <a:cxn ang="0">
                  <a:pos x="8" y="64"/>
                </a:cxn>
                <a:cxn ang="0">
                  <a:pos x="8" y="60"/>
                </a:cxn>
                <a:cxn ang="0">
                  <a:pos x="11" y="53"/>
                </a:cxn>
                <a:cxn ang="0">
                  <a:pos x="11" y="15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23" y="0"/>
                </a:cxn>
              </a:cxnLst>
              <a:rect l="0" t="0" r="r" b="b"/>
              <a:pathLst>
                <a:path w="113" h="68">
                  <a:moveTo>
                    <a:pt x="23" y="15"/>
                  </a:moveTo>
                  <a:lnTo>
                    <a:pt x="26" y="8"/>
                  </a:lnTo>
                  <a:lnTo>
                    <a:pt x="30" y="4"/>
                  </a:lnTo>
                  <a:lnTo>
                    <a:pt x="34" y="4"/>
                  </a:lnTo>
                  <a:lnTo>
                    <a:pt x="38" y="0"/>
                  </a:lnTo>
                  <a:lnTo>
                    <a:pt x="41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8"/>
                  </a:lnTo>
                  <a:lnTo>
                    <a:pt x="64" y="15"/>
                  </a:lnTo>
                  <a:lnTo>
                    <a:pt x="68" y="8"/>
                  </a:lnTo>
                  <a:lnTo>
                    <a:pt x="75" y="0"/>
                  </a:lnTo>
                  <a:lnTo>
                    <a:pt x="79" y="0"/>
                  </a:lnTo>
                  <a:lnTo>
                    <a:pt x="86" y="0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4"/>
                  </a:lnTo>
                  <a:lnTo>
                    <a:pt x="101" y="11"/>
                  </a:lnTo>
                  <a:lnTo>
                    <a:pt x="101" y="15"/>
                  </a:lnTo>
                  <a:lnTo>
                    <a:pt x="105" y="23"/>
                  </a:lnTo>
                  <a:lnTo>
                    <a:pt x="105" y="53"/>
                  </a:lnTo>
                  <a:lnTo>
                    <a:pt x="105" y="56"/>
                  </a:lnTo>
                  <a:lnTo>
                    <a:pt x="105" y="60"/>
                  </a:lnTo>
                  <a:lnTo>
                    <a:pt x="105" y="64"/>
                  </a:lnTo>
                  <a:lnTo>
                    <a:pt x="105" y="64"/>
                  </a:lnTo>
                  <a:lnTo>
                    <a:pt x="109" y="64"/>
                  </a:lnTo>
                  <a:lnTo>
                    <a:pt x="113" y="68"/>
                  </a:lnTo>
                  <a:lnTo>
                    <a:pt x="113" y="68"/>
                  </a:lnTo>
                  <a:lnTo>
                    <a:pt x="83" y="68"/>
                  </a:lnTo>
                  <a:lnTo>
                    <a:pt x="83" y="68"/>
                  </a:lnTo>
                  <a:lnTo>
                    <a:pt x="83" y="68"/>
                  </a:lnTo>
                  <a:lnTo>
                    <a:pt x="86" y="64"/>
                  </a:lnTo>
                  <a:lnTo>
                    <a:pt x="90" y="64"/>
                  </a:lnTo>
                  <a:lnTo>
                    <a:pt x="90" y="64"/>
                  </a:lnTo>
                  <a:lnTo>
                    <a:pt x="90" y="60"/>
                  </a:lnTo>
                  <a:lnTo>
                    <a:pt x="90" y="56"/>
                  </a:lnTo>
                  <a:lnTo>
                    <a:pt x="90" y="53"/>
                  </a:lnTo>
                  <a:lnTo>
                    <a:pt x="90" y="23"/>
                  </a:lnTo>
                  <a:lnTo>
                    <a:pt x="90" y="15"/>
                  </a:lnTo>
                  <a:lnTo>
                    <a:pt x="90" y="11"/>
                  </a:lnTo>
                  <a:lnTo>
                    <a:pt x="86" y="8"/>
                  </a:lnTo>
                  <a:lnTo>
                    <a:pt x="79" y="8"/>
                  </a:lnTo>
                  <a:lnTo>
                    <a:pt x="75" y="8"/>
                  </a:lnTo>
                  <a:lnTo>
                    <a:pt x="71" y="11"/>
                  </a:lnTo>
                  <a:lnTo>
                    <a:pt x="68" y="11"/>
                  </a:lnTo>
                  <a:lnTo>
                    <a:pt x="64" y="15"/>
                  </a:lnTo>
                  <a:lnTo>
                    <a:pt x="64" y="19"/>
                  </a:lnTo>
                  <a:lnTo>
                    <a:pt x="64" y="23"/>
                  </a:lnTo>
                  <a:lnTo>
                    <a:pt x="64" y="53"/>
                  </a:lnTo>
                  <a:lnTo>
                    <a:pt x="64" y="56"/>
                  </a:lnTo>
                  <a:lnTo>
                    <a:pt x="64" y="60"/>
                  </a:lnTo>
                  <a:lnTo>
                    <a:pt x="64" y="6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71" y="68"/>
                  </a:lnTo>
                  <a:lnTo>
                    <a:pt x="71" y="68"/>
                  </a:lnTo>
                  <a:lnTo>
                    <a:pt x="41" y="68"/>
                  </a:lnTo>
                  <a:lnTo>
                    <a:pt x="41" y="68"/>
                  </a:lnTo>
                  <a:lnTo>
                    <a:pt x="45" y="64"/>
                  </a:lnTo>
                  <a:lnTo>
                    <a:pt x="49" y="64"/>
                  </a:lnTo>
                  <a:lnTo>
                    <a:pt x="49" y="64"/>
                  </a:lnTo>
                  <a:lnTo>
                    <a:pt x="49" y="60"/>
                  </a:lnTo>
                  <a:lnTo>
                    <a:pt x="49" y="56"/>
                  </a:lnTo>
                  <a:lnTo>
                    <a:pt x="49" y="53"/>
                  </a:lnTo>
                  <a:lnTo>
                    <a:pt x="49" y="23"/>
                  </a:lnTo>
                  <a:lnTo>
                    <a:pt x="49" y="19"/>
                  </a:lnTo>
                  <a:lnTo>
                    <a:pt x="49" y="11"/>
                  </a:lnTo>
                  <a:lnTo>
                    <a:pt x="45" y="8"/>
                  </a:lnTo>
                  <a:lnTo>
                    <a:pt x="38" y="8"/>
                  </a:lnTo>
                  <a:lnTo>
                    <a:pt x="34" y="8"/>
                  </a:lnTo>
                  <a:lnTo>
                    <a:pt x="30" y="11"/>
                  </a:lnTo>
                  <a:lnTo>
                    <a:pt x="26" y="15"/>
                  </a:lnTo>
                  <a:lnTo>
                    <a:pt x="23" y="15"/>
                  </a:lnTo>
                  <a:lnTo>
                    <a:pt x="23" y="53"/>
                  </a:lnTo>
                  <a:lnTo>
                    <a:pt x="23" y="56"/>
                  </a:lnTo>
                  <a:lnTo>
                    <a:pt x="23" y="60"/>
                  </a:lnTo>
                  <a:lnTo>
                    <a:pt x="23" y="64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4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0"/>
                  </a:lnTo>
                  <a:lnTo>
                    <a:pt x="11" y="56"/>
                  </a:lnTo>
                  <a:lnTo>
                    <a:pt x="11" y="53"/>
                  </a:lnTo>
                  <a:lnTo>
                    <a:pt x="11" y="26"/>
                  </a:lnTo>
                  <a:lnTo>
                    <a:pt x="11" y="15"/>
                  </a:lnTo>
                  <a:lnTo>
                    <a:pt x="8" y="11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3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17" name="Freeform 13"/>
            <p:cNvSpPr>
              <a:spLocks noEditPoints="1"/>
            </p:cNvSpPr>
            <p:nvPr/>
          </p:nvSpPr>
          <p:spPr bwMode="auto">
            <a:xfrm>
              <a:off x="2049" y="1361"/>
              <a:ext cx="75" cy="10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6" y="15"/>
                </a:cxn>
                <a:cxn ang="0">
                  <a:pos x="37" y="4"/>
                </a:cxn>
                <a:cxn ang="0">
                  <a:pos x="48" y="0"/>
                </a:cxn>
                <a:cxn ang="0">
                  <a:pos x="63" y="8"/>
                </a:cxn>
                <a:cxn ang="0">
                  <a:pos x="75" y="30"/>
                </a:cxn>
                <a:cxn ang="0">
                  <a:pos x="67" y="53"/>
                </a:cxn>
                <a:cxn ang="0">
                  <a:pos x="52" y="68"/>
                </a:cxn>
                <a:cxn ang="0">
                  <a:pos x="37" y="68"/>
                </a:cxn>
                <a:cxn ang="0">
                  <a:pos x="30" y="64"/>
                </a:cxn>
                <a:cxn ang="0">
                  <a:pos x="26" y="86"/>
                </a:cxn>
                <a:cxn ang="0">
                  <a:pos x="26" y="94"/>
                </a:cxn>
                <a:cxn ang="0">
                  <a:pos x="30" y="98"/>
                </a:cxn>
                <a:cxn ang="0">
                  <a:pos x="37" y="98"/>
                </a:cxn>
                <a:cxn ang="0">
                  <a:pos x="0" y="101"/>
                </a:cxn>
                <a:cxn ang="0">
                  <a:pos x="3" y="98"/>
                </a:cxn>
                <a:cxn ang="0">
                  <a:pos x="11" y="98"/>
                </a:cxn>
                <a:cxn ang="0">
                  <a:pos x="15" y="94"/>
                </a:cxn>
                <a:cxn ang="0">
                  <a:pos x="15" y="86"/>
                </a:cxn>
                <a:cxn ang="0">
                  <a:pos x="15" y="15"/>
                </a:cxn>
                <a:cxn ang="0">
                  <a:pos x="15" y="8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3" y="8"/>
                </a:cxn>
                <a:cxn ang="0">
                  <a:pos x="26" y="45"/>
                </a:cxn>
                <a:cxn ang="0">
                  <a:pos x="26" y="53"/>
                </a:cxn>
                <a:cxn ang="0">
                  <a:pos x="33" y="60"/>
                </a:cxn>
                <a:cxn ang="0">
                  <a:pos x="41" y="64"/>
                </a:cxn>
                <a:cxn ang="0">
                  <a:pos x="56" y="60"/>
                </a:cxn>
                <a:cxn ang="0">
                  <a:pos x="60" y="38"/>
                </a:cxn>
                <a:cxn ang="0">
                  <a:pos x="52" y="15"/>
                </a:cxn>
                <a:cxn ang="0">
                  <a:pos x="41" y="11"/>
                </a:cxn>
                <a:cxn ang="0">
                  <a:pos x="37" y="11"/>
                </a:cxn>
                <a:cxn ang="0">
                  <a:pos x="26" y="19"/>
                </a:cxn>
              </a:cxnLst>
              <a:rect l="0" t="0" r="r" b="b"/>
              <a:pathLst>
                <a:path w="75" h="101">
                  <a:moveTo>
                    <a:pt x="3" y="8"/>
                  </a:moveTo>
                  <a:lnTo>
                    <a:pt x="22" y="0"/>
                  </a:lnTo>
                  <a:lnTo>
                    <a:pt x="26" y="0"/>
                  </a:lnTo>
                  <a:lnTo>
                    <a:pt x="26" y="15"/>
                  </a:lnTo>
                  <a:lnTo>
                    <a:pt x="33" y="8"/>
                  </a:lnTo>
                  <a:lnTo>
                    <a:pt x="37" y="4"/>
                  </a:lnTo>
                  <a:lnTo>
                    <a:pt x="41" y="0"/>
                  </a:lnTo>
                  <a:lnTo>
                    <a:pt x="48" y="0"/>
                  </a:lnTo>
                  <a:lnTo>
                    <a:pt x="56" y="0"/>
                  </a:lnTo>
                  <a:lnTo>
                    <a:pt x="63" y="8"/>
                  </a:lnTo>
                  <a:lnTo>
                    <a:pt x="71" y="19"/>
                  </a:lnTo>
                  <a:lnTo>
                    <a:pt x="75" y="30"/>
                  </a:lnTo>
                  <a:lnTo>
                    <a:pt x="71" y="41"/>
                  </a:lnTo>
                  <a:lnTo>
                    <a:pt x="67" y="53"/>
                  </a:lnTo>
                  <a:lnTo>
                    <a:pt x="63" y="60"/>
                  </a:lnTo>
                  <a:lnTo>
                    <a:pt x="52" y="68"/>
                  </a:lnTo>
                  <a:lnTo>
                    <a:pt x="41" y="68"/>
                  </a:lnTo>
                  <a:lnTo>
                    <a:pt x="37" y="68"/>
                  </a:lnTo>
                  <a:lnTo>
                    <a:pt x="33" y="68"/>
                  </a:lnTo>
                  <a:lnTo>
                    <a:pt x="30" y="64"/>
                  </a:lnTo>
                  <a:lnTo>
                    <a:pt x="26" y="64"/>
                  </a:lnTo>
                  <a:lnTo>
                    <a:pt x="26" y="86"/>
                  </a:lnTo>
                  <a:lnTo>
                    <a:pt x="26" y="90"/>
                  </a:lnTo>
                  <a:lnTo>
                    <a:pt x="26" y="94"/>
                  </a:lnTo>
                  <a:lnTo>
                    <a:pt x="30" y="98"/>
                  </a:lnTo>
                  <a:lnTo>
                    <a:pt x="30" y="98"/>
                  </a:lnTo>
                  <a:lnTo>
                    <a:pt x="33" y="98"/>
                  </a:lnTo>
                  <a:lnTo>
                    <a:pt x="37" y="98"/>
                  </a:lnTo>
                  <a:lnTo>
                    <a:pt x="37" y="101"/>
                  </a:lnTo>
                  <a:lnTo>
                    <a:pt x="0" y="101"/>
                  </a:lnTo>
                  <a:lnTo>
                    <a:pt x="0" y="98"/>
                  </a:lnTo>
                  <a:lnTo>
                    <a:pt x="3" y="98"/>
                  </a:lnTo>
                  <a:lnTo>
                    <a:pt x="7" y="98"/>
                  </a:lnTo>
                  <a:lnTo>
                    <a:pt x="11" y="98"/>
                  </a:lnTo>
                  <a:lnTo>
                    <a:pt x="11" y="98"/>
                  </a:lnTo>
                  <a:lnTo>
                    <a:pt x="15" y="94"/>
                  </a:lnTo>
                  <a:lnTo>
                    <a:pt x="15" y="90"/>
                  </a:lnTo>
                  <a:lnTo>
                    <a:pt x="15" y="86"/>
                  </a:lnTo>
                  <a:lnTo>
                    <a:pt x="15" y="19"/>
                  </a:lnTo>
                  <a:lnTo>
                    <a:pt x="15" y="15"/>
                  </a:lnTo>
                  <a:lnTo>
                    <a:pt x="15" y="11"/>
                  </a:lnTo>
                  <a:lnTo>
                    <a:pt x="15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3" y="8"/>
                  </a:lnTo>
                  <a:close/>
                  <a:moveTo>
                    <a:pt x="26" y="19"/>
                  </a:moveTo>
                  <a:lnTo>
                    <a:pt x="26" y="45"/>
                  </a:lnTo>
                  <a:lnTo>
                    <a:pt x="26" y="49"/>
                  </a:lnTo>
                  <a:lnTo>
                    <a:pt x="26" y="53"/>
                  </a:lnTo>
                  <a:lnTo>
                    <a:pt x="30" y="56"/>
                  </a:lnTo>
                  <a:lnTo>
                    <a:pt x="33" y="60"/>
                  </a:lnTo>
                  <a:lnTo>
                    <a:pt x="37" y="64"/>
                  </a:lnTo>
                  <a:lnTo>
                    <a:pt x="41" y="64"/>
                  </a:lnTo>
                  <a:lnTo>
                    <a:pt x="48" y="64"/>
                  </a:lnTo>
                  <a:lnTo>
                    <a:pt x="56" y="60"/>
                  </a:lnTo>
                  <a:lnTo>
                    <a:pt x="60" y="49"/>
                  </a:lnTo>
                  <a:lnTo>
                    <a:pt x="60" y="38"/>
                  </a:lnTo>
                  <a:lnTo>
                    <a:pt x="60" y="26"/>
                  </a:lnTo>
                  <a:lnTo>
                    <a:pt x="52" y="15"/>
                  </a:lnTo>
                  <a:lnTo>
                    <a:pt x="48" y="11"/>
                  </a:lnTo>
                  <a:lnTo>
                    <a:pt x="41" y="11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33" y="15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18" name="Freeform 14"/>
            <p:cNvSpPr>
              <a:spLocks noEditPoints="1"/>
            </p:cNvSpPr>
            <p:nvPr/>
          </p:nvSpPr>
          <p:spPr bwMode="auto">
            <a:xfrm>
              <a:off x="2131" y="1361"/>
              <a:ext cx="56" cy="68"/>
            </a:xfrm>
            <a:custGeom>
              <a:avLst/>
              <a:gdLst/>
              <a:ahLst/>
              <a:cxnLst>
                <a:cxn ang="0">
                  <a:pos x="11" y="26"/>
                </a:cxn>
                <a:cxn ang="0">
                  <a:pos x="15" y="38"/>
                </a:cxn>
                <a:cxn ang="0">
                  <a:pos x="19" y="49"/>
                </a:cxn>
                <a:cxn ang="0">
                  <a:pos x="26" y="53"/>
                </a:cxn>
                <a:cxn ang="0">
                  <a:pos x="38" y="56"/>
                </a:cxn>
                <a:cxn ang="0">
                  <a:pos x="41" y="56"/>
                </a:cxn>
                <a:cxn ang="0">
                  <a:pos x="49" y="53"/>
                </a:cxn>
                <a:cxn ang="0">
                  <a:pos x="53" y="49"/>
                </a:cxn>
                <a:cxn ang="0">
                  <a:pos x="56" y="41"/>
                </a:cxn>
                <a:cxn ang="0">
                  <a:pos x="56" y="41"/>
                </a:cxn>
                <a:cxn ang="0">
                  <a:pos x="53" y="53"/>
                </a:cxn>
                <a:cxn ang="0">
                  <a:pos x="49" y="60"/>
                </a:cxn>
                <a:cxn ang="0">
                  <a:pos x="41" y="68"/>
                </a:cxn>
                <a:cxn ang="0">
                  <a:pos x="30" y="68"/>
                </a:cxn>
                <a:cxn ang="0">
                  <a:pos x="19" y="68"/>
                </a:cxn>
                <a:cxn ang="0">
                  <a:pos x="8" y="60"/>
                </a:cxn>
                <a:cxn ang="0">
                  <a:pos x="4" y="49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4" y="15"/>
                </a:cxn>
                <a:cxn ang="0">
                  <a:pos x="8" y="8"/>
                </a:cxn>
                <a:cxn ang="0">
                  <a:pos x="19" y="0"/>
                </a:cxn>
                <a:cxn ang="0">
                  <a:pos x="30" y="0"/>
                </a:cxn>
                <a:cxn ang="0">
                  <a:pos x="41" y="0"/>
                </a:cxn>
                <a:cxn ang="0">
                  <a:pos x="49" y="8"/>
                </a:cxn>
                <a:cxn ang="0">
                  <a:pos x="56" y="15"/>
                </a:cxn>
                <a:cxn ang="0">
                  <a:pos x="56" y="26"/>
                </a:cxn>
                <a:cxn ang="0">
                  <a:pos x="11" y="26"/>
                </a:cxn>
                <a:cxn ang="0">
                  <a:pos x="11" y="19"/>
                </a:cxn>
                <a:cxn ang="0">
                  <a:pos x="41" y="19"/>
                </a:cxn>
                <a:cxn ang="0">
                  <a:pos x="41" y="15"/>
                </a:cxn>
                <a:cxn ang="0">
                  <a:pos x="41" y="11"/>
                </a:cxn>
                <a:cxn ang="0">
                  <a:pos x="38" y="8"/>
                </a:cxn>
                <a:cxn ang="0">
                  <a:pos x="34" y="4"/>
                </a:cxn>
                <a:cxn ang="0">
                  <a:pos x="30" y="4"/>
                </a:cxn>
                <a:cxn ang="0">
                  <a:pos x="26" y="4"/>
                </a:cxn>
                <a:cxn ang="0">
                  <a:pos x="23" y="4"/>
                </a:cxn>
                <a:cxn ang="0">
                  <a:pos x="19" y="8"/>
                </a:cxn>
                <a:cxn ang="0">
                  <a:pos x="15" y="11"/>
                </a:cxn>
                <a:cxn ang="0">
                  <a:pos x="11" y="19"/>
                </a:cxn>
              </a:cxnLst>
              <a:rect l="0" t="0" r="r" b="b"/>
              <a:pathLst>
                <a:path w="56" h="68">
                  <a:moveTo>
                    <a:pt x="11" y="26"/>
                  </a:moveTo>
                  <a:lnTo>
                    <a:pt x="15" y="38"/>
                  </a:lnTo>
                  <a:lnTo>
                    <a:pt x="19" y="49"/>
                  </a:lnTo>
                  <a:lnTo>
                    <a:pt x="26" y="53"/>
                  </a:lnTo>
                  <a:lnTo>
                    <a:pt x="38" y="56"/>
                  </a:lnTo>
                  <a:lnTo>
                    <a:pt x="41" y="56"/>
                  </a:lnTo>
                  <a:lnTo>
                    <a:pt x="49" y="53"/>
                  </a:lnTo>
                  <a:lnTo>
                    <a:pt x="53" y="49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3" y="53"/>
                  </a:lnTo>
                  <a:lnTo>
                    <a:pt x="49" y="60"/>
                  </a:lnTo>
                  <a:lnTo>
                    <a:pt x="41" y="68"/>
                  </a:lnTo>
                  <a:lnTo>
                    <a:pt x="30" y="68"/>
                  </a:lnTo>
                  <a:lnTo>
                    <a:pt x="19" y="68"/>
                  </a:lnTo>
                  <a:lnTo>
                    <a:pt x="8" y="60"/>
                  </a:lnTo>
                  <a:lnTo>
                    <a:pt x="4" y="49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4" y="15"/>
                  </a:lnTo>
                  <a:lnTo>
                    <a:pt x="8" y="8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0"/>
                  </a:lnTo>
                  <a:lnTo>
                    <a:pt x="49" y="8"/>
                  </a:lnTo>
                  <a:lnTo>
                    <a:pt x="56" y="15"/>
                  </a:lnTo>
                  <a:lnTo>
                    <a:pt x="56" y="26"/>
                  </a:lnTo>
                  <a:lnTo>
                    <a:pt x="11" y="26"/>
                  </a:lnTo>
                  <a:close/>
                  <a:moveTo>
                    <a:pt x="11" y="19"/>
                  </a:moveTo>
                  <a:lnTo>
                    <a:pt x="41" y="19"/>
                  </a:lnTo>
                  <a:lnTo>
                    <a:pt x="41" y="15"/>
                  </a:lnTo>
                  <a:lnTo>
                    <a:pt x="41" y="11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4"/>
                  </a:lnTo>
                  <a:lnTo>
                    <a:pt x="26" y="4"/>
                  </a:lnTo>
                  <a:lnTo>
                    <a:pt x="23" y="4"/>
                  </a:lnTo>
                  <a:lnTo>
                    <a:pt x="19" y="8"/>
                  </a:lnTo>
                  <a:lnTo>
                    <a:pt x="15" y="11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19" name="Freeform 15"/>
            <p:cNvSpPr>
              <a:spLocks noEditPoints="1"/>
            </p:cNvSpPr>
            <p:nvPr/>
          </p:nvSpPr>
          <p:spPr bwMode="auto">
            <a:xfrm>
              <a:off x="2199" y="1324"/>
              <a:ext cx="67" cy="105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41" y="101"/>
                </a:cxn>
                <a:cxn ang="0">
                  <a:pos x="37" y="105"/>
                </a:cxn>
                <a:cxn ang="0">
                  <a:pos x="33" y="105"/>
                </a:cxn>
                <a:cxn ang="0">
                  <a:pos x="26" y="105"/>
                </a:cxn>
                <a:cxn ang="0">
                  <a:pos x="18" y="105"/>
                </a:cxn>
                <a:cxn ang="0">
                  <a:pos x="7" y="97"/>
                </a:cxn>
                <a:cxn ang="0">
                  <a:pos x="3" y="86"/>
                </a:cxn>
                <a:cxn ang="0">
                  <a:pos x="0" y="75"/>
                </a:cxn>
                <a:cxn ang="0">
                  <a:pos x="3" y="60"/>
                </a:cxn>
                <a:cxn ang="0">
                  <a:pos x="7" y="48"/>
                </a:cxn>
                <a:cxn ang="0">
                  <a:pos x="15" y="41"/>
                </a:cxn>
                <a:cxn ang="0">
                  <a:pos x="22" y="37"/>
                </a:cxn>
                <a:cxn ang="0">
                  <a:pos x="33" y="37"/>
                </a:cxn>
                <a:cxn ang="0">
                  <a:pos x="41" y="37"/>
                </a:cxn>
                <a:cxn ang="0">
                  <a:pos x="48" y="41"/>
                </a:cxn>
                <a:cxn ang="0">
                  <a:pos x="48" y="30"/>
                </a:cxn>
                <a:cxn ang="0">
                  <a:pos x="48" y="18"/>
                </a:cxn>
                <a:cxn ang="0">
                  <a:pos x="45" y="11"/>
                </a:cxn>
                <a:cxn ang="0">
                  <a:pos x="45" y="11"/>
                </a:cxn>
                <a:cxn ang="0">
                  <a:pos x="45" y="7"/>
                </a:cxn>
                <a:cxn ang="0">
                  <a:pos x="45" y="7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37" y="11"/>
                </a:cxn>
                <a:cxn ang="0">
                  <a:pos x="37" y="7"/>
                </a:cxn>
                <a:cxn ang="0">
                  <a:pos x="56" y="0"/>
                </a:cxn>
                <a:cxn ang="0">
                  <a:pos x="60" y="0"/>
                </a:cxn>
                <a:cxn ang="0">
                  <a:pos x="60" y="78"/>
                </a:cxn>
                <a:cxn ang="0">
                  <a:pos x="60" y="90"/>
                </a:cxn>
                <a:cxn ang="0">
                  <a:pos x="60" y="93"/>
                </a:cxn>
                <a:cxn ang="0">
                  <a:pos x="60" y="93"/>
                </a:cxn>
                <a:cxn ang="0">
                  <a:pos x="60" y="97"/>
                </a:cxn>
                <a:cxn ang="0">
                  <a:pos x="63" y="97"/>
                </a:cxn>
                <a:cxn ang="0">
                  <a:pos x="63" y="97"/>
                </a:cxn>
                <a:cxn ang="0">
                  <a:pos x="67" y="97"/>
                </a:cxn>
                <a:cxn ang="0">
                  <a:pos x="67" y="97"/>
                </a:cxn>
                <a:cxn ang="0">
                  <a:pos x="67" y="97"/>
                </a:cxn>
                <a:cxn ang="0">
                  <a:pos x="48" y="105"/>
                </a:cxn>
                <a:cxn ang="0">
                  <a:pos x="48" y="105"/>
                </a:cxn>
                <a:cxn ang="0">
                  <a:pos x="48" y="93"/>
                </a:cxn>
                <a:cxn ang="0">
                  <a:pos x="48" y="90"/>
                </a:cxn>
                <a:cxn ang="0">
                  <a:pos x="48" y="56"/>
                </a:cxn>
                <a:cxn ang="0">
                  <a:pos x="45" y="52"/>
                </a:cxn>
                <a:cxn ang="0">
                  <a:pos x="45" y="48"/>
                </a:cxn>
                <a:cxn ang="0">
                  <a:pos x="41" y="45"/>
                </a:cxn>
                <a:cxn ang="0">
                  <a:pos x="37" y="41"/>
                </a:cxn>
                <a:cxn ang="0">
                  <a:pos x="33" y="41"/>
                </a:cxn>
                <a:cxn ang="0">
                  <a:pos x="30" y="41"/>
                </a:cxn>
                <a:cxn ang="0">
                  <a:pos x="26" y="41"/>
                </a:cxn>
                <a:cxn ang="0">
                  <a:pos x="18" y="45"/>
                </a:cxn>
                <a:cxn ang="0">
                  <a:pos x="15" y="56"/>
                </a:cxn>
                <a:cxn ang="0">
                  <a:pos x="11" y="67"/>
                </a:cxn>
                <a:cxn ang="0">
                  <a:pos x="15" y="78"/>
                </a:cxn>
                <a:cxn ang="0">
                  <a:pos x="18" y="90"/>
                </a:cxn>
                <a:cxn ang="0">
                  <a:pos x="26" y="93"/>
                </a:cxn>
                <a:cxn ang="0">
                  <a:pos x="33" y="97"/>
                </a:cxn>
                <a:cxn ang="0">
                  <a:pos x="41" y="93"/>
                </a:cxn>
                <a:cxn ang="0">
                  <a:pos x="48" y="90"/>
                </a:cxn>
              </a:cxnLst>
              <a:rect l="0" t="0" r="r" b="b"/>
              <a:pathLst>
                <a:path w="67" h="105">
                  <a:moveTo>
                    <a:pt x="48" y="93"/>
                  </a:moveTo>
                  <a:lnTo>
                    <a:pt x="41" y="101"/>
                  </a:lnTo>
                  <a:lnTo>
                    <a:pt x="37" y="105"/>
                  </a:lnTo>
                  <a:lnTo>
                    <a:pt x="33" y="105"/>
                  </a:lnTo>
                  <a:lnTo>
                    <a:pt x="26" y="105"/>
                  </a:lnTo>
                  <a:lnTo>
                    <a:pt x="18" y="105"/>
                  </a:lnTo>
                  <a:lnTo>
                    <a:pt x="7" y="97"/>
                  </a:lnTo>
                  <a:lnTo>
                    <a:pt x="3" y="86"/>
                  </a:lnTo>
                  <a:lnTo>
                    <a:pt x="0" y="75"/>
                  </a:lnTo>
                  <a:lnTo>
                    <a:pt x="3" y="60"/>
                  </a:lnTo>
                  <a:lnTo>
                    <a:pt x="7" y="48"/>
                  </a:lnTo>
                  <a:lnTo>
                    <a:pt x="15" y="41"/>
                  </a:lnTo>
                  <a:lnTo>
                    <a:pt x="22" y="37"/>
                  </a:lnTo>
                  <a:lnTo>
                    <a:pt x="33" y="37"/>
                  </a:lnTo>
                  <a:lnTo>
                    <a:pt x="41" y="37"/>
                  </a:lnTo>
                  <a:lnTo>
                    <a:pt x="48" y="41"/>
                  </a:lnTo>
                  <a:lnTo>
                    <a:pt x="48" y="30"/>
                  </a:lnTo>
                  <a:lnTo>
                    <a:pt x="48" y="18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37" y="11"/>
                  </a:lnTo>
                  <a:lnTo>
                    <a:pt x="37" y="7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0" y="78"/>
                  </a:lnTo>
                  <a:lnTo>
                    <a:pt x="60" y="90"/>
                  </a:lnTo>
                  <a:lnTo>
                    <a:pt x="60" y="93"/>
                  </a:lnTo>
                  <a:lnTo>
                    <a:pt x="60" y="93"/>
                  </a:lnTo>
                  <a:lnTo>
                    <a:pt x="60" y="97"/>
                  </a:lnTo>
                  <a:lnTo>
                    <a:pt x="63" y="97"/>
                  </a:lnTo>
                  <a:lnTo>
                    <a:pt x="63" y="97"/>
                  </a:lnTo>
                  <a:lnTo>
                    <a:pt x="67" y="97"/>
                  </a:lnTo>
                  <a:lnTo>
                    <a:pt x="67" y="97"/>
                  </a:lnTo>
                  <a:lnTo>
                    <a:pt x="67" y="97"/>
                  </a:lnTo>
                  <a:lnTo>
                    <a:pt x="48" y="105"/>
                  </a:lnTo>
                  <a:lnTo>
                    <a:pt x="48" y="105"/>
                  </a:lnTo>
                  <a:lnTo>
                    <a:pt x="48" y="93"/>
                  </a:lnTo>
                  <a:close/>
                  <a:moveTo>
                    <a:pt x="48" y="90"/>
                  </a:moveTo>
                  <a:lnTo>
                    <a:pt x="48" y="56"/>
                  </a:lnTo>
                  <a:lnTo>
                    <a:pt x="45" y="52"/>
                  </a:lnTo>
                  <a:lnTo>
                    <a:pt x="45" y="48"/>
                  </a:lnTo>
                  <a:lnTo>
                    <a:pt x="41" y="45"/>
                  </a:lnTo>
                  <a:lnTo>
                    <a:pt x="37" y="41"/>
                  </a:lnTo>
                  <a:lnTo>
                    <a:pt x="33" y="41"/>
                  </a:lnTo>
                  <a:lnTo>
                    <a:pt x="30" y="41"/>
                  </a:lnTo>
                  <a:lnTo>
                    <a:pt x="26" y="41"/>
                  </a:lnTo>
                  <a:lnTo>
                    <a:pt x="18" y="45"/>
                  </a:lnTo>
                  <a:lnTo>
                    <a:pt x="15" y="56"/>
                  </a:lnTo>
                  <a:lnTo>
                    <a:pt x="11" y="67"/>
                  </a:lnTo>
                  <a:lnTo>
                    <a:pt x="15" y="78"/>
                  </a:lnTo>
                  <a:lnTo>
                    <a:pt x="18" y="90"/>
                  </a:lnTo>
                  <a:lnTo>
                    <a:pt x="26" y="93"/>
                  </a:lnTo>
                  <a:lnTo>
                    <a:pt x="33" y="97"/>
                  </a:lnTo>
                  <a:lnTo>
                    <a:pt x="41" y="93"/>
                  </a:lnTo>
                  <a:lnTo>
                    <a:pt x="48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20" name="Freeform 16"/>
            <p:cNvSpPr>
              <a:spLocks/>
            </p:cNvSpPr>
            <p:nvPr/>
          </p:nvSpPr>
          <p:spPr bwMode="auto">
            <a:xfrm>
              <a:off x="2274" y="1324"/>
              <a:ext cx="37" cy="13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18" y="15"/>
                </a:cxn>
                <a:cxn ang="0">
                  <a:pos x="26" y="26"/>
                </a:cxn>
                <a:cxn ang="0">
                  <a:pos x="33" y="37"/>
                </a:cxn>
                <a:cxn ang="0">
                  <a:pos x="37" y="52"/>
                </a:cxn>
                <a:cxn ang="0">
                  <a:pos x="37" y="67"/>
                </a:cxn>
                <a:cxn ang="0">
                  <a:pos x="37" y="82"/>
                </a:cxn>
                <a:cxn ang="0">
                  <a:pos x="33" y="97"/>
                </a:cxn>
                <a:cxn ang="0">
                  <a:pos x="26" y="108"/>
                </a:cxn>
                <a:cxn ang="0">
                  <a:pos x="18" y="120"/>
                </a:cxn>
                <a:cxn ang="0">
                  <a:pos x="11" y="131"/>
                </a:cxn>
                <a:cxn ang="0">
                  <a:pos x="0" y="135"/>
                </a:cxn>
                <a:cxn ang="0">
                  <a:pos x="0" y="131"/>
                </a:cxn>
                <a:cxn ang="0">
                  <a:pos x="7" y="127"/>
                </a:cxn>
                <a:cxn ang="0">
                  <a:pos x="15" y="120"/>
                </a:cxn>
                <a:cxn ang="0">
                  <a:pos x="18" y="108"/>
                </a:cxn>
                <a:cxn ang="0">
                  <a:pos x="22" y="97"/>
                </a:cxn>
                <a:cxn ang="0">
                  <a:pos x="26" y="86"/>
                </a:cxn>
                <a:cxn ang="0">
                  <a:pos x="26" y="71"/>
                </a:cxn>
                <a:cxn ang="0">
                  <a:pos x="26" y="56"/>
                </a:cxn>
                <a:cxn ang="0">
                  <a:pos x="22" y="41"/>
                </a:cxn>
                <a:cxn ang="0">
                  <a:pos x="22" y="33"/>
                </a:cxn>
                <a:cxn ang="0">
                  <a:pos x="18" y="26"/>
                </a:cxn>
                <a:cxn ang="0">
                  <a:pos x="15" y="22"/>
                </a:cxn>
                <a:cxn ang="0">
                  <a:pos x="11" y="15"/>
                </a:cxn>
                <a:cxn ang="0">
                  <a:pos x="3" y="11"/>
                </a:cxn>
                <a:cxn ang="0">
                  <a:pos x="0" y="3"/>
                </a:cxn>
              </a:cxnLst>
              <a:rect l="0" t="0" r="r" b="b"/>
              <a:pathLst>
                <a:path w="37" h="135">
                  <a:moveTo>
                    <a:pt x="0" y="3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18" y="15"/>
                  </a:lnTo>
                  <a:lnTo>
                    <a:pt x="26" y="26"/>
                  </a:lnTo>
                  <a:lnTo>
                    <a:pt x="33" y="37"/>
                  </a:lnTo>
                  <a:lnTo>
                    <a:pt x="37" y="52"/>
                  </a:lnTo>
                  <a:lnTo>
                    <a:pt x="37" y="67"/>
                  </a:lnTo>
                  <a:lnTo>
                    <a:pt x="37" y="82"/>
                  </a:lnTo>
                  <a:lnTo>
                    <a:pt x="33" y="97"/>
                  </a:lnTo>
                  <a:lnTo>
                    <a:pt x="26" y="108"/>
                  </a:lnTo>
                  <a:lnTo>
                    <a:pt x="18" y="120"/>
                  </a:lnTo>
                  <a:lnTo>
                    <a:pt x="11" y="131"/>
                  </a:lnTo>
                  <a:lnTo>
                    <a:pt x="0" y="135"/>
                  </a:lnTo>
                  <a:lnTo>
                    <a:pt x="0" y="131"/>
                  </a:lnTo>
                  <a:lnTo>
                    <a:pt x="7" y="127"/>
                  </a:lnTo>
                  <a:lnTo>
                    <a:pt x="15" y="120"/>
                  </a:lnTo>
                  <a:lnTo>
                    <a:pt x="18" y="108"/>
                  </a:lnTo>
                  <a:lnTo>
                    <a:pt x="22" y="97"/>
                  </a:lnTo>
                  <a:lnTo>
                    <a:pt x="26" y="86"/>
                  </a:lnTo>
                  <a:lnTo>
                    <a:pt x="26" y="71"/>
                  </a:lnTo>
                  <a:lnTo>
                    <a:pt x="26" y="56"/>
                  </a:lnTo>
                  <a:lnTo>
                    <a:pt x="22" y="41"/>
                  </a:lnTo>
                  <a:lnTo>
                    <a:pt x="22" y="33"/>
                  </a:lnTo>
                  <a:lnTo>
                    <a:pt x="18" y="26"/>
                  </a:lnTo>
                  <a:lnTo>
                    <a:pt x="15" y="22"/>
                  </a:lnTo>
                  <a:lnTo>
                    <a:pt x="11" y="15"/>
                  </a:lnTo>
                  <a:lnTo>
                    <a:pt x="3" y="1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21" name="Freeform 17"/>
            <p:cNvSpPr>
              <a:spLocks/>
            </p:cNvSpPr>
            <p:nvPr/>
          </p:nvSpPr>
          <p:spPr bwMode="auto">
            <a:xfrm>
              <a:off x="619" y="1687"/>
              <a:ext cx="109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90" y="75"/>
                </a:cxn>
                <a:cxn ang="0">
                  <a:pos x="90" y="15"/>
                </a:cxn>
                <a:cxn ang="0">
                  <a:pos x="87" y="8"/>
                </a:cxn>
                <a:cxn ang="0">
                  <a:pos x="87" y="4"/>
                </a:cxn>
                <a:cxn ang="0">
                  <a:pos x="83" y="0"/>
                </a:cxn>
                <a:cxn ang="0">
                  <a:pos x="79" y="0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109" y="0"/>
                </a:cxn>
                <a:cxn ang="0">
                  <a:pos x="109" y="0"/>
                </a:cxn>
                <a:cxn ang="0">
                  <a:pos x="105" y="0"/>
                </a:cxn>
                <a:cxn ang="0">
                  <a:pos x="102" y="0"/>
                </a:cxn>
                <a:cxn ang="0">
                  <a:pos x="98" y="4"/>
                </a:cxn>
                <a:cxn ang="0">
                  <a:pos x="94" y="8"/>
                </a:cxn>
                <a:cxn ang="0">
                  <a:pos x="94" y="15"/>
                </a:cxn>
                <a:cxn ang="0">
                  <a:pos x="94" y="102"/>
                </a:cxn>
                <a:cxn ang="0">
                  <a:pos x="94" y="102"/>
                </a:cxn>
                <a:cxn ang="0">
                  <a:pos x="27" y="23"/>
                </a:cxn>
                <a:cxn ang="0">
                  <a:pos x="27" y="83"/>
                </a:cxn>
                <a:cxn ang="0">
                  <a:pos x="27" y="90"/>
                </a:cxn>
                <a:cxn ang="0">
                  <a:pos x="27" y="94"/>
                </a:cxn>
                <a:cxn ang="0">
                  <a:pos x="30" y="98"/>
                </a:cxn>
                <a:cxn ang="0">
                  <a:pos x="38" y="98"/>
                </a:cxn>
                <a:cxn ang="0">
                  <a:pos x="42" y="98"/>
                </a:cxn>
                <a:cxn ang="0">
                  <a:pos x="42" y="98"/>
                </a:cxn>
                <a:cxn ang="0">
                  <a:pos x="8" y="98"/>
                </a:cxn>
                <a:cxn ang="0">
                  <a:pos x="8" y="98"/>
                </a:cxn>
                <a:cxn ang="0">
                  <a:pos x="8" y="98"/>
                </a:cxn>
                <a:cxn ang="0">
                  <a:pos x="15" y="98"/>
                </a:cxn>
                <a:cxn ang="0">
                  <a:pos x="19" y="94"/>
                </a:cxn>
                <a:cxn ang="0">
                  <a:pos x="19" y="90"/>
                </a:cxn>
                <a:cxn ang="0">
                  <a:pos x="19" y="83"/>
                </a:cxn>
                <a:cxn ang="0">
                  <a:pos x="19" y="15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2" y="4"/>
                </a:cxn>
                <a:cxn ang="0">
                  <a:pos x="8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109" h="102">
                  <a:moveTo>
                    <a:pt x="0" y="0"/>
                  </a:moveTo>
                  <a:lnTo>
                    <a:pt x="27" y="0"/>
                  </a:lnTo>
                  <a:lnTo>
                    <a:pt x="90" y="75"/>
                  </a:lnTo>
                  <a:lnTo>
                    <a:pt x="90" y="15"/>
                  </a:lnTo>
                  <a:lnTo>
                    <a:pt x="87" y="8"/>
                  </a:lnTo>
                  <a:lnTo>
                    <a:pt x="87" y="4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05" y="0"/>
                  </a:lnTo>
                  <a:lnTo>
                    <a:pt x="102" y="0"/>
                  </a:lnTo>
                  <a:lnTo>
                    <a:pt x="98" y="4"/>
                  </a:lnTo>
                  <a:lnTo>
                    <a:pt x="94" y="8"/>
                  </a:lnTo>
                  <a:lnTo>
                    <a:pt x="94" y="15"/>
                  </a:lnTo>
                  <a:lnTo>
                    <a:pt x="94" y="102"/>
                  </a:lnTo>
                  <a:lnTo>
                    <a:pt x="94" y="102"/>
                  </a:lnTo>
                  <a:lnTo>
                    <a:pt x="27" y="23"/>
                  </a:lnTo>
                  <a:lnTo>
                    <a:pt x="27" y="83"/>
                  </a:lnTo>
                  <a:lnTo>
                    <a:pt x="27" y="90"/>
                  </a:lnTo>
                  <a:lnTo>
                    <a:pt x="27" y="94"/>
                  </a:lnTo>
                  <a:lnTo>
                    <a:pt x="30" y="98"/>
                  </a:lnTo>
                  <a:lnTo>
                    <a:pt x="38" y="98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8" y="98"/>
                  </a:lnTo>
                  <a:lnTo>
                    <a:pt x="8" y="98"/>
                  </a:lnTo>
                  <a:lnTo>
                    <a:pt x="8" y="98"/>
                  </a:lnTo>
                  <a:lnTo>
                    <a:pt x="15" y="98"/>
                  </a:lnTo>
                  <a:lnTo>
                    <a:pt x="19" y="94"/>
                  </a:lnTo>
                  <a:lnTo>
                    <a:pt x="19" y="90"/>
                  </a:lnTo>
                  <a:lnTo>
                    <a:pt x="19" y="83"/>
                  </a:lnTo>
                  <a:lnTo>
                    <a:pt x="19" y="15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2" y="4"/>
                  </a:lnTo>
                  <a:lnTo>
                    <a:pt x="8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22" name="Freeform 18"/>
            <p:cNvSpPr>
              <a:spLocks noEditPoints="1"/>
            </p:cNvSpPr>
            <p:nvPr/>
          </p:nvSpPr>
          <p:spPr bwMode="auto">
            <a:xfrm>
              <a:off x="732" y="1687"/>
              <a:ext cx="75" cy="98"/>
            </a:xfrm>
            <a:custGeom>
              <a:avLst/>
              <a:gdLst/>
              <a:ahLst/>
              <a:cxnLst>
                <a:cxn ang="0">
                  <a:pos x="26" y="53"/>
                </a:cxn>
                <a:cxn ang="0">
                  <a:pos x="26" y="83"/>
                </a:cxn>
                <a:cxn ang="0">
                  <a:pos x="26" y="90"/>
                </a:cxn>
                <a:cxn ang="0">
                  <a:pos x="30" y="94"/>
                </a:cxn>
                <a:cxn ang="0">
                  <a:pos x="34" y="98"/>
                </a:cxn>
                <a:cxn ang="0">
                  <a:pos x="37" y="98"/>
                </a:cxn>
                <a:cxn ang="0">
                  <a:pos x="41" y="98"/>
                </a:cxn>
                <a:cxn ang="0">
                  <a:pos x="41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11" y="94"/>
                </a:cxn>
                <a:cxn ang="0">
                  <a:pos x="15" y="90"/>
                </a:cxn>
                <a:cxn ang="0">
                  <a:pos x="15" y="83"/>
                </a:cxn>
                <a:cxn ang="0">
                  <a:pos x="15" y="15"/>
                </a:cxn>
                <a:cxn ang="0">
                  <a:pos x="11" y="8"/>
                </a:cxn>
                <a:cxn ang="0">
                  <a:pos x="11" y="4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7" y="0"/>
                </a:cxn>
                <a:cxn ang="0">
                  <a:pos x="49" y="0"/>
                </a:cxn>
                <a:cxn ang="0">
                  <a:pos x="56" y="4"/>
                </a:cxn>
                <a:cxn ang="0">
                  <a:pos x="64" y="4"/>
                </a:cxn>
                <a:cxn ang="0">
                  <a:pos x="71" y="12"/>
                </a:cxn>
                <a:cxn ang="0">
                  <a:pos x="75" y="19"/>
                </a:cxn>
                <a:cxn ang="0">
                  <a:pos x="75" y="27"/>
                </a:cxn>
                <a:cxn ang="0">
                  <a:pos x="75" y="38"/>
                </a:cxn>
                <a:cxn ang="0">
                  <a:pos x="67" y="45"/>
                </a:cxn>
                <a:cxn ang="0">
                  <a:pos x="56" y="53"/>
                </a:cxn>
                <a:cxn ang="0">
                  <a:pos x="45" y="53"/>
                </a:cxn>
                <a:cxn ang="0">
                  <a:pos x="41" y="53"/>
                </a:cxn>
                <a:cxn ang="0">
                  <a:pos x="37" y="53"/>
                </a:cxn>
                <a:cxn ang="0">
                  <a:pos x="34" y="53"/>
                </a:cxn>
                <a:cxn ang="0">
                  <a:pos x="26" y="53"/>
                </a:cxn>
                <a:cxn ang="0">
                  <a:pos x="26" y="49"/>
                </a:cxn>
                <a:cxn ang="0">
                  <a:pos x="30" y="49"/>
                </a:cxn>
                <a:cxn ang="0">
                  <a:pos x="34" y="49"/>
                </a:cxn>
                <a:cxn ang="0">
                  <a:pos x="37" y="49"/>
                </a:cxn>
                <a:cxn ang="0">
                  <a:pos x="41" y="49"/>
                </a:cxn>
                <a:cxn ang="0">
                  <a:pos x="49" y="49"/>
                </a:cxn>
                <a:cxn ang="0">
                  <a:pos x="52" y="42"/>
                </a:cxn>
                <a:cxn ang="0">
                  <a:pos x="56" y="38"/>
                </a:cxn>
                <a:cxn ang="0">
                  <a:pos x="60" y="27"/>
                </a:cxn>
                <a:cxn ang="0">
                  <a:pos x="60" y="23"/>
                </a:cxn>
                <a:cxn ang="0">
                  <a:pos x="56" y="15"/>
                </a:cxn>
                <a:cxn ang="0">
                  <a:pos x="52" y="12"/>
                </a:cxn>
                <a:cxn ang="0">
                  <a:pos x="49" y="8"/>
                </a:cxn>
                <a:cxn ang="0">
                  <a:pos x="45" y="4"/>
                </a:cxn>
                <a:cxn ang="0">
                  <a:pos x="37" y="4"/>
                </a:cxn>
                <a:cxn ang="0">
                  <a:pos x="34" y="4"/>
                </a:cxn>
                <a:cxn ang="0">
                  <a:pos x="26" y="4"/>
                </a:cxn>
                <a:cxn ang="0">
                  <a:pos x="26" y="49"/>
                </a:cxn>
              </a:cxnLst>
              <a:rect l="0" t="0" r="r" b="b"/>
              <a:pathLst>
                <a:path w="75" h="98">
                  <a:moveTo>
                    <a:pt x="26" y="53"/>
                  </a:moveTo>
                  <a:lnTo>
                    <a:pt x="26" y="83"/>
                  </a:lnTo>
                  <a:lnTo>
                    <a:pt x="26" y="90"/>
                  </a:lnTo>
                  <a:lnTo>
                    <a:pt x="30" y="94"/>
                  </a:lnTo>
                  <a:lnTo>
                    <a:pt x="34" y="98"/>
                  </a:lnTo>
                  <a:lnTo>
                    <a:pt x="37" y="98"/>
                  </a:lnTo>
                  <a:lnTo>
                    <a:pt x="41" y="98"/>
                  </a:lnTo>
                  <a:lnTo>
                    <a:pt x="41" y="9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11" y="94"/>
                  </a:lnTo>
                  <a:lnTo>
                    <a:pt x="15" y="90"/>
                  </a:lnTo>
                  <a:lnTo>
                    <a:pt x="15" y="83"/>
                  </a:lnTo>
                  <a:lnTo>
                    <a:pt x="15" y="15"/>
                  </a:lnTo>
                  <a:lnTo>
                    <a:pt x="11" y="8"/>
                  </a:lnTo>
                  <a:lnTo>
                    <a:pt x="11" y="4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56" y="4"/>
                  </a:lnTo>
                  <a:lnTo>
                    <a:pt x="64" y="4"/>
                  </a:lnTo>
                  <a:lnTo>
                    <a:pt x="71" y="12"/>
                  </a:lnTo>
                  <a:lnTo>
                    <a:pt x="75" y="19"/>
                  </a:lnTo>
                  <a:lnTo>
                    <a:pt x="75" y="27"/>
                  </a:lnTo>
                  <a:lnTo>
                    <a:pt x="75" y="38"/>
                  </a:lnTo>
                  <a:lnTo>
                    <a:pt x="67" y="45"/>
                  </a:lnTo>
                  <a:lnTo>
                    <a:pt x="56" y="53"/>
                  </a:lnTo>
                  <a:lnTo>
                    <a:pt x="45" y="53"/>
                  </a:lnTo>
                  <a:lnTo>
                    <a:pt x="41" y="53"/>
                  </a:lnTo>
                  <a:lnTo>
                    <a:pt x="37" y="53"/>
                  </a:lnTo>
                  <a:lnTo>
                    <a:pt x="34" y="53"/>
                  </a:lnTo>
                  <a:lnTo>
                    <a:pt x="26" y="53"/>
                  </a:lnTo>
                  <a:close/>
                  <a:moveTo>
                    <a:pt x="26" y="49"/>
                  </a:moveTo>
                  <a:lnTo>
                    <a:pt x="30" y="49"/>
                  </a:lnTo>
                  <a:lnTo>
                    <a:pt x="34" y="49"/>
                  </a:lnTo>
                  <a:lnTo>
                    <a:pt x="37" y="49"/>
                  </a:lnTo>
                  <a:lnTo>
                    <a:pt x="41" y="49"/>
                  </a:lnTo>
                  <a:lnTo>
                    <a:pt x="49" y="49"/>
                  </a:lnTo>
                  <a:lnTo>
                    <a:pt x="52" y="42"/>
                  </a:lnTo>
                  <a:lnTo>
                    <a:pt x="56" y="38"/>
                  </a:lnTo>
                  <a:lnTo>
                    <a:pt x="60" y="27"/>
                  </a:lnTo>
                  <a:lnTo>
                    <a:pt x="60" y="23"/>
                  </a:lnTo>
                  <a:lnTo>
                    <a:pt x="56" y="15"/>
                  </a:lnTo>
                  <a:lnTo>
                    <a:pt x="52" y="12"/>
                  </a:lnTo>
                  <a:lnTo>
                    <a:pt x="49" y="8"/>
                  </a:lnTo>
                  <a:lnTo>
                    <a:pt x="45" y="4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26" y="4"/>
                  </a:lnTo>
                  <a:lnTo>
                    <a:pt x="26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23" name="Freeform 19"/>
            <p:cNvSpPr>
              <a:spLocks/>
            </p:cNvSpPr>
            <p:nvPr/>
          </p:nvSpPr>
          <p:spPr bwMode="auto">
            <a:xfrm>
              <a:off x="818" y="1684"/>
              <a:ext cx="41" cy="135"/>
            </a:xfrm>
            <a:custGeom>
              <a:avLst/>
              <a:gdLst/>
              <a:ahLst/>
              <a:cxnLst>
                <a:cxn ang="0">
                  <a:pos x="41" y="131"/>
                </a:cxn>
                <a:cxn ang="0">
                  <a:pos x="41" y="135"/>
                </a:cxn>
                <a:cxn ang="0">
                  <a:pos x="30" y="127"/>
                </a:cxn>
                <a:cxn ang="0">
                  <a:pos x="23" y="120"/>
                </a:cxn>
                <a:cxn ang="0">
                  <a:pos x="15" y="108"/>
                </a:cxn>
                <a:cxn ang="0">
                  <a:pos x="8" y="97"/>
                </a:cxn>
                <a:cxn ang="0">
                  <a:pos x="4" y="82"/>
                </a:cxn>
                <a:cxn ang="0">
                  <a:pos x="0" y="67"/>
                </a:cxn>
                <a:cxn ang="0">
                  <a:pos x="4" y="52"/>
                </a:cxn>
                <a:cxn ang="0">
                  <a:pos x="8" y="37"/>
                </a:cxn>
                <a:cxn ang="0">
                  <a:pos x="11" y="26"/>
                </a:cxn>
                <a:cxn ang="0">
                  <a:pos x="19" y="15"/>
                </a:cxn>
                <a:cxn ang="0">
                  <a:pos x="30" y="7"/>
                </a:cxn>
                <a:cxn ang="0">
                  <a:pos x="41" y="0"/>
                </a:cxn>
                <a:cxn ang="0">
                  <a:pos x="41" y="3"/>
                </a:cxn>
                <a:cxn ang="0">
                  <a:pos x="34" y="7"/>
                </a:cxn>
                <a:cxn ang="0">
                  <a:pos x="26" y="15"/>
                </a:cxn>
                <a:cxn ang="0">
                  <a:pos x="23" y="26"/>
                </a:cxn>
                <a:cxn ang="0">
                  <a:pos x="19" y="37"/>
                </a:cxn>
                <a:cxn ang="0">
                  <a:pos x="15" y="52"/>
                </a:cxn>
                <a:cxn ang="0">
                  <a:pos x="15" y="63"/>
                </a:cxn>
                <a:cxn ang="0">
                  <a:pos x="15" y="78"/>
                </a:cxn>
                <a:cxn ang="0">
                  <a:pos x="19" y="93"/>
                </a:cxn>
                <a:cxn ang="0">
                  <a:pos x="19" y="101"/>
                </a:cxn>
                <a:cxn ang="0">
                  <a:pos x="23" y="108"/>
                </a:cxn>
                <a:cxn ang="0">
                  <a:pos x="26" y="116"/>
                </a:cxn>
                <a:cxn ang="0">
                  <a:pos x="30" y="120"/>
                </a:cxn>
                <a:cxn ang="0">
                  <a:pos x="34" y="127"/>
                </a:cxn>
                <a:cxn ang="0">
                  <a:pos x="41" y="131"/>
                </a:cxn>
              </a:cxnLst>
              <a:rect l="0" t="0" r="r" b="b"/>
              <a:pathLst>
                <a:path w="41" h="135">
                  <a:moveTo>
                    <a:pt x="41" y="131"/>
                  </a:moveTo>
                  <a:lnTo>
                    <a:pt x="41" y="135"/>
                  </a:lnTo>
                  <a:lnTo>
                    <a:pt x="30" y="127"/>
                  </a:lnTo>
                  <a:lnTo>
                    <a:pt x="23" y="120"/>
                  </a:lnTo>
                  <a:lnTo>
                    <a:pt x="15" y="108"/>
                  </a:lnTo>
                  <a:lnTo>
                    <a:pt x="8" y="97"/>
                  </a:lnTo>
                  <a:lnTo>
                    <a:pt x="4" y="82"/>
                  </a:lnTo>
                  <a:lnTo>
                    <a:pt x="0" y="67"/>
                  </a:lnTo>
                  <a:lnTo>
                    <a:pt x="4" y="52"/>
                  </a:lnTo>
                  <a:lnTo>
                    <a:pt x="8" y="37"/>
                  </a:lnTo>
                  <a:lnTo>
                    <a:pt x="11" y="26"/>
                  </a:lnTo>
                  <a:lnTo>
                    <a:pt x="19" y="15"/>
                  </a:lnTo>
                  <a:lnTo>
                    <a:pt x="30" y="7"/>
                  </a:lnTo>
                  <a:lnTo>
                    <a:pt x="41" y="0"/>
                  </a:lnTo>
                  <a:lnTo>
                    <a:pt x="41" y="3"/>
                  </a:lnTo>
                  <a:lnTo>
                    <a:pt x="34" y="7"/>
                  </a:lnTo>
                  <a:lnTo>
                    <a:pt x="26" y="15"/>
                  </a:lnTo>
                  <a:lnTo>
                    <a:pt x="23" y="26"/>
                  </a:lnTo>
                  <a:lnTo>
                    <a:pt x="19" y="37"/>
                  </a:lnTo>
                  <a:lnTo>
                    <a:pt x="15" y="52"/>
                  </a:lnTo>
                  <a:lnTo>
                    <a:pt x="15" y="63"/>
                  </a:lnTo>
                  <a:lnTo>
                    <a:pt x="15" y="78"/>
                  </a:lnTo>
                  <a:lnTo>
                    <a:pt x="19" y="93"/>
                  </a:lnTo>
                  <a:lnTo>
                    <a:pt x="19" y="101"/>
                  </a:lnTo>
                  <a:lnTo>
                    <a:pt x="23" y="108"/>
                  </a:lnTo>
                  <a:lnTo>
                    <a:pt x="26" y="116"/>
                  </a:lnTo>
                  <a:lnTo>
                    <a:pt x="30" y="120"/>
                  </a:lnTo>
                  <a:lnTo>
                    <a:pt x="34" y="127"/>
                  </a:lnTo>
                  <a:lnTo>
                    <a:pt x="41" y="1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24" name="Freeform 20"/>
            <p:cNvSpPr>
              <a:spLocks/>
            </p:cNvSpPr>
            <p:nvPr/>
          </p:nvSpPr>
          <p:spPr bwMode="auto">
            <a:xfrm>
              <a:off x="863" y="1721"/>
              <a:ext cx="109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23" y="0"/>
                </a:cxn>
                <a:cxn ang="0">
                  <a:pos x="23" y="4"/>
                </a:cxn>
                <a:cxn ang="0">
                  <a:pos x="23" y="4"/>
                </a:cxn>
                <a:cxn ang="0">
                  <a:pos x="23" y="8"/>
                </a:cxn>
                <a:cxn ang="0">
                  <a:pos x="23" y="11"/>
                </a:cxn>
                <a:cxn ang="0">
                  <a:pos x="38" y="49"/>
                </a:cxn>
                <a:cxn ang="0">
                  <a:pos x="53" y="15"/>
                </a:cxn>
                <a:cxn ang="0">
                  <a:pos x="49" y="8"/>
                </a:cxn>
                <a:cxn ang="0">
                  <a:pos x="49" y="4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68" y="0"/>
                </a:cxn>
                <a:cxn ang="0">
                  <a:pos x="64" y="4"/>
                </a:cxn>
                <a:cxn ang="0">
                  <a:pos x="64" y="4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64" y="11"/>
                </a:cxn>
                <a:cxn ang="0">
                  <a:pos x="79" y="49"/>
                </a:cxn>
                <a:cxn ang="0">
                  <a:pos x="94" y="11"/>
                </a:cxn>
                <a:cxn ang="0">
                  <a:pos x="94" y="8"/>
                </a:cxn>
                <a:cxn ang="0">
                  <a:pos x="98" y="4"/>
                </a:cxn>
                <a:cxn ang="0">
                  <a:pos x="98" y="4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86" y="0"/>
                </a:cxn>
                <a:cxn ang="0">
                  <a:pos x="86" y="0"/>
                </a:cxn>
                <a:cxn ang="0">
                  <a:pos x="109" y="0"/>
                </a:cxn>
                <a:cxn ang="0">
                  <a:pos x="109" y="0"/>
                </a:cxn>
                <a:cxn ang="0">
                  <a:pos x="101" y="4"/>
                </a:cxn>
                <a:cxn ang="0">
                  <a:pos x="98" y="11"/>
                </a:cxn>
                <a:cxn ang="0">
                  <a:pos x="79" y="68"/>
                </a:cxn>
                <a:cxn ang="0">
                  <a:pos x="75" y="68"/>
                </a:cxn>
                <a:cxn ang="0">
                  <a:pos x="56" y="23"/>
                </a:cxn>
                <a:cxn ang="0">
                  <a:pos x="34" y="68"/>
                </a:cxn>
                <a:cxn ang="0">
                  <a:pos x="34" y="68"/>
                </a:cxn>
                <a:cxn ang="0">
                  <a:pos x="11" y="11"/>
                </a:cxn>
                <a:cxn ang="0">
                  <a:pos x="8" y="8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9" h="68">
                  <a:moveTo>
                    <a:pt x="0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8"/>
                  </a:lnTo>
                  <a:lnTo>
                    <a:pt x="23" y="11"/>
                  </a:lnTo>
                  <a:lnTo>
                    <a:pt x="38" y="49"/>
                  </a:lnTo>
                  <a:lnTo>
                    <a:pt x="53" y="15"/>
                  </a:lnTo>
                  <a:lnTo>
                    <a:pt x="49" y="8"/>
                  </a:lnTo>
                  <a:lnTo>
                    <a:pt x="49" y="4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68" y="0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4" y="11"/>
                  </a:lnTo>
                  <a:lnTo>
                    <a:pt x="79" y="49"/>
                  </a:lnTo>
                  <a:lnTo>
                    <a:pt x="94" y="11"/>
                  </a:lnTo>
                  <a:lnTo>
                    <a:pt x="94" y="8"/>
                  </a:lnTo>
                  <a:lnTo>
                    <a:pt x="98" y="4"/>
                  </a:lnTo>
                  <a:lnTo>
                    <a:pt x="98" y="4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01" y="4"/>
                  </a:lnTo>
                  <a:lnTo>
                    <a:pt x="98" y="11"/>
                  </a:lnTo>
                  <a:lnTo>
                    <a:pt x="79" y="68"/>
                  </a:lnTo>
                  <a:lnTo>
                    <a:pt x="75" y="68"/>
                  </a:lnTo>
                  <a:lnTo>
                    <a:pt x="56" y="23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11" y="11"/>
                  </a:lnTo>
                  <a:lnTo>
                    <a:pt x="8" y="8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25" name="Freeform 21"/>
            <p:cNvSpPr>
              <a:spLocks noEditPoints="1"/>
            </p:cNvSpPr>
            <p:nvPr/>
          </p:nvSpPr>
          <p:spPr bwMode="auto">
            <a:xfrm>
              <a:off x="972" y="1717"/>
              <a:ext cx="64" cy="7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1" y="0"/>
                </a:cxn>
                <a:cxn ang="0">
                  <a:pos x="52" y="4"/>
                </a:cxn>
                <a:cxn ang="0">
                  <a:pos x="56" y="12"/>
                </a:cxn>
                <a:cxn ang="0">
                  <a:pos x="64" y="23"/>
                </a:cxn>
                <a:cxn ang="0">
                  <a:pos x="64" y="34"/>
                </a:cxn>
                <a:cxn ang="0">
                  <a:pos x="64" y="45"/>
                </a:cxn>
                <a:cxn ang="0">
                  <a:pos x="60" y="53"/>
                </a:cxn>
                <a:cxn ang="0">
                  <a:pos x="56" y="60"/>
                </a:cxn>
                <a:cxn ang="0">
                  <a:pos x="49" y="68"/>
                </a:cxn>
                <a:cxn ang="0">
                  <a:pos x="41" y="72"/>
                </a:cxn>
                <a:cxn ang="0">
                  <a:pos x="34" y="72"/>
                </a:cxn>
                <a:cxn ang="0">
                  <a:pos x="22" y="72"/>
                </a:cxn>
                <a:cxn ang="0">
                  <a:pos x="15" y="64"/>
                </a:cxn>
                <a:cxn ang="0">
                  <a:pos x="7" y="60"/>
                </a:cxn>
                <a:cxn ang="0">
                  <a:pos x="4" y="49"/>
                </a:cxn>
                <a:cxn ang="0">
                  <a:pos x="0" y="38"/>
                </a:cxn>
                <a:cxn ang="0">
                  <a:pos x="4" y="27"/>
                </a:cxn>
                <a:cxn ang="0">
                  <a:pos x="7" y="19"/>
                </a:cxn>
                <a:cxn ang="0">
                  <a:pos x="11" y="12"/>
                </a:cxn>
                <a:cxn ang="0">
                  <a:pos x="19" y="4"/>
                </a:cxn>
                <a:cxn ang="0">
                  <a:pos x="26" y="0"/>
                </a:cxn>
                <a:cxn ang="0">
                  <a:pos x="34" y="0"/>
                </a:cxn>
                <a:cxn ang="0">
                  <a:pos x="30" y="4"/>
                </a:cxn>
                <a:cxn ang="0">
                  <a:pos x="26" y="8"/>
                </a:cxn>
                <a:cxn ang="0">
                  <a:pos x="22" y="8"/>
                </a:cxn>
                <a:cxn ang="0">
                  <a:pos x="19" y="12"/>
                </a:cxn>
                <a:cxn ang="0">
                  <a:pos x="15" y="15"/>
                </a:cxn>
                <a:cxn ang="0">
                  <a:pos x="15" y="23"/>
                </a:cxn>
                <a:cxn ang="0">
                  <a:pos x="15" y="30"/>
                </a:cxn>
                <a:cxn ang="0">
                  <a:pos x="15" y="45"/>
                </a:cxn>
                <a:cxn ang="0">
                  <a:pos x="19" y="57"/>
                </a:cxn>
                <a:cxn ang="0">
                  <a:pos x="26" y="64"/>
                </a:cxn>
                <a:cxn ang="0">
                  <a:pos x="37" y="68"/>
                </a:cxn>
                <a:cxn ang="0">
                  <a:pos x="41" y="64"/>
                </a:cxn>
                <a:cxn ang="0">
                  <a:pos x="49" y="60"/>
                </a:cxn>
                <a:cxn ang="0">
                  <a:pos x="52" y="53"/>
                </a:cxn>
                <a:cxn ang="0">
                  <a:pos x="52" y="42"/>
                </a:cxn>
                <a:cxn ang="0">
                  <a:pos x="52" y="30"/>
                </a:cxn>
                <a:cxn ang="0">
                  <a:pos x="49" y="19"/>
                </a:cxn>
                <a:cxn ang="0">
                  <a:pos x="45" y="12"/>
                </a:cxn>
                <a:cxn ang="0">
                  <a:pos x="37" y="8"/>
                </a:cxn>
                <a:cxn ang="0">
                  <a:pos x="30" y="4"/>
                </a:cxn>
              </a:cxnLst>
              <a:rect l="0" t="0" r="r" b="b"/>
              <a:pathLst>
                <a:path w="64" h="72">
                  <a:moveTo>
                    <a:pt x="34" y="0"/>
                  </a:moveTo>
                  <a:lnTo>
                    <a:pt x="41" y="0"/>
                  </a:lnTo>
                  <a:lnTo>
                    <a:pt x="52" y="4"/>
                  </a:lnTo>
                  <a:lnTo>
                    <a:pt x="56" y="12"/>
                  </a:lnTo>
                  <a:lnTo>
                    <a:pt x="64" y="23"/>
                  </a:lnTo>
                  <a:lnTo>
                    <a:pt x="64" y="34"/>
                  </a:lnTo>
                  <a:lnTo>
                    <a:pt x="64" y="45"/>
                  </a:lnTo>
                  <a:lnTo>
                    <a:pt x="60" y="53"/>
                  </a:lnTo>
                  <a:lnTo>
                    <a:pt x="56" y="60"/>
                  </a:lnTo>
                  <a:lnTo>
                    <a:pt x="49" y="68"/>
                  </a:lnTo>
                  <a:lnTo>
                    <a:pt x="41" y="72"/>
                  </a:lnTo>
                  <a:lnTo>
                    <a:pt x="34" y="72"/>
                  </a:lnTo>
                  <a:lnTo>
                    <a:pt x="22" y="72"/>
                  </a:lnTo>
                  <a:lnTo>
                    <a:pt x="15" y="64"/>
                  </a:lnTo>
                  <a:lnTo>
                    <a:pt x="7" y="60"/>
                  </a:lnTo>
                  <a:lnTo>
                    <a:pt x="4" y="49"/>
                  </a:lnTo>
                  <a:lnTo>
                    <a:pt x="0" y="38"/>
                  </a:lnTo>
                  <a:lnTo>
                    <a:pt x="4" y="27"/>
                  </a:lnTo>
                  <a:lnTo>
                    <a:pt x="7" y="19"/>
                  </a:lnTo>
                  <a:lnTo>
                    <a:pt x="11" y="12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4" y="0"/>
                  </a:lnTo>
                  <a:close/>
                  <a:moveTo>
                    <a:pt x="30" y="4"/>
                  </a:moveTo>
                  <a:lnTo>
                    <a:pt x="26" y="8"/>
                  </a:lnTo>
                  <a:lnTo>
                    <a:pt x="22" y="8"/>
                  </a:lnTo>
                  <a:lnTo>
                    <a:pt x="19" y="12"/>
                  </a:lnTo>
                  <a:lnTo>
                    <a:pt x="15" y="15"/>
                  </a:lnTo>
                  <a:lnTo>
                    <a:pt x="15" y="23"/>
                  </a:lnTo>
                  <a:lnTo>
                    <a:pt x="15" y="30"/>
                  </a:lnTo>
                  <a:lnTo>
                    <a:pt x="15" y="45"/>
                  </a:lnTo>
                  <a:lnTo>
                    <a:pt x="19" y="57"/>
                  </a:lnTo>
                  <a:lnTo>
                    <a:pt x="26" y="64"/>
                  </a:lnTo>
                  <a:lnTo>
                    <a:pt x="37" y="68"/>
                  </a:lnTo>
                  <a:lnTo>
                    <a:pt x="41" y="64"/>
                  </a:lnTo>
                  <a:lnTo>
                    <a:pt x="49" y="60"/>
                  </a:lnTo>
                  <a:lnTo>
                    <a:pt x="52" y="53"/>
                  </a:lnTo>
                  <a:lnTo>
                    <a:pt x="52" y="42"/>
                  </a:lnTo>
                  <a:lnTo>
                    <a:pt x="52" y="30"/>
                  </a:lnTo>
                  <a:lnTo>
                    <a:pt x="49" y="19"/>
                  </a:lnTo>
                  <a:lnTo>
                    <a:pt x="45" y="12"/>
                  </a:lnTo>
                  <a:lnTo>
                    <a:pt x="37" y="8"/>
                  </a:lnTo>
                  <a:lnTo>
                    <a:pt x="3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26" name="Freeform 22"/>
            <p:cNvSpPr>
              <a:spLocks/>
            </p:cNvSpPr>
            <p:nvPr/>
          </p:nvSpPr>
          <p:spPr bwMode="auto">
            <a:xfrm>
              <a:off x="1047" y="1717"/>
              <a:ext cx="45" cy="68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19"/>
                </a:cxn>
                <a:cxn ang="0">
                  <a:pos x="26" y="8"/>
                </a:cxn>
                <a:cxn ang="0">
                  <a:pos x="30" y="4"/>
                </a:cxn>
                <a:cxn ang="0">
                  <a:pos x="37" y="0"/>
                </a:cxn>
                <a:cxn ang="0">
                  <a:pos x="41" y="0"/>
                </a:cxn>
                <a:cxn ang="0">
                  <a:pos x="45" y="4"/>
                </a:cxn>
                <a:cxn ang="0">
                  <a:pos x="45" y="8"/>
                </a:cxn>
                <a:cxn ang="0">
                  <a:pos x="45" y="12"/>
                </a:cxn>
                <a:cxn ang="0">
                  <a:pos x="45" y="12"/>
                </a:cxn>
                <a:cxn ang="0">
                  <a:pos x="45" y="15"/>
                </a:cxn>
                <a:cxn ang="0">
                  <a:pos x="41" y="19"/>
                </a:cxn>
                <a:cxn ang="0">
                  <a:pos x="41" y="19"/>
                </a:cxn>
                <a:cxn ang="0">
                  <a:pos x="37" y="15"/>
                </a:cxn>
                <a:cxn ang="0">
                  <a:pos x="34" y="15"/>
                </a:cxn>
                <a:cxn ang="0">
                  <a:pos x="34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26" y="12"/>
                </a:cxn>
                <a:cxn ang="0">
                  <a:pos x="22" y="19"/>
                </a:cxn>
                <a:cxn ang="0">
                  <a:pos x="19" y="23"/>
                </a:cxn>
                <a:cxn ang="0">
                  <a:pos x="19" y="53"/>
                </a:cxn>
                <a:cxn ang="0">
                  <a:pos x="19" y="60"/>
                </a:cxn>
                <a:cxn ang="0">
                  <a:pos x="22" y="64"/>
                </a:cxn>
                <a:cxn ang="0">
                  <a:pos x="22" y="64"/>
                </a:cxn>
                <a:cxn ang="0">
                  <a:pos x="26" y="68"/>
                </a:cxn>
                <a:cxn ang="0">
                  <a:pos x="30" y="68"/>
                </a:cxn>
                <a:cxn ang="0">
                  <a:pos x="34" y="68"/>
                </a:cxn>
                <a:cxn ang="0">
                  <a:pos x="34" y="68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4" y="68"/>
                </a:cxn>
                <a:cxn ang="0">
                  <a:pos x="4" y="68"/>
                </a:cxn>
                <a:cxn ang="0">
                  <a:pos x="7" y="64"/>
                </a:cxn>
                <a:cxn ang="0">
                  <a:pos x="7" y="60"/>
                </a:cxn>
                <a:cxn ang="0">
                  <a:pos x="7" y="60"/>
                </a:cxn>
                <a:cxn ang="0">
                  <a:pos x="7" y="53"/>
                </a:cxn>
                <a:cxn ang="0">
                  <a:pos x="7" y="30"/>
                </a:cxn>
                <a:cxn ang="0">
                  <a:pos x="7" y="19"/>
                </a:cxn>
                <a:cxn ang="0">
                  <a:pos x="7" y="15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45" h="68">
                  <a:moveTo>
                    <a:pt x="19" y="0"/>
                  </a:moveTo>
                  <a:lnTo>
                    <a:pt x="19" y="19"/>
                  </a:lnTo>
                  <a:lnTo>
                    <a:pt x="26" y="8"/>
                  </a:lnTo>
                  <a:lnTo>
                    <a:pt x="30" y="4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5" y="4"/>
                  </a:lnTo>
                  <a:lnTo>
                    <a:pt x="45" y="8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45" y="15"/>
                  </a:lnTo>
                  <a:lnTo>
                    <a:pt x="41" y="19"/>
                  </a:lnTo>
                  <a:lnTo>
                    <a:pt x="41" y="19"/>
                  </a:lnTo>
                  <a:lnTo>
                    <a:pt x="37" y="15"/>
                  </a:lnTo>
                  <a:lnTo>
                    <a:pt x="34" y="15"/>
                  </a:lnTo>
                  <a:lnTo>
                    <a:pt x="34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6" y="12"/>
                  </a:lnTo>
                  <a:lnTo>
                    <a:pt x="22" y="19"/>
                  </a:lnTo>
                  <a:lnTo>
                    <a:pt x="19" y="23"/>
                  </a:lnTo>
                  <a:lnTo>
                    <a:pt x="19" y="53"/>
                  </a:lnTo>
                  <a:lnTo>
                    <a:pt x="19" y="60"/>
                  </a:lnTo>
                  <a:lnTo>
                    <a:pt x="22" y="64"/>
                  </a:lnTo>
                  <a:lnTo>
                    <a:pt x="22" y="64"/>
                  </a:lnTo>
                  <a:lnTo>
                    <a:pt x="26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7" y="64"/>
                  </a:lnTo>
                  <a:lnTo>
                    <a:pt x="7" y="60"/>
                  </a:lnTo>
                  <a:lnTo>
                    <a:pt x="7" y="60"/>
                  </a:lnTo>
                  <a:lnTo>
                    <a:pt x="7" y="53"/>
                  </a:lnTo>
                  <a:lnTo>
                    <a:pt x="7" y="30"/>
                  </a:lnTo>
                  <a:lnTo>
                    <a:pt x="7" y="19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27" name="Freeform 23"/>
            <p:cNvSpPr>
              <a:spLocks/>
            </p:cNvSpPr>
            <p:nvPr/>
          </p:nvSpPr>
          <p:spPr bwMode="auto">
            <a:xfrm>
              <a:off x="1096" y="1684"/>
              <a:ext cx="71" cy="101"/>
            </a:xfrm>
            <a:custGeom>
              <a:avLst/>
              <a:gdLst/>
              <a:ahLst/>
              <a:cxnLst>
                <a:cxn ang="0">
                  <a:pos x="22" y="63"/>
                </a:cxn>
                <a:cxn ang="0">
                  <a:pos x="45" y="45"/>
                </a:cxn>
                <a:cxn ang="0">
                  <a:pos x="45" y="41"/>
                </a:cxn>
                <a:cxn ang="0">
                  <a:pos x="45" y="41"/>
                </a:cxn>
                <a:cxn ang="0">
                  <a:pos x="45" y="37"/>
                </a:cxn>
                <a:cxn ang="0">
                  <a:pos x="41" y="37"/>
                </a:cxn>
                <a:cxn ang="0">
                  <a:pos x="71" y="37"/>
                </a:cxn>
                <a:cxn ang="0">
                  <a:pos x="60" y="37"/>
                </a:cxn>
                <a:cxn ang="0">
                  <a:pos x="52" y="45"/>
                </a:cxn>
                <a:cxn ang="0">
                  <a:pos x="52" y="82"/>
                </a:cxn>
                <a:cxn ang="0">
                  <a:pos x="60" y="93"/>
                </a:cxn>
                <a:cxn ang="0">
                  <a:pos x="67" y="97"/>
                </a:cxn>
                <a:cxn ang="0">
                  <a:pos x="71" y="101"/>
                </a:cxn>
                <a:cxn ang="0">
                  <a:pos x="41" y="101"/>
                </a:cxn>
                <a:cxn ang="0">
                  <a:pos x="45" y="101"/>
                </a:cxn>
                <a:cxn ang="0">
                  <a:pos x="45" y="97"/>
                </a:cxn>
                <a:cxn ang="0">
                  <a:pos x="45" y="93"/>
                </a:cxn>
                <a:cxn ang="0">
                  <a:pos x="22" y="63"/>
                </a:cxn>
                <a:cxn ang="0">
                  <a:pos x="22" y="93"/>
                </a:cxn>
                <a:cxn ang="0">
                  <a:pos x="22" y="97"/>
                </a:cxn>
                <a:cxn ang="0">
                  <a:pos x="26" y="101"/>
                </a:cxn>
                <a:cxn ang="0">
                  <a:pos x="30" y="101"/>
                </a:cxn>
                <a:cxn ang="0">
                  <a:pos x="0" y="101"/>
                </a:cxn>
                <a:cxn ang="0">
                  <a:pos x="7" y="101"/>
                </a:cxn>
                <a:cxn ang="0">
                  <a:pos x="7" y="97"/>
                </a:cxn>
                <a:cxn ang="0">
                  <a:pos x="7" y="86"/>
                </a:cxn>
                <a:cxn ang="0">
                  <a:pos x="7" y="15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22" y="0"/>
                </a:cxn>
              </a:cxnLst>
              <a:rect l="0" t="0" r="r" b="b"/>
              <a:pathLst>
                <a:path w="71" h="101">
                  <a:moveTo>
                    <a:pt x="22" y="0"/>
                  </a:moveTo>
                  <a:lnTo>
                    <a:pt x="22" y="63"/>
                  </a:lnTo>
                  <a:lnTo>
                    <a:pt x="41" y="48"/>
                  </a:lnTo>
                  <a:lnTo>
                    <a:pt x="45" y="45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5" y="37"/>
                  </a:lnTo>
                  <a:lnTo>
                    <a:pt x="45" y="37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64" y="37"/>
                  </a:lnTo>
                  <a:lnTo>
                    <a:pt x="60" y="37"/>
                  </a:lnTo>
                  <a:lnTo>
                    <a:pt x="56" y="41"/>
                  </a:lnTo>
                  <a:lnTo>
                    <a:pt x="52" y="45"/>
                  </a:lnTo>
                  <a:lnTo>
                    <a:pt x="33" y="60"/>
                  </a:lnTo>
                  <a:lnTo>
                    <a:pt x="52" y="82"/>
                  </a:lnTo>
                  <a:lnTo>
                    <a:pt x="56" y="90"/>
                  </a:lnTo>
                  <a:lnTo>
                    <a:pt x="60" y="93"/>
                  </a:lnTo>
                  <a:lnTo>
                    <a:pt x="64" y="97"/>
                  </a:lnTo>
                  <a:lnTo>
                    <a:pt x="67" y="97"/>
                  </a:lnTo>
                  <a:lnTo>
                    <a:pt x="67" y="101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41" y="101"/>
                  </a:lnTo>
                  <a:lnTo>
                    <a:pt x="41" y="101"/>
                  </a:lnTo>
                  <a:lnTo>
                    <a:pt x="45" y="101"/>
                  </a:lnTo>
                  <a:lnTo>
                    <a:pt x="45" y="101"/>
                  </a:lnTo>
                  <a:lnTo>
                    <a:pt x="45" y="97"/>
                  </a:lnTo>
                  <a:lnTo>
                    <a:pt x="45" y="97"/>
                  </a:lnTo>
                  <a:lnTo>
                    <a:pt x="45" y="93"/>
                  </a:lnTo>
                  <a:lnTo>
                    <a:pt x="41" y="90"/>
                  </a:lnTo>
                  <a:lnTo>
                    <a:pt x="22" y="63"/>
                  </a:lnTo>
                  <a:lnTo>
                    <a:pt x="22" y="86"/>
                  </a:lnTo>
                  <a:lnTo>
                    <a:pt x="22" y="93"/>
                  </a:lnTo>
                  <a:lnTo>
                    <a:pt x="22" y="97"/>
                  </a:lnTo>
                  <a:lnTo>
                    <a:pt x="22" y="97"/>
                  </a:lnTo>
                  <a:lnTo>
                    <a:pt x="26" y="101"/>
                  </a:lnTo>
                  <a:lnTo>
                    <a:pt x="26" y="101"/>
                  </a:lnTo>
                  <a:lnTo>
                    <a:pt x="30" y="101"/>
                  </a:lnTo>
                  <a:lnTo>
                    <a:pt x="30" y="101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3" y="101"/>
                  </a:lnTo>
                  <a:lnTo>
                    <a:pt x="7" y="101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7" y="93"/>
                  </a:lnTo>
                  <a:lnTo>
                    <a:pt x="7" y="86"/>
                  </a:lnTo>
                  <a:lnTo>
                    <a:pt x="7" y="26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28" name="Freeform 24"/>
            <p:cNvSpPr>
              <a:spLocks noEditPoints="1"/>
            </p:cNvSpPr>
            <p:nvPr/>
          </p:nvSpPr>
          <p:spPr bwMode="auto">
            <a:xfrm>
              <a:off x="1171" y="1717"/>
              <a:ext cx="56" cy="72"/>
            </a:xfrm>
            <a:custGeom>
              <a:avLst/>
              <a:gdLst/>
              <a:ahLst/>
              <a:cxnLst>
                <a:cxn ang="0">
                  <a:pos x="11" y="27"/>
                </a:cxn>
                <a:cxn ang="0">
                  <a:pos x="15" y="42"/>
                </a:cxn>
                <a:cxn ang="0">
                  <a:pos x="19" y="49"/>
                </a:cxn>
                <a:cxn ang="0">
                  <a:pos x="26" y="57"/>
                </a:cxn>
                <a:cxn ang="0">
                  <a:pos x="37" y="60"/>
                </a:cxn>
                <a:cxn ang="0">
                  <a:pos x="41" y="57"/>
                </a:cxn>
                <a:cxn ang="0">
                  <a:pos x="49" y="57"/>
                </a:cxn>
                <a:cxn ang="0">
                  <a:pos x="52" y="49"/>
                </a:cxn>
                <a:cxn ang="0">
                  <a:pos x="56" y="42"/>
                </a:cxn>
                <a:cxn ang="0">
                  <a:pos x="56" y="45"/>
                </a:cxn>
                <a:cxn ang="0">
                  <a:pos x="52" y="53"/>
                </a:cxn>
                <a:cxn ang="0">
                  <a:pos x="49" y="64"/>
                </a:cxn>
                <a:cxn ang="0">
                  <a:pos x="41" y="68"/>
                </a:cxn>
                <a:cxn ang="0">
                  <a:pos x="30" y="72"/>
                </a:cxn>
                <a:cxn ang="0">
                  <a:pos x="19" y="68"/>
                </a:cxn>
                <a:cxn ang="0">
                  <a:pos x="7" y="60"/>
                </a:cxn>
                <a:cxn ang="0">
                  <a:pos x="4" y="49"/>
                </a:cxn>
                <a:cxn ang="0">
                  <a:pos x="0" y="38"/>
                </a:cxn>
                <a:cxn ang="0">
                  <a:pos x="0" y="27"/>
                </a:cxn>
                <a:cxn ang="0">
                  <a:pos x="4" y="19"/>
                </a:cxn>
                <a:cxn ang="0">
                  <a:pos x="11" y="12"/>
                </a:cxn>
                <a:cxn ang="0">
                  <a:pos x="19" y="4"/>
                </a:cxn>
                <a:cxn ang="0">
                  <a:pos x="30" y="0"/>
                </a:cxn>
                <a:cxn ang="0">
                  <a:pos x="41" y="4"/>
                </a:cxn>
                <a:cxn ang="0">
                  <a:pos x="49" y="8"/>
                </a:cxn>
                <a:cxn ang="0">
                  <a:pos x="56" y="15"/>
                </a:cxn>
                <a:cxn ang="0">
                  <a:pos x="56" y="27"/>
                </a:cxn>
                <a:cxn ang="0">
                  <a:pos x="11" y="27"/>
                </a:cxn>
                <a:cxn ang="0">
                  <a:pos x="11" y="23"/>
                </a:cxn>
                <a:cxn ang="0">
                  <a:pos x="41" y="23"/>
                </a:cxn>
                <a:cxn ang="0">
                  <a:pos x="41" y="19"/>
                </a:cxn>
                <a:cxn ang="0">
                  <a:pos x="41" y="15"/>
                </a:cxn>
                <a:cxn ang="0">
                  <a:pos x="37" y="12"/>
                </a:cxn>
                <a:cxn ang="0">
                  <a:pos x="34" y="8"/>
                </a:cxn>
                <a:cxn ang="0">
                  <a:pos x="30" y="8"/>
                </a:cxn>
                <a:cxn ang="0">
                  <a:pos x="26" y="4"/>
                </a:cxn>
                <a:cxn ang="0">
                  <a:pos x="22" y="8"/>
                </a:cxn>
                <a:cxn ang="0">
                  <a:pos x="19" y="12"/>
                </a:cxn>
                <a:cxn ang="0">
                  <a:pos x="15" y="15"/>
                </a:cxn>
                <a:cxn ang="0">
                  <a:pos x="11" y="23"/>
                </a:cxn>
              </a:cxnLst>
              <a:rect l="0" t="0" r="r" b="b"/>
              <a:pathLst>
                <a:path w="56" h="72">
                  <a:moveTo>
                    <a:pt x="11" y="27"/>
                  </a:moveTo>
                  <a:lnTo>
                    <a:pt x="15" y="42"/>
                  </a:lnTo>
                  <a:lnTo>
                    <a:pt x="19" y="49"/>
                  </a:lnTo>
                  <a:lnTo>
                    <a:pt x="26" y="57"/>
                  </a:lnTo>
                  <a:lnTo>
                    <a:pt x="37" y="60"/>
                  </a:lnTo>
                  <a:lnTo>
                    <a:pt x="41" y="57"/>
                  </a:lnTo>
                  <a:lnTo>
                    <a:pt x="49" y="57"/>
                  </a:lnTo>
                  <a:lnTo>
                    <a:pt x="52" y="49"/>
                  </a:lnTo>
                  <a:lnTo>
                    <a:pt x="56" y="42"/>
                  </a:lnTo>
                  <a:lnTo>
                    <a:pt x="56" y="45"/>
                  </a:lnTo>
                  <a:lnTo>
                    <a:pt x="52" y="53"/>
                  </a:lnTo>
                  <a:lnTo>
                    <a:pt x="49" y="64"/>
                  </a:lnTo>
                  <a:lnTo>
                    <a:pt x="41" y="68"/>
                  </a:lnTo>
                  <a:lnTo>
                    <a:pt x="30" y="72"/>
                  </a:lnTo>
                  <a:lnTo>
                    <a:pt x="19" y="68"/>
                  </a:lnTo>
                  <a:lnTo>
                    <a:pt x="7" y="60"/>
                  </a:lnTo>
                  <a:lnTo>
                    <a:pt x="4" y="49"/>
                  </a:lnTo>
                  <a:lnTo>
                    <a:pt x="0" y="38"/>
                  </a:lnTo>
                  <a:lnTo>
                    <a:pt x="0" y="27"/>
                  </a:lnTo>
                  <a:lnTo>
                    <a:pt x="4" y="19"/>
                  </a:lnTo>
                  <a:lnTo>
                    <a:pt x="11" y="12"/>
                  </a:lnTo>
                  <a:lnTo>
                    <a:pt x="19" y="4"/>
                  </a:lnTo>
                  <a:lnTo>
                    <a:pt x="30" y="0"/>
                  </a:lnTo>
                  <a:lnTo>
                    <a:pt x="41" y="4"/>
                  </a:lnTo>
                  <a:lnTo>
                    <a:pt x="49" y="8"/>
                  </a:lnTo>
                  <a:lnTo>
                    <a:pt x="56" y="15"/>
                  </a:lnTo>
                  <a:lnTo>
                    <a:pt x="56" y="27"/>
                  </a:lnTo>
                  <a:lnTo>
                    <a:pt x="11" y="27"/>
                  </a:lnTo>
                  <a:close/>
                  <a:moveTo>
                    <a:pt x="11" y="23"/>
                  </a:moveTo>
                  <a:lnTo>
                    <a:pt x="41" y="23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37" y="12"/>
                  </a:lnTo>
                  <a:lnTo>
                    <a:pt x="34" y="8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2" y="8"/>
                  </a:lnTo>
                  <a:lnTo>
                    <a:pt x="19" y="12"/>
                  </a:lnTo>
                  <a:lnTo>
                    <a:pt x="15" y="15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29" name="Freeform 25"/>
            <p:cNvSpPr>
              <a:spLocks/>
            </p:cNvSpPr>
            <p:nvPr/>
          </p:nvSpPr>
          <p:spPr bwMode="auto">
            <a:xfrm>
              <a:off x="1235" y="1717"/>
              <a:ext cx="48" cy="6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9"/>
                </a:cxn>
                <a:cxn ang="0">
                  <a:pos x="30" y="8"/>
                </a:cxn>
                <a:cxn ang="0">
                  <a:pos x="33" y="4"/>
                </a:cxn>
                <a:cxn ang="0">
                  <a:pos x="41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48" y="8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8" y="15"/>
                </a:cxn>
                <a:cxn ang="0">
                  <a:pos x="45" y="19"/>
                </a:cxn>
                <a:cxn ang="0">
                  <a:pos x="45" y="19"/>
                </a:cxn>
                <a:cxn ang="0">
                  <a:pos x="41" y="15"/>
                </a:cxn>
                <a:cxn ang="0">
                  <a:pos x="37" y="15"/>
                </a:cxn>
                <a:cxn ang="0">
                  <a:pos x="33" y="12"/>
                </a:cxn>
                <a:cxn ang="0">
                  <a:pos x="33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26" y="19"/>
                </a:cxn>
                <a:cxn ang="0">
                  <a:pos x="22" y="23"/>
                </a:cxn>
                <a:cxn ang="0">
                  <a:pos x="22" y="53"/>
                </a:cxn>
                <a:cxn ang="0">
                  <a:pos x="22" y="60"/>
                </a:cxn>
                <a:cxn ang="0">
                  <a:pos x="26" y="64"/>
                </a:cxn>
                <a:cxn ang="0">
                  <a:pos x="26" y="64"/>
                </a:cxn>
                <a:cxn ang="0">
                  <a:pos x="26" y="68"/>
                </a:cxn>
                <a:cxn ang="0">
                  <a:pos x="30" y="68"/>
                </a:cxn>
                <a:cxn ang="0">
                  <a:pos x="33" y="68"/>
                </a:cxn>
                <a:cxn ang="0">
                  <a:pos x="33" y="68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3" y="68"/>
                </a:cxn>
                <a:cxn ang="0">
                  <a:pos x="7" y="68"/>
                </a:cxn>
                <a:cxn ang="0">
                  <a:pos x="7" y="64"/>
                </a:cxn>
                <a:cxn ang="0">
                  <a:pos x="11" y="60"/>
                </a:cxn>
                <a:cxn ang="0">
                  <a:pos x="11" y="60"/>
                </a:cxn>
                <a:cxn ang="0">
                  <a:pos x="11" y="53"/>
                </a:cxn>
                <a:cxn ang="0">
                  <a:pos x="11" y="30"/>
                </a:cxn>
                <a:cxn ang="0">
                  <a:pos x="11" y="19"/>
                </a:cxn>
                <a:cxn ang="0">
                  <a:pos x="11" y="15"/>
                </a:cxn>
                <a:cxn ang="0">
                  <a:pos x="11" y="12"/>
                </a:cxn>
                <a:cxn ang="0">
                  <a:pos x="7" y="12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18" y="0"/>
                </a:cxn>
                <a:cxn ang="0">
                  <a:pos x="22" y="0"/>
                </a:cxn>
              </a:cxnLst>
              <a:rect l="0" t="0" r="r" b="b"/>
              <a:pathLst>
                <a:path w="48" h="68">
                  <a:moveTo>
                    <a:pt x="22" y="0"/>
                  </a:moveTo>
                  <a:lnTo>
                    <a:pt x="22" y="19"/>
                  </a:lnTo>
                  <a:lnTo>
                    <a:pt x="30" y="8"/>
                  </a:lnTo>
                  <a:lnTo>
                    <a:pt x="33" y="4"/>
                  </a:lnTo>
                  <a:lnTo>
                    <a:pt x="41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48" y="8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15"/>
                  </a:lnTo>
                  <a:lnTo>
                    <a:pt x="45" y="19"/>
                  </a:lnTo>
                  <a:lnTo>
                    <a:pt x="45" y="19"/>
                  </a:lnTo>
                  <a:lnTo>
                    <a:pt x="41" y="15"/>
                  </a:lnTo>
                  <a:lnTo>
                    <a:pt x="37" y="15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6" y="19"/>
                  </a:lnTo>
                  <a:lnTo>
                    <a:pt x="22" y="23"/>
                  </a:lnTo>
                  <a:lnTo>
                    <a:pt x="22" y="53"/>
                  </a:lnTo>
                  <a:lnTo>
                    <a:pt x="22" y="60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26" y="68"/>
                  </a:lnTo>
                  <a:lnTo>
                    <a:pt x="30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3" y="68"/>
                  </a:lnTo>
                  <a:lnTo>
                    <a:pt x="7" y="68"/>
                  </a:lnTo>
                  <a:lnTo>
                    <a:pt x="7" y="64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1" y="53"/>
                  </a:lnTo>
                  <a:lnTo>
                    <a:pt x="11" y="30"/>
                  </a:lnTo>
                  <a:lnTo>
                    <a:pt x="11" y="19"/>
                  </a:lnTo>
                  <a:lnTo>
                    <a:pt x="11" y="15"/>
                  </a:lnTo>
                  <a:lnTo>
                    <a:pt x="11" y="12"/>
                  </a:lnTo>
                  <a:lnTo>
                    <a:pt x="7" y="12"/>
                  </a:lnTo>
                  <a:lnTo>
                    <a:pt x="7" y="8"/>
                  </a:lnTo>
                  <a:lnTo>
                    <a:pt x="7" y="8"/>
                  </a:lnTo>
                  <a:lnTo>
                    <a:pt x="3" y="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1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30" name="Freeform 26"/>
            <p:cNvSpPr>
              <a:spLocks/>
            </p:cNvSpPr>
            <p:nvPr/>
          </p:nvSpPr>
          <p:spPr bwMode="auto">
            <a:xfrm>
              <a:off x="1291" y="1717"/>
              <a:ext cx="45" cy="72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41" y="23"/>
                </a:cxn>
                <a:cxn ang="0">
                  <a:pos x="41" y="23"/>
                </a:cxn>
                <a:cxn ang="0">
                  <a:pos x="37" y="15"/>
                </a:cxn>
                <a:cxn ang="0">
                  <a:pos x="34" y="8"/>
                </a:cxn>
                <a:cxn ang="0">
                  <a:pos x="26" y="8"/>
                </a:cxn>
                <a:cxn ang="0">
                  <a:pos x="22" y="4"/>
                </a:cxn>
                <a:cxn ang="0">
                  <a:pos x="19" y="8"/>
                </a:cxn>
                <a:cxn ang="0">
                  <a:pos x="15" y="8"/>
                </a:cxn>
                <a:cxn ang="0">
                  <a:pos x="11" y="12"/>
                </a:cxn>
                <a:cxn ang="0">
                  <a:pos x="11" y="15"/>
                </a:cxn>
                <a:cxn ang="0">
                  <a:pos x="11" y="19"/>
                </a:cxn>
                <a:cxn ang="0">
                  <a:pos x="11" y="19"/>
                </a:cxn>
                <a:cxn ang="0">
                  <a:pos x="15" y="23"/>
                </a:cxn>
                <a:cxn ang="0">
                  <a:pos x="22" y="27"/>
                </a:cxn>
                <a:cxn ang="0">
                  <a:pos x="30" y="30"/>
                </a:cxn>
                <a:cxn ang="0">
                  <a:pos x="41" y="38"/>
                </a:cxn>
                <a:cxn ang="0">
                  <a:pos x="45" y="45"/>
                </a:cxn>
                <a:cxn ang="0">
                  <a:pos x="45" y="49"/>
                </a:cxn>
                <a:cxn ang="0">
                  <a:pos x="45" y="60"/>
                </a:cxn>
                <a:cxn ang="0">
                  <a:pos x="41" y="64"/>
                </a:cxn>
                <a:cxn ang="0">
                  <a:pos x="34" y="68"/>
                </a:cxn>
                <a:cxn ang="0">
                  <a:pos x="22" y="72"/>
                </a:cxn>
                <a:cxn ang="0">
                  <a:pos x="19" y="72"/>
                </a:cxn>
                <a:cxn ang="0">
                  <a:pos x="11" y="68"/>
                </a:cxn>
                <a:cxn ang="0">
                  <a:pos x="7" y="68"/>
                </a:cxn>
                <a:cxn ang="0">
                  <a:pos x="4" y="68"/>
                </a:cxn>
                <a:cxn ang="0">
                  <a:pos x="4" y="68"/>
                </a:cxn>
                <a:cxn ang="0">
                  <a:pos x="4" y="72"/>
                </a:cxn>
                <a:cxn ang="0">
                  <a:pos x="0" y="72"/>
                </a:cxn>
                <a:cxn ang="0">
                  <a:pos x="0" y="49"/>
                </a:cxn>
                <a:cxn ang="0">
                  <a:pos x="4" y="49"/>
                </a:cxn>
                <a:cxn ang="0">
                  <a:pos x="7" y="57"/>
                </a:cxn>
                <a:cxn ang="0">
                  <a:pos x="11" y="60"/>
                </a:cxn>
                <a:cxn ang="0">
                  <a:pos x="19" y="64"/>
                </a:cxn>
                <a:cxn ang="0">
                  <a:pos x="22" y="68"/>
                </a:cxn>
                <a:cxn ang="0">
                  <a:pos x="30" y="64"/>
                </a:cxn>
                <a:cxn ang="0">
                  <a:pos x="34" y="64"/>
                </a:cxn>
                <a:cxn ang="0">
                  <a:pos x="34" y="60"/>
                </a:cxn>
                <a:cxn ang="0">
                  <a:pos x="34" y="57"/>
                </a:cxn>
                <a:cxn ang="0">
                  <a:pos x="34" y="53"/>
                </a:cxn>
                <a:cxn ang="0">
                  <a:pos x="34" y="49"/>
                </a:cxn>
                <a:cxn ang="0">
                  <a:pos x="26" y="45"/>
                </a:cxn>
                <a:cxn ang="0">
                  <a:pos x="19" y="38"/>
                </a:cxn>
                <a:cxn ang="0">
                  <a:pos x="11" y="34"/>
                </a:cxn>
                <a:cxn ang="0">
                  <a:pos x="4" y="30"/>
                </a:cxn>
                <a:cxn ang="0">
                  <a:pos x="4" y="27"/>
                </a:cxn>
                <a:cxn ang="0">
                  <a:pos x="0" y="19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15" y="0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30" y="4"/>
                </a:cxn>
                <a:cxn ang="0">
                  <a:pos x="34" y="4"/>
                </a:cxn>
                <a:cxn ang="0">
                  <a:pos x="37" y="4"/>
                </a:cxn>
                <a:cxn ang="0">
                  <a:pos x="37" y="4"/>
                </a:cxn>
                <a:cxn ang="0">
                  <a:pos x="37" y="4"/>
                </a:cxn>
                <a:cxn ang="0">
                  <a:pos x="37" y="4"/>
                </a:cxn>
                <a:cxn ang="0">
                  <a:pos x="41" y="0"/>
                </a:cxn>
                <a:cxn ang="0">
                  <a:pos x="41" y="0"/>
                </a:cxn>
              </a:cxnLst>
              <a:rect l="0" t="0" r="r" b="b"/>
              <a:pathLst>
                <a:path w="45" h="72">
                  <a:moveTo>
                    <a:pt x="41" y="0"/>
                  </a:moveTo>
                  <a:lnTo>
                    <a:pt x="41" y="23"/>
                  </a:lnTo>
                  <a:lnTo>
                    <a:pt x="41" y="23"/>
                  </a:lnTo>
                  <a:lnTo>
                    <a:pt x="37" y="15"/>
                  </a:lnTo>
                  <a:lnTo>
                    <a:pt x="34" y="8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9" y="8"/>
                  </a:lnTo>
                  <a:lnTo>
                    <a:pt x="15" y="8"/>
                  </a:lnTo>
                  <a:lnTo>
                    <a:pt x="11" y="12"/>
                  </a:lnTo>
                  <a:lnTo>
                    <a:pt x="11" y="15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5" y="23"/>
                  </a:lnTo>
                  <a:lnTo>
                    <a:pt x="22" y="27"/>
                  </a:lnTo>
                  <a:lnTo>
                    <a:pt x="30" y="30"/>
                  </a:lnTo>
                  <a:lnTo>
                    <a:pt x="41" y="38"/>
                  </a:lnTo>
                  <a:lnTo>
                    <a:pt x="45" y="45"/>
                  </a:lnTo>
                  <a:lnTo>
                    <a:pt x="45" y="49"/>
                  </a:lnTo>
                  <a:lnTo>
                    <a:pt x="45" y="60"/>
                  </a:lnTo>
                  <a:lnTo>
                    <a:pt x="41" y="64"/>
                  </a:lnTo>
                  <a:lnTo>
                    <a:pt x="34" y="68"/>
                  </a:lnTo>
                  <a:lnTo>
                    <a:pt x="22" y="72"/>
                  </a:lnTo>
                  <a:lnTo>
                    <a:pt x="19" y="72"/>
                  </a:lnTo>
                  <a:lnTo>
                    <a:pt x="11" y="68"/>
                  </a:lnTo>
                  <a:lnTo>
                    <a:pt x="7" y="68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4" y="72"/>
                  </a:lnTo>
                  <a:lnTo>
                    <a:pt x="0" y="72"/>
                  </a:lnTo>
                  <a:lnTo>
                    <a:pt x="0" y="49"/>
                  </a:lnTo>
                  <a:lnTo>
                    <a:pt x="4" y="49"/>
                  </a:lnTo>
                  <a:lnTo>
                    <a:pt x="7" y="57"/>
                  </a:lnTo>
                  <a:lnTo>
                    <a:pt x="11" y="60"/>
                  </a:lnTo>
                  <a:lnTo>
                    <a:pt x="19" y="64"/>
                  </a:lnTo>
                  <a:lnTo>
                    <a:pt x="22" y="68"/>
                  </a:lnTo>
                  <a:lnTo>
                    <a:pt x="30" y="64"/>
                  </a:lnTo>
                  <a:lnTo>
                    <a:pt x="34" y="64"/>
                  </a:lnTo>
                  <a:lnTo>
                    <a:pt x="34" y="60"/>
                  </a:lnTo>
                  <a:lnTo>
                    <a:pt x="34" y="57"/>
                  </a:lnTo>
                  <a:lnTo>
                    <a:pt x="34" y="53"/>
                  </a:lnTo>
                  <a:lnTo>
                    <a:pt x="34" y="49"/>
                  </a:lnTo>
                  <a:lnTo>
                    <a:pt x="26" y="45"/>
                  </a:lnTo>
                  <a:lnTo>
                    <a:pt x="19" y="38"/>
                  </a:lnTo>
                  <a:lnTo>
                    <a:pt x="11" y="34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8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34" y="4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31" name="Freeform 27"/>
            <p:cNvSpPr>
              <a:spLocks/>
            </p:cNvSpPr>
            <p:nvPr/>
          </p:nvSpPr>
          <p:spPr bwMode="auto">
            <a:xfrm>
              <a:off x="1343" y="1684"/>
              <a:ext cx="42" cy="13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12" y="7"/>
                </a:cxn>
                <a:cxn ang="0">
                  <a:pos x="19" y="11"/>
                </a:cxn>
                <a:cxn ang="0">
                  <a:pos x="30" y="22"/>
                </a:cxn>
                <a:cxn ang="0">
                  <a:pos x="38" y="37"/>
                </a:cxn>
                <a:cxn ang="0">
                  <a:pos x="42" y="52"/>
                </a:cxn>
                <a:cxn ang="0">
                  <a:pos x="42" y="67"/>
                </a:cxn>
                <a:cxn ang="0">
                  <a:pos x="42" y="82"/>
                </a:cxn>
                <a:cxn ang="0">
                  <a:pos x="38" y="93"/>
                </a:cxn>
                <a:cxn ang="0">
                  <a:pos x="30" y="108"/>
                </a:cxn>
                <a:cxn ang="0">
                  <a:pos x="23" y="120"/>
                </a:cxn>
                <a:cxn ang="0">
                  <a:pos x="12" y="127"/>
                </a:cxn>
                <a:cxn ang="0">
                  <a:pos x="0" y="135"/>
                </a:cxn>
                <a:cxn ang="0">
                  <a:pos x="0" y="131"/>
                </a:cxn>
                <a:cxn ang="0">
                  <a:pos x="12" y="123"/>
                </a:cxn>
                <a:cxn ang="0">
                  <a:pos x="15" y="116"/>
                </a:cxn>
                <a:cxn ang="0">
                  <a:pos x="23" y="108"/>
                </a:cxn>
                <a:cxn ang="0">
                  <a:pos x="27" y="97"/>
                </a:cxn>
                <a:cxn ang="0">
                  <a:pos x="27" y="82"/>
                </a:cxn>
                <a:cxn ang="0">
                  <a:pos x="30" y="67"/>
                </a:cxn>
                <a:cxn ang="0">
                  <a:pos x="27" y="52"/>
                </a:cxn>
                <a:cxn ang="0">
                  <a:pos x="27" y="41"/>
                </a:cxn>
                <a:cxn ang="0">
                  <a:pos x="23" y="33"/>
                </a:cxn>
                <a:cxn ang="0">
                  <a:pos x="23" y="26"/>
                </a:cxn>
                <a:cxn ang="0">
                  <a:pos x="19" y="18"/>
                </a:cxn>
                <a:cxn ang="0">
                  <a:pos x="15" y="15"/>
                </a:cxn>
                <a:cxn ang="0">
                  <a:pos x="8" y="7"/>
                </a:cxn>
                <a:cxn ang="0">
                  <a:pos x="0" y="3"/>
                </a:cxn>
              </a:cxnLst>
              <a:rect l="0" t="0" r="r" b="b"/>
              <a:pathLst>
                <a:path w="42" h="135">
                  <a:moveTo>
                    <a:pt x="0" y="3"/>
                  </a:moveTo>
                  <a:lnTo>
                    <a:pt x="0" y="0"/>
                  </a:lnTo>
                  <a:lnTo>
                    <a:pt x="12" y="7"/>
                  </a:lnTo>
                  <a:lnTo>
                    <a:pt x="19" y="11"/>
                  </a:lnTo>
                  <a:lnTo>
                    <a:pt x="30" y="22"/>
                  </a:lnTo>
                  <a:lnTo>
                    <a:pt x="38" y="37"/>
                  </a:lnTo>
                  <a:lnTo>
                    <a:pt x="42" y="52"/>
                  </a:lnTo>
                  <a:lnTo>
                    <a:pt x="42" y="67"/>
                  </a:lnTo>
                  <a:lnTo>
                    <a:pt x="42" y="82"/>
                  </a:lnTo>
                  <a:lnTo>
                    <a:pt x="38" y="93"/>
                  </a:lnTo>
                  <a:lnTo>
                    <a:pt x="30" y="108"/>
                  </a:lnTo>
                  <a:lnTo>
                    <a:pt x="23" y="120"/>
                  </a:lnTo>
                  <a:lnTo>
                    <a:pt x="12" y="127"/>
                  </a:lnTo>
                  <a:lnTo>
                    <a:pt x="0" y="135"/>
                  </a:lnTo>
                  <a:lnTo>
                    <a:pt x="0" y="131"/>
                  </a:lnTo>
                  <a:lnTo>
                    <a:pt x="12" y="123"/>
                  </a:lnTo>
                  <a:lnTo>
                    <a:pt x="15" y="116"/>
                  </a:lnTo>
                  <a:lnTo>
                    <a:pt x="23" y="108"/>
                  </a:lnTo>
                  <a:lnTo>
                    <a:pt x="27" y="97"/>
                  </a:lnTo>
                  <a:lnTo>
                    <a:pt x="27" y="82"/>
                  </a:lnTo>
                  <a:lnTo>
                    <a:pt x="30" y="67"/>
                  </a:lnTo>
                  <a:lnTo>
                    <a:pt x="27" y="52"/>
                  </a:lnTo>
                  <a:lnTo>
                    <a:pt x="27" y="41"/>
                  </a:lnTo>
                  <a:lnTo>
                    <a:pt x="23" y="33"/>
                  </a:lnTo>
                  <a:lnTo>
                    <a:pt x="23" y="26"/>
                  </a:lnTo>
                  <a:lnTo>
                    <a:pt x="19" y="18"/>
                  </a:lnTo>
                  <a:lnTo>
                    <a:pt x="15" y="15"/>
                  </a:lnTo>
                  <a:lnTo>
                    <a:pt x="8" y="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32" name="Freeform 28"/>
            <p:cNvSpPr>
              <a:spLocks/>
            </p:cNvSpPr>
            <p:nvPr/>
          </p:nvSpPr>
          <p:spPr bwMode="auto">
            <a:xfrm>
              <a:off x="2499" y="1687"/>
              <a:ext cx="105" cy="102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05" y="0"/>
                </a:cxn>
                <a:cxn ang="0">
                  <a:pos x="97" y="4"/>
                </a:cxn>
                <a:cxn ang="0">
                  <a:pos x="97" y="4"/>
                </a:cxn>
                <a:cxn ang="0">
                  <a:pos x="94" y="12"/>
                </a:cxn>
                <a:cxn ang="0">
                  <a:pos x="90" y="15"/>
                </a:cxn>
                <a:cxn ang="0">
                  <a:pos x="56" y="102"/>
                </a:cxn>
                <a:cxn ang="0">
                  <a:pos x="52" y="102"/>
                </a:cxn>
                <a:cxn ang="0">
                  <a:pos x="15" y="15"/>
                </a:cxn>
                <a:cxn ang="0">
                  <a:pos x="11" y="12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34" y="0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30" y="8"/>
                </a:cxn>
                <a:cxn ang="0">
                  <a:pos x="30" y="12"/>
                </a:cxn>
                <a:cxn ang="0">
                  <a:pos x="34" y="19"/>
                </a:cxn>
                <a:cxn ang="0">
                  <a:pos x="56" y="79"/>
                </a:cxn>
                <a:cxn ang="0">
                  <a:pos x="79" y="19"/>
                </a:cxn>
                <a:cxn ang="0">
                  <a:pos x="82" y="12"/>
                </a:cxn>
                <a:cxn ang="0">
                  <a:pos x="82" y="8"/>
                </a:cxn>
                <a:cxn ang="0">
                  <a:pos x="82" y="8"/>
                </a:cxn>
                <a:cxn ang="0">
                  <a:pos x="82" y="4"/>
                </a:cxn>
                <a:cxn ang="0">
                  <a:pos x="79" y="4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105" y="0"/>
                </a:cxn>
              </a:cxnLst>
              <a:rect l="0" t="0" r="r" b="b"/>
              <a:pathLst>
                <a:path w="105" h="102">
                  <a:moveTo>
                    <a:pt x="105" y="0"/>
                  </a:moveTo>
                  <a:lnTo>
                    <a:pt x="105" y="0"/>
                  </a:lnTo>
                  <a:lnTo>
                    <a:pt x="97" y="4"/>
                  </a:lnTo>
                  <a:lnTo>
                    <a:pt x="97" y="4"/>
                  </a:lnTo>
                  <a:lnTo>
                    <a:pt x="94" y="12"/>
                  </a:lnTo>
                  <a:lnTo>
                    <a:pt x="90" y="15"/>
                  </a:lnTo>
                  <a:lnTo>
                    <a:pt x="56" y="102"/>
                  </a:lnTo>
                  <a:lnTo>
                    <a:pt x="52" y="102"/>
                  </a:lnTo>
                  <a:lnTo>
                    <a:pt x="15" y="15"/>
                  </a:lnTo>
                  <a:lnTo>
                    <a:pt x="11" y="12"/>
                  </a:lnTo>
                  <a:lnTo>
                    <a:pt x="11" y="8"/>
                  </a:lnTo>
                  <a:lnTo>
                    <a:pt x="7" y="4"/>
                  </a:lnTo>
                  <a:lnTo>
                    <a:pt x="7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34" y="0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2"/>
                  </a:lnTo>
                  <a:lnTo>
                    <a:pt x="34" y="19"/>
                  </a:lnTo>
                  <a:lnTo>
                    <a:pt x="56" y="79"/>
                  </a:lnTo>
                  <a:lnTo>
                    <a:pt x="79" y="19"/>
                  </a:lnTo>
                  <a:lnTo>
                    <a:pt x="82" y="12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33" name="Freeform 29"/>
            <p:cNvSpPr>
              <a:spLocks noEditPoints="1"/>
            </p:cNvSpPr>
            <p:nvPr/>
          </p:nvSpPr>
          <p:spPr bwMode="auto">
            <a:xfrm>
              <a:off x="2608" y="1687"/>
              <a:ext cx="75" cy="98"/>
            </a:xfrm>
            <a:custGeom>
              <a:avLst/>
              <a:gdLst/>
              <a:ahLst/>
              <a:cxnLst>
                <a:cxn ang="0">
                  <a:pos x="26" y="53"/>
                </a:cxn>
                <a:cxn ang="0">
                  <a:pos x="26" y="83"/>
                </a:cxn>
                <a:cxn ang="0">
                  <a:pos x="26" y="90"/>
                </a:cxn>
                <a:cxn ang="0">
                  <a:pos x="30" y="94"/>
                </a:cxn>
                <a:cxn ang="0">
                  <a:pos x="30" y="98"/>
                </a:cxn>
                <a:cxn ang="0">
                  <a:pos x="37" y="98"/>
                </a:cxn>
                <a:cxn ang="0">
                  <a:pos x="41" y="98"/>
                </a:cxn>
                <a:cxn ang="0">
                  <a:pos x="41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3" y="98"/>
                </a:cxn>
                <a:cxn ang="0">
                  <a:pos x="7" y="98"/>
                </a:cxn>
                <a:cxn ang="0">
                  <a:pos x="11" y="94"/>
                </a:cxn>
                <a:cxn ang="0">
                  <a:pos x="11" y="90"/>
                </a:cxn>
                <a:cxn ang="0">
                  <a:pos x="11" y="83"/>
                </a:cxn>
                <a:cxn ang="0">
                  <a:pos x="11" y="15"/>
                </a:cxn>
                <a:cxn ang="0">
                  <a:pos x="11" y="8"/>
                </a:cxn>
                <a:cxn ang="0">
                  <a:pos x="11" y="4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48" y="0"/>
                </a:cxn>
                <a:cxn ang="0">
                  <a:pos x="56" y="4"/>
                </a:cxn>
                <a:cxn ang="0">
                  <a:pos x="63" y="4"/>
                </a:cxn>
                <a:cxn ang="0">
                  <a:pos x="71" y="12"/>
                </a:cxn>
                <a:cxn ang="0">
                  <a:pos x="75" y="19"/>
                </a:cxn>
                <a:cxn ang="0">
                  <a:pos x="75" y="27"/>
                </a:cxn>
                <a:cxn ang="0">
                  <a:pos x="71" y="38"/>
                </a:cxn>
                <a:cxn ang="0">
                  <a:pos x="67" y="45"/>
                </a:cxn>
                <a:cxn ang="0">
                  <a:pos x="56" y="53"/>
                </a:cxn>
                <a:cxn ang="0">
                  <a:pos x="45" y="53"/>
                </a:cxn>
                <a:cxn ang="0">
                  <a:pos x="41" y="53"/>
                </a:cxn>
                <a:cxn ang="0">
                  <a:pos x="33" y="53"/>
                </a:cxn>
                <a:cxn ang="0">
                  <a:pos x="30" y="53"/>
                </a:cxn>
                <a:cxn ang="0">
                  <a:pos x="26" y="53"/>
                </a:cxn>
                <a:cxn ang="0">
                  <a:pos x="26" y="49"/>
                </a:cxn>
                <a:cxn ang="0">
                  <a:pos x="30" y="49"/>
                </a:cxn>
                <a:cxn ang="0">
                  <a:pos x="33" y="49"/>
                </a:cxn>
                <a:cxn ang="0">
                  <a:pos x="37" y="49"/>
                </a:cxn>
                <a:cxn ang="0">
                  <a:pos x="37" y="49"/>
                </a:cxn>
                <a:cxn ang="0">
                  <a:pos x="45" y="49"/>
                </a:cxn>
                <a:cxn ang="0">
                  <a:pos x="52" y="42"/>
                </a:cxn>
                <a:cxn ang="0">
                  <a:pos x="56" y="38"/>
                </a:cxn>
                <a:cxn ang="0">
                  <a:pos x="56" y="27"/>
                </a:cxn>
                <a:cxn ang="0">
                  <a:pos x="56" y="23"/>
                </a:cxn>
                <a:cxn ang="0">
                  <a:pos x="56" y="15"/>
                </a:cxn>
                <a:cxn ang="0">
                  <a:pos x="52" y="12"/>
                </a:cxn>
                <a:cxn ang="0">
                  <a:pos x="48" y="8"/>
                </a:cxn>
                <a:cxn ang="0">
                  <a:pos x="41" y="4"/>
                </a:cxn>
                <a:cxn ang="0">
                  <a:pos x="37" y="4"/>
                </a:cxn>
                <a:cxn ang="0">
                  <a:pos x="30" y="4"/>
                </a:cxn>
                <a:cxn ang="0">
                  <a:pos x="26" y="4"/>
                </a:cxn>
                <a:cxn ang="0">
                  <a:pos x="26" y="49"/>
                </a:cxn>
              </a:cxnLst>
              <a:rect l="0" t="0" r="r" b="b"/>
              <a:pathLst>
                <a:path w="75" h="98">
                  <a:moveTo>
                    <a:pt x="26" y="53"/>
                  </a:moveTo>
                  <a:lnTo>
                    <a:pt x="26" y="83"/>
                  </a:lnTo>
                  <a:lnTo>
                    <a:pt x="26" y="90"/>
                  </a:lnTo>
                  <a:lnTo>
                    <a:pt x="30" y="94"/>
                  </a:lnTo>
                  <a:lnTo>
                    <a:pt x="30" y="98"/>
                  </a:lnTo>
                  <a:lnTo>
                    <a:pt x="37" y="98"/>
                  </a:lnTo>
                  <a:lnTo>
                    <a:pt x="41" y="98"/>
                  </a:lnTo>
                  <a:lnTo>
                    <a:pt x="41" y="9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3" y="98"/>
                  </a:lnTo>
                  <a:lnTo>
                    <a:pt x="7" y="98"/>
                  </a:lnTo>
                  <a:lnTo>
                    <a:pt x="11" y="94"/>
                  </a:lnTo>
                  <a:lnTo>
                    <a:pt x="11" y="90"/>
                  </a:lnTo>
                  <a:lnTo>
                    <a:pt x="11" y="83"/>
                  </a:lnTo>
                  <a:lnTo>
                    <a:pt x="11" y="15"/>
                  </a:lnTo>
                  <a:lnTo>
                    <a:pt x="11" y="8"/>
                  </a:lnTo>
                  <a:lnTo>
                    <a:pt x="11" y="4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48" y="0"/>
                  </a:lnTo>
                  <a:lnTo>
                    <a:pt x="56" y="4"/>
                  </a:lnTo>
                  <a:lnTo>
                    <a:pt x="63" y="4"/>
                  </a:lnTo>
                  <a:lnTo>
                    <a:pt x="71" y="12"/>
                  </a:lnTo>
                  <a:lnTo>
                    <a:pt x="75" y="19"/>
                  </a:lnTo>
                  <a:lnTo>
                    <a:pt x="75" y="27"/>
                  </a:lnTo>
                  <a:lnTo>
                    <a:pt x="71" y="38"/>
                  </a:lnTo>
                  <a:lnTo>
                    <a:pt x="67" y="45"/>
                  </a:lnTo>
                  <a:lnTo>
                    <a:pt x="56" y="53"/>
                  </a:lnTo>
                  <a:lnTo>
                    <a:pt x="45" y="53"/>
                  </a:lnTo>
                  <a:lnTo>
                    <a:pt x="41" y="53"/>
                  </a:lnTo>
                  <a:lnTo>
                    <a:pt x="33" y="53"/>
                  </a:lnTo>
                  <a:lnTo>
                    <a:pt x="30" y="53"/>
                  </a:lnTo>
                  <a:lnTo>
                    <a:pt x="26" y="53"/>
                  </a:lnTo>
                  <a:close/>
                  <a:moveTo>
                    <a:pt x="26" y="49"/>
                  </a:moveTo>
                  <a:lnTo>
                    <a:pt x="30" y="49"/>
                  </a:lnTo>
                  <a:lnTo>
                    <a:pt x="33" y="49"/>
                  </a:lnTo>
                  <a:lnTo>
                    <a:pt x="37" y="49"/>
                  </a:lnTo>
                  <a:lnTo>
                    <a:pt x="37" y="49"/>
                  </a:lnTo>
                  <a:lnTo>
                    <a:pt x="45" y="49"/>
                  </a:lnTo>
                  <a:lnTo>
                    <a:pt x="52" y="42"/>
                  </a:lnTo>
                  <a:lnTo>
                    <a:pt x="56" y="38"/>
                  </a:lnTo>
                  <a:lnTo>
                    <a:pt x="56" y="27"/>
                  </a:lnTo>
                  <a:lnTo>
                    <a:pt x="56" y="23"/>
                  </a:lnTo>
                  <a:lnTo>
                    <a:pt x="56" y="15"/>
                  </a:lnTo>
                  <a:lnTo>
                    <a:pt x="52" y="12"/>
                  </a:lnTo>
                  <a:lnTo>
                    <a:pt x="48" y="8"/>
                  </a:lnTo>
                  <a:lnTo>
                    <a:pt x="41" y="4"/>
                  </a:lnTo>
                  <a:lnTo>
                    <a:pt x="37" y="4"/>
                  </a:lnTo>
                  <a:lnTo>
                    <a:pt x="30" y="4"/>
                  </a:lnTo>
                  <a:lnTo>
                    <a:pt x="26" y="4"/>
                  </a:lnTo>
                  <a:lnTo>
                    <a:pt x="26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34" name="Freeform 30"/>
            <p:cNvSpPr>
              <a:spLocks/>
            </p:cNvSpPr>
            <p:nvPr/>
          </p:nvSpPr>
          <p:spPr bwMode="auto">
            <a:xfrm>
              <a:off x="2694" y="1684"/>
              <a:ext cx="41" cy="135"/>
            </a:xfrm>
            <a:custGeom>
              <a:avLst/>
              <a:gdLst/>
              <a:ahLst/>
              <a:cxnLst>
                <a:cxn ang="0">
                  <a:pos x="41" y="131"/>
                </a:cxn>
                <a:cxn ang="0">
                  <a:pos x="41" y="135"/>
                </a:cxn>
                <a:cxn ang="0">
                  <a:pos x="30" y="127"/>
                </a:cxn>
                <a:cxn ang="0">
                  <a:pos x="22" y="120"/>
                </a:cxn>
                <a:cxn ang="0">
                  <a:pos x="11" y="108"/>
                </a:cxn>
                <a:cxn ang="0">
                  <a:pos x="4" y="97"/>
                </a:cxn>
                <a:cxn ang="0">
                  <a:pos x="0" y="82"/>
                </a:cxn>
                <a:cxn ang="0">
                  <a:pos x="0" y="67"/>
                </a:cxn>
                <a:cxn ang="0">
                  <a:pos x="0" y="52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19" y="15"/>
                </a:cxn>
                <a:cxn ang="0">
                  <a:pos x="30" y="7"/>
                </a:cxn>
                <a:cxn ang="0">
                  <a:pos x="41" y="0"/>
                </a:cxn>
                <a:cxn ang="0">
                  <a:pos x="41" y="3"/>
                </a:cxn>
                <a:cxn ang="0">
                  <a:pos x="30" y="7"/>
                </a:cxn>
                <a:cxn ang="0">
                  <a:pos x="26" y="15"/>
                </a:cxn>
                <a:cxn ang="0">
                  <a:pos x="19" y="26"/>
                </a:cxn>
                <a:cxn ang="0">
                  <a:pos x="15" y="37"/>
                </a:cxn>
                <a:cxn ang="0">
                  <a:pos x="15" y="52"/>
                </a:cxn>
                <a:cxn ang="0">
                  <a:pos x="15" y="63"/>
                </a:cxn>
                <a:cxn ang="0">
                  <a:pos x="15" y="78"/>
                </a:cxn>
                <a:cxn ang="0">
                  <a:pos x="15" y="93"/>
                </a:cxn>
                <a:cxn ang="0">
                  <a:pos x="19" y="101"/>
                </a:cxn>
                <a:cxn ang="0">
                  <a:pos x="22" y="108"/>
                </a:cxn>
                <a:cxn ang="0">
                  <a:pos x="22" y="116"/>
                </a:cxn>
                <a:cxn ang="0">
                  <a:pos x="26" y="120"/>
                </a:cxn>
                <a:cxn ang="0">
                  <a:pos x="34" y="127"/>
                </a:cxn>
                <a:cxn ang="0">
                  <a:pos x="41" y="131"/>
                </a:cxn>
              </a:cxnLst>
              <a:rect l="0" t="0" r="r" b="b"/>
              <a:pathLst>
                <a:path w="41" h="135">
                  <a:moveTo>
                    <a:pt x="41" y="131"/>
                  </a:moveTo>
                  <a:lnTo>
                    <a:pt x="41" y="135"/>
                  </a:lnTo>
                  <a:lnTo>
                    <a:pt x="30" y="127"/>
                  </a:lnTo>
                  <a:lnTo>
                    <a:pt x="22" y="120"/>
                  </a:lnTo>
                  <a:lnTo>
                    <a:pt x="11" y="108"/>
                  </a:lnTo>
                  <a:lnTo>
                    <a:pt x="4" y="97"/>
                  </a:lnTo>
                  <a:lnTo>
                    <a:pt x="0" y="82"/>
                  </a:lnTo>
                  <a:lnTo>
                    <a:pt x="0" y="67"/>
                  </a:lnTo>
                  <a:lnTo>
                    <a:pt x="0" y="52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19" y="15"/>
                  </a:lnTo>
                  <a:lnTo>
                    <a:pt x="30" y="7"/>
                  </a:lnTo>
                  <a:lnTo>
                    <a:pt x="41" y="0"/>
                  </a:lnTo>
                  <a:lnTo>
                    <a:pt x="41" y="3"/>
                  </a:lnTo>
                  <a:lnTo>
                    <a:pt x="30" y="7"/>
                  </a:lnTo>
                  <a:lnTo>
                    <a:pt x="26" y="15"/>
                  </a:lnTo>
                  <a:lnTo>
                    <a:pt x="19" y="26"/>
                  </a:lnTo>
                  <a:lnTo>
                    <a:pt x="15" y="37"/>
                  </a:lnTo>
                  <a:lnTo>
                    <a:pt x="15" y="52"/>
                  </a:lnTo>
                  <a:lnTo>
                    <a:pt x="15" y="63"/>
                  </a:lnTo>
                  <a:lnTo>
                    <a:pt x="15" y="78"/>
                  </a:lnTo>
                  <a:lnTo>
                    <a:pt x="15" y="93"/>
                  </a:lnTo>
                  <a:lnTo>
                    <a:pt x="19" y="101"/>
                  </a:lnTo>
                  <a:lnTo>
                    <a:pt x="22" y="108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4" y="127"/>
                  </a:lnTo>
                  <a:lnTo>
                    <a:pt x="41" y="1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35" name="Freeform 31"/>
            <p:cNvSpPr>
              <a:spLocks noEditPoints="1"/>
            </p:cNvSpPr>
            <p:nvPr/>
          </p:nvSpPr>
          <p:spPr bwMode="auto">
            <a:xfrm>
              <a:off x="2743" y="1684"/>
              <a:ext cx="67" cy="105"/>
            </a:xfrm>
            <a:custGeom>
              <a:avLst/>
              <a:gdLst/>
              <a:ahLst/>
              <a:cxnLst>
                <a:cxn ang="0">
                  <a:pos x="45" y="93"/>
                </a:cxn>
                <a:cxn ang="0">
                  <a:pos x="41" y="97"/>
                </a:cxn>
                <a:cxn ang="0">
                  <a:pos x="37" y="101"/>
                </a:cxn>
                <a:cxn ang="0">
                  <a:pos x="30" y="105"/>
                </a:cxn>
                <a:cxn ang="0">
                  <a:pos x="26" y="105"/>
                </a:cxn>
                <a:cxn ang="0">
                  <a:pos x="15" y="101"/>
                </a:cxn>
                <a:cxn ang="0">
                  <a:pos x="7" y="93"/>
                </a:cxn>
                <a:cxn ang="0">
                  <a:pos x="0" y="86"/>
                </a:cxn>
                <a:cxn ang="0">
                  <a:pos x="0" y="71"/>
                </a:cxn>
                <a:cxn ang="0">
                  <a:pos x="0" y="60"/>
                </a:cxn>
                <a:cxn ang="0">
                  <a:pos x="7" y="45"/>
                </a:cxn>
                <a:cxn ang="0">
                  <a:pos x="15" y="41"/>
                </a:cxn>
                <a:cxn ang="0">
                  <a:pos x="22" y="33"/>
                </a:cxn>
                <a:cxn ang="0">
                  <a:pos x="30" y="33"/>
                </a:cxn>
                <a:cxn ang="0">
                  <a:pos x="41" y="37"/>
                </a:cxn>
                <a:cxn ang="0">
                  <a:pos x="45" y="41"/>
                </a:cxn>
                <a:cxn ang="0">
                  <a:pos x="45" y="26"/>
                </a:cxn>
                <a:cxn ang="0">
                  <a:pos x="45" y="15"/>
                </a:cxn>
                <a:cxn ang="0">
                  <a:pos x="45" y="11"/>
                </a:cxn>
                <a:cxn ang="0">
                  <a:pos x="45" y="7"/>
                </a:cxn>
                <a:cxn ang="0">
                  <a:pos x="45" y="7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56" y="0"/>
                </a:cxn>
                <a:cxn ang="0">
                  <a:pos x="60" y="0"/>
                </a:cxn>
                <a:cxn ang="0">
                  <a:pos x="60" y="75"/>
                </a:cxn>
                <a:cxn ang="0">
                  <a:pos x="60" y="86"/>
                </a:cxn>
                <a:cxn ang="0">
                  <a:pos x="60" y="90"/>
                </a:cxn>
                <a:cxn ang="0">
                  <a:pos x="60" y="93"/>
                </a:cxn>
                <a:cxn ang="0">
                  <a:pos x="60" y="93"/>
                </a:cxn>
                <a:cxn ang="0">
                  <a:pos x="60" y="97"/>
                </a:cxn>
                <a:cxn ang="0">
                  <a:pos x="63" y="97"/>
                </a:cxn>
                <a:cxn ang="0">
                  <a:pos x="63" y="97"/>
                </a:cxn>
                <a:cxn ang="0">
                  <a:pos x="67" y="93"/>
                </a:cxn>
                <a:cxn ang="0">
                  <a:pos x="67" y="97"/>
                </a:cxn>
                <a:cxn ang="0">
                  <a:pos x="48" y="105"/>
                </a:cxn>
                <a:cxn ang="0">
                  <a:pos x="45" y="105"/>
                </a:cxn>
                <a:cxn ang="0">
                  <a:pos x="45" y="93"/>
                </a:cxn>
                <a:cxn ang="0">
                  <a:pos x="45" y="86"/>
                </a:cxn>
                <a:cxn ang="0">
                  <a:pos x="45" y="56"/>
                </a:cxn>
                <a:cxn ang="0">
                  <a:pos x="45" y="52"/>
                </a:cxn>
                <a:cxn ang="0">
                  <a:pos x="45" y="45"/>
                </a:cxn>
                <a:cxn ang="0">
                  <a:pos x="41" y="45"/>
                </a:cxn>
                <a:cxn ang="0">
                  <a:pos x="37" y="41"/>
                </a:cxn>
                <a:cxn ang="0">
                  <a:pos x="33" y="37"/>
                </a:cxn>
                <a:cxn ang="0">
                  <a:pos x="30" y="37"/>
                </a:cxn>
                <a:cxn ang="0">
                  <a:pos x="22" y="41"/>
                </a:cxn>
                <a:cxn ang="0">
                  <a:pos x="18" y="45"/>
                </a:cxn>
                <a:cxn ang="0">
                  <a:pos x="15" y="52"/>
                </a:cxn>
                <a:cxn ang="0">
                  <a:pos x="11" y="67"/>
                </a:cxn>
                <a:cxn ang="0">
                  <a:pos x="15" y="78"/>
                </a:cxn>
                <a:cxn ang="0">
                  <a:pos x="18" y="86"/>
                </a:cxn>
                <a:cxn ang="0">
                  <a:pos x="26" y="93"/>
                </a:cxn>
                <a:cxn ang="0">
                  <a:pos x="33" y="93"/>
                </a:cxn>
                <a:cxn ang="0">
                  <a:pos x="41" y="93"/>
                </a:cxn>
                <a:cxn ang="0">
                  <a:pos x="45" y="86"/>
                </a:cxn>
              </a:cxnLst>
              <a:rect l="0" t="0" r="r" b="b"/>
              <a:pathLst>
                <a:path w="67" h="105">
                  <a:moveTo>
                    <a:pt x="45" y="93"/>
                  </a:moveTo>
                  <a:lnTo>
                    <a:pt x="41" y="97"/>
                  </a:lnTo>
                  <a:lnTo>
                    <a:pt x="37" y="101"/>
                  </a:lnTo>
                  <a:lnTo>
                    <a:pt x="30" y="105"/>
                  </a:lnTo>
                  <a:lnTo>
                    <a:pt x="26" y="105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6"/>
                  </a:lnTo>
                  <a:lnTo>
                    <a:pt x="0" y="71"/>
                  </a:lnTo>
                  <a:lnTo>
                    <a:pt x="0" y="60"/>
                  </a:lnTo>
                  <a:lnTo>
                    <a:pt x="7" y="45"/>
                  </a:lnTo>
                  <a:lnTo>
                    <a:pt x="15" y="41"/>
                  </a:lnTo>
                  <a:lnTo>
                    <a:pt x="22" y="33"/>
                  </a:lnTo>
                  <a:lnTo>
                    <a:pt x="30" y="33"/>
                  </a:lnTo>
                  <a:lnTo>
                    <a:pt x="41" y="37"/>
                  </a:lnTo>
                  <a:lnTo>
                    <a:pt x="45" y="41"/>
                  </a:lnTo>
                  <a:lnTo>
                    <a:pt x="45" y="26"/>
                  </a:lnTo>
                  <a:lnTo>
                    <a:pt x="45" y="15"/>
                  </a:lnTo>
                  <a:lnTo>
                    <a:pt x="45" y="11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0" y="75"/>
                  </a:lnTo>
                  <a:lnTo>
                    <a:pt x="60" y="86"/>
                  </a:lnTo>
                  <a:lnTo>
                    <a:pt x="60" y="90"/>
                  </a:lnTo>
                  <a:lnTo>
                    <a:pt x="60" y="93"/>
                  </a:lnTo>
                  <a:lnTo>
                    <a:pt x="60" y="93"/>
                  </a:lnTo>
                  <a:lnTo>
                    <a:pt x="60" y="97"/>
                  </a:lnTo>
                  <a:lnTo>
                    <a:pt x="63" y="97"/>
                  </a:lnTo>
                  <a:lnTo>
                    <a:pt x="63" y="97"/>
                  </a:lnTo>
                  <a:lnTo>
                    <a:pt x="67" y="93"/>
                  </a:lnTo>
                  <a:lnTo>
                    <a:pt x="67" y="97"/>
                  </a:lnTo>
                  <a:lnTo>
                    <a:pt x="48" y="105"/>
                  </a:lnTo>
                  <a:lnTo>
                    <a:pt x="45" y="105"/>
                  </a:lnTo>
                  <a:lnTo>
                    <a:pt x="45" y="93"/>
                  </a:lnTo>
                  <a:close/>
                  <a:moveTo>
                    <a:pt x="45" y="86"/>
                  </a:moveTo>
                  <a:lnTo>
                    <a:pt x="45" y="56"/>
                  </a:lnTo>
                  <a:lnTo>
                    <a:pt x="45" y="52"/>
                  </a:lnTo>
                  <a:lnTo>
                    <a:pt x="45" y="45"/>
                  </a:lnTo>
                  <a:lnTo>
                    <a:pt x="41" y="45"/>
                  </a:lnTo>
                  <a:lnTo>
                    <a:pt x="37" y="41"/>
                  </a:lnTo>
                  <a:lnTo>
                    <a:pt x="33" y="37"/>
                  </a:lnTo>
                  <a:lnTo>
                    <a:pt x="30" y="37"/>
                  </a:lnTo>
                  <a:lnTo>
                    <a:pt x="22" y="41"/>
                  </a:lnTo>
                  <a:lnTo>
                    <a:pt x="18" y="45"/>
                  </a:lnTo>
                  <a:lnTo>
                    <a:pt x="15" y="52"/>
                  </a:lnTo>
                  <a:lnTo>
                    <a:pt x="11" y="67"/>
                  </a:lnTo>
                  <a:lnTo>
                    <a:pt x="15" y="78"/>
                  </a:lnTo>
                  <a:lnTo>
                    <a:pt x="18" y="86"/>
                  </a:lnTo>
                  <a:lnTo>
                    <a:pt x="26" y="93"/>
                  </a:lnTo>
                  <a:lnTo>
                    <a:pt x="33" y="93"/>
                  </a:lnTo>
                  <a:lnTo>
                    <a:pt x="41" y="93"/>
                  </a:lnTo>
                  <a:lnTo>
                    <a:pt x="45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36" name="Freeform 32"/>
            <p:cNvSpPr>
              <a:spLocks/>
            </p:cNvSpPr>
            <p:nvPr/>
          </p:nvSpPr>
          <p:spPr bwMode="auto">
            <a:xfrm>
              <a:off x="2814" y="1721"/>
              <a:ext cx="71" cy="6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38"/>
                </a:cxn>
                <a:cxn ang="0">
                  <a:pos x="64" y="49"/>
                </a:cxn>
                <a:cxn ang="0">
                  <a:pos x="64" y="53"/>
                </a:cxn>
                <a:cxn ang="0">
                  <a:pos x="64" y="56"/>
                </a:cxn>
                <a:cxn ang="0">
                  <a:pos x="64" y="56"/>
                </a:cxn>
                <a:cxn ang="0">
                  <a:pos x="64" y="60"/>
                </a:cxn>
                <a:cxn ang="0">
                  <a:pos x="67" y="60"/>
                </a:cxn>
                <a:cxn ang="0">
                  <a:pos x="67" y="60"/>
                </a:cxn>
                <a:cxn ang="0">
                  <a:pos x="71" y="56"/>
                </a:cxn>
                <a:cxn ang="0">
                  <a:pos x="71" y="60"/>
                </a:cxn>
                <a:cxn ang="0">
                  <a:pos x="52" y="68"/>
                </a:cxn>
                <a:cxn ang="0">
                  <a:pos x="49" y="68"/>
                </a:cxn>
                <a:cxn ang="0">
                  <a:pos x="49" y="53"/>
                </a:cxn>
                <a:cxn ang="0">
                  <a:pos x="41" y="60"/>
                </a:cxn>
                <a:cxn ang="0">
                  <a:pos x="37" y="64"/>
                </a:cxn>
                <a:cxn ang="0">
                  <a:pos x="30" y="68"/>
                </a:cxn>
                <a:cxn ang="0">
                  <a:pos x="26" y="68"/>
                </a:cxn>
                <a:cxn ang="0">
                  <a:pos x="22" y="68"/>
                </a:cxn>
                <a:cxn ang="0">
                  <a:pos x="15" y="64"/>
                </a:cxn>
                <a:cxn ang="0">
                  <a:pos x="11" y="60"/>
                </a:cxn>
                <a:cxn ang="0">
                  <a:pos x="11" y="56"/>
                </a:cxn>
                <a:cxn ang="0">
                  <a:pos x="11" y="49"/>
                </a:cxn>
                <a:cxn ang="0">
                  <a:pos x="7" y="41"/>
                </a:cxn>
                <a:cxn ang="0">
                  <a:pos x="7" y="11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41"/>
                </a:cxn>
                <a:cxn ang="0">
                  <a:pos x="22" y="49"/>
                </a:cxn>
                <a:cxn ang="0">
                  <a:pos x="26" y="56"/>
                </a:cxn>
                <a:cxn ang="0">
                  <a:pos x="30" y="56"/>
                </a:cxn>
                <a:cxn ang="0">
                  <a:pos x="34" y="56"/>
                </a:cxn>
                <a:cxn ang="0">
                  <a:pos x="37" y="56"/>
                </a:cxn>
                <a:cxn ang="0">
                  <a:pos x="41" y="56"/>
                </a:cxn>
                <a:cxn ang="0">
                  <a:pos x="45" y="53"/>
                </a:cxn>
                <a:cxn ang="0">
                  <a:pos x="49" y="49"/>
                </a:cxn>
                <a:cxn ang="0">
                  <a:pos x="49" y="11"/>
                </a:cxn>
                <a:cxn ang="0">
                  <a:pos x="49" y="4"/>
                </a:cxn>
                <a:cxn ang="0">
                  <a:pos x="49" y="4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64" y="0"/>
                </a:cxn>
              </a:cxnLst>
              <a:rect l="0" t="0" r="r" b="b"/>
              <a:pathLst>
                <a:path w="71" h="68">
                  <a:moveTo>
                    <a:pt x="64" y="0"/>
                  </a:moveTo>
                  <a:lnTo>
                    <a:pt x="64" y="38"/>
                  </a:lnTo>
                  <a:lnTo>
                    <a:pt x="64" y="49"/>
                  </a:lnTo>
                  <a:lnTo>
                    <a:pt x="64" y="53"/>
                  </a:lnTo>
                  <a:lnTo>
                    <a:pt x="64" y="56"/>
                  </a:lnTo>
                  <a:lnTo>
                    <a:pt x="64" y="56"/>
                  </a:lnTo>
                  <a:lnTo>
                    <a:pt x="64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56"/>
                  </a:lnTo>
                  <a:lnTo>
                    <a:pt x="71" y="60"/>
                  </a:lnTo>
                  <a:lnTo>
                    <a:pt x="52" y="68"/>
                  </a:lnTo>
                  <a:lnTo>
                    <a:pt x="49" y="68"/>
                  </a:lnTo>
                  <a:lnTo>
                    <a:pt x="49" y="53"/>
                  </a:lnTo>
                  <a:lnTo>
                    <a:pt x="41" y="60"/>
                  </a:lnTo>
                  <a:lnTo>
                    <a:pt x="37" y="64"/>
                  </a:lnTo>
                  <a:lnTo>
                    <a:pt x="30" y="68"/>
                  </a:lnTo>
                  <a:lnTo>
                    <a:pt x="26" y="68"/>
                  </a:lnTo>
                  <a:lnTo>
                    <a:pt x="22" y="68"/>
                  </a:lnTo>
                  <a:lnTo>
                    <a:pt x="15" y="64"/>
                  </a:lnTo>
                  <a:lnTo>
                    <a:pt x="11" y="60"/>
                  </a:lnTo>
                  <a:lnTo>
                    <a:pt x="11" y="56"/>
                  </a:lnTo>
                  <a:lnTo>
                    <a:pt x="11" y="49"/>
                  </a:lnTo>
                  <a:lnTo>
                    <a:pt x="7" y="41"/>
                  </a:lnTo>
                  <a:lnTo>
                    <a:pt x="7" y="11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41"/>
                  </a:lnTo>
                  <a:lnTo>
                    <a:pt x="22" y="49"/>
                  </a:lnTo>
                  <a:lnTo>
                    <a:pt x="26" y="56"/>
                  </a:lnTo>
                  <a:lnTo>
                    <a:pt x="30" y="56"/>
                  </a:lnTo>
                  <a:lnTo>
                    <a:pt x="34" y="56"/>
                  </a:lnTo>
                  <a:lnTo>
                    <a:pt x="37" y="56"/>
                  </a:lnTo>
                  <a:lnTo>
                    <a:pt x="41" y="56"/>
                  </a:lnTo>
                  <a:lnTo>
                    <a:pt x="45" y="53"/>
                  </a:lnTo>
                  <a:lnTo>
                    <a:pt x="49" y="49"/>
                  </a:lnTo>
                  <a:lnTo>
                    <a:pt x="49" y="11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37" name="Freeform 33"/>
            <p:cNvSpPr>
              <a:spLocks/>
            </p:cNvSpPr>
            <p:nvPr/>
          </p:nvSpPr>
          <p:spPr bwMode="auto">
            <a:xfrm>
              <a:off x="2889" y="1717"/>
              <a:ext cx="112" cy="68"/>
            </a:xfrm>
            <a:custGeom>
              <a:avLst/>
              <a:gdLst/>
              <a:ahLst/>
              <a:cxnLst>
                <a:cxn ang="0">
                  <a:pos x="26" y="8"/>
                </a:cxn>
                <a:cxn ang="0">
                  <a:pos x="34" y="4"/>
                </a:cxn>
                <a:cxn ang="0">
                  <a:pos x="41" y="0"/>
                </a:cxn>
                <a:cxn ang="0">
                  <a:pos x="52" y="0"/>
                </a:cxn>
                <a:cxn ang="0">
                  <a:pos x="60" y="8"/>
                </a:cxn>
                <a:cxn ang="0">
                  <a:pos x="67" y="8"/>
                </a:cxn>
                <a:cxn ang="0">
                  <a:pos x="79" y="0"/>
                </a:cxn>
                <a:cxn ang="0">
                  <a:pos x="90" y="0"/>
                </a:cxn>
                <a:cxn ang="0">
                  <a:pos x="97" y="8"/>
                </a:cxn>
                <a:cxn ang="0">
                  <a:pos x="101" y="19"/>
                </a:cxn>
                <a:cxn ang="0">
                  <a:pos x="101" y="53"/>
                </a:cxn>
                <a:cxn ang="0">
                  <a:pos x="105" y="64"/>
                </a:cxn>
                <a:cxn ang="0">
                  <a:pos x="105" y="68"/>
                </a:cxn>
                <a:cxn ang="0">
                  <a:pos x="112" y="68"/>
                </a:cxn>
                <a:cxn ang="0">
                  <a:pos x="82" y="68"/>
                </a:cxn>
                <a:cxn ang="0">
                  <a:pos x="82" y="68"/>
                </a:cxn>
                <a:cxn ang="0">
                  <a:pos x="86" y="68"/>
                </a:cxn>
                <a:cxn ang="0">
                  <a:pos x="90" y="60"/>
                </a:cxn>
                <a:cxn ang="0">
                  <a:pos x="90" y="53"/>
                </a:cxn>
                <a:cxn ang="0">
                  <a:pos x="90" y="19"/>
                </a:cxn>
                <a:cxn ang="0">
                  <a:pos x="86" y="12"/>
                </a:cxn>
                <a:cxn ang="0">
                  <a:pos x="75" y="12"/>
                </a:cxn>
                <a:cxn ang="0">
                  <a:pos x="67" y="15"/>
                </a:cxn>
                <a:cxn ang="0">
                  <a:pos x="64" y="19"/>
                </a:cxn>
                <a:cxn ang="0">
                  <a:pos x="64" y="53"/>
                </a:cxn>
                <a:cxn ang="0">
                  <a:pos x="64" y="64"/>
                </a:cxn>
                <a:cxn ang="0">
                  <a:pos x="64" y="68"/>
                </a:cxn>
                <a:cxn ang="0">
                  <a:pos x="71" y="68"/>
                </a:cxn>
                <a:cxn ang="0">
                  <a:pos x="41" y="68"/>
                </a:cxn>
                <a:cxn ang="0">
                  <a:pos x="45" y="68"/>
                </a:cxn>
                <a:cxn ang="0">
                  <a:pos x="49" y="64"/>
                </a:cxn>
                <a:cxn ang="0">
                  <a:pos x="49" y="60"/>
                </a:cxn>
                <a:cxn ang="0">
                  <a:pos x="49" y="27"/>
                </a:cxn>
                <a:cxn ang="0">
                  <a:pos x="49" y="15"/>
                </a:cxn>
                <a:cxn ang="0">
                  <a:pos x="37" y="12"/>
                </a:cxn>
                <a:cxn ang="0">
                  <a:pos x="30" y="12"/>
                </a:cxn>
                <a:cxn ang="0">
                  <a:pos x="22" y="19"/>
                </a:cxn>
                <a:cxn ang="0">
                  <a:pos x="22" y="60"/>
                </a:cxn>
                <a:cxn ang="0">
                  <a:pos x="22" y="64"/>
                </a:cxn>
                <a:cxn ang="0">
                  <a:pos x="26" y="68"/>
                </a:cxn>
                <a:cxn ang="0">
                  <a:pos x="30" y="68"/>
                </a:cxn>
                <a:cxn ang="0">
                  <a:pos x="0" y="68"/>
                </a:cxn>
                <a:cxn ang="0">
                  <a:pos x="7" y="68"/>
                </a:cxn>
                <a:cxn ang="0">
                  <a:pos x="7" y="64"/>
                </a:cxn>
                <a:cxn ang="0">
                  <a:pos x="7" y="53"/>
                </a:cxn>
                <a:cxn ang="0">
                  <a:pos x="7" y="19"/>
                </a:cxn>
                <a:cxn ang="0">
                  <a:pos x="7" y="12"/>
                </a:cxn>
                <a:cxn ang="0">
                  <a:pos x="7" y="8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22" y="0"/>
                </a:cxn>
              </a:cxnLst>
              <a:rect l="0" t="0" r="r" b="b"/>
              <a:pathLst>
                <a:path w="112" h="68">
                  <a:moveTo>
                    <a:pt x="22" y="15"/>
                  </a:moveTo>
                  <a:lnTo>
                    <a:pt x="26" y="8"/>
                  </a:lnTo>
                  <a:lnTo>
                    <a:pt x="30" y="8"/>
                  </a:lnTo>
                  <a:lnTo>
                    <a:pt x="34" y="4"/>
                  </a:lnTo>
                  <a:lnTo>
                    <a:pt x="37" y="4"/>
                  </a:lnTo>
                  <a:lnTo>
                    <a:pt x="41" y="0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6" y="4"/>
                  </a:lnTo>
                  <a:lnTo>
                    <a:pt x="60" y="8"/>
                  </a:lnTo>
                  <a:lnTo>
                    <a:pt x="64" y="15"/>
                  </a:lnTo>
                  <a:lnTo>
                    <a:pt x="67" y="8"/>
                  </a:lnTo>
                  <a:lnTo>
                    <a:pt x="75" y="4"/>
                  </a:lnTo>
                  <a:lnTo>
                    <a:pt x="79" y="0"/>
                  </a:lnTo>
                  <a:lnTo>
                    <a:pt x="86" y="0"/>
                  </a:lnTo>
                  <a:lnTo>
                    <a:pt x="90" y="0"/>
                  </a:lnTo>
                  <a:lnTo>
                    <a:pt x="94" y="4"/>
                  </a:lnTo>
                  <a:lnTo>
                    <a:pt x="97" y="8"/>
                  </a:lnTo>
                  <a:lnTo>
                    <a:pt x="101" y="12"/>
                  </a:lnTo>
                  <a:lnTo>
                    <a:pt x="101" y="19"/>
                  </a:lnTo>
                  <a:lnTo>
                    <a:pt x="101" y="27"/>
                  </a:lnTo>
                  <a:lnTo>
                    <a:pt x="101" y="53"/>
                  </a:lnTo>
                  <a:lnTo>
                    <a:pt x="105" y="60"/>
                  </a:lnTo>
                  <a:lnTo>
                    <a:pt x="105" y="64"/>
                  </a:lnTo>
                  <a:lnTo>
                    <a:pt x="105" y="64"/>
                  </a:lnTo>
                  <a:lnTo>
                    <a:pt x="105" y="68"/>
                  </a:lnTo>
                  <a:lnTo>
                    <a:pt x="109" y="68"/>
                  </a:lnTo>
                  <a:lnTo>
                    <a:pt x="112" y="68"/>
                  </a:lnTo>
                  <a:lnTo>
                    <a:pt x="112" y="68"/>
                  </a:lnTo>
                  <a:lnTo>
                    <a:pt x="82" y="68"/>
                  </a:lnTo>
                  <a:lnTo>
                    <a:pt x="82" y="68"/>
                  </a:lnTo>
                  <a:lnTo>
                    <a:pt x="82" y="68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90" y="64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3"/>
                  </a:lnTo>
                  <a:lnTo>
                    <a:pt x="90" y="27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86" y="12"/>
                  </a:lnTo>
                  <a:lnTo>
                    <a:pt x="79" y="12"/>
                  </a:lnTo>
                  <a:lnTo>
                    <a:pt x="75" y="12"/>
                  </a:lnTo>
                  <a:lnTo>
                    <a:pt x="71" y="12"/>
                  </a:lnTo>
                  <a:lnTo>
                    <a:pt x="67" y="15"/>
                  </a:lnTo>
                  <a:lnTo>
                    <a:pt x="64" y="19"/>
                  </a:lnTo>
                  <a:lnTo>
                    <a:pt x="64" y="19"/>
                  </a:lnTo>
                  <a:lnTo>
                    <a:pt x="64" y="23"/>
                  </a:lnTo>
                  <a:lnTo>
                    <a:pt x="64" y="53"/>
                  </a:lnTo>
                  <a:lnTo>
                    <a:pt x="64" y="60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68"/>
                  </a:lnTo>
                  <a:lnTo>
                    <a:pt x="67" y="68"/>
                  </a:lnTo>
                  <a:lnTo>
                    <a:pt x="71" y="68"/>
                  </a:lnTo>
                  <a:lnTo>
                    <a:pt x="71" y="68"/>
                  </a:lnTo>
                  <a:lnTo>
                    <a:pt x="41" y="68"/>
                  </a:lnTo>
                  <a:lnTo>
                    <a:pt x="41" y="68"/>
                  </a:lnTo>
                  <a:lnTo>
                    <a:pt x="45" y="68"/>
                  </a:lnTo>
                  <a:lnTo>
                    <a:pt x="49" y="68"/>
                  </a:lnTo>
                  <a:lnTo>
                    <a:pt x="49" y="64"/>
                  </a:lnTo>
                  <a:lnTo>
                    <a:pt x="49" y="60"/>
                  </a:lnTo>
                  <a:lnTo>
                    <a:pt x="49" y="60"/>
                  </a:lnTo>
                  <a:lnTo>
                    <a:pt x="49" y="53"/>
                  </a:lnTo>
                  <a:lnTo>
                    <a:pt x="49" y="27"/>
                  </a:lnTo>
                  <a:lnTo>
                    <a:pt x="49" y="19"/>
                  </a:lnTo>
                  <a:lnTo>
                    <a:pt x="49" y="15"/>
                  </a:lnTo>
                  <a:lnTo>
                    <a:pt x="45" y="12"/>
                  </a:lnTo>
                  <a:lnTo>
                    <a:pt x="37" y="12"/>
                  </a:lnTo>
                  <a:lnTo>
                    <a:pt x="34" y="12"/>
                  </a:lnTo>
                  <a:lnTo>
                    <a:pt x="30" y="12"/>
                  </a:lnTo>
                  <a:lnTo>
                    <a:pt x="26" y="15"/>
                  </a:lnTo>
                  <a:lnTo>
                    <a:pt x="22" y="19"/>
                  </a:lnTo>
                  <a:lnTo>
                    <a:pt x="22" y="53"/>
                  </a:lnTo>
                  <a:lnTo>
                    <a:pt x="22" y="60"/>
                  </a:lnTo>
                  <a:lnTo>
                    <a:pt x="22" y="64"/>
                  </a:lnTo>
                  <a:lnTo>
                    <a:pt x="22" y="64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4" y="68"/>
                  </a:lnTo>
                  <a:lnTo>
                    <a:pt x="7" y="68"/>
                  </a:lnTo>
                  <a:lnTo>
                    <a:pt x="7" y="64"/>
                  </a:lnTo>
                  <a:lnTo>
                    <a:pt x="7" y="64"/>
                  </a:lnTo>
                  <a:lnTo>
                    <a:pt x="7" y="60"/>
                  </a:lnTo>
                  <a:lnTo>
                    <a:pt x="7" y="53"/>
                  </a:lnTo>
                  <a:lnTo>
                    <a:pt x="7" y="30"/>
                  </a:lnTo>
                  <a:lnTo>
                    <a:pt x="7" y="19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38" name="Freeform 34"/>
            <p:cNvSpPr>
              <a:spLocks noEditPoints="1"/>
            </p:cNvSpPr>
            <p:nvPr/>
          </p:nvSpPr>
          <p:spPr bwMode="auto">
            <a:xfrm>
              <a:off x="3001" y="1717"/>
              <a:ext cx="76" cy="102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7" y="15"/>
                </a:cxn>
                <a:cxn ang="0">
                  <a:pos x="38" y="4"/>
                </a:cxn>
                <a:cxn ang="0">
                  <a:pos x="49" y="0"/>
                </a:cxn>
                <a:cxn ang="0">
                  <a:pos x="64" y="8"/>
                </a:cxn>
                <a:cxn ang="0">
                  <a:pos x="76" y="34"/>
                </a:cxn>
                <a:cxn ang="0">
                  <a:pos x="68" y="53"/>
                </a:cxn>
                <a:cxn ang="0">
                  <a:pos x="53" y="68"/>
                </a:cxn>
                <a:cxn ang="0">
                  <a:pos x="38" y="72"/>
                </a:cxn>
                <a:cxn ang="0">
                  <a:pos x="31" y="68"/>
                </a:cxn>
                <a:cxn ang="0">
                  <a:pos x="27" y="87"/>
                </a:cxn>
                <a:cxn ang="0">
                  <a:pos x="27" y="98"/>
                </a:cxn>
                <a:cxn ang="0">
                  <a:pos x="31" y="98"/>
                </a:cxn>
                <a:cxn ang="0">
                  <a:pos x="38" y="102"/>
                </a:cxn>
                <a:cxn ang="0">
                  <a:pos x="0" y="102"/>
                </a:cxn>
                <a:cxn ang="0">
                  <a:pos x="4" y="102"/>
                </a:cxn>
                <a:cxn ang="0">
                  <a:pos x="12" y="98"/>
                </a:cxn>
                <a:cxn ang="0">
                  <a:pos x="12" y="98"/>
                </a:cxn>
                <a:cxn ang="0">
                  <a:pos x="15" y="87"/>
                </a:cxn>
                <a:cxn ang="0">
                  <a:pos x="15" y="15"/>
                </a:cxn>
                <a:cxn ang="0">
                  <a:pos x="12" y="12"/>
                </a:cxn>
                <a:cxn ang="0">
                  <a:pos x="12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7" y="45"/>
                </a:cxn>
                <a:cxn ang="0">
                  <a:pos x="27" y="57"/>
                </a:cxn>
                <a:cxn ang="0">
                  <a:pos x="34" y="64"/>
                </a:cxn>
                <a:cxn ang="0">
                  <a:pos x="42" y="68"/>
                </a:cxn>
                <a:cxn ang="0">
                  <a:pos x="57" y="60"/>
                </a:cxn>
                <a:cxn ang="0">
                  <a:pos x="61" y="42"/>
                </a:cxn>
                <a:cxn ang="0">
                  <a:pos x="53" y="19"/>
                </a:cxn>
                <a:cxn ang="0">
                  <a:pos x="42" y="12"/>
                </a:cxn>
                <a:cxn ang="0">
                  <a:pos x="34" y="12"/>
                </a:cxn>
                <a:cxn ang="0">
                  <a:pos x="27" y="23"/>
                </a:cxn>
              </a:cxnLst>
              <a:rect l="0" t="0" r="r" b="b"/>
              <a:pathLst>
                <a:path w="76" h="102">
                  <a:moveTo>
                    <a:pt x="4" y="8"/>
                  </a:moveTo>
                  <a:lnTo>
                    <a:pt x="23" y="0"/>
                  </a:lnTo>
                  <a:lnTo>
                    <a:pt x="27" y="0"/>
                  </a:lnTo>
                  <a:lnTo>
                    <a:pt x="27" y="15"/>
                  </a:lnTo>
                  <a:lnTo>
                    <a:pt x="31" y="8"/>
                  </a:lnTo>
                  <a:lnTo>
                    <a:pt x="38" y="4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7" y="4"/>
                  </a:lnTo>
                  <a:lnTo>
                    <a:pt x="64" y="8"/>
                  </a:lnTo>
                  <a:lnTo>
                    <a:pt x="72" y="19"/>
                  </a:lnTo>
                  <a:lnTo>
                    <a:pt x="76" y="34"/>
                  </a:lnTo>
                  <a:lnTo>
                    <a:pt x="72" y="45"/>
                  </a:lnTo>
                  <a:lnTo>
                    <a:pt x="68" y="53"/>
                  </a:lnTo>
                  <a:lnTo>
                    <a:pt x="64" y="60"/>
                  </a:lnTo>
                  <a:lnTo>
                    <a:pt x="53" y="68"/>
                  </a:lnTo>
                  <a:lnTo>
                    <a:pt x="42" y="72"/>
                  </a:lnTo>
                  <a:lnTo>
                    <a:pt x="38" y="72"/>
                  </a:lnTo>
                  <a:lnTo>
                    <a:pt x="34" y="68"/>
                  </a:lnTo>
                  <a:lnTo>
                    <a:pt x="31" y="68"/>
                  </a:lnTo>
                  <a:lnTo>
                    <a:pt x="27" y="64"/>
                  </a:lnTo>
                  <a:lnTo>
                    <a:pt x="27" y="87"/>
                  </a:lnTo>
                  <a:lnTo>
                    <a:pt x="27" y="94"/>
                  </a:lnTo>
                  <a:lnTo>
                    <a:pt x="27" y="98"/>
                  </a:lnTo>
                  <a:lnTo>
                    <a:pt x="27" y="98"/>
                  </a:lnTo>
                  <a:lnTo>
                    <a:pt x="31" y="98"/>
                  </a:lnTo>
                  <a:lnTo>
                    <a:pt x="34" y="102"/>
                  </a:lnTo>
                  <a:lnTo>
                    <a:pt x="38" y="102"/>
                  </a:lnTo>
                  <a:lnTo>
                    <a:pt x="38" y="102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4" y="102"/>
                  </a:lnTo>
                  <a:lnTo>
                    <a:pt x="8" y="102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15" y="94"/>
                  </a:lnTo>
                  <a:lnTo>
                    <a:pt x="15" y="87"/>
                  </a:lnTo>
                  <a:lnTo>
                    <a:pt x="15" y="23"/>
                  </a:lnTo>
                  <a:lnTo>
                    <a:pt x="15" y="15"/>
                  </a:lnTo>
                  <a:lnTo>
                    <a:pt x="15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12"/>
                  </a:lnTo>
                  <a:lnTo>
                    <a:pt x="4" y="8"/>
                  </a:lnTo>
                  <a:close/>
                  <a:moveTo>
                    <a:pt x="27" y="23"/>
                  </a:moveTo>
                  <a:lnTo>
                    <a:pt x="27" y="45"/>
                  </a:lnTo>
                  <a:lnTo>
                    <a:pt x="27" y="53"/>
                  </a:lnTo>
                  <a:lnTo>
                    <a:pt x="27" y="57"/>
                  </a:lnTo>
                  <a:lnTo>
                    <a:pt x="31" y="60"/>
                  </a:lnTo>
                  <a:lnTo>
                    <a:pt x="34" y="64"/>
                  </a:lnTo>
                  <a:lnTo>
                    <a:pt x="38" y="64"/>
                  </a:lnTo>
                  <a:lnTo>
                    <a:pt x="42" y="68"/>
                  </a:lnTo>
                  <a:lnTo>
                    <a:pt x="49" y="64"/>
                  </a:lnTo>
                  <a:lnTo>
                    <a:pt x="57" y="60"/>
                  </a:lnTo>
                  <a:lnTo>
                    <a:pt x="61" y="53"/>
                  </a:lnTo>
                  <a:lnTo>
                    <a:pt x="61" y="42"/>
                  </a:lnTo>
                  <a:lnTo>
                    <a:pt x="61" y="27"/>
                  </a:lnTo>
                  <a:lnTo>
                    <a:pt x="53" y="19"/>
                  </a:lnTo>
                  <a:lnTo>
                    <a:pt x="49" y="12"/>
                  </a:lnTo>
                  <a:lnTo>
                    <a:pt x="42" y="12"/>
                  </a:lnTo>
                  <a:lnTo>
                    <a:pt x="38" y="12"/>
                  </a:lnTo>
                  <a:lnTo>
                    <a:pt x="34" y="12"/>
                  </a:lnTo>
                  <a:lnTo>
                    <a:pt x="31" y="15"/>
                  </a:lnTo>
                  <a:lnTo>
                    <a:pt x="27" y="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39" name="Freeform 35"/>
            <p:cNvSpPr>
              <a:spLocks noEditPoints="1"/>
            </p:cNvSpPr>
            <p:nvPr/>
          </p:nvSpPr>
          <p:spPr bwMode="auto">
            <a:xfrm>
              <a:off x="3084" y="1717"/>
              <a:ext cx="56" cy="72"/>
            </a:xfrm>
            <a:custGeom>
              <a:avLst/>
              <a:gdLst/>
              <a:ahLst/>
              <a:cxnLst>
                <a:cxn ang="0">
                  <a:pos x="11" y="27"/>
                </a:cxn>
                <a:cxn ang="0">
                  <a:pos x="11" y="42"/>
                </a:cxn>
                <a:cxn ang="0">
                  <a:pos x="19" y="49"/>
                </a:cxn>
                <a:cxn ang="0">
                  <a:pos x="26" y="57"/>
                </a:cxn>
                <a:cxn ang="0">
                  <a:pos x="34" y="60"/>
                </a:cxn>
                <a:cxn ang="0">
                  <a:pos x="41" y="57"/>
                </a:cxn>
                <a:cxn ang="0">
                  <a:pos x="45" y="57"/>
                </a:cxn>
                <a:cxn ang="0">
                  <a:pos x="53" y="49"/>
                </a:cxn>
                <a:cxn ang="0">
                  <a:pos x="56" y="42"/>
                </a:cxn>
                <a:cxn ang="0">
                  <a:pos x="56" y="45"/>
                </a:cxn>
                <a:cxn ang="0">
                  <a:pos x="53" y="53"/>
                </a:cxn>
                <a:cxn ang="0">
                  <a:pos x="49" y="64"/>
                </a:cxn>
                <a:cxn ang="0">
                  <a:pos x="38" y="68"/>
                </a:cxn>
                <a:cxn ang="0">
                  <a:pos x="30" y="72"/>
                </a:cxn>
                <a:cxn ang="0">
                  <a:pos x="19" y="68"/>
                </a:cxn>
                <a:cxn ang="0">
                  <a:pos x="8" y="60"/>
                </a:cxn>
                <a:cxn ang="0">
                  <a:pos x="4" y="49"/>
                </a:cxn>
                <a:cxn ang="0">
                  <a:pos x="0" y="38"/>
                </a:cxn>
                <a:cxn ang="0">
                  <a:pos x="0" y="27"/>
                </a:cxn>
                <a:cxn ang="0">
                  <a:pos x="4" y="19"/>
                </a:cxn>
                <a:cxn ang="0">
                  <a:pos x="8" y="12"/>
                </a:cxn>
                <a:cxn ang="0">
                  <a:pos x="19" y="4"/>
                </a:cxn>
                <a:cxn ang="0">
                  <a:pos x="30" y="0"/>
                </a:cxn>
                <a:cxn ang="0">
                  <a:pos x="41" y="4"/>
                </a:cxn>
                <a:cxn ang="0">
                  <a:pos x="49" y="8"/>
                </a:cxn>
                <a:cxn ang="0">
                  <a:pos x="56" y="15"/>
                </a:cxn>
                <a:cxn ang="0">
                  <a:pos x="56" y="27"/>
                </a:cxn>
                <a:cxn ang="0">
                  <a:pos x="11" y="27"/>
                </a:cxn>
                <a:cxn ang="0">
                  <a:pos x="11" y="23"/>
                </a:cxn>
                <a:cxn ang="0">
                  <a:pos x="41" y="23"/>
                </a:cxn>
                <a:cxn ang="0">
                  <a:pos x="41" y="19"/>
                </a:cxn>
                <a:cxn ang="0">
                  <a:pos x="38" y="15"/>
                </a:cxn>
                <a:cxn ang="0">
                  <a:pos x="38" y="12"/>
                </a:cxn>
                <a:cxn ang="0">
                  <a:pos x="34" y="8"/>
                </a:cxn>
                <a:cxn ang="0">
                  <a:pos x="30" y="8"/>
                </a:cxn>
                <a:cxn ang="0">
                  <a:pos x="26" y="4"/>
                </a:cxn>
                <a:cxn ang="0">
                  <a:pos x="23" y="8"/>
                </a:cxn>
                <a:cxn ang="0">
                  <a:pos x="15" y="12"/>
                </a:cxn>
                <a:cxn ang="0">
                  <a:pos x="11" y="15"/>
                </a:cxn>
                <a:cxn ang="0">
                  <a:pos x="11" y="23"/>
                </a:cxn>
              </a:cxnLst>
              <a:rect l="0" t="0" r="r" b="b"/>
              <a:pathLst>
                <a:path w="56" h="72">
                  <a:moveTo>
                    <a:pt x="11" y="27"/>
                  </a:moveTo>
                  <a:lnTo>
                    <a:pt x="11" y="42"/>
                  </a:lnTo>
                  <a:lnTo>
                    <a:pt x="19" y="49"/>
                  </a:lnTo>
                  <a:lnTo>
                    <a:pt x="26" y="57"/>
                  </a:lnTo>
                  <a:lnTo>
                    <a:pt x="34" y="60"/>
                  </a:lnTo>
                  <a:lnTo>
                    <a:pt x="41" y="57"/>
                  </a:lnTo>
                  <a:lnTo>
                    <a:pt x="45" y="57"/>
                  </a:lnTo>
                  <a:lnTo>
                    <a:pt x="53" y="49"/>
                  </a:lnTo>
                  <a:lnTo>
                    <a:pt x="56" y="42"/>
                  </a:lnTo>
                  <a:lnTo>
                    <a:pt x="56" y="45"/>
                  </a:lnTo>
                  <a:lnTo>
                    <a:pt x="53" y="53"/>
                  </a:lnTo>
                  <a:lnTo>
                    <a:pt x="49" y="64"/>
                  </a:lnTo>
                  <a:lnTo>
                    <a:pt x="38" y="68"/>
                  </a:lnTo>
                  <a:lnTo>
                    <a:pt x="30" y="72"/>
                  </a:lnTo>
                  <a:lnTo>
                    <a:pt x="19" y="68"/>
                  </a:lnTo>
                  <a:lnTo>
                    <a:pt x="8" y="60"/>
                  </a:lnTo>
                  <a:lnTo>
                    <a:pt x="4" y="49"/>
                  </a:lnTo>
                  <a:lnTo>
                    <a:pt x="0" y="38"/>
                  </a:lnTo>
                  <a:lnTo>
                    <a:pt x="0" y="27"/>
                  </a:lnTo>
                  <a:lnTo>
                    <a:pt x="4" y="19"/>
                  </a:lnTo>
                  <a:lnTo>
                    <a:pt x="8" y="12"/>
                  </a:lnTo>
                  <a:lnTo>
                    <a:pt x="19" y="4"/>
                  </a:lnTo>
                  <a:lnTo>
                    <a:pt x="30" y="0"/>
                  </a:lnTo>
                  <a:lnTo>
                    <a:pt x="41" y="4"/>
                  </a:lnTo>
                  <a:lnTo>
                    <a:pt x="49" y="8"/>
                  </a:lnTo>
                  <a:lnTo>
                    <a:pt x="56" y="15"/>
                  </a:lnTo>
                  <a:lnTo>
                    <a:pt x="56" y="27"/>
                  </a:lnTo>
                  <a:lnTo>
                    <a:pt x="11" y="27"/>
                  </a:lnTo>
                  <a:close/>
                  <a:moveTo>
                    <a:pt x="11" y="23"/>
                  </a:moveTo>
                  <a:lnTo>
                    <a:pt x="41" y="23"/>
                  </a:lnTo>
                  <a:lnTo>
                    <a:pt x="41" y="19"/>
                  </a:lnTo>
                  <a:lnTo>
                    <a:pt x="38" y="15"/>
                  </a:lnTo>
                  <a:lnTo>
                    <a:pt x="38" y="12"/>
                  </a:lnTo>
                  <a:lnTo>
                    <a:pt x="34" y="8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3" y="8"/>
                  </a:lnTo>
                  <a:lnTo>
                    <a:pt x="15" y="12"/>
                  </a:lnTo>
                  <a:lnTo>
                    <a:pt x="11" y="15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40" name="Freeform 36"/>
            <p:cNvSpPr>
              <a:spLocks noEditPoints="1"/>
            </p:cNvSpPr>
            <p:nvPr/>
          </p:nvSpPr>
          <p:spPr bwMode="auto">
            <a:xfrm>
              <a:off x="3152" y="1684"/>
              <a:ext cx="67" cy="105"/>
            </a:xfrm>
            <a:custGeom>
              <a:avLst/>
              <a:gdLst/>
              <a:ahLst/>
              <a:cxnLst>
                <a:cxn ang="0">
                  <a:pos x="45" y="93"/>
                </a:cxn>
                <a:cxn ang="0">
                  <a:pos x="41" y="97"/>
                </a:cxn>
                <a:cxn ang="0">
                  <a:pos x="37" y="101"/>
                </a:cxn>
                <a:cxn ang="0">
                  <a:pos x="33" y="105"/>
                </a:cxn>
                <a:cxn ang="0">
                  <a:pos x="26" y="105"/>
                </a:cxn>
                <a:cxn ang="0">
                  <a:pos x="15" y="101"/>
                </a:cxn>
                <a:cxn ang="0">
                  <a:pos x="7" y="93"/>
                </a:cxn>
                <a:cxn ang="0">
                  <a:pos x="0" y="86"/>
                </a:cxn>
                <a:cxn ang="0">
                  <a:pos x="0" y="71"/>
                </a:cxn>
                <a:cxn ang="0">
                  <a:pos x="3" y="60"/>
                </a:cxn>
                <a:cxn ang="0">
                  <a:pos x="7" y="45"/>
                </a:cxn>
                <a:cxn ang="0">
                  <a:pos x="15" y="41"/>
                </a:cxn>
                <a:cxn ang="0">
                  <a:pos x="22" y="33"/>
                </a:cxn>
                <a:cxn ang="0">
                  <a:pos x="33" y="33"/>
                </a:cxn>
                <a:cxn ang="0">
                  <a:pos x="41" y="37"/>
                </a:cxn>
                <a:cxn ang="0">
                  <a:pos x="45" y="41"/>
                </a:cxn>
                <a:cxn ang="0">
                  <a:pos x="45" y="26"/>
                </a:cxn>
                <a:cxn ang="0">
                  <a:pos x="45" y="15"/>
                </a:cxn>
                <a:cxn ang="0">
                  <a:pos x="45" y="11"/>
                </a:cxn>
                <a:cxn ang="0">
                  <a:pos x="45" y="7"/>
                </a:cxn>
                <a:cxn ang="0">
                  <a:pos x="45" y="7"/>
                </a:cxn>
                <a:cxn ang="0">
                  <a:pos x="45" y="7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56" y="0"/>
                </a:cxn>
                <a:cxn ang="0">
                  <a:pos x="60" y="0"/>
                </a:cxn>
                <a:cxn ang="0">
                  <a:pos x="60" y="75"/>
                </a:cxn>
                <a:cxn ang="0">
                  <a:pos x="60" y="86"/>
                </a:cxn>
                <a:cxn ang="0">
                  <a:pos x="60" y="90"/>
                </a:cxn>
                <a:cxn ang="0">
                  <a:pos x="60" y="93"/>
                </a:cxn>
                <a:cxn ang="0">
                  <a:pos x="60" y="93"/>
                </a:cxn>
                <a:cxn ang="0">
                  <a:pos x="63" y="97"/>
                </a:cxn>
                <a:cxn ang="0">
                  <a:pos x="63" y="97"/>
                </a:cxn>
                <a:cxn ang="0">
                  <a:pos x="63" y="97"/>
                </a:cxn>
                <a:cxn ang="0">
                  <a:pos x="67" y="93"/>
                </a:cxn>
                <a:cxn ang="0">
                  <a:pos x="67" y="97"/>
                </a:cxn>
                <a:cxn ang="0">
                  <a:pos x="48" y="105"/>
                </a:cxn>
                <a:cxn ang="0">
                  <a:pos x="45" y="105"/>
                </a:cxn>
                <a:cxn ang="0">
                  <a:pos x="45" y="93"/>
                </a:cxn>
                <a:cxn ang="0">
                  <a:pos x="45" y="86"/>
                </a:cxn>
                <a:cxn ang="0">
                  <a:pos x="45" y="56"/>
                </a:cxn>
                <a:cxn ang="0">
                  <a:pos x="45" y="52"/>
                </a:cxn>
                <a:cxn ang="0">
                  <a:pos x="45" y="45"/>
                </a:cxn>
                <a:cxn ang="0">
                  <a:pos x="41" y="45"/>
                </a:cxn>
                <a:cxn ang="0">
                  <a:pos x="37" y="41"/>
                </a:cxn>
                <a:cxn ang="0">
                  <a:pos x="33" y="37"/>
                </a:cxn>
                <a:cxn ang="0">
                  <a:pos x="30" y="37"/>
                </a:cxn>
                <a:cxn ang="0">
                  <a:pos x="26" y="41"/>
                </a:cxn>
                <a:cxn ang="0">
                  <a:pos x="18" y="45"/>
                </a:cxn>
                <a:cxn ang="0">
                  <a:pos x="15" y="52"/>
                </a:cxn>
                <a:cxn ang="0">
                  <a:pos x="11" y="67"/>
                </a:cxn>
                <a:cxn ang="0">
                  <a:pos x="15" y="78"/>
                </a:cxn>
                <a:cxn ang="0">
                  <a:pos x="18" y="86"/>
                </a:cxn>
                <a:cxn ang="0">
                  <a:pos x="26" y="93"/>
                </a:cxn>
                <a:cxn ang="0">
                  <a:pos x="33" y="93"/>
                </a:cxn>
                <a:cxn ang="0">
                  <a:pos x="41" y="93"/>
                </a:cxn>
                <a:cxn ang="0">
                  <a:pos x="45" y="86"/>
                </a:cxn>
              </a:cxnLst>
              <a:rect l="0" t="0" r="r" b="b"/>
              <a:pathLst>
                <a:path w="67" h="105">
                  <a:moveTo>
                    <a:pt x="45" y="93"/>
                  </a:moveTo>
                  <a:lnTo>
                    <a:pt x="41" y="97"/>
                  </a:lnTo>
                  <a:lnTo>
                    <a:pt x="37" y="101"/>
                  </a:lnTo>
                  <a:lnTo>
                    <a:pt x="33" y="105"/>
                  </a:lnTo>
                  <a:lnTo>
                    <a:pt x="26" y="105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6"/>
                  </a:lnTo>
                  <a:lnTo>
                    <a:pt x="0" y="71"/>
                  </a:lnTo>
                  <a:lnTo>
                    <a:pt x="3" y="60"/>
                  </a:lnTo>
                  <a:lnTo>
                    <a:pt x="7" y="45"/>
                  </a:lnTo>
                  <a:lnTo>
                    <a:pt x="15" y="41"/>
                  </a:lnTo>
                  <a:lnTo>
                    <a:pt x="22" y="33"/>
                  </a:lnTo>
                  <a:lnTo>
                    <a:pt x="33" y="33"/>
                  </a:lnTo>
                  <a:lnTo>
                    <a:pt x="41" y="37"/>
                  </a:lnTo>
                  <a:lnTo>
                    <a:pt x="45" y="41"/>
                  </a:lnTo>
                  <a:lnTo>
                    <a:pt x="45" y="26"/>
                  </a:lnTo>
                  <a:lnTo>
                    <a:pt x="45" y="15"/>
                  </a:lnTo>
                  <a:lnTo>
                    <a:pt x="45" y="11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0" y="75"/>
                  </a:lnTo>
                  <a:lnTo>
                    <a:pt x="60" y="86"/>
                  </a:lnTo>
                  <a:lnTo>
                    <a:pt x="60" y="90"/>
                  </a:lnTo>
                  <a:lnTo>
                    <a:pt x="60" y="93"/>
                  </a:lnTo>
                  <a:lnTo>
                    <a:pt x="60" y="93"/>
                  </a:lnTo>
                  <a:lnTo>
                    <a:pt x="63" y="97"/>
                  </a:lnTo>
                  <a:lnTo>
                    <a:pt x="63" y="97"/>
                  </a:lnTo>
                  <a:lnTo>
                    <a:pt x="63" y="97"/>
                  </a:lnTo>
                  <a:lnTo>
                    <a:pt x="67" y="93"/>
                  </a:lnTo>
                  <a:lnTo>
                    <a:pt x="67" y="97"/>
                  </a:lnTo>
                  <a:lnTo>
                    <a:pt x="48" y="105"/>
                  </a:lnTo>
                  <a:lnTo>
                    <a:pt x="45" y="105"/>
                  </a:lnTo>
                  <a:lnTo>
                    <a:pt x="45" y="93"/>
                  </a:lnTo>
                  <a:close/>
                  <a:moveTo>
                    <a:pt x="45" y="86"/>
                  </a:moveTo>
                  <a:lnTo>
                    <a:pt x="45" y="56"/>
                  </a:lnTo>
                  <a:lnTo>
                    <a:pt x="45" y="52"/>
                  </a:lnTo>
                  <a:lnTo>
                    <a:pt x="45" y="45"/>
                  </a:lnTo>
                  <a:lnTo>
                    <a:pt x="41" y="45"/>
                  </a:lnTo>
                  <a:lnTo>
                    <a:pt x="37" y="41"/>
                  </a:lnTo>
                  <a:lnTo>
                    <a:pt x="33" y="37"/>
                  </a:lnTo>
                  <a:lnTo>
                    <a:pt x="30" y="37"/>
                  </a:lnTo>
                  <a:lnTo>
                    <a:pt x="26" y="41"/>
                  </a:lnTo>
                  <a:lnTo>
                    <a:pt x="18" y="45"/>
                  </a:lnTo>
                  <a:lnTo>
                    <a:pt x="15" y="52"/>
                  </a:lnTo>
                  <a:lnTo>
                    <a:pt x="11" y="67"/>
                  </a:lnTo>
                  <a:lnTo>
                    <a:pt x="15" y="78"/>
                  </a:lnTo>
                  <a:lnTo>
                    <a:pt x="18" y="86"/>
                  </a:lnTo>
                  <a:lnTo>
                    <a:pt x="26" y="93"/>
                  </a:lnTo>
                  <a:lnTo>
                    <a:pt x="33" y="93"/>
                  </a:lnTo>
                  <a:lnTo>
                    <a:pt x="41" y="93"/>
                  </a:lnTo>
                  <a:lnTo>
                    <a:pt x="45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41" name="Freeform 37"/>
            <p:cNvSpPr>
              <a:spLocks/>
            </p:cNvSpPr>
            <p:nvPr/>
          </p:nvSpPr>
          <p:spPr bwMode="auto">
            <a:xfrm>
              <a:off x="3227" y="1684"/>
              <a:ext cx="37" cy="13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15" y="11"/>
                </a:cxn>
                <a:cxn ang="0">
                  <a:pos x="26" y="22"/>
                </a:cxn>
                <a:cxn ang="0">
                  <a:pos x="33" y="37"/>
                </a:cxn>
                <a:cxn ang="0">
                  <a:pos x="37" y="52"/>
                </a:cxn>
                <a:cxn ang="0">
                  <a:pos x="37" y="67"/>
                </a:cxn>
                <a:cxn ang="0">
                  <a:pos x="37" y="82"/>
                </a:cxn>
                <a:cxn ang="0">
                  <a:pos x="33" y="93"/>
                </a:cxn>
                <a:cxn ang="0">
                  <a:pos x="26" y="108"/>
                </a:cxn>
                <a:cxn ang="0">
                  <a:pos x="18" y="120"/>
                </a:cxn>
                <a:cxn ang="0">
                  <a:pos x="11" y="127"/>
                </a:cxn>
                <a:cxn ang="0">
                  <a:pos x="0" y="135"/>
                </a:cxn>
                <a:cxn ang="0">
                  <a:pos x="0" y="131"/>
                </a:cxn>
                <a:cxn ang="0">
                  <a:pos x="7" y="123"/>
                </a:cxn>
                <a:cxn ang="0">
                  <a:pos x="15" y="116"/>
                </a:cxn>
                <a:cxn ang="0">
                  <a:pos x="18" y="108"/>
                </a:cxn>
                <a:cxn ang="0">
                  <a:pos x="22" y="97"/>
                </a:cxn>
                <a:cxn ang="0">
                  <a:pos x="22" y="82"/>
                </a:cxn>
                <a:cxn ang="0">
                  <a:pos x="26" y="67"/>
                </a:cxn>
                <a:cxn ang="0">
                  <a:pos x="22" y="52"/>
                </a:cxn>
                <a:cxn ang="0">
                  <a:pos x="22" y="41"/>
                </a:cxn>
                <a:cxn ang="0">
                  <a:pos x="18" y="33"/>
                </a:cxn>
                <a:cxn ang="0">
                  <a:pos x="18" y="26"/>
                </a:cxn>
                <a:cxn ang="0">
                  <a:pos x="15" y="18"/>
                </a:cxn>
                <a:cxn ang="0">
                  <a:pos x="11" y="15"/>
                </a:cxn>
                <a:cxn ang="0">
                  <a:pos x="3" y="7"/>
                </a:cxn>
                <a:cxn ang="0">
                  <a:pos x="0" y="3"/>
                </a:cxn>
              </a:cxnLst>
              <a:rect l="0" t="0" r="r" b="b"/>
              <a:pathLst>
                <a:path w="37" h="135">
                  <a:moveTo>
                    <a:pt x="0" y="3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15" y="11"/>
                  </a:lnTo>
                  <a:lnTo>
                    <a:pt x="26" y="22"/>
                  </a:lnTo>
                  <a:lnTo>
                    <a:pt x="33" y="37"/>
                  </a:lnTo>
                  <a:lnTo>
                    <a:pt x="37" y="52"/>
                  </a:lnTo>
                  <a:lnTo>
                    <a:pt x="37" y="67"/>
                  </a:lnTo>
                  <a:lnTo>
                    <a:pt x="37" y="82"/>
                  </a:lnTo>
                  <a:lnTo>
                    <a:pt x="33" y="93"/>
                  </a:lnTo>
                  <a:lnTo>
                    <a:pt x="26" y="108"/>
                  </a:lnTo>
                  <a:lnTo>
                    <a:pt x="18" y="120"/>
                  </a:lnTo>
                  <a:lnTo>
                    <a:pt x="11" y="127"/>
                  </a:lnTo>
                  <a:lnTo>
                    <a:pt x="0" y="135"/>
                  </a:lnTo>
                  <a:lnTo>
                    <a:pt x="0" y="131"/>
                  </a:lnTo>
                  <a:lnTo>
                    <a:pt x="7" y="123"/>
                  </a:lnTo>
                  <a:lnTo>
                    <a:pt x="15" y="116"/>
                  </a:lnTo>
                  <a:lnTo>
                    <a:pt x="18" y="108"/>
                  </a:lnTo>
                  <a:lnTo>
                    <a:pt x="22" y="97"/>
                  </a:lnTo>
                  <a:lnTo>
                    <a:pt x="22" y="82"/>
                  </a:lnTo>
                  <a:lnTo>
                    <a:pt x="26" y="67"/>
                  </a:lnTo>
                  <a:lnTo>
                    <a:pt x="22" y="52"/>
                  </a:lnTo>
                  <a:lnTo>
                    <a:pt x="22" y="41"/>
                  </a:lnTo>
                  <a:lnTo>
                    <a:pt x="18" y="33"/>
                  </a:lnTo>
                  <a:lnTo>
                    <a:pt x="18" y="26"/>
                  </a:lnTo>
                  <a:lnTo>
                    <a:pt x="15" y="18"/>
                  </a:lnTo>
                  <a:lnTo>
                    <a:pt x="11" y="15"/>
                  </a:lnTo>
                  <a:lnTo>
                    <a:pt x="3" y="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42" name="Freeform 38"/>
            <p:cNvSpPr>
              <a:spLocks/>
            </p:cNvSpPr>
            <p:nvPr/>
          </p:nvSpPr>
          <p:spPr bwMode="auto">
            <a:xfrm>
              <a:off x="567" y="2048"/>
              <a:ext cx="109" cy="1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90" y="75"/>
                </a:cxn>
                <a:cxn ang="0">
                  <a:pos x="90" y="15"/>
                </a:cxn>
                <a:cxn ang="0">
                  <a:pos x="90" y="7"/>
                </a:cxn>
                <a:cxn ang="0">
                  <a:pos x="86" y="3"/>
                </a:cxn>
                <a:cxn ang="0">
                  <a:pos x="82" y="0"/>
                </a:cxn>
                <a:cxn ang="0">
                  <a:pos x="79" y="0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109" y="0"/>
                </a:cxn>
                <a:cxn ang="0">
                  <a:pos x="109" y="0"/>
                </a:cxn>
                <a:cxn ang="0">
                  <a:pos x="105" y="0"/>
                </a:cxn>
                <a:cxn ang="0">
                  <a:pos x="101" y="0"/>
                </a:cxn>
                <a:cxn ang="0">
                  <a:pos x="97" y="3"/>
                </a:cxn>
                <a:cxn ang="0">
                  <a:pos x="94" y="7"/>
                </a:cxn>
                <a:cxn ang="0">
                  <a:pos x="94" y="15"/>
                </a:cxn>
                <a:cxn ang="0">
                  <a:pos x="94" y="101"/>
                </a:cxn>
                <a:cxn ang="0">
                  <a:pos x="94" y="101"/>
                </a:cxn>
                <a:cxn ang="0">
                  <a:pos x="26" y="22"/>
                </a:cxn>
                <a:cxn ang="0">
                  <a:pos x="26" y="82"/>
                </a:cxn>
                <a:cxn ang="0">
                  <a:pos x="26" y="90"/>
                </a:cxn>
                <a:cxn ang="0">
                  <a:pos x="30" y="93"/>
                </a:cxn>
                <a:cxn ang="0">
                  <a:pos x="30" y="97"/>
                </a:cxn>
                <a:cxn ang="0">
                  <a:pos x="37" y="97"/>
                </a:cxn>
                <a:cxn ang="0">
                  <a:pos x="41" y="97"/>
                </a:cxn>
                <a:cxn ang="0">
                  <a:pos x="41" y="97"/>
                </a:cxn>
                <a:cxn ang="0">
                  <a:pos x="7" y="97"/>
                </a:cxn>
                <a:cxn ang="0">
                  <a:pos x="7" y="97"/>
                </a:cxn>
                <a:cxn ang="0">
                  <a:pos x="11" y="97"/>
                </a:cxn>
                <a:cxn ang="0">
                  <a:pos x="15" y="97"/>
                </a:cxn>
                <a:cxn ang="0">
                  <a:pos x="19" y="93"/>
                </a:cxn>
                <a:cxn ang="0">
                  <a:pos x="19" y="90"/>
                </a:cxn>
                <a:cxn ang="0">
                  <a:pos x="19" y="82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15" y="7"/>
                </a:cxn>
                <a:cxn ang="0">
                  <a:pos x="11" y="3"/>
                </a:cxn>
                <a:cxn ang="0">
                  <a:pos x="7" y="3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09" h="101">
                  <a:moveTo>
                    <a:pt x="0" y="0"/>
                  </a:moveTo>
                  <a:lnTo>
                    <a:pt x="26" y="0"/>
                  </a:lnTo>
                  <a:lnTo>
                    <a:pt x="90" y="75"/>
                  </a:lnTo>
                  <a:lnTo>
                    <a:pt x="90" y="15"/>
                  </a:lnTo>
                  <a:lnTo>
                    <a:pt x="90" y="7"/>
                  </a:lnTo>
                  <a:lnTo>
                    <a:pt x="86" y="3"/>
                  </a:lnTo>
                  <a:lnTo>
                    <a:pt x="82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05" y="0"/>
                  </a:lnTo>
                  <a:lnTo>
                    <a:pt x="101" y="0"/>
                  </a:lnTo>
                  <a:lnTo>
                    <a:pt x="97" y="3"/>
                  </a:lnTo>
                  <a:lnTo>
                    <a:pt x="94" y="7"/>
                  </a:lnTo>
                  <a:lnTo>
                    <a:pt x="94" y="15"/>
                  </a:lnTo>
                  <a:lnTo>
                    <a:pt x="94" y="101"/>
                  </a:lnTo>
                  <a:lnTo>
                    <a:pt x="94" y="101"/>
                  </a:lnTo>
                  <a:lnTo>
                    <a:pt x="26" y="22"/>
                  </a:lnTo>
                  <a:lnTo>
                    <a:pt x="26" y="82"/>
                  </a:lnTo>
                  <a:lnTo>
                    <a:pt x="26" y="90"/>
                  </a:lnTo>
                  <a:lnTo>
                    <a:pt x="30" y="93"/>
                  </a:lnTo>
                  <a:lnTo>
                    <a:pt x="30" y="97"/>
                  </a:lnTo>
                  <a:lnTo>
                    <a:pt x="37" y="97"/>
                  </a:lnTo>
                  <a:lnTo>
                    <a:pt x="41" y="97"/>
                  </a:lnTo>
                  <a:lnTo>
                    <a:pt x="41" y="97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11" y="97"/>
                  </a:lnTo>
                  <a:lnTo>
                    <a:pt x="15" y="97"/>
                  </a:lnTo>
                  <a:lnTo>
                    <a:pt x="19" y="93"/>
                  </a:lnTo>
                  <a:lnTo>
                    <a:pt x="19" y="90"/>
                  </a:lnTo>
                  <a:lnTo>
                    <a:pt x="19" y="82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1" y="3"/>
                  </a:lnTo>
                  <a:lnTo>
                    <a:pt x="7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43" name="Freeform 39"/>
            <p:cNvSpPr>
              <a:spLocks/>
            </p:cNvSpPr>
            <p:nvPr/>
          </p:nvSpPr>
          <p:spPr bwMode="auto">
            <a:xfrm>
              <a:off x="676" y="2048"/>
              <a:ext cx="108" cy="1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86" y="75"/>
                </a:cxn>
                <a:cxn ang="0">
                  <a:pos x="86" y="15"/>
                </a:cxn>
                <a:cxn ang="0">
                  <a:pos x="86" y="7"/>
                </a:cxn>
                <a:cxn ang="0">
                  <a:pos x="86" y="3"/>
                </a:cxn>
                <a:cxn ang="0">
                  <a:pos x="82" y="0"/>
                </a:cxn>
                <a:cxn ang="0">
                  <a:pos x="78" y="0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108" y="0"/>
                </a:cxn>
                <a:cxn ang="0">
                  <a:pos x="108" y="0"/>
                </a:cxn>
                <a:cxn ang="0">
                  <a:pos x="105" y="0"/>
                </a:cxn>
                <a:cxn ang="0">
                  <a:pos x="97" y="0"/>
                </a:cxn>
                <a:cxn ang="0">
                  <a:pos x="97" y="3"/>
                </a:cxn>
                <a:cxn ang="0">
                  <a:pos x="93" y="7"/>
                </a:cxn>
                <a:cxn ang="0">
                  <a:pos x="93" y="15"/>
                </a:cxn>
                <a:cxn ang="0">
                  <a:pos x="93" y="101"/>
                </a:cxn>
                <a:cxn ang="0">
                  <a:pos x="90" y="101"/>
                </a:cxn>
                <a:cxn ang="0">
                  <a:pos x="26" y="22"/>
                </a:cxn>
                <a:cxn ang="0">
                  <a:pos x="26" y="82"/>
                </a:cxn>
                <a:cxn ang="0">
                  <a:pos x="26" y="90"/>
                </a:cxn>
                <a:cxn ang="0">
                  <a:pos x="26" y="93"/>
                </a:cxn>
                <a:cxn ang="0">
                  <a:pos x="30" y="97"/>
                </a:cxn>
                <a:cxn ang="0">
                  <a:pos x="37" y="97"/>
                </a:cxn>
                <a:cxn ang="0">
                  <a:pos x="41" y="97"/>
                </a:cxn>
                <a:cxn ang="0">
                  <a:pos x="41" y="97"/>
                </a:cxn>
                <a:cxn ang="0">
                  <a:pos x="3" y="97"/>
                </a:cxn>
                <a:cxn ang="0">
                  <a:pos x="3" y="97"/>
                </a:cxn>
                <a:cxn ang="0">
                  <a:pos x="7" y="97"/>
                </a:cxn>
                <a:cxn ang="0">
                  <a:pos x="15" y="97"/>
                </a:cxn>
                <a:cxn ang="0">
                  <a:pos x="18" y="93"/>
                </a:cxn>
                <a:cxn ang="0">
                  <a:pos x="18" y="90"/>
                </a:cxn>
                <a:cxn ang="0">
                  <a:pos x="18" y="82"/>
                </a:cxn>
                <a:cxn ang="0">
                  <a:pos x="18" y="15"/>
                </a:cxn>
                <a:cxn ang="0">
                  <a:pos x="15" y="7"/>
                </a:cxn>
                <a:cxn ang="0">
                  <a:pos x="11" y="7"/>
                </a:cxn>
                <a:cxn ang="0">
                  <a:pos x="11" y="3"/>
                </a:cxn>
                <a:cxn ang="0">
                  <a:pos x="7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08" h="101">
                  <a:moveTo>
                    <a:pt x="0" y="0"/>
                  </a:moveTo>
                  <a:lnTo>
                    <a:pt x="26" y="0"/>
                  </a:lnTo>
                  <a:lnTo>
                    <a:pt x="86" y="75"/>
                  </a:lnTo>
                  <a:lnTo>
                    <a:pt x="86" y="15"/>
                  </a:lnTo>
                  <a:lnTo>
                    <a:pt x="86" y="7"/>
                  </a:lnTo>
                  <a:lnTo>
                    <a:pt x="86" y="3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5" y="0"/>
                  </a:lnTo>
                  <a:lnTo>
                    <a:pt x="97" y="0"/>
                  </a:lnTo>
                  <a:lnTo>
                    <a:pt x="97" y="3"/>
                  </a:lnTo>
                  <a:lnTo>
                    <a:pt x="93" y="7"/>
                  </a:lnTo>
                  <a:lnTo>
                    <a:pt x="93" y="15"/>
                  </a:lnTo>
                  <a:lnTo>
                    <a:pt x="93" y="101"/>
                  </a:lnTo>
                  <a:lnTo>
                    <a:pt x="90" y="101"/>
                  </a:lnTo>
                  <a:lnTo>
                    <a:pt x="26" y="22"/>
                  </a:lnTo>
                  <a:lnTo>
                    <a:pt x="26" y="82"/>
                  </a:lnTo>
                  <a:lnTo>
                    <a:pt x="26" y="90"/>
                  </a:lnTo>
                  <a:lnTo>
                    <a:pt x="26" y="93"/>
                  </a:lnTo>
                  <a:lnTo>
                    <a:pt x="30" y="97"/>
                  </a:lnTo>
                  <a:lnTo>
                    <a:pt x="37" y="97"/>
                  </a:lnTo>
                  <a:lnTo>
                    <a:pt x="41" y="97"/>
                  </a:lnTo>
                  <a:lnTo>
                    <a:pt x="41" y="97"/>
                  </a:lnTo>
                  <a:lnTo>
                    <a:pt x="3" y="97"/>
                  </a:lnTo>
                  <a:lnTo>
                    <a:pt x="3" y="97"/>
                  </a:lnTo>
                  <a:lnTo>
                    <a:pt x="7" y="97"/>
                  </a:lnTo>
                  <a:lnTo>
                    <a:pt x="15" y="97"/>
                  </a:lnTo>
                  <a:lnTo>
                    <a:pt x="18" y="93"/>
                  </a:lnTo>
                  <a:lnTo>
                    <a:pt x="18" y="90"/>
                  </a:lnTo>
                  <a:lnTo>
                    <a:pt x="18" y="82"/>
                  </a:lnTo>
                  <a:lnTo>
                    <a:pt x="18" y="15"/>
                  </a:lnTo>
                  <a:lnTo>
                    <a:pt x="15" y="7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7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44" name="Freeform 40"/>
            <p:cNvSpPr>
              <a:spLocks/>
            </p:cNvSpPr>
            <p:nvPr/>
          </p:nvSpPr>
          <p:spPr bwMode="auto">
            <a:xfrm>
              <a:off x="796" y="2044"/>
              <a:ext cx="63" cy="105"/>
            </a:xfrm>
            <a:custGeom>
              <a:avLst/>
              <a:gdLst/>
              <a:ahLst/>
              <a:cxnLst>
                <a:cxn ang="0">
                  <a:pos x="60" y="37"/>
                </a:cxn>
                <a:cxn ang="0">
                  <a:pos x="56" y="26"/>
                </a:cxn>
                <a:cxn ang="0">
                  <a:pos x="48" y="15"/>
                </a:cxn>
                <a:cxn ang="0">
                  <a:pos x="37" y="7"/>
                </a:cxn>
                <a:cxn ang="0">
                  <a:pos x="22" y="7"/>
                </a:cxn>
                <a:cxn ang="0">
                  <a:pos x="11" y="15"/>
                </a:cxn>
                <a:cxn ang="0">
                  <a:pos x="11" y="26"/>
                </a:cxn>
                <a:cxn ang="0">
                  <a:pos x="18" y="34"/>
                </a:cxn>
                <a:cxn ang="0">
                  <a:pos x="37" y="45"/>
                </a:cxn>
                <a:cxn ang="0">
                  <a:pos x="56" y="56"/>
                </a:cxn>
                <a:cxn ang="0">
                  <a:pos x="63" y="67"/>
                </a:cxn>
                <a:cxn ang="0">
                  <a:pos x="63" y="79"/>
                </a:cxn>
                <a:cxn ang="0">
                  <a:pos x="56" y="97"/>
                </a:cxn>
                <a:cxn ang="0">
                  <a:pos x="33" y="105"/>
                </a:cxn>
                <a:cxn ang="0">
                  <a:pos x="26" y="105"/>
                </a:cxn>
                <a:cxn ang="0">
                  <a:pos x="15" y="101"/>
                </a:cxn>
                <a:cxn ang="0">
                  <a:pos x="7" y="97"/>
                </a:cxn>
                <a:cxn ang="0">
                  <a:pos x="3" y="101"/>
                </a:cxn>
                <a:cxn ang="0">
                  <a:pos x="3" y="105"/>
                </a:cxn>
                <a:cxn ang="0">
                  <a:pos x="0" y="71"/>
                </a:cxn>
                <a:cxn ang="0">
                  <a:pos x="3" y="79"/>
                </a:cxn>
                <a:cxn ang="0">
                  <a:pos x="11" y="94"/>
                </a:cxn>
                <a:cxn ang="0">
                  <a:pos x="26" y="97"/>
                </a:cxn>
                <a:cxn ang="0">
                  <a:pos x="41" y="97"/>
                </a:cxn>
                <a:cxn ang="0">
                  <a:pos x="52" y="90"/>
                </a:cxn>
                <a:cxn ang="0">
                  <a:pos x="52" y="79"/>
                </a:cxn>
                <a:cxn ang="0">
                  <a:pos x="48" y="71"/>
                </a:cxn>
                <a:cxn ang="0">
                  <a:pos x="37" y="67"/>
                </a:cxn>
                <a:cxn ang="0">
                  <a:pos x="18" y="52"/>
                </a:cxn>
                <a:cxn ang="0">
                  <a:pos x="3" y="45"/>
                </a:cxn>
                <a:cxn ang="0">
                  <a:pos x="0" y="34"/>
                </a:cxn>
                <a:cxn ang="0">
                  <a:pos x="0" y="19"/>
                </a:cxn>
                <a:cxn ang="0">
                  <a:pos x="18" y="4"/>
                </a:cxn>
                <a:cxn ang="0">
                  <a:pos x="37" y="4"/>
                </a:cxn>
                <a:cxn ang="0">
                  <a:pos x="48" y="7"/>
                </a:cxn>
                <a:cxn ang="0">
                  <a:pos x="52" y="7"/>
                </a:cxn>
                <a:cxn ang="0">
                  <a:pos x="56" y="4"/>
                </a:cxn>
                <a:cxn ang="0">
                  <a:pos x="60" y="0"/>
                </a:cxn>
              </a:cxnLst>
              <a:rect l="0" t="0" r="r" b="b"/>
              <a:pathLst>
                <a:path w="63" h="105">
                  <a:moveTo>
                    <a:pt x="60" y="0"/>
                  </a:moveTo>
                  <a:lnTo>
                    <a:pt x="60" y="37"/>
                  </a:lnTo>
                  <a:lnTo>
                    <a:pt x="56" y="37"/>
                  </a:lnTo>
                  <a:lnTo>
                    <a:pt x="56" y="26"/>
                  </a:lnTo>
                  <a:lnTo>
                    <a:pt x="52" y="19"/>
                  </a:lnTo>
                  <a:lnTo>
                    <a:pt x="48" y="15"/>
                  </a:lnTo>
                  <a:lnTo>
                    <a:pt x="41" y="11"/>
                  </a:lnTo>
                  <a:lnTo>
                    <a:pt x="37" y="7"/>
                  </a:lnTo>
                  <a:lnTo>
                    <a:pt x="30" y="7"/>
                  </a:lnTo>
                  <a:lnTo>
                    <a:pt x="22" y="7"/>
                  </a:lnTo>
                  <a:lnTo>
                    <a:pt x="15" y="11"/>
                  </a:lnTo>
                  <a:lnTo>
                    <a:pt x="11" y="15"/>
                  </a:lnTo>
                  <a:lnTo>
                    <a:pt x="11" y="22"/>
                  </a:lnTo>
                  <a:lnTo>
                    <a:pt x="11" y="26"/>
                  </a:lnTo>
                  <a:lnTo>
                    <a:pt x="15" y="30"/>
                  </a:lnTo>
                  <a:lnTo>
                    <a:pt x="18" y="34"/>
                  </a:lnTo>
                  <a:lnTo>
                    <a:pt x="26" y="37"/>
                  </a:lnTo>
                  <a:lnTo>
                    <a:pt x="37" y="45"/>
                  </a:lnTo>
                  <a:lnTo>
                    <a:pt x="48" y="52"/>
                  </a:lnTo>
                  <a:lnTo>
                    <a:pt x="56" y="56"/>
                  </a:lnTo>
                  <a:lnTo>
                    <a:pt x="60" y="60"/>
                  </a:lnTo>
                  <a:lnTo>
                    <a:pt x="63" y="67"/>
                  </a:lnTo>
                  <a:lnTo>
                    <a:pt x="63" y="71"/>
                  </a:lnTo>
                  <a:lnTo>
                    <a:pt x="63" y="79"/>
                  </a:lnTo>
                  <a:lnTo>
                    <a:pt x="63" y="86"/>
                  </a:lnTo>
                  <a:lnTo>
                    <a:pt x="56" y="97"/>
                  </a:lnTo>
                  <a:lnTo>
                    <a:pt x="45" y="101"/>
                  </a:lnTo>
                  <a:lnTo>
                    <a:pt x="33" y="105"/>
                  </a:lnTo>
                  <a:lnTo>
                    <a:pt x="30" y="105"/>
                  </a:lnTo>
                  <a:lnTo>
                    <a:pt x="26" y="105"/>
                  </a:lnTo>
                  <a:lnTo>
                    <a:pt x="22" y="101"/>
                  </a:lnTo>
                  <a:lnTo>
                    <a:pt x="15" y="101"/>
                  </a:lnTo>
                  <a:lnTo>
                    <a:pt x="11" y="97"/>
                  </a:lnTo>
                  <a:lnTo>
                    <a:pt x="7" y="97"/>
                  </a:lnTo>
                  <a:lnTo>
                    <a:pt x="3" y="97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5"/>
                  </a:lnTo>
                  <a:lnTo>
                    <a:pt x="0" y="105"/>
                  </a:lnTo>
                  <a:lnTo>
                    <a:pt x="0" y="71"/>
                  </a:lnTo>
                  <a:lnTo>
                    <a:pt x="3" y="71"/>
                  </a:lnTo>
                  <a:lnTo>
                    <a:pt x="3" y="79"/>
                  </a:lnTo>
                  <a:lnTo>
                    <a:pt x="7" y="86"/>
                  </a:lnTo>
                  <a:lnTo>
                    <a:pt x="11" y="94"/>
                  </a:lnTo>
                  <a:lnTo>
                    <a:pt x="18" y="97"/>
                  </a:lnTo>
                  <a:lnTo>
                    <a:pt x="26" y="97"/>
                  </a:lnTo>
                  <a:lnTo>
                    <a:pt x="33" y="101"/>
                  </a:lnTo>
                  <a:lnTo>
                    <a:pt x="41" y="97"/>
                  </a:lnTo>
                  <a:lnTo>
                    <a:pt x="45" y="94"/>
                  </a:lnTo>
                  <a:lnTo>
                    <a:pt x="52" y="90"/>
                  </a:lnTo>
                  <a:lnTo>
                    <a:pt x="52" y="82"/>
                  </a:lnTo>
                  <a:lnTo>
                    <a:pt x="52" y="79"/>
                  </a:lnTo>
                  <a:lnTo>
                    <a:pt x="48" y="75"/>
                  </a:lnTo>
                  <a:lnTo>
                    <a:pt x="48" y="71"/>
                  </a:lnTo>
                  <a:lnTo>
                    <a:pt x="45" y="67"/>
                  </a:lnTo>
                  <a:lnTo>
                    <a:pt x="37" y="67"/>
                  </a:lnTo>
                  <a:lnTo>
                    <a:pt x="30" y="60"/>
                  </a:lnTo>
                  <a:lnTo>
                    <a:pt x="18" y="52"/>
                  </a:lnTo>
                  <a:lnTo>
                    <a:pt x="11" y="49"/>
                  </a:lnTo>
                  <a:lnTo>
                    <a:pt x="3" y="45"/>
                  </a:lnTo>
                  <a:lnTo>
                    <a:pt x="3" y="37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7"/>
                  </a:lnTo>
                  <a:lnTo>
                    <a:pt x="18" y="4"/>
                  </a:lnTo>
                  <a:lnTo>
                    <a:pt x="30" y="0"/>
                  </a:lnTo>
                  <a:lnTo>
                    <a:pt x="37" y="4"/>
                  </a:lnTo>
                  <a:lnTo>
                    <a:pt x="45" y="4"/>
                  </a:lnTo>
                  <a:lnTo>
                    <a:pt x="48" y="7"/>
                  </a:lnTo>
                  <a:lnTo>
                    <a:pt x="52" y="7"/>
                  </a:lnTo>
                  <a:lnTo>
                    <a:pt x="52" y="7"/>
                  </a:lnTo>
                  <a:lnTo>
                    <a:pt x="56" y="7"/>
                  </a:lnTo>
                  <a:lnTo>
                    <a:pt x="56" y="4"/>
                  </a:lnTo>
                  <a:lnTo>
                    <a:pt x="56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45" name="Freeform 41"/>
            <p:cNvSpPr>
              <a:spLocks/>
            </p:cNvSpPr>
            <p:nvPr/>
          </p:nvSpPr>
          <p:spPr bwMode="auto">
            <a:xfrm>
              <a:off x="874" y="2044"/>
              <a:ext cx="42" cy="135"/>
            </a:xfrm>
            <a:custGeom>
              <a:avLst/>
              <a:gdLst/>
              <a:ahLst/>
              <a:cxnLst>
                <a:cxn ang="0">
                  <a:pos x="42" y="131"/>
                </a:cxn>
                <a:cxn ang="0">
                  <a:pos x="42" y="135"/>
                </a:cxn>
                <a:cxn ang="0">
                  <a:pos x="30" y="127"/>
                </a:cxn>
                <a:cxn ang="0">
                  <a:pos x="23" y="120"/>
                </a:cxn>
                <a:cxn ang="0">
                  <a:pos x="12" y="109"/>
                </a:cxn>
                <a:cxn ang="0">
                  <a:pos x="8" y="97"/>
                </a:cxn>
                <a:cxn ang="0">
                  <a:pos x="0" y="82"/>
                </a:cxn>
                <a:cxn ang="0">
                  <a:pos x="0" y="67"/>
                </a:cxn>
                <a:cxn ang="0">
                  <a:pos x="0" y="52"/>
                </a:cxn>
                <a:cxn ang="0">
                  <a:pos x="4" y="37"/>
                </a:cxn>
                <a:cxn ang="0">
                  <a:pos x="12" y="26"/>
                </a:cxn>
                <a:cxn ang="0">
                  <a:pos x="19" y="15"/>
                </a:cxn>
                <a:cxn ang="0">
                  <a:pos x="30" y="7"/>
                </a:cxn>
                <a:cxn ang="0">
                  <a:pos x="42" y="0"/>
                </a:cxn>
                <a:cxn ang="0">
                  <a:pos x="42" y="4"/>
                </a:cxn>
                <a:cxn ang="0">
                  <a:pos x="34" y="7"/>
                </a:cxn>
                <a:cxn ang="0">
                  <a:pos x="27" y="15"/>
                </a:cxn>
                <a:cxn ang="0">
                  <a:pos x="19" y="26"/>
                </a:cxn>
                <a:cxn ang="0">
                  <a:pos x="19" y="37"/>
                </a:cxn>
                <a:cxn ang="0">
                  <a:pos x="15" y="52"/>
                </a:cxn>
                <a:cxn ang="0">
                  <a:pos x="15" y="64"/>
                </a:cxn>
                <a:cxn ang="0">
                  <a:pos x="15" y="79"/>
                </a:cxn>
                <a:cxn ang="0">
                  <a:pos x="15" y="94"/>
                </a:cxn>
                <a:cxn ang="0">
                  <a:pos x="19" y="101"/>
                </a:cxn>
                <a:cxn ang="0">
                  <a:pos x="23" y="109"/>
                </a:cxn>
                <a:cxn ang="0">
                  <a:pos x="27" y="116"/>
                </a:cxn>
                <a:cxn ang="0">
                  <a:pos x="30" y="120"/>
                </a:cxn>
                <a:cxn ang="0">
                  <a:pos x="34" y="127"/>
                </a:cxn>
                <a:cxn ang="0">
                  <a:pos x="42" y="131"/>
                </a:cxn>
              </a:cxnLst>
              <a:rect l="0" t="0" r="r" b="b"/>
              <a:pathLst>
                <a:path w="42" h="135">
                  <a:moveTo>
                    <a:pt x="42" y="131"/>
                  </a:moveTo>
                  <a:lnTo>
                    <a:pt x="42" y="135"/>
                  </a:lnTo>
                  <a:lnTo>
                    <a:pt x="30" y="127"/>
                  </a:lnTo>
                  <a:lnTo>
                    <a:pt x="23" y="120"/>
                  </a:lnTo>
                  <a:lnTo>
                    <a:pt x="12" y="109"/>
                  </a:lnTo>
                  <a:lnTo>
                    <a:pt x="8" y="97"/>
                  </a:lnTo>
                  <a:lnTo>
                    <a:pt x="0" y="82"/>
                  </a:lnTo>
                  <a:lnTo>
                    <a:pt x="0" y="67"/>
                  </a:lnTo>
                  <a:lnTo>
                    <a:pt x="0" y="52"/>
                  </a:lnTo>
                  <a:lnTo>
                    <a:pt x="4" y="37"/>
                  </a:lnTo>
                  <a:lnTo>
                    <a:pt x="12" y="26"/>
                  </a:lnTo>
                  <a:lnTo>
                    <a:pt x="19" y="15"/>
                  </a:lnTo>
                  <a:lnTo>
                    <a:pt x="30" y="7"/>
                  </a:lnTo>
                  <a:lnTo>
                    <a:pt x="42" y="0"/>
                  </a:lnTo>
                  <a:lnTo>
                    <a:pt x="42" y="4"/>
                  </a:lnTo>
                  <a:lnTo>
                    <a:pt x="34" y="7"/>
                  </a:lnTo>
                  <a:lnTo>
                    <a:pt x="27" y="15"/>
                  </a:lnTo>
                  <a:lnTo>
                    <a:pt x="19" y="26"/>
                  </a:lnTo>
                  <a:lnTo>
                    <a:pt x="19" y="37"/>
                  </a:lnTo>
                  <a:lnTo>
                    <a:pt x="15" y="52"/>
                  </a:lnTo>
                  <a:lnTo>
                    <a:pt x="15" y="64"/>
                  </a:lnTo>
                  <a:lnTo>
                    <a:pt x="15" y="79"/>
                  </a:lnTo>
                  <a:lnTo>
                    <a:pt x="15" y="94"/>
                  </a:lnTo>
                  <a:lnTo>
                    <a:pt x="19" y="101"/>
                  </a:lnTo>
                  <a:lnTo>
                    <a:pt x="23" y="109"/>
                  </a:lnTo>
                  <a:lnTo>
                    <a:pt x="27" y="116"/>
                  </a:lnTo>
                  <a:lnTo>
                    <a:pt x="30" y="120"/>
                  </a:lnTo>
                  <a:lnTo>
                    <a:pt x="34" y="127"/>
                  </a:lnTo>
                  <a:lnTo>
                    <a:pt x="42" y="1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46" name="Freeform 42"/>
            <p:cNvSpPr>
              <a:spLocks/>
            </p:cNvSpPr>
            <p:nvPr/>
          </p:nvSpPr>
          <p:spPr bwMode="auto">
            <a:xfrm>
              <a:off x="919" y="2081"/>
              <a:ext cx="109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3" y="0"/>
                </a:cxn>
                <a:cxn ang="0">
                  <a:pos x="23" y="4"/>
                </a:cxn>
                <a:cxn ang="0">
                  <a:pos x="23" y="4"/>
                </a:cxn>
                <a:cxn ang="0">
                  <a:pos x="23" y="8"/>
                </a:cxn>
                <a:cxn ang="0">
                  <a:pos x="23" y="12"/>
                </a:cxn>
                <a:cxn ang="0">
                  <a:pos x="38" y="49"/>
                </a:cxn>
                <a:cxn ang="0">
                  <a:pos x="53" y="15"/>
                </a:cxn>
                <a:cxn ang="0">
                  <a:pos x="49" y="8"/>
                </a:cxn>
                <a:cxn ang="0">
                  <a:pos x="45" y="4"/>
                </a:cxn>
                <a:cxn ang="0">
                  <a:pos x="45" y="0"/>
                </a:cxn>
                <a:cxn ang="0">
                  <a:pos x="42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4"/>
                </a:cxn>
                <a:cxn ang="0">
                  <a:pos x="60" y="4"/>
                </a:cxn>
                <a:cxn ang="0">
                  <a:pos x="60" y="8"/>
                </a:cxn>
                <a:cxn ang="0">
                  <a:pos x="60" y="8"/>
                </a:cxn>
                <a:cxn ang="0">
                  <a:pos x="64" y="12"/>
                </a:cxn>
                <a:cxn ang="0">
                  <a:pos x="79" y="49"/>
                </a:cxn>
                <a:cxn ang="0">
                  <a:pos x="94" y="12"/>
                </a:cxn>
                <a:cxn ang="0">
                  <a:pos x="94" y="8"/>
                </a:cxn>
                <a:cxn ang="0">
                  <a:pos x="98" y="4"/>
                </a:cxn>
                <a:cxn ang="0">
                  <a:pos x="94" y="4"/>
                </a:cxn>
                <a:cxn ang="0">
                  <a:pos x="94" y="0"/>
                </a:cxn>
                <a:cxn ang="0">
                  <a:pos x="90" y="0"/>
                </a:cxn>
                <a:cxn ang="0">
                  <a:pos x="87" y="0"/>
                </a:cxn>
                <a:cxn ang="0">
                  <a:pos x="87" y="0"/>
                </a:cxn>
                <a:cxn ang="0">
                  <a:pos x="109" y="0"/>
                </a:cxn>
                <a:cxn ang="0">
                  <a:pos x="109" y="0"/>
                </a:cxn>
                <a:cxn ang="0">
                  <a:pos x="102" y="4"/>
                </a:cxn>
                <a:cxn ang="0">
                  <a:pos x="98" y="12"/>
                </a:cxn>
                <a:cxn ang="0">
                  <a:pos x="79" y="68"/>
                </a:cxn>
                <a:cxn ang="0">
                  <a:pos x="75" y="68"/>
                </a:cxn>
                <a:cxn ang="0">
                  <a:pos x="57" y="23"/>
                </a:cxn>
                <a:cxn ang="0">
                  <a:pos x="34" y="68"/>
                </a:cxn>
                <a:cxn ang="0">
                  <a:pos x="30" y="68"/>
                </a:cxn>
                <a:cxn ang="0">
                  <a:pos x="12" y="12"/>
                </a:cxn>
                <a:cxn ang="0">
                  <a:pos x="8" y="8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9" h="68">
                  <a:moveTo>
                    <a:pt x="0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38" y="49"/>
                  </a:lnTo>
                  <a:lnTo>
                    <a:pt x="53" y="15"/>
                  </a:lnTo>
                  <a:lnTo>
                    <a:pt x="49" y="8"/>
                  </a:lnTo>
                  <a:lnTo>
                    <a:pt x="45" y="4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4"/>
                  </a:lnTo>
                  <a:lnTo>
                    <a:pt x="60" y="4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4" y="12"/>
                  </a:lnTo>
                  <a:lnTo>
                    <a:pt x="79" y="49"/>
                  </a:lnTo>
                  <a:lnTo>
                    <a:pt x="94" y="12"/>
                  </a:lnTo>
                  <a:lnTo>
                    <a:pt x="94" y="8"/>
                  </a:lnTo>
                  <a:lnTo>
                    <a:pt x="98" y="4"/>
                  </a:lnTo>
                  <a:lnTo>
                    <a:pt x="94" y="4"/>
                  </a:lnTo>
                  <a:lnTo>
                    <a:pt x="94" y="0"/>
                  </a:lnTo>
                  <a:lnTo>
                    <a:pt x="90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02" y="4"/>
                  </a:lnTo>
                  <a:lnTo>
                    <a:pt x="98" y="12"/>
                  </a:lnTo>
                  <a:lnTo>
                    <a:pt x="79" y="68"/>
                  </a:lnTo>
                  <a:lnTo>
                    <a:pt x="75" y="68"/>
                  </a:lnTo>
                  <a:lnTo>
                    <a:pt x="57" y="23"/>
                  </a:lnTo>
                  <a:lnTo>
                    <a:pt x="34" y="68"/>
                  </a:lnTo>
                  <a:lnTo>
                    <a:pt x="30" y="68"/>
                  </a:lnTo>
                  <a:lnTo>
                    <a:pt x="12" y="12"/>
                  </a:lnTo>
                  <a:lnTo>
                    <a:pt x="8" y="8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47" name="Freeform 43"/>
            <p:cNvSpPr>
              <a:spLocks noEditPoints="1"/>
            </p:cNvSpPr>
            <p:nvPr/>
          </p:nvSpPr>
          <p:spPr bwMode="auto">
            <a:xfrm>
              <a:off x="1028" y="2078"/>
              <a:ext cx="64" cy="71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1" y="0"/>
                </a:cxn>
                <a:cxn ang="0">
                  <a:pos x="49" y="3"/>
                </a:cxn>
                <a:cxn ang="0">
                  <a:pos x="56" y="11"/>
                </a:cxn>
                <a:cxn ang="0">
                  <a:pos x="64" y="22"/>
                </a:cxn>
                <a:cxn ang="0">
                  <a:pos x="64" y="33"/>
                </a:cxn>
                <a:cxn ang="0">
                  <a:pos x="64" y="45"/>
                </a:cxn>
                <a:cxn ang="0">
                  <a:pos x="60" y="52"/>
                </a:cxn>
                <a:cxn ang="0">
                  <a:pos x="56" y="60"/>
                </a:cxn>
                <a:cxn ang="0">
                  <a:pos x="49" y="67"/>
                </a:cxn>
                <a:cxn ang="0">
                  <a:pos x="41" y="71"/>
                </a:cxn>
                <a:cxn ang="0">
                  <a:pos x="34" y="71"/>
                </a:cxn>
                <a:cxn ang="0">
                  <a:pos x="23" y="71"/>
                </a:cxn>
                <a:cxn ang="0">
                  <a:pos x="15" y="63"/>
                </a:cxn>
                <a:cxn ang="0">
                  <a:pos x="8" y="60"/>
                </a:cxn>
                <a:cxn ang="0">
                  <a:pos x="4" y="48"/>
                </a:cxn>
                <a:cxn ang="0">
                  <a:pos x="0" y="37"/>
                </a:cxn>
                <a:cxn ang="0">
                  <a:pos x="0" y="26"/>
                </a:cxn>
                <a:cxn ang="0">
                  <a:pos x="4" y="18"/>
                </a:cxn>
                <a:cxn ang="0">
                  <a:pos x="11" y="11"/>
                </a:cxn>
                <a:cxn ang="0">
                  <a:pos x="19" y="3"/>
                </a:cxn>
                <a:cxn ang="0">
                  <a:pos x="26" y="0"/>
                </a:cxn>
                <a:cxn ang="0">
                  <a:pos x="34" y="0"/>
                </a:cxn>
                <a:cxn ang="0">
                  <a:pos x="30" y="3"/>
                </a:cxn>
                <a:cxn ang="0">
                  <a:pos x="26" y="7"/>
                </a:cxn>
                <a:cxn ang="0">
                  <a:pos x="23" y="7"/>
                </a:cxn>
                <a:cxn ang="0">
                  <a:pos x="19" y="11"/>
                </a:cxn>
                <a:cxn ang="0">
                  <a:pos x="15" y="15"/>
                </a:cxn>
                <a:cxn ang="0">
                  <a:pos x="15" y="22"/>
                </a:cxn>
                <a:cxn ang="0">
                  <a:pos x="15" y="30"/>
                </a:cxn>
                <a:cxn ang="0">
                  <a:pos x="15" y="45"/>
                </a:cxn>
                <a:cxn ang="0">
                  <a:pos x="19" y="56"/>
                </a:cxn>
                <a:cxn ang="0">
                  <a:pos x="26" y="63"/>
                </a:cxn>
                <a:cxn ang="0">
                  <a:pos x="34" y="67"/>
                </a:cxn>
                <a:cxn ang="0">
                  <a:pos x="41" y="63"/>
                </a:cxn>
                <a:cxn ang="0">
                  <a:pos x="49" y="60"/>
                </a:cxn>
                <a:cxn ang="0">
                  <a:pos x="53" y="52"/>
                </a:cxn>
                <a:cxn ang="0">
                  <a:pos x="53" y="41"/>
                </a:cxn>
                <a:cxn ang="0">
                  <a:pos x="53" y="30"/>
                </a:cxn>
                <a:cxn ang="0">
                  <a:pos x="49" y="18"/>
                </a:cxn>
                <a:cxn ang="0">
                  <a:pos x="45" y="11"/>
                </a:cxn>
                <a:cxn ang="0">
                  <a:pos x="38" y="7"/>
                </a:cxn>
                <a:cxn ang="0">
                  <a:pos x="30" y="3"/>
                </a:cxn>
              </a:cxnLst>
              <a:rect l="0" t="0" r="r" b="b"/>
              <a:pathLst>
                <a:path w="64" h="71">
                  <a:moveTo>
                    <a:pt x="34" y="0"/>
                  </a:moveTo>
                  <a:lnTo>
                    <a:pt x="41" y="0"/>
                  </a:lnTo>
                  <a:lnTo>
                    <a:pt x="49" y="3"/>
                  </a:lnTo>
                  <a:lnTo>
                    <a:pt x="56" y="11"/>
                  </a:lnTo>
                  <a:lnTo>
                    <a:pt x="64" y="22"/>
                  </a:lnTo>
                  <a:lnTo>
                    <a:pt x="64" y="33"/>
                  </a:lnTo>
                  <a:lnTo>
                    <a:pt x="64" y="45"/>
                  </a:lnTo>
                  <a:lnTo>
                    <a:pt x="60" y="52"/>
                  </a:lnTo>
                  <a:lnTo>
                    <a:pt x="56" y="60"/>
                  </a:lnTo>
                  <a:lnTo>
                    <a:pt x="49" y="67"/>
                  </a:lnTo>
                  <a:lnTo>
                    <a:pt x="41" y="71"/>
                  </a:lnTo>
                  <a:lnTo>
                    <a:pt x="34" y="71"/>
                  </a:lnTo>
                  <a:lnTo>
                    <a:pt x="23" y="71"/>
                  </a:lnTo>
                  <a:lnTo>
                    <a:pt x="15" y="63"/>
                  </a:lnTo>
                  <a:lnTo>
                    <a:pt x="8" y="60"/>
                  </a:lnTo>
                  <a:lnTo>
                    <a:pt x="4" y="48"/>
                  </a:lnTo>
                  <a:lnTo>
                    <a:pt x="0" y="37"/>
                  </a:lnTo>
                  <a:lnTo>
                    <a:pt x="0" y="26"/>
                  </a:lnTo>
                  <a:lnTo>
                    <a:pt x="4" y="18"/>
                  </a:lnTo>
                  <a:lnTo>
                    <a:pt x="11" y="11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4" y="0"/>
                  </a:lnTo>
                  <a:close/>
                  <a:moveTo>
                    <a:pt x="30" y="3"/>
                  </a:moveTo>
                  <a:lnTo>
                    <a:pt x="26" y="7"/>
                  </a:lnTo>
                  <a:lnTo>
                    <a:pt x="23" y="7"/>
                  </a:lnTo>
                  <a:lnTo>
                    <a:pt x="19" y="11"/>
                  </a:lnTo>
                  <a:lnTo>
                    <a:pt x="15" y="15"/>
                  </a:lnTo>
                  <a:lnTo>
                    <a:pt x="15" y="22"/>
                  </a:lnTo>
                  <a:lnTo>
                    <a:pt x="15" y="30"/>
                  </a:lnTo>
                  <a:lnTo>
                    <a:pt x="15" y="45"/>
                  </a:lnTo>
                  <a:lnTo>
                    <a:pt x="19" y="56"/>
                  </a:lnTo>
                  <a:lnTo>
                    <a:pt x="26" y="63"/>
                  </a:lnTo>
                  <a:lnTo>
                    <a:pt x="34" y="67"/>
                  </a:lnTo>
                  <a:lnTo>
                    <a:pt x="41" y="63"/>
                  </a:lnTo>
                  <a:lnTo>
                    <a:pt x="49" y="60"/>
                  </a:lnTo>
                  <a:lnTo>
                    <a:pt x="53" y="52"/>
                  </a:lnTo>
                  <a:lnTo>
                    <a:pt x="53" y="41"/>
                  </a:lnTo>
                  <a:lnTo>
                    <a:pt x="53" y="30"/>
                  </a:lnTo>
                  <a:lnTo>
                    <a:pt x="49" y="18"/>
                  </a:lnTo>
                  <a:lnTo>
                    <a:pt x="45" y="11"/>
                  </a:lnTo>
                  <a:lnTo>
                    <a:pt x="38" y="7"/>
                  </a:lnTo>
                  <a:lnTo>
                    <a:pt x="30" y="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48" name="Freeform 44"/>
            <p:cNvSpPr>
              <a:spLocks/>
            </p:cNvSpPr>
            <p:nvPr/>
          </p:nvSpPr>
          <p:spPr bwMode="auto">
            <a:xfrm>
              <a:off x="1099" y="2078"/>
              <a:ext cx="49" cy="67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3" y="18"/>
                </a:cxn>
                <a:cxn ang="0">
                  <a:pos x="30" y="7"/>
                </a:cxn>
                <a:cxn ang="0">
                  <a:pos x="34" y="3"/>
                </a:cxn>
                <a:cxn ang="0">
                  <a:pos x="42" y="0"/>
                </a:cxn>
                <a:cxn ang="0">
                  <a:pos x="46" y="0"/>
                </a:cxn>
                <a:cxn ang="0">
                  <a:pos x="49" y="3"/>
                </a:cxn>
                <a:cxn ang="0">
                  <a:pos x="49" y="7"/>
                </a:cxn>
                <a:cxn ang="0">
                  <a:pos x="49" y="11"/>
                </a:cxn>
                <a:cxn ang="0">
                  <a:pos x="49" y="11"/>
                </a:cxn>
                <a:cxn ang="0">
                  <a:pos x="49" y="15"/>
                </a:cxn>
                <a:cxn ang="0">
                  <a:pos x="46" y="18"/>
                </a:cxn>
                <a:cxn ang="0">
                  <a:pos x="46" y="18"/>
                </a:cxn>
                <a:cxn ang="0">
                  <a:pos x="42" y="15"/>
                </a:cxn>
                <a:cxn ang="0">
                  <a:pos x="38" y="15"/>
                </a:cxn>
                <a:cxn ang="0">
                  <a:pos x="34" y="11"/>
                </a:cxn>
                <a:cxn ang="0">
                  <a:pos x="34" y="11"/>
                </a:cxn>
                <a:cxn ang="0">
                  <a:pos x="30" y="11"/>
                </a:cxn>
                <a:cxn ang="0">
                  <a:pos x="30" y="11"/>
                </a:cxn>
                <a:cxn ang="0">
                  <a:pos x="27" y="18"/>
                </a:cxn>
                <a:cxn ang="0">
                  <a:pos x="23" y="22"/>
                </a:cxn>
                <a:cxn ang="0">
                  <a:pos x="23" y="52"/>
                </a:cxn>
                <a:cxn ang="0">
                  <a:pos x="23" y="60"/>
                </a:cxn>
                <a:cxn ang="0">
                  <a:pos x="27" y="63"/>
                </a:cxn>
                <a:cxn ang="0">
                  <a:pos x="27" y="63"/>
                </a:cxn>
                <a:cxn ang="0">
                  <a:pos x="30" y="67"/>
                </a:cxn>
                <a:cxn ang="0">
                  <a:pos x="30" y="67"/>
                </a:cxn>
                <a:cxn ang="0">
                  <a:pos x="38" y="67"/>
                </a:cxn>
                <a:cxn ang="0">
                  <a:pos x="38" y="67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4" y="67"/>
                </a:cxn>
                <a:cxn ang="0">
                  <a:pos x="8" y="67"/>
                </a:cxn>
                <a:cxn ang="0">
                  <a:pos x="12" y="63"/>
                </a:cxn>
                <a:cxn ang="0">
                  <a:pos x="12" y="60"/>
                </a:cxn>
                <a:cxn ang="0">
                  <a:pos x="12" y="60"/>
                </a:cxn>
                <a:cxn ang="0">
                  <a:pos x="12" y="52"/>
                </a:cxn>
                <a:cxn ang="0">
                  <a:pos x="12" y="30"/>
                </a:cxn>
                <a:cxn ang="0">
                  <a:pos x="12" y="18"/>
                </a:cxn>
                <a:cxn ang="0">
                  <a:pos x="12" y="15"/>
                </a:cxn>
                <a:cxn ang="0">
                  <a:pos x="12" y="11"/>
                </a:cxn>
                <a:cxn ang="0">
                  <a:pos x="8" y="11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4" y="7"/>
                </a:cxn>
                <a:cxn ang="0">
                  <a:pos x="4" y="11"/>
                </a:cxn>
                <a:cxn ang="0">
                  <a:pos x="0" y="7"/>
                </a:cxn>
                <a:cxn ang="0">
                  <a:pos x="19" y="0"/>
                </a:cxn>
                <a:cxn ang="0">
                  <a:pos x="23" y="0"/>
                </a:cxn>
              </a:cxnLst>
              <a:rect l="0" t="0" r="r" b="b"/>
              <a:pathLst>
                <a:path w="49" h="67">
                  <a:moveTo>
                    <a:pt x="23" y="0"/>
                  </a:moveTo>
                  <a:lnTo>
                    <a:pt x="23" y="18"/>
                  </a:lnTo>
                  <a:lnTo>
                    <a:pt x="30" y="7"/>
                  </a:lnTo>
                  <a:lnTo>
                    <a:pt x="34" y="3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9" y="3"/>
                  </a:lnTo>
                  <a:lnTo>
                    <a:pt x="49" y="7"/>
                  </a:lnTo>
                  <a:lnTo>
                    <a:pt x="49" y="11"/>
                  </a:lnTo>
                  <a:lnTo>
                    <a:pt x="49" y="11"/>
                  </a:lnTo>
                  <a:lnTo>
                    <a:pt x="49" y="15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42" y="15"/>
                  </a:lnTo>
                  <a:lnTo>
                    <a:pt x="38" y="1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0" y="11"/>
                  </a:lnTo>
                  <a:lnTo>
                    <a:pt x="30" y="11"/>
                  </a:lnTo>
                  <a:lnTo>
                    <a:pt x="27" y="18"/>
                  </a:lnTo>
                  <a:lnTo>
                    <a:pt x="23" y="22"/>
                  </a:lnTo>
                  <a:lnTo>
                    <a:pt x="23" y="52"/>
                  </a:lnTo>
                  <a:lnTo>
                    <a:pt x="23" y="60"/>
                  </a:lnTo>
                  <a:lnTo>
                    <a:pt x="27" y="63"/>
                  </a:lnTo>
                  <a:lnTo>
                    <a:pt x="27" y="63"/>
                  </a:lnTo>
                  <a:lnTo>
                    <a:pt x="30" y="67"/>
                  </a:lnTo>
                  <a:lnTo>
                    <a:pt x="30" y="67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4" y="67"/>
                  </a:lnTo>
                  <a:lnTo>
                    <a:pt x="8" y="67"/>
                  </a:lnTo>
                  <a:lnTo>
                    <a:pt x="12" y="63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52"/>
                  </a:lnTo>
                  <a:lnTo>
                    <a:pt x="12" y="30"/>
                  </a:lnTo>
                  <a:lnTo>
                    <a:pt x="12" y="18"/>
                  </a:lnTo>
                  <a:lnTo>
                    <a:pt x="12" y="15"/>
                  </a:lnTo>
                  <a:lnTo>
                    <a:pt x="12" y="11"/>
                  </a:lnTo>
                  <a:lnTo>
                    <a:pt x="8" y="11"/>
                  </a:lnTo>
                  <a:lnTo>
                    <a:pt x="8" y="7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11"/>
                  </a:lnTo>
                  <a:lnTo>
                    <a:pt x="0" y="7"/>
                  </a:lnTo>
                  <a:lnTo>
                    <a:pt x="19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49" name="Freeform 45"/>
            <p:cNvSpPr>
              <a:spLocks/>
            </p:cNvSpPr>
            <p:nvPr/>
          </p:nvSpPr>
          <p:spPr bwMode="auto">
            <a:xfrm>
              <a:off x="1152" y="2044"/>
              <a:ext cx="71" cy="101"/>
            </a:xfrm>
            <a:custGeom>
              <a:avLst/>
              <a:gdLst/>
              <a:ahLst/>
              <a:cxnLst>
                <a:cxn ang="0">
                  <a:pos x="23" y="64"/>
                </a:cxn>
                <a:cxn ang="0">
                  <a:pos x="45" y="45"/>
                </a:cxn>
                <a:cxn ang="0">
                  <a:pos x="45" y="41"/>
                </a:cxn>
                <a:cxn ang="0">
                  <a:pos x="45" y="41"/>
                </a:cxn>
                <a:cxn ang="0">
                  <a:pos x="41" y="37"/>
                </a:cxn>
                <a:cxn ang="0">
                  <a:pos x="41" y="37"/>
                </a:cxn>
                <a:cxn ang="0">
                  <a:pos x="68" y="37"/>
                </a:cxn>
                <a:cxn ang="0">
                  <a:pos x="60" y="37"/>
                </a:cxn>
                <a:cxn ang="0">
                  <a:pos x="53" y="45"/>
                </a:cxn>
                <a:cxn ang="0">
                  <a:pos x="53" y="82"/>
                </a:cxn>
                <a:cxn ang="0">
                  <a:pos x="60" y="94"/>
                </a:cxn>
                <a:cxn ang="0">
                  <a:pos x="68" y="97"/>
                </a:cxn>
                <a:cxn ang="0">
                  <a:pos x="71" y="101"/>
                </a:cxn>
                <a:cxn ang="0">
                  <a:pos x="41" y="101"/>
                </a:cxn>
                <a:cxn ang="0">
                  <a:pos x="41" y="101"/>
                </a:cxn>
                <a:cxn ang="0">
                  <a:pos x="45" y="97"/>
                </a:cxn>
                <a:cxn ang="0">
                  <a:pos x="45" y="94"/>
                </a:cxn>
                <a:cxn ang="0">
                  <a:pos x="23" y="64"/>
                </a:cxn>
                <a:cxn ang="0">
                  <a:pos x="23" y="94"/>
                </a:cxn>
                <a:cxn ang="0">
                  <a:pos x="23" y="97"/>
                </a:cxn>
                <a:cxn ang="0">
                  <a:pos x="26" y="101"/>
                </a:cxn>
                <a:cxn ang="0">
                  <a:pos x="30" y="101"/>
                </a:cxn>
                <a:cxn ang="0">
                  <a:pos x="0" y="101"/>
                </a:cxn>
                <a:cxn ang="0">
                  <a:pos x="4" y="101"/>
                </a:cxn>
                <a:cxn ang="0">
                  <a:pos x="8" y="97"/>
                </a:cxn>
                <a:cxn ang="0">
                  <a:pos x="8" y="86"/>
                </a:cxn>
                <a:cxn ang="0">
                  <a:pos x="8" y="15"/>
                </a:cxn>
                <a:cxn ang="0">
                  <a:pos x="8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0" y="7"/>
                </a:cxn>
                <a:cxn ang="0">
                  <a:pos x="23" y="0"/>
                </a:cxn>
              </a:cxnLst>
              <a:rect l="0" t="0" r="r" b="b"/>
              <a:pathLst>
                <a:path w="71" h="101">
                  <a:moveTo>
                    <a:pt x="23" y="0"/>
                  </a:moveTo>
                  <a:lnTo>
                    <a:pt x="23" y="64"/>
                  </a:lnTo>
                  <a:lnTo>
                    <a:pt x="38" y="49"/>
                  </a:lnTo>
                  <a:lnTo>
                    <a:pt x="45" y="45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5" y="37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7"/>
                  </a:lnTo>
                  <a:lnTo>
                    <a:pt x="60" y="37"/>
                  </a:lnTo>
                  <a:lnTo>
                    <a:pt x="56" y="41"/>
                  </a:lnTo>
                  <a:lnTo>
                    <a:pt x="53" y="45"/>
                  </a:lnTo>
                  <a:lnTo>
                    <a:pt x="34" y="60"/>
                  </a:lnTo>
                  <a:lnTo>
                    <a:pt x="53" y="82"/>
                  </a:lnTo>
                  <a:lnTo>
                    <a:pt x="56" y="90"/>
                  </a:lnTo>
                  <a:lnTo>
                    <a:pt x="60" y="94"/>
                  </a:lnTo>
                  <a:lnTo>
                    <a:pt x="64" y="97"/>
                  </a:lnTo>
                  <a:lnTo>
                    <a:pt x="68" y="97"/>
                  </a:lnTo>
                  <a:lnTo>
                    <a:pt x="68" y="101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41" y="101"/>
                  </a:lnTo>
                  <a:lnTo>
                    <a:pt x="41" y="101"/>
                  </a:lnTo>
                  <a:lnTo>
                    <a:pt x="41" y="101"/>
                  </a:lnTo>
                  <a:lnTo>
                    <a:pt x="45" y="101"/>
                  </a:lnTo>
                  <a:lnTo>
                    <a:pt x="45" y="97"/>
                  </a:lnTo>
                  <a:lnTo>
                    <a:pt x="45" y="97"/>
                  </a:lnTo>
                  <a:lnTo>
                    <a:pt x="45" y="94"/>
                  </a:lnTo>
                  <a:lnTo>
                    <a:pt x="41" y="90"/>
                  </a:lnTo>
                  <a:lnTo>
                    <a:pt x="23" y="64"/>
                  </a:lnTo>
                  <a:lnTo>
                    <a:pt x="23" y="86"/>
                  </a:lnTo>
                  <a:lnTo>
                    <a:pt x="23" y="94"/>
                  </a:lnTo>
                  <a:lnTo>
                    <a:pt x="23" y="97"/>
                  </a:lnTo>
                  <a:lnTo>
                    <a:pt x="23" y="97"/>
                  </a:lnTo>
                  <a:lnTo>
                    <a:pt x="23" y="101"/>
                  </a:lnTo>
                  <a:lnTo>
                    <a:pt x="26" y="101"/>
                  </a:lnTo>
                  <a:lnTo>
                    <a:pt x="30" y="101"/>
                  </a:lnTo>
                  <a:lnTo>
                    <a:pt x="30" y="101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4" y="101"/>
                  </a:lnTo>
                  <a:lnTo>
                    <a:pt x="4" y="101"/>
                  </a:lnTo>
                  <a:lnTo>
                    <a:pt x="8" y="97"/>
                  </a:lnTo>
                  <a:lnTo>
                    <a:pt x="8" y="97"/>
                  </a:lnTo>
                  <a:lnTo>
                    <a:pt x="8" y="94"/>
                  </a:lnTo>
                  <a:lnTo>
                    <a:pt x="8" y="86"/>
                  </a:lnTo>
                  <a:lnTo>
                    <a:pt x="8" y="26"/>
                  </a:lnTo>
                  <a:lnTo>
                    <a:pt x="8" y="15"/>
                  </a:lnTo>
                  <a:lnTo>
                    <a:pt x="8" y="11"/>
                  </a:lnTo>
                  <a:lnTo>
                    <a:pt x="8" y="7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9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50" name="Freeform 46"/>
            <p:cNvSpPr>
              <a:spLocks noEditPoints="1"/>
            </p:cNvSpPr>
            <p:nvPr/>
          </p:nvSpPr>
          <p:spPr bwMode="auto">
            <a:xfrm>
              <a:off x="1227" y="2078"/>
              <a:ext cx="56" cy="71"/>
            </a:xfrm>
            <a:custGeom>
              <a:avLst/>
              <a:gdLst/>
              <a:ahLst/>
              <a:cxnLst>
                <a:cxn ang="0">
                  <a:pos x="11" y="26"/>
                </a:cxn>
                <a:cxn ang="0">
                  <a:pos x="11" y="41"/>
                </a:cxn>
                <a:cxn ang="0">
                  <a:pos x="19" y="48"/>
                </a:cxn>
                <a:cxn ang="0">
                  <a:pos x="26" y="56"/>
                </a:cxn>
                <a:cxn ang="0">
                  <a:pos x="34" y="60"/>
                </a:cxn>
                <a:cxn ang="0">
                  <a:pos x="41" y="56"/>
                </a:cxn>
                <a:cxn ang="0">
                  <a:pos x="45" y="56"/>
                </a:cxn>
                <a:cxn ang="0">
                  <a:pos x="53" y="48"/>
                </a:cxn>
                <a:cxn ang="0">
                  <a:pos x="56" y="41"/>
                </a:cxn>
                <a:cxn ang="0">
                  <a:pos x="56" y="45"/>
                </a:cxn>
                <a:cxn ang="0">
                  <a:pos x="53" y="52"/>
                </a:cxn>
                <a:cxn ang="0">
                  <a:pos x="49" y="63"/>
                </a:cxn>
                <a:cxn ang="0">
                  <a:pos x="38" y="67"/>
                </a:cxn>
                <a:cxn ang="0">
                  <a:pos x="30" y="71"/>
                </a:cxn>
                <a:cxn ang="0">
                  <a:pos x="19" y="67"/>
                </a:cxn>
                <a:cxn ang="0">
                  <a:pos x="8" y="60"/>
                </a:cxn>
                <a:cxn ang="0">
                  <a:pos x="4" y="48"/>
                </a:cxn>
                <a:cxn ang="0">
                  <a:pos x="0" y="37"/>
                </a:cxn>
                <a:cxn ang="0">
                  <a:pos x="0" y="26"/>
                </a:cxn>
                <a:cxn ang="0">
                  <a:pos x="4" y="18"/>
                </a:cxn>
                <a:cxn ang="0">
                  <a:pos x="8" y="11"/>
                </a:cxn>
                <a:cxn ang="0">
                  <a:pos x="19" y="3"/>
                </a:cxn>
                <a:cxn ang="0">
                  <a:pos x="30" y="0"/>
                </a:cxn>
                <a:cxn ang="0">
                  <a:pos x="41" y="3"/>
                </a:cxn>
                <a:cxn ang="0">
                  <a:pos x="49" y="7"/>
                </a:cxn>
                <a:cxn ang="0">
                  <a:pos x="56" y="15"/>
                </a:cxn>
                <a:cxn ang="0">
                  <a:pos x="56" y="26"/>
                </a:cxn>
                <a:cxn ang="0">
                  <a:pos x="11" y="26"/>
                </a:cxn>
                <a:cxn ang="0">
                  <a:pos x="11" y="22"/>
                </a:cxn>
                <a:cxn ang="0">
                  <a:pos x="41" y="22"/>
                </a:cxn>
                <a:cxn ang="0">
                  <a:pos x="41" y="18"/>
                </a:cxn>
                <a:cxn ang="0">
                  <a:pos x="38" y="15"/>
                </a:cxn>
                <a:cxn ang="0">
                  <a:pos x="38" y="11"/>
                </a:cxn>
                <a:cxn ang="0">
                  <a:pos x="34" y="7"/>
                </a:cxn>
                <a:cxn ang="0">
                  <a:pos x="30" y="7"/>
                </a:cxn>
                <a:cxn ang="0">
                  <a:pos x="26" y="3"/>
                </a:cxn>
                <a:cxn ang="0">
                  <a:pos x="23" y="7"/>
                </a:cxn>
                <a:cxn ang="0">
                  <a:pos x="15" y="11"/>
                </a:cxn>
                <a:cxn ang="0">
                  <a:pos x="11" y="15"/>
                </a:cxn>
                <a:cxn ang="0">
                  <a:pos x="11" y="22"/>
                </a:cxn>
              </a:cxnLst>
              <a:rect l="0" t="0" r="r" b="b"/>
              <a:pathLst>
                <a:path w="56" h="71">
                  <a:moveTo>
                    <a:pt x="11" y="26"/>
                  </a:moveTo>
                  <a:lnTo>
                    <a:pt x="11" y="41"/>
                  </a:lnTo>
                  <a:lnTo>
                    <a:pt x="19" y="48"/>
                  </a:lnTo>
                  <a:lnTo>
                    <a:pt x="26" y="56"/>
                  </a:lnTo>
                  <a:lnTo>
                    <a:pt x="34" y="60"/>
                  </a:lnTo>
                  <a:lnTo>
                    <a:pt x="41" y="56"/>
                  </a:lnTo>
                  <a:lnTo>
                    <a:pt x="45" y="56"/>
                  </a:lnTo>
                  <a:lnTo>
                    <a:pt x="53" y="48"/>
                  </a:lnTo>
                  <a:lnTo>
                    <a:pt x="56" y="41"/>
                  </a:lnTo>
                  <a:lnTo>
                    <a:pt x="56" y="45"/>
                  </a:lnTo>
                  <a:lnTo>
                    <a:pt x="53" y="52"/>
                  </a:lnTo>
                  <a:lnTo>
                    <a:pt x="49" y="63"/>
                  </a:lnTo>
                  <a:lnTo>
                    <a:pt x="38" y="67"/>
                  </a:lnTo>
                  <a:lnTo>
                    <a:pt x="30" y="71"/>
                  </a:lnTo>
                  <a:lnTo>
                    <a:pt x="19" y="67"/>
                  </a:lnTo>
                  <a:lnTo>
                    <a:pt x="8" y="60"/>
                  </a:lnTo>
                  <a:lnTo>
                    <a:pt x="4" y="48"/>
                  </a:lnTo>
                  <a:lnTo>
                    <a:pt x="0" y="37"/>
                  </a:lnTo>
                  <a:lnTo>
                    <a:pt x="0" y="26"/>
                  </a:lnTo>
                  <a:lnTo>
                    <a:pt x="4" y="18"/>
                  </a:lnTo>
                  <a:lnTo>
                    <a:pt x="8" y="11"/>
                  </a:lnTo>
                  <a:lnTo>
                    <a:pt x="19" y="3"/>
                  </a:lnTo>
                  <a:lnTo>
                    <a:pt x="30" y="0"/>
                  </a:lnTo>
                  <a:lnTo>
                    <a:pt x="41" y="3"/>
                  </a:lnTo>
                  <a:lnTo>
                    <a:pt x="49" y="7"/>
                  </a:lnTo>
                  <a:lnTo>
                    <a:pt x="56" y="15"/>
                  </a:lnTo>
                  <a:lnTo>
                    <a:pt x="56" y="26"/>
                  </a:lnTo>
                  <a:lnTo>
                    <a:pt x="11" y="26"/>
                  </a:lnTo>
                  <a:close/>
                  <a:moveTo>
                    <a:pt x="11" y="22"/>
                  </a:moveTo>
                  <a:lnTo>
                    <a:pt x="41" y="22"/>
                  </a:lnTo>
                  <a:lnTo>
                    <a:pt x="41" y="18"/>
                  </a:lnTo>
                  <a:lnTo>
                    <a:pt x="38" y="15"/>
                  </a:lnTo>
                  <a:lnTo>
                    <a:pt x="38" y="11"/>
                  </a:lnTo>
                  <a:lnTo>
                    <a:pt x="34" y="7"/>
                  </a:lnTo>
                  <a:lnTo>
                    <a:pt x="30" y="7"/>
                  </a:lnTo>
                  <a:lnTo>
                    <a:pt x="26" y="3"/>
                  </a:lnTo>
                  <a:lnTo>
                    <a:pt x="23" y="7"/>
                  </a:lnTo>
                  <a:lnTo>
                    <a:pt x="15" y="11"/>
                  </a:lnTo>
                  <a:lnTo>
                    <a:pt x="11" y="15"/>
                  </a:lnTo>
                  <a:lnTo>
                    <a:pt x="11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51" name="Freeform 47"/>
            <p:cNvSpPr>
              <a:spLocks/>
            </p:cNvSpPr>
            <p:nvPr/>
          </p:nvSpPr>
          <p:spPr bwMode="auto">
            <a:xfrm>
              <a:off x="1291" y="2078"/>
              <a:ext cx="49" cy="67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8"/>
                </a:cxn>
                <a:cxn ang="0">
                  <a:pos x="26" y="7"/>
                </a:cxn>
                <a:cxn ang="0">
                  <a:pos x="34" y="3"/>
                </a:cxn>
                <a:cxn ang="0">
                  <a:pos x="41" y="0"/>
                </a:cxn>
                <a:cxn ang="0">
                  <a:pos x="45" y="0"/>
                </a:cxn>
                <a:cxn ang="0">
                  <a:pos x="45" y="3"/>
                </a:cxn>
                <a:cxn ang="0">
                  <a:pos x="49" y="7"/>
                </a:cxn>
                <a:cxn ang="0">
                  <a:pos x="49" y="11"/>
                </a:cxn>
                <a:cxn ang="0">
                  <a:pos x="49" y="11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1" y="18"/>
                </a:cxn>
                <a:cxn ang="0">
                  <a:pos x="41" y="15"/>
                </a:cxn>
                <a:cxn ang="0">
                  <a:pos x="37" y="15"/>
                </a:cxn>
                <a:cxn ang="0">
                  <a:pos x="34" y="11"/>
                </a:cxn>
                <a:cxn ang="0">
                  <a:pos x="34" y="11"/>
                </a:cxn>
                <a:cxn ang="0">
                  <a:pos x="30" y="11"/>
                </a:cxn>
                <a:cxn ang="0">
                  <a:pos x="30" y="11"/>
                </a:cxn>
                <a:cxn ang="0">
                  <a:pos x="26" y="18"/>
                </a:cxn>
                <a:cxn ang="0">
                  <a:pos x="22" y="22"/>
                </a:cxn>
                <a:cxn ang="0">
                  <a:pos x="22" y="52"/>
                </a:cxn>
                <a:cxn ang="0">
                  <a:pos x="22" y="60"/>
                </a:cxn>
                <a:cxn ang="0">
                  <a:pos x="22" y="63"/>
                </a:cxn>
                <a:cxn ang="0">
                  <a:pos x="26" y="63"/>
                </a:cxn>
                <a:cxn ang="0">
                  <a:pos x="26" y="67"/>
                </a:cxn>
                <a:cxn ang="0">
                  <a:pos x="30" y="67"/>
                </a:cxn>
                <a:cxn ang="0">
                  <a:pos x="34" y="67"/>
                </a:cxn>
                <a:cxn ang="0">
                  <a:pos x="34" y="67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4" y="67"/>
                </a:cxn>
                <a:cxn ang="0">
                  <a:pos x="7" y="67"/>
                </a:cxn>
                <a:cxn ang="0">
                  <a:pos x="7" y="63"/>
                </a:cxn>
                <a:cxn ang="0">
                  <a:pos x="11" y="60"/>
                </a:cxn>
                <a:cxn ang="0">
                  <a:pos x="11" y="60"/>
                </a:cxn>
                <a:cxn ang="0">
                  <a:pos x="11" y="52"/>
                </a:cxn>
                <a:cxn ang="0">
                  <a:pos x="11" y="30"/>
                </a:cxn>
                <a:cxn ang="0">
                  <a:pos x="11" y="18"/>
                </a:cxn>
                <a:cxn ang="0">
                  <a:pos x="11" y="15"/>
                </a:cxn>
                <a:cxn ang="0">
                  <a:pos x="7" y="11"/>
                </a:cxn>
                <a:cxn ang="0">
                  <a:pos x="7" y="11"/>
                </a:cxn>
                <a:cxn ang="0">
                  <a:pos x="7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19" y="0"/>
                </a:cxn>
                <a:cxn ang="0">
                  <a:pos x="22" y="0"/>
                </a:cxn>
              </a:cxnLst>
              <a:rect l="0" t="0" r="r" b="b"/>
              <a:pathLst>
                <a:path w="49" h="67">
                  <a:moveTo>
                    <a:pt x="22" y="0"/>
                  </a:moveTo>
                  <a:lnTo>
                    <a:pt x="22" y="18"/>
                  </a:lnTo>
                  <a:lnTo>
                    <a:pt x="26" y="7"/>
                  </a:lnTo>
                  <a:lnTo>
                    <a:pt x="34" y="3"/>
                  </a:lnTo>
                  <a:lnTo>
                    <a:pt x="41" y="0"/>
                  </a:lnTo>
                  <a:lnTo>
                    <a:pt x="45" y="0"/>
                  </a:lnTo>
                  <a:lnTo>
                    <a:pt x="45" y="3"/>
                  </a:lnTo>
                  <a:lnTo>
                    <a:pt x="49" y="7"/>
                  </a:lnTo>
                  <a:lnTo>
                    <a:pt x="49" y="11"/>
                  </a:lnTo>
                  <a:lnTo>
                    <a:pt x="49" y="11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1" y="18"/>
                  </a:lnTo>
                  <a:lnTo>
                    <a:pt x="41" y="15"/>
                  </a:lnTo>
                  <a:lnTo>
                    <a:pt x="37" y="1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0" y="11"/>
                  </a:lnTo>
                  <a:lnTo>
                    <a:pt x="30" y="11"/>
                  </a:lnTo>
                  <a:lnTo>
                    <a:pt x="26" y="18"/>
                  </a:lnTo>
                  <a:lnTo>
                    <a:pt x="22" y="22"/>
                  </a:lnTo>
                  <a:lnTo>
                    <a:pt x="22" y="52"/>
                  </a:lnTo>
                  <a:lnTo>
                    <a:pt x="22" y="60"/>
                  </a:lnTo>
                  <a:lnTo>
                    <a:pt x="22" y="63"/>
                  </a:lnTo>
                  <a:lnTo>
                    <a:pt x="26" y="63"/>
                  </a:lnTo>
                  <a:lnTo>
                    <a:pt x="26" y="67"/>
                  </a:lnTo>
                  <a:lnTo>
                    <a:pt x="30" y="67"/>
                  </a:lnTo>
                  <a:lnTo>
                    <a:pt x="34" y="67"/>
                  </a:lnTo>
                  <a:lnTo>
                    <a:pt x="34" y="67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4" y="67"/>
                  </a:lnTo>
                  <a:lnTo>
                    <a:pt x="7" y="67"/>
                  </a:lnTo>
                  <a:lnTo>
                    <a:pt x="7" y="63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1" y="52"/>
                  </a:lnTo>
                  <a:lnTo>
                    <a:pt x="11" y="30"/>
                  </a:lnTo>
                  <a:lnTo>
                    <a:pt x="11" y="18"/>
                  </a:lnTo>
                  <a:lnTo>
                    <a:pt x="11" y="15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7"/>
                  </a:lnTo>
                  <a:lnTo>
                    <a:pt x="19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52" name="Freeform 48"/>
            <p:cNvSpPr>
              <a:spLocks/>
            </p:cNvSpPr>
            <p:nvPr/>
          </p:nvSpPr>
          <p:spPr bwMode="auto">
            <a:xfrm>
              <a:off x="1347" y="2078"/>
              <a:ext cx="45" cy="71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41" y="22"/>
                </a:cxn>
                <a:cxn ang="0">
                  <a:pos x="41" y="22"/>
                </a:cxn>
                <a:cxn ang="0">
                  <a:pos x="38" y="15"/>
                </a:cxn>
                <a:cxn ang="0">
                  <a:pos x="34" y="7"/>
                </a:cxn>
                <a:cxn ang="0">
                  <a:pos x="26" y="7"/>
                </a:cxn>
                <a:cxn ang="0">
                  <a:pos x="23" y="3"/>
                </a:cxn>
                <a:cxn ang="0">
                  <a:pos x="15" y="7"/>
                </a:cxn>
                <a:cxn ang="0">
                  <a:pos x="11" y="7"/>
                </a:cxn>
                <a:cxn ang="0">
                  <a:pos x="11" y="11"/>
                </a:cxn>
                <a:cxn ang="0">
                  <a:pos x="11" y="15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5" y="22"/>
                </a:cxn>
                <a:cxn ang="0">
                  <a:pos x="19" y="26"/>
                </a:cxn>
                <a:cxn ang="0">
                  <a:pos x="30" y="30"/>
                </a:cxn>
                <a:cxn ang="0">
                  <a:pos x="38" y="37"/>
                </a:cxn>
                <a:cxn ang="0">
                  <a:pos x="45" y="45"/>
                </a:cxn>
                <a:cxn ang="0">
                  <a:pos x="45" y="48"/>
                </a:cxn>
                <a:cxn ang="0">
                  <a:pos x="45" y="60"/>
                </a:cxn>
                <a:cxn ang="0">
                  <a:pos x="38" y="63"/>
                </a:cxn>
                <a:cxn ang="0">
                  <a:pos x="30" y="67"/>
                </a:cxn>
                <a:cxn ang="0">
                  <a:pos x="23" y="71"/>
                </a:cxn>
                <a:cxn ang="0">
                  <a:pos x="15" y="71"/>
                </a:cxn>
                <a:cxn ang="0">
                  <a:pos x="8" y="67"/>
                </a:cxn>
                <a:cxn ang="0">
                  <a:pos x="8" y="67"/>
                </a:cxn>
                <a:cxn ang="0">
                  <a:pos x="4" y="67"/>
                </a:cxn>
                <a:cxn ang="0">
                  <a:pos x="4" y="67"/>
                </a:cxn>
                <a:cxn ang="0">
                  <a:pos x="4" y="71"/>
                </a:cxn>
                <a:cxn ang="0">
                  <a:pos x="0" y="71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4" y="56"/>
                </a:cxn>
                <a:cxn ang="0">
                  <a:pos x="11" y="60"/>
                </a:cxn>
                <a:cxn ang="0">
                  <a:pos x="15" y="63"/>
                </a:cxn>
                <a:cxn ang="0">
                  <a:pos x="23" y="67"/>
                </a:cxn>
                <a:cxn ang="0">
                  <a:pos x="26" y="63"/>
                </a:cxn>
                <a:cxn ang="0">
                  <a:pos x="30" y="63"/>
                </a:cxn>
                <a:cxn ang="0">
                  <a:pos x="34" y="60"/>
                </a:cxn>
                <a:cxn ang="0">
                  <a:pos x="34" y="56"/>
                </a:cxn>
                <a:cxn ang="0">
                  <a:pos x="34" y="52"/>
                </a:cxn>
                <a:cxn ang="0">
                  <a:pos x="30" y="48"/>
                </a:cxn>
                <a:cxn ang="0">
                  <a:pos x="26" y="45"/>
                </a:cxn>
                <a:cxn ang="0">
                  <a:pos x="19" y="37"/>
                </a:cxn>
                <a:cxn ang="0">
                  <a:pos x="8" y="33"/>
                </a:cxn>
                <a:cxn ang="0">
                  <a:pos x="4" y="30"/>
                </a:cxn>
                <a:cxn ang="0">
                  <a:pos x="0" y="26"/>
                </a:cxn>
                <a:cxn ang="0">
                  <a:pos x="0" y="18"/>
                </a:cxn>
                <a:cxn ang="0">
                  <a:pos x="4" y="11"/>
                </a:cxn>
                <a:cxn ang="0">
                  <a:pos x="8" y="7"/>
                </a:cxn>
                <a:cxn ang="0">
                  <a:pos x="11" y="0"/>
                </a:cxn>
                <a:cxn ang="0">
                  <a:pos x="23" y="0"/>
                </a:cxn>
                <a:cxn ang="0">
                  <a:pos x="26" y="0"/>
                </a:cxn>
                <a:cxn ang="0">
                  <a:pos x="30" y="3"/>
                </a:cxn>
                <a:cxn ang="0">
                  <a:pos x="34" y="3"/>
                </a:cxn>
                <a:cxn ang="0">
                  <a:pos x="38" y="3"/>
                </a:cxn>
                <a:cxn ang="0">
                  <a:pos x="38" y="3"/>
                </a:cxn>
                <a:cxn ang="0">
                  <a:pos x="38" y="3"/>
                </a:cxn>
                <a:cxn ang="0">
                  <a:pos x="38" y="3"/>
                </a:cxn>
                <a:cxn ang="0">
                  <a:pos x="41" y="0"/>
                </a:cxn>
                <a:cxn ang="0">
                  <a:pos x="41" y="0"/>
                </a:cxn>
              </a:cxnLst>
              <a:rect l="0" t="0" r="r" b="b"/>
              <a:pathLst>
                <a:path w="45" h="71">
                  <a:moveTo>
                    <a:pt x="41" y="0"/>
                  </a:moveTo>
                  <a:lnTo>
                    <a:pt x="41" y="22"/>
                  </a:lnTo>
                  <a:lnTo>
                    <a:pt x="41" y="22"/>
                  </a:lnTo>
                  <a:lnTo>
                    <a:pt x="38" y="15"/>
                  </a:lnTo>
                  <a:lnTo>
                    <a:pt x="34" y="7"/>
                  </a:lnTo>
                  <a:lnTo>
                    <a:pt x="26" y="7"/>
                  </a:lnTo>
                  <a:lnTo>
                    <a:pt x="23" y="3"/>
                  </a:lnTo>
                  <a:lnTo>
                    <a:pt x="15" y="7"/>
                  </a:lnTo>
                  <a:lnTo>
                    <a:pt x="11" y="7"/>
                  </a:lnTo>
                  <a:lnTo>
                    <a:pt x="11" y="11"/>
                  </a:lnTo>
                  <a:lnTo>
                    <a:pt x="11" y="15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5" y="22"/>
                  </a:lnTo>
                  <a:lnTo>
                    <a:pt x="19" y="26"/>
                  </a:lnTo>
                  <a:lnTo>
                    <a:pt x="30" y="30"/>
                  </a:lnTo>
                  <a:lnTo>
                    <a:pt x="38" y="37"/>
                  </a:lnTo>
                  <a:lnTo>
                    <a:pt x="45" y="45"/>
                  </a:lnTo>
                  <a:lnTo>
                    <a:pt x="45" y="48"/>
                  </a:lnTo>
                  <a:lnTo>
                    <a:pt x="45" y="60"/>
                  </a:lnTo>
                  <a:lnTo>
                    <a:pt x="38" y="63"/>
                  </a:lnTo>
                  <a:lnTo>
                    <a:pt x="30" y="67"/>
                  </a:lnTo>
                  <a:lnTo>
                    <a:pt x="23" y="71"/>
                  </a:lnTo>
                  <a:lnTo>
                    <a:pt x="15" y="71"/>
                  </a:lnTo>
                  <a:lnTo>
                    <a:pt x="8" y="67"/>
                  </a:lnTo>
                  <a:lnTo>
                    <a:pt x="8" y="67"/>
                  </a:lnTo>
                  <a:lnTo>
                    <a:pt x="4" y="67"/>
                  </a:lnTo>
                  <a:lnTo>
                    <a:pt x="4" y="67"/>
                  </a:lnTo>
                  <a:lnTo>
                    <a:pt x="4" y="71"/>
                  </a:lnTo>
                  <a:lnTo>
                    <a:pt x="0" y="71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4" y="56"/>
                  </a:lnTo>
                  <a:lnTo>
                    <a:pt x="11" y="60"/>
                  </a:lnTo>
                  <a:lnTo>
                    <a:pt x="15" y="63"/>
                  </a:lnTo>
                  <a:lnTo>
                    <a:pt x="23" y="67"/>
                  </a:lnTo>
                  <a:lnTo>
                    <a:pt x="26" y="63"/>
                  </a:lnTo>
                  <a:lnTo>
                    <a:pt x="30" y="63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34" y="52"/>
                  </a:lnTo>
                  <a:lnTo>
                    <a:pt x="30" y="48"/>
                  </a:lnTo>
                  <a:lnTo>
                    <a:pt x="26" y="45"/>
                  </a:lnTo>
                  <a:lnTo>
                    <a:pt x="19" y="37"/>
                  </a:lnTo>
                  <a:lnTo>
                    <a:pt x="8" y="33"/>
                  </a:lnTo>
                  <a:lnTo>
                    <a:pt x="4" y="30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4" y="11"/>
                  </a:lnTo>
                  <a:lnTo>
                    <a:pt x="8" y="7"/>
                  </a:lnTo>
                  <a:lnTo>
                    <a:pt x="11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30" y="3"/>
                  </a:lnTo>
                  <a:lnTo>
                    <a:pt x="34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53" name="Freeform 49"/>
            <p:cNvSpPr>
              <a:spLocks/>
            </p:cNvSpPr>
            <p:nvPr/>
          </p:nvSpPr>
          <p:spPr bwMode="auto">
            <a:xfrm>
              <a:off x="1400" y="2044"/>
              <a:ext cx="41" cy="13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8" y="11"/>
                </a:cxn>
                <a:cxn ang="0">
                  <a:pos x="30" y="22"/>
                </a:cxn>
                <a:cxn ang="0">
                  <a:pos x="37" y="37"/>
                </a:cxn>
                <a:cxn ang="0">
                  <a:pos x="41" y="52"/>
                </a:cxn>
                <a:cxn ang="0">
                  <a:pos x="41" y="67"/>
                </a:cxn>
                <a:cxn ang="0">
                  <a:pos x="41" y="82"/>
                </a:cxn>
                <a:cxn ang="0">
                  <a:pos x="37" y="94"/>
                </a:cxn>
                <a:cxn ang="0">
                  <a:pos x="30" y="109"/>
                </a:cxn>
                <a:cxn ang="0">
                  <a:pos x="22" y="120"/>
                </a:cxn>
                <a:cxn ang="0">
                  <a:pos x="11" y="127"/>
                </a:cxn>
                <a:cxn ang="0">
                  <a:pos x="0" y="135"/>
                </a:cxn>
                <a:cxn ang="0">
                  <a:pos x="0" y="131"/>
                </a:cxn>
                <a:cxn ang="0">
                  <a:pos x="11" y="124"/>
                </a:cxn>
                <a:cxn ang="0">
                  <a:pos x="15" y="116"/>
                </a:cxn>
                <a:cxn ang="0">
                  <a:pos x="22" y="109"/>
                </a:cxn>
                <a:cxn ang="0">
                  <a:pos x="26" y="97"/>
                </a:cxn>
                <a:cxn ang="0">
                  <a:pos x="26" y="82"/>
                </a:cxn>
                <a:cxn ang="0">
                  <a:pos x="26" y="67"/>
                </a:cxn>
                <a:cxn ang="0">
                  <a:pos x="26" y="52"/>
                </a:cxn>
                <a:cxn ang="0">
                  <a:pos x="26" y="41"/>
                </a:cxn>
                <a:cxn ang="0">
                  <a:pos x="22" y="34"/>
                </a:cxn>
                <a:cxn ang="0">
                  <a:pos x="18" y="26"/>
                </a:cxn>
                <a:cxn ang="0">
                  <a:pos x="18" y="19"/>
                </a:cxn>
                <a:cxn ang="0">
                  <a:pos x="15" y="15"/>
                </a:cxn>
                <a:cxn ang="0">
                  <a:pos x="7" y="7"/>
                </a:cxn>
                <a:cxn ang="0">
                  <a:pos x="0" y="4"/>
                </a:cxn>
              </a:cxnLst>
              <a:rect l="0" t="0" r="r" b="b"/>
              <a:pathLst>
                <a:path w="41" h="135">
                  <a:moveTo>
                    <a:pt x="0" y="4"/>
                  </a:moveTo>
                  <a:lnTo>
                    <a:pt x="0" y="0"/>
                  </a:lnTo>
                  <a:lnTo>
                    <a:pt x="11" y="7"/>
                  </a:lnTo>
                  <a:lnTo>
                    <a:pt x="18" y="11"/>
                  </a:lnTo>
                  <a:lnTo>
                    <a:pt x="30" y="22"/>
                  </a:lnTo>
                  <a:lnTo>
                    <a:pt x="37" y="37"/>
                  </a:lnTo>
                  <a:lnTo>
                    <a:pt x="41" y="52"/>
                  </a:lnTo>
                  <a:lnTo>
                    <a:pt x="41" y="67"/>
                  </a:lnTo>
                  <a:lnTo>
                    <a:pt x="41" y="82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22" y="120"/>
                  </a:lnTo>
                  <a:lnTo>
                    <a:pt x="11" y="127"/>
                  </a:lnTo>
                  <a:lnTo>
                    <a:pt x="0" y="135"/>
                  </a:lnTo>
                  <a:lnTo>
                    <a:pt x="0" y="131"/>
                  </a:lnTo>
                  <a:lnTo>
                    <a:pt x="11" y="124"/>
                  </a:lnTo>
                  <a:lnTo>
                    <a:pt x="15" y="116"/>
                  </a:lnTo>
                  <a:lnTo>
                    <a:pt x="22" y="109"/>
                  </a:lnTo>
                  <a:lnTo>
                    <a:pt x="26" y="97"/>
                  </a:lnTo>
                  <a:lnTo>
                    <a:pt x="26" y="82"/>
                  </a:lnTo>
                  <a:lnTo>
                    <a:pt x="26" y="67"/>
                  </a:lnTo>
                  <a:lnTo>
                    <a:pt x="26" y="52"/>
                  </a:lnTo>
                  <a:lnTo>
                    <a:pt x="26" y="41"/>
                  </a:lnTo>
                  <a:lnTo>
                    <a:pt x="22" y="34"/>
                  </a:lnTo>
                  <a:lnTo>
                    <a:pt x="18" y="26"/>
                  </a:lnTo>
                  <a:lnTo>
                    <a:pt x="18" y="19"/>
                  </a:lnTo>
                  <a:lnTo>
                    <a:pt x="15" y="15"/>
                  </a:lnTo>
                  <a:lnTo>
                    <a:pt x="7" y="7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54" name="Freeform 50"/>
            <p:cNvSpPr>
              <a:spLocks/>
            </p:cNvSpPr>
            <p:nvPr/>
          </p:nvSpPr>
          <p:spPr bwMode="auto">
            <a:xfrm>
              <a:off x="1535" y="2048"/>
              <a:ext cx="105" cy="101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05" y="0"/>
                </a:cxn>
                <a:cxn ang="0">
                  <a:pos x="101" y="3"/>
                </a:cxn>
                <a:cxn ang="0">
                  <a:pos x="97" y="3"/>
                </a:cxn>
                <a:cxn ang="0">
                  <a:pos x="93" y="11"/>
                </a:cxn>
                <a:cxn ang="0">
                  <a:pos x="90" y="15"/>
                </a:cxn>
                <a:cxn ang="0">
                  <a:pos x="60" y="101"/>
                </a:cxn>
                <a:cxn ang="0">
                  <a:pos x="56" y="101"/>
                </a:cxn>
                <a:cxn ang="0">
                  <a:pos x="18" y="15"/>
                </a:cxn>
                <a:cxn ang="0">
                  <a:pos x="15" y="11"/>
                </a:cxn>
                <a:cxn ang="0">
                  <a:pos x="11" y="7"/>
                </a:cxn>
                <a:cxn ang="0">
                  <a:pos x="11" y="3"/>
                </a:cxn>
                <a:cxn ang="0">
                  <a:pos x="7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3" y="3"/>
                </a:cxn>
                <a:cxn ang="0">
                  <a:pos x="30" y="3"/>
                </a:cxn>
                <a:cxn ang="0">
                  <a:pos x="30" y="7"/>
                </a:cxn>
                <a:cxn ang="0">
                  <a:pos x="33" y="11"/>
                </a:cxn>
                <a:cxn ang="0">
                  <a:pos x="33" y="18"/>
                </a:cxn>
                <a:cxn ang="0">
                  <a:pos x="60" y="78"/>
                </a:cxn>
                <a:cxn ang="0">
                  <a:pos x="82" y="18"/>
                </a:cxn>
                <a:cxn ang="0">
                  <a:pos x="86" y="11"/>
                </a:cxn>
                <a:cxn ang="0">
                  <a:pos x="86" y="7"/>
                </a:cxn>
                <a:cxn ang="0">
                  <a:pos x="86" y="7"/>
                </a:cxn>
                <a:cxn ang="0">
                  <a:pos x="82" y="3"/>
                </a:cxn>
                <a:cxn ang="0">
                  <a:pos x="82" y="3"/>
                </a:cxn>
                <a:cxn ang="0">
                  <a:pos x="78" y="0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105" y="0"/>
                </a:cxn>
              </a:cxnLst>
              <a:rect l="0" t="0" r="r" b="b"/>
              <a:pathLst>
                <a:path w="105" h="101">
                  <a:moveTo>
                    <a:pt x="105" y="0"/>
                  </a:moveTo>
                  <a:lnTo>
                    <a:pt x="105" y="0"/>
                  </a:lnTo>
                  <a:lnTo>
                    <a:pt x="101" y="3"/>
                  </a:lnTo>
                  <a:lnTo>
                    <a:pt x="97" y="3"/>
                  </a:lnTo>
                  <a:lnTo>
                    <a:pt x="93" y="11"/>
                  </a:lnTo>
                  <a:lnTo>
                    <a:pt x="90" y="15"/>
                  </a:lnTo>
                  <a:lnTo>
                    <a:pt x="60" y="101"/>
                  </a:lnTo>
                  <a:lnTo>
                    <a:pt x="56" y="101"/>
                  </a:lnTo>
                  <a:lnTo>
                    <a:pt x="18" y="15"/>
                  </a:lnTo>
                  <a:lnTo>
                    <a:pt x="15" y="11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7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30" y="7"/>
                  </a:lnTo>
                  <a:lnTo>
                    <a:pt x="33" y="11"/>
                  </a:lnTo>
                  <a:lnTo>
                    <a:pt x="33" y="18"/>
                  </a:lnTo>
                  <a:lnTo>
                    <a:pt x="60" y="78"/>
                  </a:lnTo>
                  <a:lnTo>
                    <a:pt x="82" y="18"/>
                  </a:lnTo>
                  <a:lnTo>
                    <a:pt x="86" y="11"/>
                  </a:lnTo>
                  <a:lnTo>
                    <a:pt x="86" y="7"/>
                  </a:lnTo>
                  <a:lnTo>
                    <a:pt x="86" y="7"/>
                  </a:lnTo>
                  <a:lnTo>
                    <a:pt x="82" y="3"/>
                  </a:lnTo>
                  <a:lnTo>
                    <a:pt x="82" y="3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55" name="Freeform 51"/>
            <p:cNvSpPr>
              <a:spLocks noEditPoints="1"/>
            </p:cNvSpPr>
            <p:nvPr/>
          </p:nvSpPr>
          <p:spPr bwMode="auto">
            <a:xfrm>
              <a:off x="1643" y="2048"/>
              <a:ext cx="90" cy="97"/>
            </a:xfrm>
            <a:custGeom>
              <a:avLst/>
              <a:gdLst/>
              <a:ahLst/>
              <a:cxnLst>
                <a:cxn ang="0">
                  <a:pos x="75" y="52"/>
                </a:cxn>
                <a:cxn ang="0">
                  <a:pos x="87" y="63"/>
                </a:cxn>
                <a:cxn ang="0">
                  <a:pos x="90" y="78"/>
                </a:cxn>
                <a:cxn ang="0">
                  <a:pos x="79" y="93"/>
                </a:cxn>
                <a:cxn ang="0">
                  <a:pos x="64" y="97"/>
                </a:cxn>
                <a:cxn ang="0">
                  <a:pos x="0" y="97"/>
                </a:cxn>
                <a:cxn ang="0">
                  <a:pos x="4" y="97"/>
                </a:cxn>
                <a:cxn ang="0">
                  <a:pos x="15" y="93"/>
                </a:cxn>
                <a:cxn ang="0">
                  <a:pos x="15" y="82"/>
                </a:cxn>
                <a:cxn ang="0">
                  <a:pos x="15" y="7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64" y="0"/>
                </a:cxn>
                <a:cxn ang="0">
                  <a:pos x="79" y="11"/>
                </a:cxn>
                <a:cxn ang="0">
                  <a:pos x="87" y="26"/>
                </a:cxn>
                <a:cxn ang="0">
                  <a:pos x="83" y="41"/>
                </a:cxn>
                <a:cxn ang="0">
                  <a:pos x="68" y="48"/>
                </a:cxn>
                <a:cxn ang="0">
                  <a:pos x="30" y="45"/>
                </a:cxn>
                <a:cxn ang="0">
                  <a:pos x="38" y="45"/>
                </a:cxn>
                <a:cxn ang="0">
                  <a:pos x="53" y="45"/>
                </a:cxn>
                <a:cxn ang="0">
                  <a:pos x="64" y="41"/>
                </a:cxn>
                <a:cxn ang="0">
                  <a:pos x="68" y="30"/>
                </a:cxn>
                <a:cxn ang="0">
                  <a:pos x="68" y="18"/>
                </a:cxn>
                <a:cxn ang="0">
                  <a:pos x="53" y="3"/>
                </a:cxn>
                <a:cxn ang="0">
                  <a:pos x="34" y="3"/>
                </a:cxn>
                <a:cxn ang="0">
                  <a:pos x="30" y="45"/>
                </a:cxn>
                <a:cxn ang="0">
                  <a:pos x="38" y="93"/>
                </a:cxn>
                <a:cxn ang="0">
                  <a:pos x="57" y="93"/>
                </a:cxn>
                <a:cxn ang="0">
                  <a:pos x="72" y="82"/>
                </a:cxn>
                <a:cxn ang="0">
                  <a:pos x="72" y="67"/>
                </a:cxn>
                <a:cxn ang="0">
                  <a:pos x="64" y="56"/>
                </a:cxn>
                <a:cxn ang="0">
                  <a:pos x="53" y="52"/>
                </a:cxn>
                <a:cxn ang="0">
                  <a:pos x="38" y="52"/>
                </a:cxn>
                <a:cxn ang="0">
                  <a:pos x="30" y="52"/>
                </a:cxn>
                <a:cxn ang="0">
                  <a:pos x="30" y="93"/>
                </a:cxn>
              </a:cxnLst>
              <a:rect l="0" t="0" r="r" b="b"/>
              <a:pathLst>
                <a:path w="90" h="97">
                  <a:moveTo>
                    <a:pt x="68" y="48"/>
                  </a:moveTo>
                  <a:lnTo>
                    <a:pt x="75" y="52"/>
                  </a:lnTo>
                  <a:lnTo>
                    <a:pt x="83" y="56"/>
                  </a:lnTo>
                  <a:lnTo>
                    <a:pt x="87" y="63"/>
                  </a:lnTo>
                  <a:lnTo>
                    <a:pt x="90" y="71"/>
                  </a:lnTo>
                  <a:lnTo>
                    <a:pt x="90" y="78"/>
                  </a:lnTo>
                  <a:lnTo>
                    <a:pt x="87" y="86"/>
                  </a:lnTo>
                  <a:lnTo>
                    <a:pt x="79" y="93"/>
                  </a:lnTo>
                  <a:lnTo>
                    <a:pt x="72" y="97"/>
                  </a:lnTo>
                  <a:lnTo>
                    <a:pt x="64" y="97"/>
                  </a:lnTo>
                  <a:lnTo>
                    <a:pt x="49" y="97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4" y="97"/>
                  </a:lnTo>
                  <a:lnTo>
                    <a:pt x="12" y="97"/>
                  </a:lnTo>
                  <a:lnTo>
                    <a:pt x="15" y="93"/>
                  </a:lnTo>
                  <a:lnTo>
                    <a:pt x="15" y="90"/>
                  </a:lnTo>
                  <a:lnTo>
                    <a:pt x="15" y="82"/>
                  </a:lnTo>
                  <a:lnTo>
                    <a:pt x="15" y="15"/>
                  </a:lnTo>
                  <a:lnTo>
                    <a:pt x="15" y="7"/>
                  </a:lnTo>
                  <a:lnTo>
                    <a:pt x="12" y="3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4" y="0"/>
                  </a:lnTo>
                  <a:lnTo>
                    <a:pt x="72" y="3"/>
                  </a:lnTo>
                  <a:lnTo>
                    <a:pt x="79" y="11"/>
                  </a:lnTo>
                  <a:lnTo>
                    <a:pt x="83" y="18"/>
                  </a:lnTo>
                  <a:lnTo>
                    <a:pt x="87" y="26"/>
                  </a:lnTo>
                  <a:lnTo>
                    <a:pt x="83" y="33"/>
                  </a:lnTo>
                  <a:lnTo>
                    <a:pt x="83" y="41"/>
                  </a:lnTo>
                  <a:lnTo>
                    <a:pt x="75" y="45"/>
                  </a:lnTo>
                  <a:lnTo>
                    <a:pt x="68" y="48"/>
                  </a:lnTo>
                  <a:close/>
                  <a:moveTo>
                    <a:pt x="30" y="45"/>
                  </a:moveTo>
                  <a:lnTo>
                    <a:pt x="30" y="45"/>
                  </a:lnTo>
                  <a:lnTo>
                    <a:pt x="34" y="45"/>
                  </a:lnTo>
                  <a:lnTo>
                    <a:pt x="38" y="45"/>
                  </a:lnTo>
                  <a:lnTo>
                    <a:pt x="42" y="45"/>
                  </a:lnTo>
                  <a:lnTo>
                    <a:pt x="53" y="45"/>
                  </a:lnTo>
                  <a:lnTo>
                    <a:pt x="60" y="45"/>
                  </a:lnTo>
                  <a:lnTo>
                    <a:pt x="64" y="41"/>
                  </a:lnTo>
                  <a:lnTo>
                    <a:pt x="68" y="37"/>
                  </a:lnTo>
                  <a:lnTo>
                    <a:pt x="68" y="30"/>
                  </a:lnTo>
                  <a:lnTo>
                    <a:pt x="68" y="26"/>
                  </a:lnTo>
                  <a:lnTo>
                    <a:pt x="68" y="18"/>
                  </a:lnTo>
                  <a:lnTo>
                    <a:pt x="60" y="11"/>
                  </a:lnTo>
                  <a:lnTo>
                    <a:pt x="53" y="3"/>
                  </a:lnTo>
                  <a:lnTo>
                    <a:pt x="42" y="3"/>
                  </a:lnTo>
                  <a:lnTo>
                    <a:pt x="34" y="3"/>
                  </a:lnTo>
                  <a:lnTo>
                    <a:pt x="30" y="3"/>
                  </a:lnTo>
                  <a:lnTo>
                    <a:pt x="30" y="45"/>
                  </a:lnTo>
                  <a:close/>
                  <a:moveTo>
                    <a:pt x="30" y="93"/>
                  </a:moveTo>
                  <a:lnTo>
                    <a:pt x="38" y="93"/>
                  </a:lnTo>
                  <a:lnTo>
                    <a:pt x="45" y="93"/>
                  </a:lnTo>
                  <a:lnTo>
                    <a:pt x="57" y="93"/>
                  </a:lnTo>
                  <a:lnTo>
                    <a:pt x="68" y="90"/>
                  </a:lnTo>
                  <a:lnTo>
                    <a:pt x="72" y="82"/>
                  </a:lnTo>
                  <a:lnTo>
                    <a:pt x="72" y="75"/>
                  </a:lnTo>
                  <a:lnTo>
                    <a:pt x="72" y="67"/>
                  </a:lnTo>
                  <a:lnTo>
                    <a:pt x="72" y="63"/>
                  </a:lnTo>
                  <a:lnTo>
                    <a:pt x="64" y="56"/>
                  </a:lnTo>
                  <a:lnTo>
                    <a:pt x="60" y="52"/>
                  </a:lnTo>
                  <a:lnTo>
                    <a:pt x="53" y="52"/>
                  </a:lnTo>
                  <a:lnTo>
                    <a:pt x="42" y="52"/>
                  </a:lnTo>
                  <a:lnTo>
                    <a:pt x="38" y="52"/>
                  </a:lnTo>
                  <a:lnTo>
                    <a:pt x="34" y="52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30" y="9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56" name="Freeform 52"/>
            <p:cNvSpPr>
              <a:spLocks noEditPoints="1"/>
            </p:cNvSpPr>
            <p:nvPr/>
          </p:nvSpPr>
          <p:spPr bwMode="auto">
            <a:xfrm>
              <a:off x="1745" y="2048"/>
              <a:ext cx="101" cy="97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0" y="97"/>
                </a:cxn>
                <a:cxn ang="0">
                  <a:pos x="3" y="97"/>
                </a:cxn>
                <a:cxn ang="0">
                  <a:pos x="7" y="97"/>
                </a:cxn>
                <a:cxn ang="0">
                  <a:pos x="11" y="93"/>
                </a:cxn>
                <a:cxn ang="0">
                  <a:pos x="15" y="90"/>
                </a:cxn>
                <a:cxn ang="0">
                  <a:pos x="15" y="82"/>
                </a:cxn>
                <a:cxn ang="0">
                  <a:pos x="15" y="15"/>
                </a:cxn>
                <a:cxn ang="0">
                  <a:pos x="11" y="7"/>
                </a:cxn>
                <a:cxn ang="0">
                  <a:pos x="11" y="3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52" y="0"/>
                </a:cxn>
                <a:cxn ang="0">
                  <a:pos x="64" y="0"/>
                </a:cxn>
                <a:cxn ang="0">
                  <a:pos x="75" y="3"/>
                </a:cxn>
                <a:cxn ang="0">
                  <a:pos x="82" y="11"/>
                </a:cxn>
                <a:cxn ang="0">
                  <a:pos x="94" y="22"/>
                </a:cxn>
                <a:cxn ang="0">
                  <a:pos x="97" y="33"/>
                </a:cxn>
                <a:cxn ang="0">
                  <a:pos x="101" y="48"/>
                </a:cxn>
                <a:cxn ang="0">
                  <a:pos x="97" y="60"/>
                </a:cxn>
                <a:cxn ang="0">
                  <a:pos x="94" y="75"/>
                </a:cxn>
                <a:cxn ang="0">
                  <a:pos x="86" y="82"/>
                </a:cxn>
                <a:cxn ang="0">
                  <a:pos x="75" y="93"/>
                </a:cxn>
                <a:cxn ang="0">
                  <a:pos x="60" y="97"/>
                </a:cxn>
                <a:cxn ang="0">
                  <a:pos x="45" y="97"/>
                </a:cxn>
                <a:cxn ang="0">
                  <a:pos x="0" y="97"/>
                </a:cxn>
                <a:cxn ang="0">
                  <a:pos x="26" y="93"/>
                </a:cxn>
                <a:cxn ang="0">
                  <a:pos x="37" y="93"/>
                </a:cxn>
                <a:cxn ang="0">
                  <a:pos x="45" y="93"/>
                </a:cxn>
                <a:cxn ang="0">
                  <a:pos x="52" y="93"/>
                </a:cxn>
                <a:cxn ang="0">
                  <a:pos x="64" y="90"/>
                </a:cxn>
                <a:cxn ang="0">
                  <a:pos x="71" y="82"/>
                </a:cxn>
                <a:cxn ang="0">
                  <a:pos x="79" y="75"/>
                </a:cxn>
                <a:cxn ang="0">
                  <a:pos x="82" y="63"/>
                </a:cxn>
                <a:cxn ang="0">
                  <a:pos x="82" y="48"/>
                </a:cxn>
                <a:cxn ang="0">
                  <a:pos x="82" y="37"/>
                </a:cxn>
                <a:cxn ang="0">
                  <a:pos x="79" y="26"/>
                </a:cxn>
                <a:cxn ang="0">
                  <a:pos x="71" y="15"/>
                </a:cxn>
                <a:cxn ang="0">
                  <a:pos x="64" y="7"/>
                </a:cxn>
                <a:cxn ang="0">
                  <a:pos x="52" y="3"/>
                </a:cxn>
                <a:cxn ang="0">
                  <a:pos x="41" y="3"/>
                </a:cxn>
                <a:cxn ang="0">
                  <a:pos x="34" y="3"/>
                </a:cxn>
                <a:cxn ang="0">
                  <a:pos x="26" y="7"/>
                </a:cxn>
                <a:cxn ang="0">
                  <a:pos x="26" y="93"/>
                </a:cxn>
              </a:cxnLst>
              <a:rect l="0" t="0" r="r" b="b"/>
              <a:pathLst>
                <a:path w="101" h="97">
                  <a:moveTo>
                    <a:pt x="0" y="97"/>
                  </a:moveTo>
                  <a:lnTo>
                    <a:pt x="0" y="97"/>
                  </a:lnTo>
                  <a:lnTo>
                    <a:pt x="3" y="97"/>
                  </a:lnTo>
                  <a:lnTo>
                    <a:pt x="7" y="97"/>
                  </a:lnTo>
                  <a:lnTo>
                    <a:pt x="11" y="93"/>
                  </a:lnTo>
                  <a:lnTo>
                    <a:pt x="15" y="90"/>
                  </a:lnTo>
                  <a:lnTo>
                    <a:pt x="15" y="82"/>
                  </a:lnTo>
                  <a:lnTo>
                    <a:pt x="15" y="15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1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5" y="3"/>
                  </a:lnTo>
                  <a:lnTo>
                    <a:pt x="82" y="11"/>
                  </a:lnTo>
                  <a:lnTo>
                    <a:pt x="94" y="22"/>
                  </a:lnTo>
                  <a:lnTo>
                    <a:pt x="97" y="33"/>
                  </a:lnTo>
                  <a:lnTo>
                    <a:pt x="101" y="48"/>
                  </a:lnTo>
                  <a:lnTo>
                    <a:pt x="97" y="60"/>
                  </a:lnTo>
                  <a:lnTo>
                    <a:pt x="94" y="75"/>
                  </a:lnTo>
                  <a:lnTo>
                    <a:pt x="86" y="82"/>
                  </a:lnTo>
                  <a:lnTo>
                    <a:pt x="75" y="93"/>
                  </a:lnTo>
                  <a:lnTo>
                    <a:pt x="60" y="97"/>
                  </a:lnTo>
                  <a:lnTo>
                    <a:pt x="45" y="97"/>
                  </a:lnTo>
                  <a:lnTo>
                    <a:pt x="0" y="97"/>
                  </a:lnTo>
                  <a:close/>
                  <a:moveTo>
                    <a:pt x="26" y="93"/>
                  </a:moveTo>
                  <a:lnTo>
                    <a:pt x="37" y="93"/>
                  </a:lnTo>
                  <a:lnTo>
                    <a:pt x="45" y="93"/>
                  </a:lnTo>
                  <a:lnTo>
                    <a:pt x="52" y="93"/>
                  </a:lnTo>
                  <a:lnTo>
                    <a:pt x="64" y="90"/>
                  </a:lnTo>
                  <a:lnTo>
                    <a:pt x="71" y="82"/>
                  </a:lnTo>
                  <a:lnTo>
                    <a:pt x="79" y="75"/>
                  </a:lnTo>
                  <a:lnTo>
                    <a:pt x="82" y="63"/>
                  </a:lnTo>
                  <a:lnTo>
                    <a:pt x="82" y="48"/>
                  </a:lnTo>
                  <a:lnTo>
                    <a:pt x="82" y="37"/>
                  </a:lnTo>
                  <a:lnTo>
                    <a:pt x="79" y="26"/>
                  </a:lnTo>
                  <a:lnTo>
                    <a:pt x="71" y="15"/>
                  </a:lnTo>
                  <a:lnTo>
                    <a:pt x="64" y="7"/>
                  </a:lnTo>
                  <a:lnTo>
                    <a:pt x="52" y="3"/>
                  </a:lnTo>
                  <a:lnTo>
                    <a:pt x="41" y="3"/>
                  </a:lnTo>
                  <a:lnTo>
                    <a:pt x="34" y="3"/>
                  </a:lnTo>
                  <a:lnTo>
                    <a:pt x="26" y="7"/>
                  </a:lnTo>
                  <a:lnTo>
                    <a:pt x="26" y="9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57" name="Freeform 53"/>
            <p:cNvSpPr>
              <a:spLocks/>
            </p:cNvSpPr>
            <p:nvPr/>
          </p:nvSpPr>
          <p:spPr bwMode="auto">
            <a:xfrm>
              <a:off x="1857" y="2044"/>
              <a:ext cx="42" cy="135"/>
            </a:xfrm>
            <a:custGeom>
              <a:avLst/>
              <a:gdLst/>
              <a:ahLst/>
              <a:cxnLst>
                <a:cxn ang="0">
                  <a:pos x="42" y="131"/>
                </a:cxn>
                <a:cxn ang="0">
                  <a:pos x="42" y="135"/>
                </a:cxn>
                <a:cxn ang="0">
                  <a:pos x="30" y="127"/>
                </a:cxn>
                <a:cxn ang="0">
                  <a:pos x="23" y="120"/>
                </a:cxn>
                <a:cxn ang="0">
                  <a:pos x="12" y="109"/>
                </a:cxn>
                <a:cxn ang="0">
                  <a:pos x="4" y="97"/>
                </a:cxn>
                <a:cxn ang="0">
                  <a:pos x="0" y="82"/>
                </a:cxn>
                <a:cxn ang="0">
                  <a:pos x="0" y="67"/>
                </a:cxn>
                <a:cxn ang="0">
                  <a:pos x="0" y="52"/>
                </a:cxn>
                <a:cxn ang="0">
                  <a:pos x="4" y="37"/>
                </a:cxn>
                <a:cxn ang="0">
                  <a:pos x="12" y="26"/>
                </a:cxn>
                <a:cxn ang="0">
                  <a:pos x="19" y="15"/>
                </a:cxn>
                <a:cxn ang="0">
                  <a:pos x="30" y="7"/>
                </a:cxn>
                <a:cxn ang="0">
                  <a:pos x="42" y="0"/>
                </a:cxn>
                <a:cxn ang="0">
                  <a:pos x="42" y="4"/>
                </a:cxn>
                <a:cxn ang="0">
                  <a:pos x="30" y="7"/>
                </a:cxn>
                <a:cxn ang="0">
                  <a:pos x="27" y="15"/>
                </a:cxn>
                <a:cxn ang="0">
                  <a:pos x="19" y="26"/>
                </a:cxn>
                <a:cxn ang="0">
                  <a:pos x="15" y="37"/>
                </a:cxn>
                <a:cxn ang="0">
                  <a:pos x="15" y="52"/>
                </a:cxn>
                <a:cxn ang="0">
                  <a:pos x="15" y="64"/>
                </a:cxn>
                <a:cxn ang="0">
                  <a:pos x="15" y="79"/>
                </a:cxn>
                <a:cxn ang="0">
                  <a:pos x="15" y="94"/>
                </a:cxn>
                <a:cxn ang="0">
                  <a:pos x="19" y="101"/>
                </a:cxn>
                <a:cxn ang="0">
                  <a:pos x="23" y="109"/>
                </a:cxn>
                <a:cxn ang="0">
                  <a:pos x="23" y="116"/>
                </a:cxn>
                <a:cxn ang="0">
                  <a:pos x="27" y="120"/>
                </a:cxn>
                <a:cxn ang="0">
                  <a:pos x="34" y="127"/>
                </a:cxn>
                <a:cxn ang="0">
                  <a:pos x="42" y="131"/>
                </a:cxn>
              </a:cxnLst>
              <a:rect l="0" t="0" r="r" b="b"/>
              <a:pathLst>
                <a:path w="42" h="135">
                  <a:moveTo>
                    <a:pt x="42" y="131"/>
                  </a:moveTo>
                  <a:lnTo>
                    <a:pt x="42" y="135"/>
                  </a:lnTo>
                  <a:lnTo>
                    <a:pt x="30" y="127"/>
                  </a:lnTo>
                  <a:lnTo>
                    <a:pt x="23" y="120"/>
                  </a:lnTo>
                  <a:lnTo>
                    <a:pt x="12" y="109"/>
                  </a:lnTo>
                  <a:lnTo>
                    <a:pt x="4" y="97"/>
                  </a:lnTo>
                  <a:lnTo>
                    <a:pt x="0" y="82"/>
                  </a:lnTo>
                  <a:lnTo>
                    <a:pt x="0" y="67"/>
                  </a:lnTo>
                  <a:lnTo>
                    <a:pt x="0" y="52"/>
                  </a:lnTo>
                  <a:lnTo>
                    <a:pt x="4" y="37"/>
                  </a:lnTo>
                  <a:lnTo>
                    <a:pt x="12" y="26"/>
                  </a:lnTo>
                  <a:lnTo>
                    <a:pt x="19" y="15"/>
                  </a:lnTo>
                  <a:lnTo>
                    <a:pt x="30" y="7"/>
                  </a:lnTo>
                  <a:lnTo>
                    <a:pt x="42" y="0"/>
                  </a:lnTo>
                  <a:lnTo>
                    <a:pt x="42" y="4"/>
                  </a:lnTo>
                  <a:lnTo>
                    <a:pt x="30" y="7"/>
                  </a:lnTo>
                  <a:lnTo>
                    <a:pt x="27" y="15"/>
                  </a:lnTo>
                  <a:lnTo>
                    <a:pt x="19" y="26"/>
                  </a:lnTo>
                  <a:lnTo>
                    <a:pt x="15" y="37"/>
                  </a:lnTo>
                  <a:lnTo>
                    <a:pt x="15" y="52"/>
                  </a:lnTo>
                  <a:lnTo>
                    <a:pt x="15" y="64"/>
                  </a:lnTo>
                  <a:lnTo>
                    <a:pt x="15" y="79"/>
                  </a:lnTo>
                  <a:lnTo>
                    <a:pt x="15" y="94"/>
                  </a:lnTo>
                  <a:lnTo>
                    <a:pt x="19" y="101"/>
                  </a:lnTo>
                  <a:lnTo>
                    <a:pt x="23" y="109"/>
                  </a:lnTo>
                  <a:lnTo>
                    <a:pt x="23" y="116"/>
                  </a:lnTo>
                  <a:lnTo>
                    <a:pt x="27" y="120"/>
                  </a:lnTo>
                  <a:lnTo>
                    <a:pt x="34" y="127"/>
                  </a:lnTo>
                  <a:lnTo>
                    <a:pt x="42" y="1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58" name="Freeform 54"/>
            <p:cNvSpPr>
              <a:spLocks noEditPoints="1"/>
            </p:cNvSpPr>
            <p:nvPr/>
          </p:nvSpPr>
          <p:spPr bwMode="auto">
            <a:xfrm>
              <a:off x="1906" y="2044"/>
              <a:ext cx="68" cy="105"/>
            </a:xfrm>
            <a:custGeom>
              <a:avLst/>
              <a:gdLst/>
              <a:ahLst/>
              <a:cxnLst>
                <a:cxn ang="0">
                  <a:pos x="45" y="94"/>
                </a:cxn>
                <a:cxn ang="0">
                  <a:pos x="41" y="97"/>
                </a:cxn>
                <a:cxn ang="0">
                  <a:pos x="38" y="101"/>
                </a:cxn>
                <a:cxn ang="0">
                  <a:pos x="30" y="105"/>
                </a:cxn>
                <a:cxn ang="0">
                  <a:pos x="26" y="105"/>
                </a:cxn>
                <a:cxn ang="0">
                  <a:pos x="15" y="101"/>
                </a:cxn>
                <a:cxn ang="0">
                  <a:pos x="8" y="94"/>
                </a:cxn>
                <a:cxn ang="0">
                  <a:pos x="0" y="86"/>
                </a:cxn>
                <a:cxn ang="0">
                  <a:pos x="0" y="71"/>
                </a:cxn>
                <a:cxn ang="0">
                  <a:pos x="0" y="60"/>
                </a:cxn>
                <a:cxn ang="0">
                  <a:pos x="8" y="45"/>
                </a:cxn>
                <a:cxn ang="0">
                  <a:pos x="15" y="41"/>
                </a:cxn>
                <a:cxn ang="0">
                  <a:pos x="23" y="34"/>
                </a:cxn>
                <a:cxn ang="0">
                  <a:pos x="30" y="34"/>
                </a:cxn>
                <a:cxn ang="0">
                  <a:pos x="41" y="37"/>
                </a:cxn>
                <a:cxn ang="0">
                  <a:pos x="45" y="41"/>
                </a:cxn>
                <a:cxn ang="0">
                  <a:pos x="45" y="26"/>
                </a:cxn>
                <a:cxn ang="0">
                  <a:pos x="45" y="15"/>
                </a:cxn>
                <a:cxn ang="0">
                  <a:pos x="45" y="11"/>
                </a:cxn>
                <a:cxn ang="0">
                  <a:pos x="45" y="7"/>
                </a:cxn>
                <a:cxn ang="0">
                  <a:pos x="45" y="7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38" y="7"/>
                </a:cxn>
                <a:cxn ang="0">
                  <a:pos x="38" y="7"/>
                </a:cxn>
                <a:cxn ang="0">
                  <a:pos x="56" y="0"/>
                </a:cxn>
                <a:cxn ang="0">
                  <a:pos x="60" y="0"/>
                </a:cxn>
                <a:cxn ang="0">
                  <a:pos x="60" y="75"/>
                </a:cxn>
                <a:cxn ang="0">
                  <a:pos x="60" y="86"/>
                </a:cxn>
                <a:cxn ang="0">
                  <a:pos x="60" y="90"/>
                </a:cxn>
                <a:cxn ang="0">
                  <a:pos x="60" y="94"/>
                </a:cxn>
                <a:cxn ang="0">
                  <a:pos x="60" y="94"/>
                </a:cxn>
                <a:cxn ang="0">
                  <a:pos x="60" y="97"/>
                </a:cxn>
                <a:cxn ang="0">
                  <a:pos x="64" y="97"/>
                </a:cxn>
                <a:cxn ang="0">
                  <a:pos x="64" y="97"/>
                </a:cxn>
                <a:cxn ang="0">
                  <a:pos x="68" y="94"/>
                </a:cxn>
                <a:cxn ang="0">
                  <a:pos x="68" y="97"/>
                </a:cxn>
                <a:cxn ang="0">
                  <a:pos x="49" y="105"/>
                </a:cxn>
                <a:cxn ang="0">
                  <a:pos x="45" y="105"/>
                </a:cxn>
                <a:cxn ang="0">
                  <a:pos x="45" y="94"/>
                </a:cxn>
                <a:cxn ang="0">
                  <a:pos x="45" y="86"/>
                </a:cxn>
                <a:cxn ang="0">
                  <a:pos x="45" y="56"/>
                </a:cxn>
                <a:cxn ang="0">
                  <a:pos x="45" y="52"/>
                </a:cxn>
                <a:cxn ang="0">
                  <a:pos x="45" y="45"/>
                </a:cxn>
                <a:cxn ang="0">
                  <a:pos x="41" y="45"/>
                </a:cxn>
                <a:cxn ang="0">
                  <a:pos x="38" y="41"/>
                </a:cxn>
                <a:cxn ang="0">
                  <a:pos x="34" y="37"/>
                </a:cxn>
                <a:cxn ang="0">
                  <a:pos x="30" y="37"/>
                </a:cxn>
                <a:cxn ang="0">
                  <a:pos x="23" y="41"/>
                </a:cxn>
                <a:cxn ang="0">
                  <a:pos x="19" y="45"/>
                </a:cxn>
                <a:cxn ang="0">
                  <a:pos x="15" y="52"/>
                </a:cxn>
                <a:cxn ang="0">
                  <a:pos x="11" y="67"/>
                </a:cxn>
                <a:cxn ang="0">
                  <a:pos x="15" y="79"/>
                </a:cxn>
                <a:cxn ang="0">
                  <a:pos x="19" y="86"/>
                </a:cxn>
                <a:cxn ang="0">
                  <a:pos x="26" y="94"/>
                </a:cxn>
                <a:cxn ang="0">
                  <a:pos x="34" y="94"/>
                </a:cxn>
                <a:cxn ang="0">
                  <a:pos x="41" y="94"/>
                </a:cxn>
                <a:cxn ang="0">
                  <a:pos x="45" y="86"/>
                </a:cxn>
              </a:cxnLst>
              <a:rect l="0" t="0" r="r" b="b"/>
              <a:pathLst>
                <a:path w="68" h="105">
                  <a:moveTo>
                    <a:pt x="45" y="94"/>
                  </a:moveTo>
                  <a:lnTo>
                    <a:pt x="41" y="97"/>
                  </a:lnTo>
                  <a:lnTo>
                    <a:pt x="38" y="101"/>
                  </a:lnTo>
                  <a:lnTo>
                    <a:pt x="30" y="105"/>
                  </a:lnTo>
                  <a:lnTo>
                    <a:pt x="26" y="105"/>
                  </a:lnTo>
                  <a:lnTo>
                    <a:pt x="15" y="101"/>
                  </a:lnTo>
                  <a:lnTo>
                    <a:pt x="8" y="94"/>
                  </a:lnTo>
                  <a:lnTo>
                    <a:pt x="0" y="86"/>
                  </a:lnTo>
                  <a:lnTo>
                    <a:pt x="0" y="71"/>
                  </a:lnTo>
                  <a:lnTo>
                    <a:pt x="0" y="60"/>
                  </a:lnTo>
                  <a:lnTo>
                    <a:pt x="8" y="45"/>
                  </a:lnTo>
                  <a:lnTo>
                    <a:pt x="15" y="41"/>
                  </a:lnTo>
                  <a:lnTo>
                    <a:pt x="23" y="34"/>
                  </a:lnTo>
                  <a:lnTo>
                    <a:pt x="30" y="34"/>
                  </a:lnTo>
                  <a:lnTo>
                    <a:pt x="41" y="37"/>
                  </a:lnTo>
                  <a:lnTo>
                    <a:pt x="45" y="41"/>
                  </a:lnTo>
                  <a:lnTo>
                    <a:pt x="45" y="26"/>
                  </a:lnTo>
                  <a:lnTo>
                    <a:pt x="45" y="15"/>
                  </a:lnTo>
                  <a:lnTo>
                    <a:pt x="45" y="11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0" y="75"/>
                  </a:lnTo>
                  <a:lnTo>
                    <a:pt x="60" y="86"/>
                  </a:lnTo>
                  <a:lnTo>
                    <a:pt x="60" y="90"/>
                  </a:lnTo>
                  <a:lnTo>
                    <a:pt x="60" y="94"/>
                  </a:lnTo>
                  <a:lnTo>
                    <a:pt x="60" y="94"/>
                  </a:lnTo>
                  <a:lnTo>
                    <a:pt x="60" y="97"/>
                  </a:lnTo>
                  <a:lnTo>
                    <a:pt x="64" y="97"/>
                  </a:lnTo>
                  <a:lnTo>
                    <a:pt x="64" y="97"/>
                  </a:lnTo>
                  <a:lnTo>
                    <a:pt x="68" y="94"/>
                  </a:lnTo>
                  <a:lnTo>
                    <a:pt x="68" y="97"/>
                  </a:lnTo>
                  <a:lnTo>
                    <a:pt x="49" y="105"/>
                  </a:lnTo>
                  <a:lnTo>
                    <a:pt x="45" y="105"/>
                  </a:lnTo>
                  <a:lnTo>
                    <a:pt x="45" y="94"/>
                  </a:lnTo>
                  <a:close/>
                  <a:moveTo>
                    <a:pt x="45" y="86"/>
                  </a:moveTo>
                  <a:lnTo>
                    <a:pt x="45" y="56"/>
                  </a:lnTo>
                  <a:lnTo>
                    <a:pt x="45" y="52"/>
                  </a:lnTo>
                  <a:lnTo>
                    <a:pt x="45" y="45"/>
                  </a:lnTo>
                  <a:lnTo>
                    <a:pt x="41" y="45"/>
                  </a:lnTo>
                  <a:lnTo>
                    <a:pt x="38" y="41"/>
                  </a:lnTo>
                  <a:lnTo>
                    <a:pt x="34" y="37"/>
                  </a:lnTo>
                  <a:lnTo>
                    <a:pt x="30" y="37"/>
                  </a:lnTo>
                  <a:lnTo>
                    <a:pt x="23" y="41"/>
                  </a:lnTo>
                  <a:lnTo>
                    <a:pt x="19" y="45"/>
                  </a:lnTo>
                  <a:lnTo>
                    <a:pt x="15" y="52"/>
                  </a:lnTo>
                  <a:lnTo>
                    <a:pt x="11" y="67"/>
                  </a:lnTo>
                  <a:lnTo>
                    <a:pt x="15" y="79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94"/>
                  </a:lnTo>
                  <a:lnTo>
                    <a:pt x="41" y="94"/>
                  </a:lnTo>
                  <a:lnTo>
                    <a:pt x="45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59" name="Freeform 55"/>
            <p:cNvSpPr>
              <a:spLocks/>
            </p:cNvSpPr>
            <p:nvPr/>
          </p:nvSpPr>
          <p:spPr bwMode="auto">
            <a:xfrm>
              <a:off x="1977" y="2081"/>
              <a:ext cx="72" cy="6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38"/>
                </a:cxn>
                <a:cxn ang="0">
                  <a:pos x="64" y="49"/>
                </a:cxn>
                <a:cxn ang="0">
                  <a:pos x="64" y="53"/>
                </a:cxn>
                <a:cxn ang="0">
                  <a:pos x="64" y="57"/>
                </a:cxn>
                <a:cxn ang="0">
                  <a:pos x="64" y="57"/>
                </a:cxn>
                <a:cxn ang="0">
                  <a:pos x="64" y="60"/>
                </a:cxn>
                <a:cxn ang="0">
                  <a:pos x="68" y="60"/>
                </a:cxn>
                <a:cxn ang="0">
                  <a:pos x="68" y="60"/>
                </a:cxn>
                <a:cxn ang="0">
                  <a:pos x="72" y="57"/>
                </a:cxn>
                <a:cxn ang="0">
                  <a:pos x="72" y="60"/>
                </a:cxn>
                <a:cxn ang="0">
                  <a:pos x="53" y="68"/>
                </a:cxn>
                <a:cxn ang="0">
                  <a:pos x="49" y="68"/>
                </a:cxn>
                <a:cxn ang="0">
                  <a:pos x="49" y="53"/>
                </a:cxn>
                <a:cxn ang="0">
                  <a:pos x="42" y="60"/>
                </a:cxn>
                <a:cxn ang="0">
                  <a:pos x="38" y="64"/>
                </a:cxn>
                <a:cxn ang="0">
                  <a:pos x="30" y="68"/>
                </a:cxn>
                <a:cxn ang="0">
                  <a:pos x="27" y="68"/>
                </a:cxn>
                <a:cxn ang="0">
                  <a:pos x="23" y="68"/>
                </a:cxn>
                <a:cxn ang="0">
                  <a:pos x="15" y="64"/>
                </a:cxn>
                <a:cxn ang="0">
                  <a:pos x="15" y="60"/>
                </a:cxn>
                <a:cxn ang="0">
                  <a:pos x="12" y="57"/>
                </a:cxn>
                <a:cxn ang="0">
                  <a:pos x="12" y="49"/>
                </a:cxn>
                <a:cxn ang="0">
                  <a:pos x="8" y="42"/>
                </a:cxn>
                <a:cxn ang="0">
                  <a:pos x="8" y="12"/>
                </a:cxn>
                <a:cxn ang="0">
                  <a:pos x="8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" y="0"/>
                </a:cxn>
                <a:cxn ang="0">
                  <a:pos x="23" y="42"/>
                </a:cxn>
                <a:cxn ang="0">
                  <a:pos x="23" y="49"/>
                </a:cxn>
                <a:cxn ang="0">
                  <a:pos x="27" y="57"/>
                </a:cxn>
                <a:cxn ang="0">
                  <a:pos x="30" y="57"/>
                </a:cxn>
                <a:cxn ang="0">
                  <a:pos x="34" y="57"/>
                </a:cxn>
                <a:cxn ang="0">
                  <a:pos x="38" y="57"/>
                </a:cxn>
                <a:cxn ang="0">
                  <a:pos x="42" y="57"/>
                </a:cxn>
                <a:cxn ang="0">
                  <a:pos x="45" y="53"/>
                </a:cxn>
                <a:cxn ang="0">
                  <a:pos x="49" y="49"/>
                </a:cxn>
                <a:cxn ang="0">
                  <a:pos x="49" y="12"/>
                </a:cxn>
                <a:cxn ang="0">
                  <a:pos x="49" y="4"/>
                </a:cxn>
                <a:cxn ang="0">
                  <a:pos x="49" y="4"/>
                </a:cxn>
                <a:cxn ang="0">
                  <a:pos x="45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64" y="0"/>
                </a:cxn>
              </a:cxnLst>
              <a:rect l="0" t="0" r="r" b="b"/>
              <a:pathLst>
                <a:path w="72" h="68">
                  <a:moveTo>
                    <a:pt x="64" y="0"/>
                  </a:moveTo>
                  <a:lnTo>
                    <a:pt x="64" y="38"/>
                  </a:lnTo>
                  <a:lnTo>
                    <a:pt x="64" y="49"/>
                  </a:lnTo>
                  <a:lnTo>
                    <a:pt x="64" y="53"/>
                  </a:lnTo>
                  <a:lnTo>
                    <a:pt x="64" y="57"/>
                  </a:lnTo>
                  <a:lnTo>
                    <a:pt x="64" y="57"/>
                  </a:lnTo>
                  <a:lnTo>
                    <a:pt x="64" y="60"/>
                  </a:lnTo>
                  <a:lnTo>
                    <a:pt x="68" y="60"/>
                  </a:lnTo>
                  <a:lnTo>
                    <a:pt x="68" y="60"/>
                  </a:lnTo>
                  <a:lnTo>
                    <a:pt x="72" y="57"/>
                  </a:lnTo>
                  <a:lnTo>
                    <a:pt x="72" y="60"/>
                  </a:lnTo>
                  <a:lnTo>
                    <a:pt x="53" y="68"/>
                  </a:lnTo>
                  <a:lnTo>
                    <a:pt x="49" y="68"/>
                  </a:lnTo>
                  <a:lnTo>
                    <a:pt x="49" y="53"/>
                  </a:lnTo>
                  <a:lnTo>
                    <a:pt x="42" y="60"/>
                  </a:lnTo>
                  <a:lnTo>
                    <a:pt x="38" y="64"/>
                  </a:lnTo>
                  <a:lnTo>
                    <a:pt x="30" y="68"/>
                  </a:lnTo>
                  <a:lnTo>
                    <a:pt x="27" y="68"/>
                  </a:lnTo>
                  <a:lnTo>
                    <a:pt x="23" y="68"/>
                  </a:lnTo>
                  <a:lnTo>
                    <a:pt x="15" y="64"/>
                  </a:lnTo>
                  <a:lnTo>
                    <a:pt x="15" y="60"/>
                  </a:lnTo>
                  <a:lnTo>
                    <a:pt x="12" y="57"/>
                  </a:lnTo>
                  <a:lnTo>
                    <a:pt x="12" y="49"/>
                  </a:lnTo>
                  <a:lnTo>
                    <a:pt x="8" y="42"/>
                  </a:lnTo>
                  <a:lnTo>
                    <a:pt x="8" y="12"/>
                  </a:lnTo>
                  <a:lnTo>
                    <a:pt x="8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42"/>
                  </a:lnTo>
                  <a:lnTo>
                    <a:pt x="23" y="49"/>
                  </a:lnTo>
                  <a:lnTo>
                    <a:pt x="27" y="57"/>
                  </a:lnTo>
                  <a:lnTo>
                    <a:pt x="30" y="57"/>
                  </a:lnTo>
                  <a:lnTo>
                    <a:pt x="34" y="57"/>
                  </a:lnTo>
                  <a:lnTo>
                    <a:pt x="38" y="57"/>
                  </a:lnTo>
                  <a:lnTo>
                    <a:pt x="42" y="57"/>
                  </a:lnTo>
                  <a:lnTo>
                    <a:pt x="45" y="53"/>
                  </a:lnTo>
                  <a:lnTo>
                    <a:pt x="49" y="49"/>
                  </a:lnTo>
                  <a:lnTo>
                    <a:pt x="49" y="12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60" name="Freeform 56"/>
            <p:cNvSpPr>
              <a:spLocks/>
            </p:cNvSpPr>
            <p:nvPr/>
          </p:nvSpPr>
          <p:spPr bwMode="auto">
            <a:xfrm>
              <a:off x="2052" y="2078"/>
              <a:ext cx="113" cy="67"/>
            </a:xfrm>
            <a:custGeom>
              <a:avLst/>
              <a:gdLst/>
              <a:ahLst/>
              <a:cxnLst>
                <a:cxn ang="0">
                  <a:pos x="27" y="7"/>
                </a:cxn>
                <a:cxn ang="0">
                  <a:pos x="34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0" y="7"/>
                </a:cxn>
                <a:cxn ang="0">
                  <a:pos x="68" y="7"/>
                </a:cxn>
                <a:cxn ang="0">
                  <a:pos x="79" y="0"/>
                </a:cxn>
                <a:cxn ang="0">
                  <a:pos x="90" y="0"/>
                </a:cxn>
                <a:cxn ang="0">
                  <a:pos x="98" y="7"/>
                </a:cxn>
                <a:cxn ang="0">
                  <a:pos x="102" y="18"/>
                </a:cxn>
                <a:cxn ang="0">
                  <a:pos x="102" y="52"/>
                </a:cxn>
                <a:cxn ang="0">
                  <a:pos x="105" y="63"/>
                </a:cxn>
                <a:cxn ang="0">
                  <a:pos x="105" y="67"/>
                </a:cxn>
                <a:cxn ang="0">
                  <a:pos x="113" y="67"/>
                </a:cxn>
                <a:cxn ang="0">
                  <a:pos x="83" y="67"/>
                </a:cxn>
                <a:cxn ang="0">
                  <a:pos x="83" y="67"/>
                </a:cxn>
                <a:cxn ang="0">
                  <a:pos x="87" y="67"/>
                </a:cxn>
                <a:cxn ang="0">
                  <a:pos x="90" y="60"/>
                </a:cxn>
                <a:cxn ang="0">
                  <a:pos x="90" y="52"/>
                </a:cxn>
                <a:cxn ang="0">
                  <a:pos x="90" y="18"/>
                </a:cxn>
                <a:cxn ang="0">
                  <a:pos x="87" y="11"/>
                </a:cxn>
                <a:cxn ang="0">
                  <a:pos x="75" y="11"/>
                </a:cxn>
                <a:cxn ang="0">
                  <a:pos x="68" y="15"/>
                </a:cxn>
                <a:cxn ang="0">
                  <a:pos x="64" y="18"/>
                </a:cxn>
                <a:cxn ang="0">
                  <a:pos x="64" y="52"/>
                </a:cxn>
                <a:cxn ang="0">
                  <a:pos x="64" y="63"/>
                </a:cxn>
                <a:cxn ang="0">
                  <a:pos x="64" y="67"/>
                </a:cxn>
                <a:cxn ang="0">
                  <a:pos x="72" y="67"/>
                </a:cxn>
                <a:cxn ang="0">
                  <a:pos x="42" y="67"/>
                </a:cxn>
                <a:cxn ang="0">
                  <a:pos x="45" y="67"/>
                </a:cxn>
                <a:cxn ang="0">
                  <a:pos x="49" y="63"/>
                </a:cxn>
                <a:cxn ang="0">
                  <a:pos x="49" y="60"/>
                </a:cxn>
                <a:cxn ang="0">
                  <a:pos x="49" y="26"/>
                </a:cxn>
                <a:cxn ang="0">
                  <a:pos x="49" y="15"/>
                </a:cxn>
                <a:cxn ang="0">
                  <a:pos x="38" y="11"/>
                </a:cxn>
                <a:cxn ang="0">
                  <a:pos x="30" y="11"/>
                </a:cxn>
                <a:cxn ang="0">
                  <a:pos x="23" y="18"/>
                </a:cxn>
                <a:cxn ang="0">
                  <a:pos x="23" y="60"/>
                </a:cxn>
                <a:cxn ang="0">
                  <a:pos x="23" y="63"/>
                </a:cxn>
                <a:cxn ang="0">
                  <a:pos x="27" y="67"/>
                </a:cxn>
                <a:cxn ang="0">
                  <a:pos x="30" y="67"/>
                </a:cxn>
                <a:cxn ang="0">
                  <a:pos x="0" y="67"/>
                </a:cxn>
                <a:cxn ang="0">
                  <a:pos x="8" y="67"/>
                </a:cxn>
                <a:cxn ang="0">
                  <a:pos x="8" y="63"/>
                </a:cxn>
                <a:cxn ang="0">
                  <a:pos x="8" y="52"/>
                </a:cxn>
                <a:cxn ang="0">
                  <a:pos x="8" y="18"/>
                </a:cxn>
                <a:cxn ang="0">
                  <a:pos x="8" y="11"/>
                </a:cxn>
                <a:cxn ang="0">
                  <a:pos x="8" y="7"/>
                </a:cxn>
                <a:cxn ang="0">
                  <a:pos x="4" y="7"/>
                </a:cxn>
                <a:cxn ang="0">
                  <a:pos x="0" y="7"/>
                </a:cxn>
                <a:cxn ang="0">
                  <a:pos x="23" y="0"/>
                </a:cxn>
              </a:cxnLst>
              <a:rect l="0" t="0" r="r" b="b"/>
              <a:pathLst>
                <a:path w="113" h="67">
                  <a:moveTo>
                    <a:pt x="23" y="15"/>
                  </a:moveTo>
                  <a:lnTo>
                    <a:pt x="27" y="7"/>
                  </a:lnTo>
                  <a:lnTo>
                    <a:pt x="30" y="7"/>
                  </a:lnTo>
                  <a:lnTo>
                    <a:pt x="34" y="3"/>
                  </a:lnTo>
                  <a:lnTo>
                    <a:pt x="38" y="3"/>
                  </a:lnTo>
                  <a:lnTo>
                    <a:pt x="42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57" y="3"/>
                  </a:lnTo>
                  <a:lnTo>
                    <a:pt x="60" y="7"/>
                  </a:lnTo>
                  <a:lnTo>
                    <a:pt x="64" y="15"/>
                  </a:lnTo>
                  <a:lnTo>
                    <a:pt x="68" y="7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0" y="0"/>
                  </a:lnTo>
                  <a:lnTo>
                    <a:pt x="94" y="3"/>
                  </a:lnTo>
                  <a:lnTo>
                    <a:pt x="98" y="7"/>
                  </a:lnTo>
                  <a:lnTo>
                    <a:pt x="102" y="11"/>
                  </a:lnTo>
                  <a:lnTo>
                    <a:pt x="102" y="18"/>
                  </a:lnTo>
                  <a:lnTo>
                    <a:pt x="102" y="26"/>
                  </a:lnTo>
                  <a:lnTo>
                    <a:pt x="102" y="52"/>
                  </a:lnTo>
                  <a:lnTo>
                    <a:pt x="105" y="60"/>
                  </a:lnTo>
                  <a:lnTo>
                    <a:pt x="105" y="63"/>
                  </a:lnTo>
                  <a:lnTo>
                    <a:pt x="105" y="63"/>
                  </a:lnTo>
                  <a:lnTo>
                    <a:pt x="105" y="67"/>
                  </a:lnTo>
                  <a:lnTo>
                    <a:pt x="109" y="67"/>
                  </a:lnTo>
                  <a:lnTo>
                    <a:pt x="113" y="67"/>
                  </a:lnTo>
                  <a:lnTo>
                    <a:pt x="113" y="67"/>
                  </a:lnTo>
                  <a:lnTo>
                    <a:pt x="83" y="67"/>
                  </a:lnTo>
                  <a:lnTo>
                    <a:pt x="83" y="67"/>
                  </a:lnTo>
                  <a:lnTo>
                    <a:pt x="83" y="67"/>
                  </a:lnTo>
                  <a:lnTo>
                    <a:pt x="87" y="67"/>
                  </a:lnTo>
                  <a:lnTo>
                    <a:pt x="87" y="67"/>
                  </a:lnTo>
                  <a:lnTo>
                    <a:pt x="90" y="63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2"/>
                  </a:lnTo>
                  <a:lnTo>
                    <a:pt x="90" y="26"/>
                  </a:lnTo>
                  <a:lnTo>
                    <a:pt x="90" y="18"/>
                  </a:lnTo>
                  <a:lnTo>
                    <a:pt x="90" y="15"/>
                  </a:lnTo>
                  <a:lnTo>
                    <a:pt x="87" y="11"/>
                  </a:lnTo>
                  <a:lnTo>
                    <a:pt x="79" y="11"/>
                  </a:lnTo>
                  <a:lnTo>
                    <a:pt x="75" y="11"/>
                  </a:lnTo>
                  <a:lnTo>
                    <a:pt x="72" y="11"/>
                  </a:lnTo>
                  <a:lnTo>
                    <a:pt x="68" y="15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22"/>
                  </a:lnTo>
                  <a:lnTo>
                    <a:pt x="64" y="52"/>
                  </a:lnTo>
                  <a:lnTo>
                    <a:pt x="64" y="6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67"/>
                  </a:lnTo>
                  <a:lnTo>
                    <a:pt x="68" y="67"/>
                  </a:lnTo>
                  <a:lnTo>
                    <a:pt x="72" y="67"/>
                  </a:lnTo>
                  <a:lnTo>
                    <a:pt x="72" y="67"/>
                  </a:lnTo>
                  <a:lnTo>
                    <a:pt x="42" y="67"/>
                  </a:lnTo>
                  <a:lnTo>
                    <a:pt x="42" y="67"/>
                  </a:lnTo>
                  <a:lnTo>
                    <a:pt x="45" y="67"/>
                  </a:lnTo>
                  <a:lnTo>
                    <a:pt x="49" y="67"/>
                  </a:lnTo>
                  <a:lnTo>
                    <a:pt x="49" y="63"/>
                  </a:lnTo>
                  <a:lnTo>
                    <a:pt x="49" y="60"/>
                  </a:lnTo>
                  <a:lnTo>
                    <a:pt x="49" y="60"/>
                  </a:lnTo>
                  <a:lnTo>
                    <a:pt x="49" y="52"/>
                  </a:lnTo>
                  <a:lnTo>
                    <a:pt x="49" y="26"/>
                  </a:lnTo>
                  <a:lnTo>
                    <a:pt x="49" y="18"/>
                  </a:lnTo>
                  <a:lnTo>
                    <a:pt x="49" y="15"/>
                  </a:lnTo>
                  <a:lnTo>
                    <a:pt x="45" y="11"/>
                  </a:lnTo>
                  <a:lnTo>
                    <a:pt x="38" y="11"/>
                  </a:lnTo>
                  <a:lnTo>
                    <a:pt x="34" y="11"/>
                  </a:lnTo>
                  <a:lnTo>
                    <a:pt x="30" y="11"/>
                  </a:lnTo>
                  <a:lnTo>
                    <a:pt x="27" y="15"/>
                  </a:lnTo>
                  <a:lnTo>
                    <a:pt x="23" y="18"/>
                  </a:lnTo>
                  <a:lnTo>
                    <a:pt x="23" y="52"/>
                  </a:lnTo>
                  <a:lnTo>
                    <a:pt x="23" y="60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7" y="67"/>
                  </a:lnTo>
                  <a:lnTo>
                    <a:pt x="27" y="67"/>
                  </a:lnTo>
                  <a:lnTo>
                    <a:pt x="30" y="67"/>
                  </a:lnTo>
                  <a:lnTo>
                    <a:pt x="30" y="67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4" y="67"/>
                  </a:lnTo>
                  <a:lnTo>
                    <a:pt x="8" y="67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8" y="60"/>
                  </a:lnTo>
                  <a:lnTo>
                    <a:pt x="8" y="52"/>
                  </a:lnTo>
                  <a:lnTo>
                    <a:pt x="8" y="30"/>
                  </a:lnTo>
                  <a:lnTo>
                    <a:pt x="8" y="18"/>
                  </a:lnTo>
                  <a:lnTo>
                    <a:pt x="8" y="15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7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3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61" name="Freeform 57"/>
            <p:cNvSpPr>
              <a:spLocks noEditPoints="1"/>
            </p:cNvSpPr>
            <p:nvPr/>
          </p:nvSpPr>
          <p:spPr bwMode="auto">
            <a:xfrm>
              <a:off x="2165" y="2078"/>
              <a:ext cx="75" cy="10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6" y="15"/>
                </a:cxn>
                <a:cxn ang="0">
                  <a:pos x="37" y="3"/>
                </a:cxn>
                <a:cxn ang="0">
                  <a:pos x="49" y="0"/>
                </a:cxn>
                <a:cxn ang="0">
                  <a:pos x="64" y="7"/>
                </a:cxn>
                <a:cxn ang="0">
                  <a:pos x="75" y="33"/>
                </a:cxn>
                <a:cxn ang="0">
                  <a:pos x="67" y="52"/>
                </a:cxn>
                <a:cxn ang="0">
                  <a:pos x="52" y="67"/>
                </a:cxn>
                <a:cxn ang="0">
                  <a:pos x="37" y="71"/>
                </a:cxn>
                <a:cxn ang="0">
                  <a:pos x="30" y="67"/>
                </a:cxn>
                <a:cxn ang="0">
                  <a:pos x="26" y="86"/>
                </a:cxn>
                <a:cxn ang="0">
                  <a:pos x="26" y="97"/>
                </a:cxn>
                <a:cxn ang="0">
                  <a:pos x="30" y="97"/>
                </a:cxn>
                <a:cxn ang="0">
                  <a:pos x="37" y="101"/>
                </a:cxn>
                <a:cxn ang="0">
                  <a:pos x="0" y="101"/>
                </a:cxn>
                <a:cxn ang="0">
                  <a:pos x="4" y="101"/>
                </a:cxn>
                <a:cxn ang="0">
                  <a:pos x="11" y="97"/>
                </a:cxn>
                <a:cxn ang="0">
                  <a:pos x="11" y="97"/>
                </a:cxn>
                <a:cxn ang="0">
                  <a:pos x="15" y="86"/>
                </a:cxn>
                <a:cxn ang="0">
                  <a:pos x="15" y="15"/>
                </a:cxn>
                <a:cxn ang="0">
                  <a:pos x="11" y="11"/>
                </a:cxn>
                <a:cxn ang="0">
                  <a:pos x="11" y="7"/>
                </a:cxn>
                <a:cxn ang="0">
                  <a:pos x="7" y="7"/>
                </a:cxn>
                <a:cxn ang="0">
                  <a:pos x="4" y="7"/>
                </a:cxn>
                <a:cxn ang="0">
                  <a:pos x="26" y="45"/>
                </a:cxn>
                <a:cxn ang="0">
                  <a:pos x="26" y="56"/>
                </a:cxn>
                <a:cxn ang="0">
                  <a:pos x="34" y="63"/>
                </a:cxn>
                <a:cxn ang="0">
                  <a:pos x="41" y="67"/>
                </a:cxn>
                <a:cxn ang="0">
                  <a:pos x="56" y="60"/>
                </a:cxn>
                <a:cxn ang="0">
                  <a:pos x="60" y="41"/>
                </a:cxn>
                <a:cxn ang="0">
                  <a:pos x="52" y="18"/>
                </a:cxn>
                <a:cxn ang="0">
                  <a:pos x="41" y="11"/>
                </a:cxn>
                <a:cxn ang="0">
                  <a:pos x="34" y="11"/>
                </a:cxn>
                <a:cxn ang="0">
                  <a:pos x="26" y="22"/>
                </a:cxn>
              </a:cxnLst>
              <a:rect l="0" t="0" r="r" b="b"/>
              <a:pathLst>
                <a:path w="75" h="101">
                  <a:moveTo>
                    <a:pt x="4" y="7"/>
                  </a:moveTo>
                  <a:lnTo>
                    <a:pt x="22" y="0"/>
                  </a:lnTo>
                  <a:lnTo>
                    <a:pt x="26" y="0"/>
                  </a:lnTo>
                  <a:lnTo>
                    <a:pt x="26" y="15"/>
                  </a:lnTo>
                  <a:lnTo>
                    <a:pt x="30" y="7"/>
                  </a:lnTo>
                  <a:lnTo>
                    <a:pt x="37" y="3"/>
                  </a:lnTo>
                  <a:lnTo>
                    <a:pt x="41" y="0"/>
                  </a:lnTo>
                  <a:lnTo>
                    <a:pt x="49" y="0"/>
                  </a:lnTo>
                  <a:lnTo>
                    <a:pt x="56" y="3"/>
                  </a:lnTo>
                  <a:lnTo>
                    <a:pt x="64" y="7"/>
                  </a:lnTo>
                  <a:lnTo>
                    <a:pt x="71" y="18"/>
                  </a:lnTo>
                  <a:lnTo>
                    <a:pt x="75" y="33"/>
                  </a:lnTo>
                  <a:lnTo>
                    <a:pt x="71" y="45"/>
                  </a:lnTo>
                  <a:lnTo>
                    <a:pt x="67" y="52"/>
                  </a:lnTo>
                  <a:lnTo>
                    <a:pt x="64" y="60"/>
                  </a:lnTo>
                  <a:lnTo>
                    <a:pt x="52" y="67"/>
                  </a:lnTo>
                  <a:lnTo>
                    <a:pt x="41" y="71"/>
                  </a:lnTo>
                  <a:lnTo>
                    <a:pt x="37" y="71"/>
                  </a:lnTo>
                  <a:lnTo>
                    <a:pt x="34" y="67"/>
                  </a:lnTo>
                  <a:lnTo>
                    <a:pt x="30" y="67"/>
                  </a:lnTo>
                  <a:lnTo>
                    <a:pt x="26" y="63"/>
                  </a:lnTo>
                  <a:lnTo>
                    <a:pt x="26" y="86"/>
                  </a:lnTo>
                  <a:lnTo>
                    <a:pt x="26" y="93"/>
                  </a:lnTo>
                  <a:lnTo>
                    <a:pt x="26" y="97"/>
                  </a:lnTo>
                  <a:lnTo>
                    <a:pt x="26" y="97"/>
                  </a:lnTo>
                  <a:lnTo>
                    <a:pt x="30" y="97"/>
                  </a:lnTo>
                  <a:lnTo>
                    <a:pt x="34" y="101"/>
                  </a:lnTo>
                  <a:lnTo>
                    <a:pt x="37" y="101"/>
                  </a:lnTo>
                  <a:lnTo>
                    <a:pt x="37" y="101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4" y="101"/>
                  </a:lnTo>
                  <a:lnTo>
                    <a:pt x="7" y="101"/>
                  </a:lnTo>
                  <a:lnTo>
                    <a:pt x="11" y="97"/>
                  </a:lnTo>
                  <a:lnTo>
                    <a:pt x="11" y="97"/>
                  </a:lnTo>
                  <a:lnTo>
                    <a:pt x="11" y="97"/>
                  </a:lnTo>
                  <a:lnTo>
                    <a:pt x="15" y="93"/>
                  </a:lnTo>
                  <a:lnTo>
                    <a:pt x="15" y="86"/>
                  </a:lnTo>
                  <a:lnTo>
                    <a:pt x="15" y="22"/>
                  </a:lnTo>
                  <a:lnTo>
                    <a:pt x="15" y="15"/>
                  </a:lnTo>
                  <a:lnTo>
                    <a:pt x="15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4" y="11"/>
                  </a:lnTo>
                  <a:lnTo>
                    <a:pt x="4" y="7"/>
                  </a:lnTo>
                  <a:close/>
                  <a:moveTo>
                    <a:pt x="26" y="22"/>
                  </a:moveTo>
                  <a:lnTo>
                    <a:pt x="26" y="45"/>
                  </a:lnTo>
                  <a:lnTo>
                    <a:pt x="26" y="52"/>
                  </a:lnTo>
                  <a:lnTo>
                    <a:pt x="26" y="56"/>
                  </a:lnTo>
                  <a:lnTo>
                    <a:pt x="30" y="60"/>
                  </a:lnTo>
                  <a:lnTo>
                    <a:pt x="34" y="63"/>
                  </a:lnTo>
                  <a:lnTo>
                    <a:pt x="37" y="63"/>
                  </a:lnTo>
                  <a:lnTo>
                    <a:pt x="41" y="67"/>
                  </a:lnTo>
                  <a:lnTo>
                    <a:pt x="49" y="63"/>
                  </a:lnTo>
                  <a:lnTo>
                    <a:pt x="56" y="60"/>
                  </a:lnTo>
                  <a:lnTo>
                    <a:pt x="60" y="52"/>
                  </a:lnTo>
                  <a:lnTo>
                    <a:pt x="60" y="41"/>
                  </a:lnTo>
                  <a:lnTo>
                    <a:pt x="60" y="26"/>
                  </a:lnTo>
                  <a:lnTo>
                    <a:pt x="52" y="18"/>
                  </a:lnTo>
                  <a:lnTo>
                    <a:pt x="49" y="11"/>
                  </a:lnTo>
                  <a:lnTo>
                    <a:pt x="41" y="11"/>
                  </a:lnTo>
                  <a:lnTo>
                    <a:pt x="37" y="11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62" name="Freeform 58"/>
            <p:cNvSpPr>
              <a:spLocks noEditPoints="1"/>
            </p:cNvSpPr>
            <p:nvPr/>
          </p:nvSpPr>
          <p:spPr bwMode="auto">
            <a:xfrm>
              <a:off x="2247" y="2078"/>
              <a:ext cx="57" cy="71"/>
            </a:xfrm>
            <a:custGeom>
              <a:avLst/>
              <a:gdLst/>
              <a:ahLst/>
              <a:cxnLst>
                <a:cxn ang="0">
                  <a:pos x="12" y="26"/>
                </a:cxn>
                <a:cxn ang="0">
                  <a:pos x="12" y="41"/>
                </a:cxn>
                <a:cxn ang="0">
                  <a:pos x="19" y="48"/>
                </a:cxn>
                <a:cxn ang="0">
                  <a:pos x="27" y="56"/>
                </a:cxn>
                <a:cxn ang="0">
                  <a:pos x="34" y="60"/>
                </a:cxn>
                <a:cxn ang="0">
                  <a:pos x="42" y="56"/>
                </a:cxn>
                <a:cxn ang="0">
                  <a:pos x="45" y="56"/>
                </a:cxn>
                <a:cxn ang="0">
                  <a:pos x="53" y="48"/>
                </a:cxn>
                <a:cxn ang="0">
                  <a:pos x="57" y="41"/>
                </a:cxn>
                <a:cxn ang="0">
                  <a:pos x="57" y="45"/>
                </a:cxn>
                <a:cxn ang="0">
                  <a:pos x="53" y="52"/>
                </a:cxn>
                <a:cxn ang="0">
                  <a:pos x="49" y="63"/>
                </a:cxn>
                <a:cxn ang="0">
                  <a:pos x="38" y="67"/>
                </a:cxn>
                <a:cxn ang="0">
                  <a:pos x="30" y="71"/>
                </a:cxn>
                <a:cxn ang="0">
                  <a:pos x="19" y="67"/>
                </a:cxn>
                <a:cxn ang="0">
                  <a:pos x="8" y="60"/>
                </a:cxn>
                <a:cxn ang="0">
                  <a:pos x="4" y="48"/>
                </a:cxn>
                <a:cxn ang="0">
                  <a:pos x="0" y="37"/>
                </a:cxn>
                <a:cxn ang="0">
                  <a:pos x="0" y="26"/>
                </a:cxn>
                <a:cxn ang="0">
                  <a:pos x="4" y="18"/>
                </a:cxn>
                <a:cxn ang="0">
                  <a:pos x="8" y="11"/>
                </a:cxn>
                <a:cxn ang="0">
                  <a:pos x="19" y="3"/>
                </a:cxn>
                <a:cxn ang="0">
                  <a:pos x="30" y="0"/>
                </a:cxn>
                <a:cxn ang="0">
                  <a:pos x="42" y="3"/>
                </a:cxn>
                <a:cxn ang="0">
                  <a:pos x="49" y="7"/>
                </a:cxn>
                <a:cxn ang="0">
                  <a:pos x="57" y="15"/>
                </a:cxn>
                <a:cxn ang="0">
                  <a:pos x="57" y="26"/>
                </a:cxn>
                <a:cxn ang="0">
                  <a:pos x="12" y="26"/>
                </a:cxn>
                <a:cxn ang="0">
                  <a:pos x="12" y="22"/>
                </a:cxn>
                <a:cxn ang="0">
                  <a:pos x="42" y="22"/>
                </a:cxn>
                <a:cxn ang="0">
                  <a:pos x="42" y="18"/>
                </a:cxn>
                <a:cxn ang="0">
                  <a:pos x="38" y="15"/>
                </a:cxn>
                <a:cxn ang="0">
                  <a:pos x="38" y="11"/>
                </a:cxn>
                <a:cxn ang="0">
                  <a:pos x="34" y="7"/>
                </a:cxn>
                <a:cxn ang="0">
                  <a:pos x="30" y="7"/>
                </a:cxn>
                <a:cxn ang="0">
                  <a:pos x="27" y="3"/>
                </a:cxn>
                <a:cxn ang="0">
                  <a:pos x="23" y="7"/>
                </a:cxn>
                <a:cxn ang="0">
                  <a:pos x="15" y="11"/>
                </a:cxn>
                <a:cxn ang="0">
                  <a:pos x="12" y="15"/>
                </a:cxn>
                <a:cxn ang="0">
                  <a:pos x="12" y="22"/>
                </a:cxn>
              </a:cxnLst>
              <a:rect l="0" t="0" r="r" b="b"/>
              <a:pathLst>
                <a:path w="57" h="71">
                  <a:moveTo>
                    <a:pt x="12" y="26"/>
                  </a:moveTo>
                  <a:lnTo>
                    <a:pt x="12" y="41"/>
                  </a:lnTo>
                  <a:lnTo>
                    <a:pt x="19" y="48"/>
                  </a:lnTo>
                  <a:lnTo>
                    <a:pt x="27" y="56"/>
                  </a:lnTo>
                  <a:lnTo>
                    <a:pt x="34" y="60"/>
                  </a:lnTo>
                  <a:lnTo>
                    <a:pt x="42" y="56"/>
                  </a:lnTo>
                  <a:lnTo>
                    <a:pt x="45" y="56"/>
                  </a:lnTo>
                  <a:lnTo>
                    <a:pt x="53" y="48"/>
                  </a:lnTo>
                  <a:lnTo>
                    <a:pt x="57" y="41"/>
                  </a:lnTo>
                  <a:lnTo>
                    <a:pt x="57" y="45"/>
                  </a:lnTo>
                  <a:lnTo>
                    <a:pt x="53" y="52"/>
                  </a:lnTo>
                  <a:lnTo>
                    <a:pt x="49" y="63"/>
                  </a:lnTo>
                  <a:lnTo>
                    <a:pt x="38" y="67"/>
                  </a:lnTo>
                  <a:lnTo>
                    <a:pt x="30" y="71"/>
                  </a:lnTo>
                  <a:lnTo>
                    <a:pt x="19" y="67"/>
                  </a:lnTo>
                  <a:lnTo>
                    <a:pt x="8" y="60"/>
                  </a:lnTo>
                  <a:lnTo>
                    <a:pt x="4" y="48"/>
                  </a:lnTo>
                  <a:lnTo>
                    <a:pt x="0" y="37"/>
                  </a:lnTo>
                  <a:lnTo>
                    <a:pt x="0" y="26"/>
                  </a:lnTo>
                  <a:lnTo>
                    <a:pt x="4" y="18"/>
                  </a:lnTo>
                  <a:lnTo>
                    <a:pt x="8" y="11"/>
                  </a:lnTo>
                  <a:lnTo>
                    <a:pt x="19" y="3"/>
                  </a:lnTo>
                  <a:lnTo>
                    <a:pt x="30" y="0"/>
                  </a:lnTo>
                  <a:lnTo>
                    <a:pt x="42" y="3"/>
                  </a:lnTo>
                  <a:lnTo>
                    <a:pt x="49" y="7"/>
                  </a:lnTo>
                  <a:lnTo>
                    <a:pt x="57" y="15"/>
                  </a:lnTo>
                  <a:lnTo>
                    <a:pt x="57" y="26"/>
                  </a:lnTo>
                  <a:lnTo>
                    <a:pt x="12" y="26"/>
                  </a:lnTo>
                  <a:close/>
                  <a:moveTo>
                    <a:pt x="12" y="22"/>
                  </a:moveTo>
                  <a:lnTo>
                    <a:pt x="42" y="22"/>
                  </a:lnTo>
                  <a:lnTo>
                    <a:pt x="42" y="18"/>
                  </a:lnTo>
                  <a:lnTo>
                    <a:pt x="38" y="15"/>
                  </a:lnTo>
                  <a:lnTo>
                    <a:pt x="38" y="11"/>
                  </a:lnTo>
                  <a:lnTo>
                    <a:pt x="34" y="7"/>
                  </a:lnTo>
                  <a:lnTo>
                    <a:pt x="30" y="7"/>
                  </a:lnTo>
                  <a:lnTo>
                    <a:pt x="27" y="3"/>
                  </a:lnTo>
                  <a:lnTo>
                    <a:pt x="23" y="7"/>
                  </a:lnTo>
                  <a:lnTo>
                    <a:pt x="15" y="11"/>
                  </a:lnTo>
                  <a:lnTo>
                    <a:pt x="12" y="15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63" name="Freeform 59"/>
            <p:cNvSpPr>
              <a:spLocks noEditPoints="1"/>
            </p:cNvSpPr>
            <p:nvPr/>
          </p:nvSpPr>
          <p:spPr bwMode="auto">
            <a:xfrm>
              <a:off x="2315" y="2044"/>
              <a:ext cx="67" cy="105"/>
            </a:xfrm>
            <a:custGeom>
              <a:avLst/>
              <a:gdLst/>
              <a:ahLst/>
              <a:cxnLst>
                <a:cxn ang="0">
                  <a:pos x="45" y="94"/>
                </a:cxn>
                <a:cxn ang="0">
                  <a:pos x="41" y="97"/>
                </a:cxn>
                <a:cxn ang="0">
                  <a:pos x="37" y="101"/>
                </a:cxn>
                <a:cxn ang="0">
                  <a:pos x="34" y="105"/>
                </a:cxn>
                <a:cxn ang="0">
                  <a:pos x="26" y="105"/>
                </a:cxn>
                <a:cxn ang="0">
                  <a:pos x="15" y="101"/>
                </a:cxn>
                <a:cxn ang="0">
                  <a:pos x="7" y="94"/>
                </a:cxn>
                <a:cxn ang="0">
                  <a:pos x="4" y="86"/>
                </a:cxn>
                <a:cxn ang="0">
                  <a:pos x="0" y="71"/>
                </a:cxn>
                <a:cxn ang="0">
                  <a:pos x="4" y="60"/>
                </a:cxn>
                <a:cxn ang="0">
                  <a:pos x="7" y="45"/>
                </a:cxn>
                <a:cxn ang="0">
                  <a:pos x="15" y="41"/>
                </a:cxn>
                <a:cxn ang="0">
                  <a:pos x="22" y="34"/>
                </a:cxn>
                <a:cxn ang="0">
                  <a:pos x="34" y="34"/>
                </a:cxn>
                <a:cxn ang="0">
                  <a:pos x="41" y="37"/>
                </a:cxn>
                <a:cxn ang="0">
                  <a:pos x="45" y="41"/>
                </a:cxn>
                <a:cxn ang="0">
                  <a:pos x="45" y="26"/>
                </a:cxn>
                <a:cxn ang="0">
                  <a:pos x="45" y="15"/>
                </a:cxn>
                <a:cxn ang="0">
                  <a:pos x="45" y="11"/>
                </a:cxn>
                <a:cxn ang="0">
                  <a:pos x="45" y="7"/>
                </a:cxn>
                <a:cxn ang="0">
                  <a:pos x="45" y="7"/>
                </a:cxn>
                <a:cxn ang="0">
                  <a:pos x="45" y="7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56" y="0"/>
                </a:cxn>
                <a:cxn ang="0">
                  <a:pos x="60" y="0"/>
                </a:cxn>
                <a:cxn ang="0">
                  <a:pos x="60" y="75"/>
                </a:cxn>
                <a:cxn ang="0">
                  <a:pos x="60" y="86"/>
                </a:cxn>
                <a:cxn ang="0">
                  <a:pos x="60" y="90"/>
                </a:cxn>
                <a:cxn ang="0">
                  <a:pos x="60" y="94"/>
                </a:cxn>
                <a:cxn ang="0">
                  <a:pos x="60" y="94"/>
                </a:cxn>
                <a:cxn ang="0">
                  <a:pos x="64" y="97"/>
                </a:cxn>
                <a:cxn ang="0">
                  <a:pos x="64" y="97"/>
                </a:cxn>
                <a:cxn ang="0">
                  <a:pos x="64" y="97"/>
                </a:cxn>
                <a:cxn ang="0">
                  <a:pos x="67" y="94"/>
                </a:cxn>
                <a:cxn ang="0">
                  <a:pos x="67" y="97"/>
                </a:cxn>
                <a:cxn ang="0">
                  <a:pos x="49" y="105"/>
                </a:cxn>
                <a:cxn ang="0">
                  <a:pos x="45" y="105"/>
                </a:cxn>
                <a:cxn ang="0">
                  <a:pos x="45" y="94"/>
                </a:cxn>
                <a:cxn ang="0">
                  <a:pos x="45" y="86"/>
                </a:cxn>
                <a:cxn ang="0">
                  <a:pos x="45" y="56"/>
                </a:cxn>
                <a:cxn ang="0">
                  <a:pos x="45" y="52"/>
                </a:cxn>
                <a:cxn ang="0">
                  <a:pos x="45" y="45"/>
                </a:cxn>
                <a:cxn ang="0">
                  <a:pos x="41" y="45"/>
                </a:cxn>
                <a:cxn ang="0">
                  <a:pos x="37" y="41"/>
                </a:cxn>
                <a:cxn ang="0">
                  <a:pos x="34" y="37"/>
                </a:cxn>
                <a:cxn ang="0">
                  <a:pos x="30" y="37"/>
                </a:cxn>
                <a:cxn ang="0">
                  <a:pos x="26" y="41"/>
                </a:cxn>
                <a:cxn ang="0">
                  <a:pos x="19" y="45"/>
                </a:cxn>
                <a:cxn ang="0">
                  <a:pos x="15" y="52"/>
                </a:cxn>
                <a:cxn ang="0">
                  <a:pos x="11" y="67"/>
                </a:cxn>
                <a:cxn ang="0">
                  <a:pos x="15" y="79"/>
                </a:cxn>
                <a:cxn ang="0">
                  <a:pos x="19" y="86"/>
                </a:cxn>
                <a:cxn ang="0">
                  <a:pos x="26" y="94"/>
                </a:cxn>
                <a:cxn ang="0">
                  <a:pos x="34" y="94"/>
                </a:cxn>
                <a:cxn ang="0">
                  <a:pos x="41" y="94"/>
                </a:cxn>
                <a:cxn ang="0">
                  <a:pos x="45" y="86"/>
                </a:cxn>
              </a:cxnLst>
              <a:rect l="0" t="0" r="r" b="b"/>
              <a:pathLst>
                <a:path w="67" h="105">
                  <a:moveTo>
                    <a:pt x="45" y="94"/>
                  </a:moveTo>
                  <a:lnTo>
                    <a:pt x="41" y="97"/>
                  </a:lnTo>
                  <a:lnTo>
                    <a:pt x="37" y="101"/>
                  </a:lnTo>
                  <a:lnTo>
                    <a:pt x="34" y="105"/>
                  </a:lnTo>
                  <a:lnTo>
                    <a:pt x="26" y="105"/>
                  </a:lnTo>
                  <a:lnTo>
                    <a:pt x="15" y="101"/>
                  </a:lnTo>
                  <a:lnTo>
                    <a:pt x="7" y="94"/>
                  </a:lnTo>
                  <a:lnTo>
                    <a:pt x="4" y="86"/>
                  </a:lnTo>
                  <a:lnTo>
                    <a:pt x="0" y="71"/>
                  </a:lnTo>
                  <a:lnTo>
                    <a:pt x="4" y="60"/>
                  </a:lnTo>
                  <a:lnTo>
                    <a:pt x="7" y="45"/>
                  </a:lnTo>
                  <a:lnTo>
                    <a:pt x="15" y="41"/>
                  </a:lnTo>
                  <a:lnTo>
                    <a:pt x="22" y="34"/>
                  </a:lnTo>
                  <a:lnTo>
                    <a:pt x="34" y="34"/>
                  </a:lnTo>
                  <a:lnTo>
                    <a:pt x="41" y="37"/>
                  </a:lnTo>
                  <a:lnTo>
                    <a:pt x="45" y="41"/>
                  </a:lnTo>
                  <a:lnTo>
                    <a:pt x="45" y="26"/>
                  </a:lnTo>
                  <a:lnTo>
                    <a:pt x="45" y="15"/>
                  </a:lnTo>
                  <a:lnTo>
                    <a:pt x="45" y="11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0" y="75"/>
                  </a:lnTo>
                  <a:lnTo>
                    <a:pt x="60" y="86"/>
                  </a:lnTo>
                  <a:lnTo>
                    <a:pt x="60" y="90"/>
                  </a:lnTo>
                  <a:lnTo>
                    <a:pt x="60" y="94"/>
                  </a:lnTo>
                  <a:lnTo>
                    <a:pt x="60" y="94"/>
                  </a:lnTo>
                  <a:lnTo>
                    <a:pt x="64" y="97"/>
                  </a:lnTo>
                  <a:lnTo>
                    <a:pt x="64" y="97"/>
                  </a:lnTo>
                  <a:lnTo>
                    <a:pt x="64" y="97"/>
                  </a:lnTo>
                  <a:lnTo>
                    <a:pt x="67" y="94"/>
                  </a:lnTo>
                  <a:lnTo>
                    <a:pt x="67" y="97"/>
                  </a:lnTo>
                  <a:lnTo>
                    <a:pt x="49" y="105"/>
                  </a:lnTo>
                  <a:lnTo>
                    <a:pt x="45" y="105"/>
                  </a:lnTo>
                  <a:lnTo>
                    <a:pt x="45" y="94"/>
                  </a:lnTo>
                  <a:close/>
                  <a:moveTo>
                    <a:pt x="45" y="86"/>
                  </a:moveTo>
                  <a:lnTo>
                    <a:pt x="45" y="56"/>
                  </a:lnTo>
                  <a:lnTo>
                    <a:pt x="45" y="52"/>
                  </a:lnTo>
                  <a:lnTo>
                    <a:pt x="45" y="45"/>
                  </a:lnTo>
                  <a:lnTo>
                    <a:pt x="41" y="45"/>
                  </a:lnTo>
                  <a:lnTo>
                    <a:pt x="37" y="41"/>
                  </a:lnTo>
                  <a:lnTo>
                    <a:pt x="34" y="37"/>
                  </a:lnTo>
                  <a:lnTo>
                    <a:pt x="30" y="37"/>
                  </a:lnTo>
                  <a:lnTo>
                    <a:pt x="26" y="41"/>
                  </a:lnTo>
                  <a:lnTo>
                    <a:pt x="19" y="45"/>
                  </a:lnTo>
                  <a:lnTo>
                    <a:pt x="15" y="52"/>
                  </a:lnTo>
                  <a:lnTo>
                    <a:pt x="11" y="67"/>
                  </a:lnTo>
                  <a:lnTo>
                    <a:pt x="15" y="79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94"/>
                  </a:lnTo>
                  <a:lnTo>
                    <a:pt x="41" y="94"/>
                  </a:lnTo>
                  <a:lnTo>
                    <a:pt x="45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64" name="Freeform 60"/>
            <p:cNvSpPr>
              <a:spLocks/>
            </p:cNvSpPr>
            <p:nvPr/>
          </p:nvSpPr>
          <p:spPr bwMode="auto">
            <a:xfrm>
              <a:off x="2390" y="2044"/>
              <a:ext cx="38" cy="13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19" y="11"/>
                </a:cxn>
                <a:cxn ang="0">
                  <a:pos x="26" y="22"/>
                </a:cxn>
                <a:cxn ang="0">
                  <a:pos x="34" y="37"/>
                </a:cxn>
                <a:cxn ang="0">
                  <a:pos x="38" y="52"/>
                </a:cxn>
                <a:cxn ang="0">
                  <a:pos x="38" y="67"/>
                </a:cxn>
                <a:cxn ang="0">
                  <a:pos x="38" y="82"/>
                </a:cxn>
                <a:cxn ang="0">
                  <a:pos x="34" y="94"/>
                </a:cxn>
                <a:cxn ang="0">
                  <a:pos x="26" y="109"/>
                </a:cxn>
                <a:cxn ang="0">
                  <a:pos x="19" y="120"/>
                </a:cxn>
                <a:cxn ang="0">
                  <a:pos x="11" y="127"/>
                </a:cxn>
                <a:cxn ang="0">
                  <a:pos x="0" y="135"/>
                </a:cxn>
                <a:cxn ang="0">
                  <a:pos x="0" y="131"/>
                </a:cxn>
                <a:cxn ang="0">
                  <a:pos x="8" y="124"/>
                </a:cxn>
                <a:cxn ang="0">
                  <a:pos x="15" y="116"/>
                </a:cxn>
                <a:cxn ang="0">
                  <a:pos x="19" y="109"/>
                </a:cxn>
                <a:cxn ang="0">
                  <a:pos x="23" y="97"/>
                </a:cxn>
                <a:cxn ang="0">
                  <a:pos x="23" y="82"/>
                </a:cxn>
                <a:cxn ang="0">
                  <a:pos x="26" y="67"/>
                </a:cxn>
                <a:cxn ang="0">
                  <a:pos x="23" y="52"/>
                </a:cxn>
                <a:cxn ang="0">
                  <a:pos x="23" y="41"/>
                </a:cxn>
                <a:cxn ang="0">
                  <a:pos x="19" y="34"/>
                </a:cxn>
                <a:cxn ang="0">
                  <a:pos x="19" y="26"/>
                </a:cxn>
                <a:cxn ang="0">
                  <a:pos x="15" y="19"/>
                </a:cxn>
                <a:cxn ang="0">
                  <a:pos x="11" y="15"/>
                </a:cxn>
                <a:cxn ang="0">
                  <a:pos x="4" y="7"/>
                </a:cxn>
                <a:cxn ang="0">
                  <a:pos x="0" y="4"/>
                </a:cxn>
              </a:cxnLst>
              <a:rect l="0" t="0" r="r" b="b"/>
              <a:pathLst>
                <a:path w="38" h="135">
                  <a:moveTo>
                    <a:pt x="0" y="4"/>
                  </a:moveTo>
                  <a:lnTo>
                    <a:pt x="0" y="0"/>
                  </a:lnTo>
                  <a:lnTo>
                    <a:pt x="8" y="7"/>
                  </a:lnTo>
                  <a:lnTo>
                    <a:pt x="19" y="11"/>
                  </a:lnTo>
                  <a:lnTo>
                    <a:pt x="26" y="22"/>
                  </a:lnTo>
                  <a:lnTo>
                    <a:pt x="34" y="37"/>
                  </a:lnTo>
                  <a:lnTo>
                    <a:pt x="38" y="52"/>
                  </a:lnTo>
                  <a:lnTo>
                    <a:pt x="38" y="67"/>
                  </a:lnTo>
                  <a:lnTo>
                    <a:pt x="38" y="82"/>
                  </a:lnTo>
                  <a:lnTo>
                    <a:pt x="34" y="94"/>
                  </a:lnTo>
                  <a:lnTo>
                    <a:pt x="26" y="109"/>
                  </a:lnTo>
                  <a:lnTo>
                    <a:pt x="19" y="120"/>
                  </a:lnTo>
                  <a:lnTo>
                    <a:pt x="11" y="127"/>
                  </a:lnTo>
                  <a:lnTo>
                    <a:pt x="0" y="135"/>
                  </a:lnTo>
                  <a:lnTo>
                    <a:pt x="0" y="131"/>
                  </a:lnTo>
                  <a:lnTo>
                    <a:pt x="8" y="124"/>
                  </a:lnTo>
                  <a:lnTo>
                    <a:pt x="15" y="116"/>
                  </a:lnTo>
                  <a:lnTo>
                    <a:pt x="19" y="109"/>
                  </a:lnTo>
                  <a:lnTo>
                    <a:pt x="23" y="97"/>
                  </a:lnTo>
                  <a:lnTo>
                    <a:pt x="23" y="82"/>
                  </a:lnTo>
                  <a:lnTo>
                    <a:pt x="26" y="67"/>
                  </a:lnTo>
                  <a:lnTo>
                    <a:pt x="23" y="52"/>
                  </a:lnTo>
                  <a:lnTo>
                    <a:pt x="23" y="41"/>
                  </a:lnTo>
                  <a:lnTo>
                    <a:pt x="19" y="34"/>
                  </a:lnTo>
                  <a:lnTo>
                    <a:pt x="19" y="26"/>
                  </a:lnTo>
                  <a:lnTo>
                    <a:pt x="15" y="19"/>
                  </a:lnTo>
                  <a:lnTo>
                    <a:pt x="11" y="15"/>
                  </a:lnTo>
                  <a:lnTo>
                    <a:pt x="4" y="7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65" name="Freeform 61"/>
            <p:cNvSpPr>
              <a:spLocks/>
            </p:cNvSpPr>
            <p:nvPr/>
          </p:nvSpPr>
          <p:spPr bwMode="auto">
            <a:xfrm>
              <a:off x="3332" y="2048"/>
              <a:ext cx="108" cy="1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86" y="75"/>
                </a:cxn>
                <a:cxn ang="0">
                  <a:pos x="86" y="15"/>
                </a:cxn>
                <a:cxn ang="0">
                  <a:pos x="86" y="7"/>
                </a:cxn>
                <a:cxn ang="0">
                  <a:pos x="86" y="3"/>
                </a:cxn>
                <a:cxn ang="0">
                  <a:pos x="82" y="0"/>
                </a:cxn>
                <a:cxn ang="0">
                  <a:pos x="78" y="0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108" y="0"/>
                </a:cxn>
                <a:cxn ang="0">
                  <a:pos x="108" y="0"/>
                </a:cxn>
                <a:cxn ang="0">
                  <a:pos x="105" y="0"/>
                </a:cxn>
                <a:cxn ang="0">
                  <a:pos x="101" y="0"/>
                </a:cxn>
                <a:cxn ang="0">
                  <a:pos x="97" y="3"/>
                </a:cxn>
                <a:cxn ang="0">
                  <a:pos x="93" y="7"/>
                </a:cxn>
                <a:cxn ang="0">
                  <a:pos x="93" y="15"/>
                </a:cxn>
                <a:cxn ang="0">
                  <a:pos x="93" y="101"/>
                </a:cxn>
                <a:cxn ang="0">
                  <a:pos x="90" y="101"/>
                </a:cxn>
                <a:cxn ang="0">
                  <a:pos x="26" y="22"/>
                </a:cxn>
                <a:cxn ang="0">
                  <a:pos x="26" y="82"/>
                </a:cxn>
                <a:cxn ang="0">
                  <a:pos x="26" y="90"/>
                </a:cxn>
                <a:cxn ang="0">
                  <a:pos x="26" y="93"/>
                </a:cxn>
                <a:cxn ang="0">
                  <a:pos x="30" y="97"/>
                </a:cxn>
                <a:cxn ang="0">
                  <a:pos x="37" y="97"/>
                </a:cxn>
                <a:cxn ang="0">
                  <a:pos x="41" y="97"/>
                </a:cxn>
                <a:cxn ang="0">
                  <a:pos x="41" y="97"/>
                </a:cxn>
                <a:cxn ang="0">
                  <a:pos x="3" y="97"/>
                </a:cxn>
                <a:cxn ang="0">
                  <a:pos x="3" y="97"/>
                </a:cxn>
                <a:cxn ang="0">
                  <a:pos x="7" y="97"/>
                </a:cxn>
                <a:cxn ang="0">
                  <a:pos x="15" y="97"/>
                </a:cxn>
                <a:cxn ang="0">
                  <a:pos x="18" y="93"/>
                </a:cxn>
                <a:cxn ang="0">
                  <a:pos x="18" y="90"/>
                </a:cxn>
                <a:cxn ang="0">
                  <a:pos x="18" y="82"/>
                </a:cxn>
                <a:cxn ang="0">
                  <a:pos x="18" y="15"/>
                </a:cxn>
                <a:cxn ang="0">
                  <a:pos x="15" y="7"/>
                </a:cxn>
                <a:cxn ang="0">
                  <a:pos x="11" y="7"/>
                </a:cxn>
                <a:cxn ang="0">
                  <a:pos x="11" y="3"/>
                </a:cxn>
                <a:cxn ang="0">
                  <a:pos x="7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08" h="101">
                  <a:moveTo>
                    <a:pt x="0" y="0"/>
                  </a:moveTo>
                  <a:lnTo>
                    <a:pt x="26" y="0"/>
                  </a:lnTo>
                  <a:lnTo>
                    <a:pt x="86" y="75"/>
                  </a:lnTo>
                  <a:lnTo>
                    <a:pt x="86" y="15"/>
                  </a:lnTo>
                  <a:lnTo>
                    <a:pt x="86" y="7"/>
                  </a:lnTo>
                  <a:lnTo>
                    <a:pt x="86" y="3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5" y="0"/>
                  </a:lnTo>
                  <a:lnTo>
                    <a:pt x="101" y="0"/>
                  </a:lnTo>
                  <a:lnTo>
                    <a:pt x="97" y="3"/>
                  </a:lnTo>
                  <a:lnTo>
                    <a:pt x="93" y="7"/>
                  </a:lnTo>
                  <a:lnTo>
                    <a:pt x="93" y="15"/>
                  </a:lnTo>
                  <a:lnTo>
                    <a:pt x="93" y="101"/>
                  </a:lnTo>
                  <a:lnTo>
                    <a:pt x="90" y="101"/>
                  </a:lnTo>
                  <a:lnTo>
                    <a:pt x="26" y="22"/>
                  </a:lnTo>
                  <a:lnTo>
                    <a:pt x="26" y="82"/>
                  </a:lnTo>
                  <a:lnTo>
                    <a:pt x="26" y="90"/>
                  </a:lnTo>
                  <a:lnTo>
                    <a:pt x="26" y="93"/>
                  </a:lnTo>
                  <a:lnTo>
                    <a:pt x="30" y="97"/>
                  </a:lnTo>
                  <a:lnTo>
                    <a:pt x="37" y="97"/>
                  </a:lnTo>
                  <a:lnTo>
                    <a:pt x="41" y="97"/>
                  </a:lnTo>
                  <a:lnTo>
                    <a:pt x="41" y="97"/>
                  </a:lnTo>
                  <a:lnTo>
                    <a:pt x="3" y="97"/>
                  </a:lnTo>
                  <a:lnTo>
                    <a:pt x="3" y="97"/>
                  </a:lnTo>
                  <a:lnTo>
                    <a:pt x="7" y="97"/>
                  </a:lnTo>
                  <a:lnTo>
                    <a:pt x="15" y="97"/>
                  </a:lnTo>
                  <a:lnTo>
                    <a:pt x="18" y="93"/>
                  </a:lnTo>
                  <a:lnTo>
                    <a:pt x="18" y="90"/>
                  </a:lnTo>
                  <a:lnTo>
                    <a:pt x="18" y="82"/>
                  </a:lnTo>
                  <a:lnTo>
                    <a:pt x="18" y="15"/>
                  </a:lnTo>
                  <a:lnTo>
                    <a:pt x="15" y="7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7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66" name="Freeform 62"/>
            <p:cNvSpPr>
              <a:spLocks noEditPoints="1"/>
            </p:cNvSpPr>
            <p:nvPr/>
          </p:nvSpPr>
          <p:spPr bwMode="auto">
            <a:xfrm>
              <a:off x="3444" y="2048"/>
              <a:ext cx="75" cy="97"/>
            </a:xfrm>
            <a:custGeom>
              <a:avLst/>
              <a:gdLst/>
              <a:ahLst/>
              <a:cxnLst>
                <a:cxn ang="0">
                  <a:pos x="26" y="52"/>
                </a:cxn>
                <a:cxn ang="0">
                  <a:pos x="26" y="82"/>
                </a:cxn>
                <a:cxn ang="0">
                  <a:pos x="26" y="90"/>
                </a:cxn>
                <a:cxn ang="0">
                  <a:pos x="30" y="93"/>
                </a:cxn>
                <a:cxn ang="0">
                  <a:pos x="34" y="97"/>
                </a:cxn>
                <a:cxn ang="0">
                  <a:pos x="38" y="97"/>
                </a:cxn>
                <a:cxn ang="0">
                  <a:pos x="41" y="97"/>
                </a:cxn>
                <a:cxn ang="0">
                  <a:pos x="41" y="97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4" y="97"/>
                </a:cxn>
                <a:cxn ang="0">
                  <a:pos x="8" y="97"/>
                </a:cxn>
                <a:cxn ang="0">
                  <a:pos x="11" y="93"/>
                </a:cxn>
                <a:cxn ang="0">
                  <a:pos x="11" y="90"/>
                </a:cxn>
                <a:cxn ang="0">
                  <a:pos x="11" y="82"/>
                </a:cxn>
                <a:cxn ang="0">
                  <a:pos x="11" y="15"/>
                </a:cxn>
                <a:cxn ang="0">
                  <a:pos x="11" y="7"/>
                </a:cxn>
                <a:cxn ang="0">
                  <a:pos x="11" y="3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6" y="3"/>
                </a:cxn>
                <a:cxn ang="0">
                  <a:pos x="64" y="3"/>
                </a:cxn>
                <a:cxn ang="0">
                  <a:pos x="71" y="11"/>
                </a:cxn>
                <a:cxn ang="0">
                  <a:pos x="75" y="18"/>
                </a:cxn>
                <a:cxn ang="0">
                  <a:pos x="75" y="26"/>
                </a:cxn>
                <a:cxn ang="0">
                  <a:pos x="75" y="37"/>
                </a:cxn>
                <a:cxn ang="0">
                  <a:pos x="68" y="45"/>
                </a:cxn>
                <a:cxn ang="0">
                  <a:pos x="56" y="52"/>
                </a:cxn>
                <a:cxn ang="0">
                  <a:pos x="45" y="52"/>
                </a:cxn>
                <a:cxn ang="0">
                  <a:pos x="41" y="52"/>
                </a:cxn>
                <a:cxn ang="0">
                  <a:pos x="38" y="52"/>
                </a:cxn>
                <a:cxn ang="0">
                  <a:pos x="30" y="52"/>
                </a:cxn>
                <a:cxn ang="0">
                  <a:pos x="26" y="52"/>
                </a:cxn>
                <a:cxn ang="0">
                  <a:pos x="26" y="48"/>
                </a:cxn>
                <a:cxn ang="0">
                  <a:pos x="30" y="48"/>
                </a:cxn>
                <a:cxn ang="0">
                  <a:pos x="34" y="48"/>
                </a:cxn>
                <a:cxn ang="0">
                  <a:pos x="38" y="48"/>
                </a:cxn>
                <a:cxn ang="0">
                  <a:pos x="38" y="48"/>
                </a:cxn>
                <a:cxn ang="0">
                  <a:pos x="45" y="48"/>
                </a:cxn>
                <a:cxn ang="0">
                  <a:pos x="53" y="41"/>
                </a:cxn>
                <a:cxn ang="0">
                  <a:pos x="56" y="37"/>
                </a:cxn>
                <a:cxn ang="0">
                  <a:pos x="60" y="26"/>
                </a:cxn>
                <a:cxn ang="0">
                  <a:pos x="56" y="22"/>
                </a:cxn>
                <a:cxn ang="0">
                  <a:pos x="56" y="15"/>
                </a:cxn>
                <a:cxn ang="0">
                  <a:pos x="53" y="11"/>
                </a:cxn>
                <a:cxn ang="0">
                  <a:pos x="49" y="7"/>
                </a:cxn>
                <a:cxn ang="0">
                  <a:pos x="41" y="3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26" y="3"/>
                </a:cxn>
                <a:cxn ang="0">
                  <a:pos x="26" y="48"/>
                </a:cxn>
              </a:cxnLst>
              <a:rect l="0" t="0" r="r" b="b"/>
              <a:pathLst>
                <a:path w="75" h="97">
                  <a:moveTo>
                    <a:pt x="26" y="52"/>
                  </a:moveTo>
                  <a:lnTo>
                    <a:pt x="26" y="82"/>
                  </a:lnTo>
                  <a:lnTo>
                    <a:pt x="26" y="90"/>
                  </a:lnTo>
                  <a:lnTo>
                    <a:pt x="30" y="93"/>
                  </a:lnTo>
                  <a:lnTo>
                    <a:pt x="34" y="97"/>
                  </a:lnTo>
                  <a:lnTo>
                    <a:pt x="38" y="97"/>
                  </a:lnTo>
                  <a:lnTo>
                    <a:pt x="41" y="97"/>
                  </a:lnTo>
                  <a:lnTo>
                    <a:pt x="41" y="97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4" y="97"/>
                  </a:lnTo>
                  <a:lnTo>
                    <a:pt x="8" y="97"/>
                  </a:lnTo>
                  <a:lnTo>
                    <a:pt x="11" y="93"/>
                  </a:lnTo>
                  <a:lnTo>
                    <a:pt x="11" y="90"/>
                  </a:lnTo>
                  <a:lnTo>
                    <a:pt x="11" y="82"/>
                  </a:lnTo>
                  <a:lnTo>
                    <a:pt x="11" y="15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1" y="11"/>
                  </a:lnTo>
                  <a:lnTo>
                    <a:pt x="75" y="18"/>
                  </a:lnTo>
                  <a:lnTo>
                    <a:pt x="75" y="26"/>
                  </a:lnTo>
                  <a:lnTo>
                    <a:pt x="75" y="37"/>
                  </a:lnTo>
                  <a:lnTo>
                    <a:pt x="68" y="45"/>
                  </a:lnTo>
                  <a:lnTo>
                    <a:pt x="56" y="52"/>
                  </a:lnTo>
                  <a:lnTo>
                    <a:pt x="45" y="52"/>
                  </a:lnTo>
                  <a:lnTo>
                    <a:pt x="41" y="52"/>
                  </a:lnTo>
                  <a:lnTo>
                    <a:pt x="38" y="52"/>
                  </a:lnTo>
                  <a:lnTo>
                    <a:pt x="30" y="52"/>
                  </a:lnTo>
                  <a:lnTo>
                    <a:pt x="26" y="52"/>
                  </a:lnTo>
                  <a:close/>
                  <a:moveTo>
                    <a:pt x="26" y="48"/>
                  </a:moveTo>
                  <a:lnTo>
                    <a:pt x="30" y="48"/>
                  </a:lnTo>
                  <a:lnTo>
                    <a:pt x="34" y="48"/>
                  </a:lnTo>
                  <a:lnTo>
                    <a:pt x="38" y="48"/>
                  </a:lnTo>
                  <a:lnTo>
                    <a:pt x="38" y="48"/>
                  </a:lnTo>
                  <a:lnTo>
                    <a:pt x="45" y="48"/>
                  </a:lnTo>
                  <a:lnTo>
                    <a:pt x="53" y="41"/>
                  </a:lnTo>
                  <a:lnTo>
                    <a:pt x="56" y="37"/>
                  </a:lnTo>
                  <a:lnTo>
                    <a:pt x="60" y="26"/>
                  </a:lnTo>
                  <a:lnTo>
                    <a:pt x="56" y="22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1" y="3"/>
                  </a:lnTo>
                  <a:lnTo>
                    <a:pt x="38" y="3"/>
                  </a:lnTo>
                  <a:lnTo>
                    <a:pt x="34" y="3"/>
                  </a:lnTo>
                  <a:lnTo>
                    <a:pt x="26" y="3"/>
                  </a:lnTo>
                  <a:lnTo>
                    <a:pt x="26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67" name="Freeform 63"/>
            <p:cNvSpPr>
              <a:spLocks/>
            </p:cNvSpPr>
            <p:nvPr/>
          </p:nvSpPr>
          <p:spPr bwMode="auto">
            <a:xfrm>
              <a:off x="3530" y="2044"/>
              <a:ext cx="42" cy="135"/>
            </a:xfrm>
            <a:custGeom>
              <a:avLst/>
              <a:gdLst/>
              <a:ahLst/>
              <a:cxnLst>
                <a:cxn ang="0">
                  <a:pos x="42" y="131"/>
                </a:cxn>
                <a:cxn ang="0">
                  <a:pos x="42" y="135"/>
                </a:cxn>
                <a:cxn ang="0">
                  <a:pos x="30" y="127"/>
                </a:cxn>
                <a:cxn ang="0">
                  <a:pos x="23" y="120"/>
                </a:cxn>
                <a:cxn ang="0">
                  <a:pos x="12" y="109"/>
                </a:cxn>
                <a:cxn ang="0">
                  <a:pos x="8" y="97"/>
                </a:cxn>
                <a:cxn ang="0">
                  <a:pos x="0" y="82"/>
                </a:cxn>
                <a:cxn ang="0">
                  <a:pos x="0" y="67"/>
                </a:cxn>
                <a:cxn ang="0">
                  <a:pos x="0" y="52"/>
                </a:cxn>
                <a:cxn ang="0">
                  <a:pos x="4" y="37"/>
                </a:cxn>
                <a:cxn ang="0">
                  <a:pos x="12" y="26"/>
                </a:cxn>
                <a:cxn ang="0">
                  <a:pos x="19" y="15"/>
                </a:cxn>
                <a:cxn ang="0">
                  <a:pos x="30" y="7"/>
                </a:cxn>
                <a:cxn ang="0">
                  <a:pos x="42" y="0"/>
                </a:cxn>
                <a:cxn ang="0">
                  <a:pos x="42" y="4"/>
                </a:cxn>
                <a:cxn ang="0">
                  <a:pos x="34" y="7"/>
                </a:cxn>
                <a:cxn ang="0">
                  <a:pos x="27" y="15"/>
                </a:cxn>
                <a:cxn ang="0">
                  <a:pos x="23" y="26"/>
                </a:cxn>
                <a:cxn ang="0">
                  <a:pos x="19" y="37"/>
                </a:cxn>
                <a:cxn ang="0">
                  <a:pos x="15" y="52"/>
                </a:cxn>
                <a:cxn ang="0">
                  <a:pos x="15" y="64"/>
                </a:cxn>
                <a:cxn ang="0">
                  <a:pos x="15" y="79"/>
                </a:cxn>
                <a:cxn ang="0">
                  <a:pos x="15" y="94"/>
                </a:cxn>
                <a:cxn ang="0">
                  <a:pos x="19" y="101"/>
                </a:cxn>
                <a:cxn ang="0">
                  <a:pos x="23" y="109"/>
                </a:cxn>
                <a:cxn ang="0">
                  <a:pos x="27" y="116"/>
                </a:cxn>
                <a:cxn ang="0">
                  <a:pos x="30" y="120"/>
                </a:cxn>
                <a:cxn ang="0">
                  <a:pos x="34" y="127"/>
                </a:cxn>
                <a:cxn ang="0">
                  <a:pos x="42" y="131"/>
                </a:cxn>
              </a:cxnLst>
              <a:rect l="0" t="0" r="r" b="b"/>
              <a:pathLst>
                <a:path w="42" h="135">
                  <a:moveTo>
                    <a:pt x="42" y="131"/>
                  </a:moveTo>
                  <a:lnTo>
                    <a:pt x="42" y="135"/>
                  </a:lnTo>
                  <a:lnTo>
                    <a:pt x="30" y="127"/>
                  </a:lnTo>
                  <a:lnTo>
                    <a:pt x="23" y="120"/>
                  </a:lnTo>
                  <a:lnTo>
                    <a:pt x="12" y="109"/>
                  </a:lnTo>
                  <a:lnTo>
                    <a:pt x="8" y="97"/>
                  </a:lnTo>
                  <a:lnTo>
                    <a:pt x="0" y="82"/>
                  </a:lnTo>
                  <a:lnTo>
                    <a:pt x="0" y="67"/>
                  </a:lnTo>
                  <a:lnTo>
                    <a:pt x="0" y="52"/>
                  </a:lnTo>
                  <a:lnTo>
                    <a:pt x="4" y="37"/>
                  </a:lnTo>
                  <a:lnTo>
                    <a:pt x="12" y="26"/>
                  </a:lnTo>
                  <a:lnTo>
                    <a:pt x="19" y="15"/>
                  </a:lnTo>
                  <a:lnTo>
                    <a:pt x="30" y="7"/>
                  </a:lnTo>
                  <a:lnTo>
                    <a:pt x="42" y="0"/>
                  </a:lnTo>
                  <a:lnTo>
                    <a:pt x="42" y="4"/>
                  </a:lnTo>
                  <a:lnTo>
                    <a:pt x="34" y="7"/>
                  </a:lnTo>
                  <a:lnTo>
                    <a:pt x="27" y="15"/>
                  </a:lnTo>
                  <a:lnTo>
                    <a:pt x="23" y="26"/>
                  </a:lnTo>
                  <a:lnTo>
                    <a:pt x="19" y="37"/>
                  </a:lnTo>
                  <a:lnTo>
                    <a:pt x="15" y="52"/>
                  </a:lnTo>
                  <a:lnTo>
                    <a:pt x="15" y="64"/>
                  </a:lnTo>
                  <a:lnTo>
                    <a:pt x="15" y="79"/>
                  </a:lnTo>
                  <a:lnTo>
                    <a:pt x="15" y="94"/>
                  </a:lnTo>
                  <a:lnTo>
                    <a:pt x="19" y="101"/>
                  </a:lnTo>
                  <a:lnTo>
                    <a:pt x="23" y="109"/>
                  </a:lnTo>
                  <a:lnTo>
                    <a:pt x="27" y="116"/>
                  </a:lnTo>
                  <a:lnTo>
                    <a:pt x="30" y="120"/>
                  </a:lnTo>
                  <a:lnTo>
                    <a:pt x="34" y="127"/>
                  </a:lnTo>
                  <a:lnTo>
                    <a:pt x="42" y="1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68" name="Freeform 64"/>
            <p:cNvSpPr>
              <a:spLocks/>
            </p:cNvSpPr>
            <p:nvPr/>
          </p:nvSpPr>
          <p:spPr bwMode="auto">
            <a:xfrm>
              <a:off x="3583" y="2078"/>
              <a:ext cx="45" cy="71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41" y="22"/>
                </a:cxn>
                <a:cxn ang="0">
                  <a:pos x="37" y="22"/>
                </a:cxn>
                <a:cxn ang="0">
                  <a:pos x="34" y="15"/>
                </a:cxn>
                <a:cxn ang="0">
                  <a:pos x="30" y="7"/>
                </a:cxn>
                <a:cxn ang="0">
                  <a:pos x="26" y="7"/>
                </a:cxn>
                <a:cxn ang="0">
                  <a:pos x="19" y="3"/>
                </a:cxn>
                <a:cxn ang="0">
                  <a:pos x="15" y="7"/>
                </a:cxn>
                <a:cxn ang="0">
                  <a:pos x="11" y="7"/>
                </a:cxn>
                <a:cxn ang="0">
                  <a:pos x="11" y="11"/>
                </a:cxn>
                <a:cxn ang="0">
                  <a:pos x="7" y="15"/>
                </a:cxn>
                <a:cxn ang="0">
                  <a:pos x="7" y="18"/>
                </a:cxn>
                <a:cxn ang="0">
                  <a:pos x="11" y="18"/>
                </a:cxn>
                <a:cxn ang="0">
                  <a:pos x="15" y="22"/>
                </a:cxn>
                <a:cxn ang="0">
                  <a:pos x="19" y="26"/>
                </a:cxn>
                <a:cxn ang="0">
                  <a:pos x="30" y="30"/>
                </a:cxn>
                <a:cxn ang="0">
                  <a:pos x="37" y="37"/>
                </a:cxn>
                <a:cxn ang="0">
                  <a:pos x="41" y="45"/>
                </a:cxn>
                <a:cxn ang="0">
                  <a:pos x="45" y="48"/>
                </a:cxn>
                <a:cxn ang="0">
                  <a:pos x="41" y="60"/>
                </a:cxn>
                <a:cxn ang="0">
                  <a:pos x="37" y="63"/>
                </a:cxn>
                <a:cxn ang="0">
                  <a:pos x="30" y="67"/>
                </a:cxn>
                <a:cxn ang="0">
                  <a:pos x="22" y="71"/>
                </a:cxn>
                <a:cxn ang="0">
                  <a:pos x="15" y="71"/>
                </a:cxn>
                <a:cxn ang="0">
                  <a:pos x="7" y="67"/>
                </a:cxn>
                <a:cxn ang="0">
                  <a:pos x="4" y="67"/>
                </a:cxn>
                <a:cxn ang="0">
                  <a:pos x="4" y="67"/>
                </a:cxn>
                <a:cxn ang="0">
                  <a:pos x="4" y="67"/>
                </a:cxn>
                <a:cxn ang="0">
                  <a:pos x="0" y="71"/>
                </a:cxn>
                <a:cxn ang="0">
                  <a:pos x="0" y="71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4" y="56"/>
                </a:cxn>
                <a:cxn ang="0">
                  <a:pos x="7" y="60"/>
                </a:cxn>
                <a:cxn ang="0">
                  <a:pos x="15" y="63"/>
                </a:cxn>
                <a:cxn ang="0">
                  <a:pos x="22" y="67"/>
                </a:cxn>
                <a:cxn ang="0">
                  <a:pos x="26" y="63"/>
                </a:cxn>
                <a:cxn ang="0">
                  <a:pos x="30" y="63"/>
                </a:cxn>
                <a:cxn ang="0">
                  <a:pos x="34" y="60"/>
                </a:cxn>
                <a:cxn ang="0">
                  <a:pos x="34" y="56"/>
                </a:cxn>
                <a:cxn ang="0">
                  <a:pos x="34" y="52"/>
                </a:cxn>
                <a:cxn ang="0">
                  <a:pos x="30" y="48"/>
                </a:cxn>
                <a:cxn ang="0">
                  <a:pos x="26" y="45"/>
                </a:cxn>
                <a:cxn ang="0">
                  <a:pos x="15" y="37"/>
                </a:cxn>
                <a:cxn ang="0">
                  <a:pos x="7" y="33"/>
                </a:cxn>
                <a:cxn ang="0">
                  <a:pos x="4" y="30"/>
                </a:cxn>
                <a:cxn ang="0">
                  <a:pos x="0" y="26"/>
                </a:cxn>
                <a:cxn ang="0">
                  <a:pos x="0" y="18"/>
                </a:cxn>
                <a:cxn ang="0">
                  <a:pos x="0" y="11"/>
                </a:cxn>
                <a:cxn ang="0">
                  <a:pos x="4" y="7"/>
                </a:cxn>
                <a:cxn ang="0">
                  <a:pos x="11" y="0"/>
                </a:cxn>
                <a:cxn ang="0">
                  <a:pos x="19" y="0"/>
                </a:cxn>
                <a:cxn ang="0">
                  <a:pos x="26" y="0"/>
                </a:cxn>
                <a:cxn ang="0">
                  <a:pos x="30" y="3"/>
                </a:cxn>
                <a:cxn ang="0">
                  <a:pos x="34" y="3"/>
                </a:cxn>
                <a:cxn ang="0">
                  <a:pos x="34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7" y="0"/>
                </a:cxn>
                <a:cxn ang="0">
                  <a:pos x="41" y="0"/>
                </a:cxn>
              </a:cxnLst>
              <a:rect l="0" t="0" r="r" b="b"/>
              <a:pathLst>
                <a:path w="45" h="71">
                  <a:moveTo>
                    <a:pt x="41" y="0"/>
                  </a:moveTo>
                  <a:lnTo>
                    <a:pt x="41" y="22"/>
                  </a:lnTo>
                  <a:lnTo>
                    <a:pt x="37" y="22"/>
                  </a:lnTo>
                  <a:lnTo>
                    <a:pt x="34" y="15"/>
                  </a:lnTo>
                  <a:lnTo>
                    <a:pt x="30" y="7"/>
                  </a:lnTo>
                  <a:lnTo>
                    <a:pt x="26" y="7"/>
                  </a:lnTo>
                  <a:lnTo>
                    <a:pt x="19" y="3"/>
                  </a:lnTo>
                  <a:lnTo>
                    <a:pt x="15" y="7"/>
                  </a:lnTo>
                  <a:lnTo>
                    <a:pt x="11" y="7"/>
                  </a:lnTo>
                  <a:lnTo>
                    <a:pt x="11" y="11"/>
                  </a:lnTo>
                  <a:lnTo>
                    <a:pt x="7" y="15"/>
                  </a:lnTo>
                  <a:lnTo>
                    <a:pt x="7" y="18"/>
                  </a:lnTo>
                  <a:lnTo>
                    <a:pt x="11" y="18"/>
                  </a:lnTo>
                  <a:lnTo>
                    <a:pt x="15" y="22"/>
                  </a:lnTo>
                  <a:lnTo>
                    <a:pt x="19" y="26"/>
                  </a:lnTo>
                  <a:lnTo>
                    <a:pt x="30" y="30"/>
                  </a:lnTo>
                  <a:lnTo>
                    <a:pt x="37" y="37"/>
                  </a:lnTo>
                  <a:lnTo>
                    <a:pt x="41" y="45"/>
                  </a:lnTo>
                  <a:lnTo>
                    <a:pt x="45" y="48"/>
                  </a:lnTo>
                  <a:lnTo>
                    <a:pt x="41" y="60"/>
                  </a:lnTo>
                  <a:lnTo>
                    <a:pt x="37" y="63"/>
                  </a:lnTo>
                  <a:lnTo>
                    <a:pt x="30" y="67"/>
                  </a:lnTo>
                  <a:lnTo>
                    <a:pt x="22" y="71"/>
                  </a:lnTo>
                  <a:lnTo>
                    <a:pt x="15" y="71"/>
                  </a:lnTo>
                  <a:lnTo>
                    <a:pt x="7" y="67"/>
                  </a:lnTo>
                  <a:lnTo>
                    <a:pt x="4" y="67"/>
                  </a:lnTo>
                  <a:lnTo>
                    <a:pt x="4" y="67"/>
                  </a:lnTo>
                  <a:lnTo>
                    <a:pt x="4" y="67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4" y="56"/>
                  </a:lnTo>
                  <a:lnTo>
                    <a:pt x="7" y="60"/>
                  </a:lnTo>
                  <a:lnTo>
                    <a:pt x="15" y="63"/>
                  </a:lnTo>
                  <a:lnTo>
                    <a:pt x="22" y="67"/>
                  </a:lnTo>
                  <a:lnTo>
                    <a:pt x="26" y="63"/>
                  </a:lnTo>
                  <a:lnTo>
                    <a:pt x="30" y="63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34" y="52"/>
                  </a:lnTo>
                  <a:lnTo>
                    <a:pt x="30" y="48"/>
                  </a:lnTo>
                  <a:lnTo>
                    <a:pt x="26" y="45"/>
                  </a:lnTo>
                  <a:lnTo>
                    <a:pt x="15" y="37"/>
                  </a:lnTo>
                  <a:lnTo>
                    <a:pt x="7" y="33"/>
                  </a:lnTo>
                  <a:lnTo>
                    <a:pt x="4" y="30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4" y="7"/>
                  </a:lnTo>
                  <a:lnTo>
                    <a:pt x="11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0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69" name="Freeform 65"/>
            <p:cNvSpPr>
              <a:spLocks noEditPoints="1"/>
            </p:cNvSpPr>
            <p:nvPr/>
          </p:nvSpPr>
          <p:spPr bwMode="auto">
            <a:xfrm>
              <a:off x="3635" y="2078"/>
              <a:ext cx="64" cy="71"/>
            </a:xfrm>
            <a:custGeom>
              <a:avLst/>
              <a:gdLst/>
              <a:ahLst/>
              <a:cxnLst>
                <a:cxn ang="0">
                  <a:pos x="31" y="63"/>
                </a:cxn>
                <a:cxn ang="0">
                  <a:pos x="23" y="71"/>
                </a:cxn>
                <a:cxn ang="0">
                  <a:pos x="12" y="71"/>
                </a:cxn>
                <a:cxn ang="0">
                  <a:pos x="4" y="60"/>
                </a:cxn>
                <a:cxn ang="0">
                  <a:pos x="4" y="48"/>
                </a:cxn>
                <a:cxn ang="0">
                  <a:pos x="8" y="41"/>
                </a:cxn>
                <a:cxn ang="0">
                  <a:pos x="23" y="30"/>
                </a:cxn>
                <a:cxn ang="0">
                  <a:pos x="38" y="22"/>
                </a:cxn>
                <a:cxn ang="0">
                  <a:pos x="38" y="7"/>
                </a:cxn>
                <a:cxn ang="0">
                  <a:pos x="27" y="3"/>
                </a:cxn>
                <a:cxn ang="0">
                  <a:pos x="19" y="7"/>
                </a:cxn>
                <a:cxn ang="0">
                  <a:pos x="19" y="15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8" y="26"/>
                </a:cxn>
                <a:cxn ang="0">
                  <a:pos x="4" y="22"/>
                </a:cxn>
                <a:cxn ang="0">
                  <a:pos x="8" y="11"/>
                </a:cxn>
                <a:cxn ang="0">
                  <a:pos x="19" y="0"/>
                </a:cxn>
                <a:cxn ang="0">
                  <a:pos x="38" y="0"/>
                </a:cxn>
                <a:cxn ang="0">
                  <a:pos x="49" y="7"/>
                </a:cxn>
                <a:cxn ang="0">
                  <a:pos x="53" y="15"/>
                </a:cxn>
                <a:cxn ang="0">
                  <a:pos x="53" y="45"/>
                </a:cxn>
                <a:cxn ang="0">
                  <a:pos x="53" y="56"/>
                </a:cxn>
                <a:cxn ang="0">
                  <a:pos x="53" y="60"/>
                </a:cxn>
                <a:cxn ang="0">
                  <a:pos x="57" y="60"/>
                </a:cxn>
                <a:cxn ang="0">
                  <a:pos x="57" y="60"/>
                </a:cxn>
                <a:cxn ang="0">
                  <a:pos x="64" y="56"/>
                </a:cxn>
                <a:cxn ang="0">
                  <a:pos x="57" y="67"/>
                </a:cxn>
                <a:cxn ang="0">
                  <a:pos x="46" y="71"/>
                </a:cxn>
                <a:cxn ang="0">
                  <a:pos x="42" y="63"/>
                </a:cxn>
                <a:cxn ang="0">
                  <a:pos x="38" y="56"/>
                </a:cxn>
                <a:cxn ang="0">
                  <a:pos x="31" y="33"/>
                </a:cxn>
                <a:cxn ang="0">
                  <a:pos x="19" y="37"/>
                </a:cxn>
                <a:cxn ang="0">
                  <a:pos x="16" y="45"/>
                </a:cxn>
                <a:cxn ang="0">
                  <a:pos x="16" y="52"/>
                </a:cxn>
                <a:cxn ang="0">
                  <a:pos x="19" y="60"/>
                </a:cxn>
                <a:cxn ang="0">
                  <a:pos x="31" y="60"/>
                </a:cxn>
              </a:cxnLst>
              <a:rect l="0" t="0" r="r" b="b"/>
              <a:pathLst>
                <a:path w="64" h="71">
                  <a:moveTo>
                    <a:pt x="38" y="60"/>
                  </a:moveTo>
                  <a:lnTo>
                    <a:pt x="31" y="63"/>
                  </a:lnTo>
                  <a:lnTo>
                    <a:pt x="27" y="67"/>
                  </a:lnTo>
                  <a:lnTo>
                    <a:pt x="23" y="71"/>
                  </a:lnTo>
                  <a:lnTo>
                    <a:pt x="19" y="71"/>
                  </a:lnTo>
                  <a:lnTo>
                    <a:pt x="12" y="71"/>
                  </a:lnTo>
                  <a:lnTo>
                    <a:pt x="8" y="67"/>
                  </a:lnTo>
                  <a:lnTo>
                    <a:pt x="4" y="60"/>
                  </a:lnTo>
                  <a:lnTo>
                    <a:pt x="0" y="52"/>
                  </a:lnTo>
                  <a:lnTo>
                    <a:pt x="4" y="48"/>
                  </a:lnTo>
                  <a:lnTo>
                    <a:pt x="4" y="45"/>
                  </a:lnTo>
                  <a:lnTo>
                    <a:pt x="8" y="41"/>
                  </a:lnTo>
                  <a:lnTo>
                    <a:pt x="16" y="37"/>
                  </a:lnTo>
                  <a:lnTo>
                    <a:pt x="23" y="30"/>
                  </a:lnTo>
                  <a:lnTo>
                    <a:pt x="38" y="26"/>
                  </a:lnTo>
                  <a:lnTo>
                    <a:pt x="38" y="22"/>
                  </a:lnTo>
                  <a:lnTo>
                    <a:pt x="38" y="15"/>
                  </a:lnTo>
                  <a:lnTo>
                    <a:pt x="38" y="7"/>
                  </a:lnTo>
                  <a:lnTo>
                    <a:pt x="34" y="7"/>
                  </a:lnTo>
                  <a:lnTo>
                    <a:pt x="27" y="3"/>
                  </a:lnTo>
                  <a:lnTo>
                    <a:pt x="23" y="7"/>
                  </a:lnTo>
                  <a:lnTo>
                    <a:pt x="19" y="7"/>
                  </a:lnTo>
                  <a:lnTo>
                    <a:pt x="19" y="11"/>
                  </a:lnTo>
                  <a:lnTo>
                    <a:pt x="19" y="15"/>
                  </a:lnTo>
                  <a:lnTo>
                    <a:pt x="19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8" y="22"/>
                  </a:lnTo>
                  <a:lnTo>
                    <a:pt x="4" y="22"/>
                  </a:lnTo>
                  <a:lnTo>
                    <a:pt x="4" y="18"/>
                  </a:lnTo>
                  <a:lnTo>
                    <a:pt x="8" y="11"/>
                  </a:lnTo>
                  <a:lnTo>
                    <a:pt x="12" y="7"/>
                  </a:lnTo>
                  <a:lnTo>
                    <a:pt x="19" y="0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6" y="3"/>
                  </a:lnTo>
                  <a:lnTo>
                    <a:pt x="49" y="7"/>
                  </a:lnTo>
                  <a:lnTo>
                    <a:pt x="49" y="11"/>
                  </a:lnTo>
                  <a:lnTo>
                    <a:pt x="53" y="15"/>
                  </a:lnTo>
                  <a:lnTo>
                    <a:pt x="53" y="22"/>
                  </a:lnTo>
                  <a:lnTo>
                    <a:pt x="53" y="45"/>
                  </a:lnTo>
                  <a:lnTo>
                    <a:pt x="53" y="52"/>
                  </a:lnTo>
                  <a:lnTo>
                    <a:pt x="53" y="56"/>
                  </a:lnTo>
                  <a:lnTo>
                    <a:pt x="53" y="60"/>
                  </a:lnTo>
                  <a:lnTo>
                    <a:pt x="53" y="60"/>
                  </a:lnTo>
                  <a:lnTo>
                    <a:pt x="53" y="60"/>
                  </a:lnTo>
                  <a:lnTo>
                    <a:pt x="57" y="60"/>
                  </a:lnTo>
                  <a:lnTo>
                    <a:pt x="57" y="60"/>
                  </a:lnTo>
                  <a:lnTo>
                    <a:pt x="57" y="60"/>
                  </a:lnTo>
                  <a:lnTo>
                    <a:pt x="61" y="60"/>
                  </a:lnTo>
                  <a:lnTo>
                    <a:pt x="64" y="56"/>
                  </a:lnTo>
                  <a:lnTo>
                    <a:pt x="64" y="60"/>
                  </a:lnTo>
                  <a:lnTo>
                    <a:pt x="57" y="67"/>
                  </a:lnTo>
                  <a:lnTo>
                    <a:pt x="46" y="71"/>
                  </a:lnTo>
                  <a:lnTo>
                    <a:pt x="46" y="71"/>
                  </a:lnTo>
                  <a:lnTo>
                    <a:pt x="42" y="67"/>
                  </a:lnTo>
                  <a:lnTo>
                    <a:pt x="42" y="63"/>
                  </a:lnTo>
                  <a:lnTo>
                    <a:pt x="38" y="60"/>
                  </a:lnTo>
                  <a:close/>
                  <a:moveTo>
                    <a:pt x="38" y="56"/>
                  </a:moveTo>
                  <a:lnTo>
                    <a:pt x="38" y="30"/>
                  </a:lnTo>
                  <a:lnTo>
                    <a:pt x="31" y="33"/>
                  </a:lnTo>
                  <a:lnTo>
                    <a:pt x="27" y="37"/>
                  </a:lnTo>
                  <a:lnTo>
                    <a:pt x="19" y="37"/>
                  </a:lnTo>
                  <a:lnTo>
                    <a:pt x="16" y="41"/>
                  </a:lnTo>
                  <a:lnTo>
                    <a:pt x="16" y="45"/>
                  </a:lnTo>
                  <a:lnTo>
                    <a:pt x="16" y="48"/>
                  </a:lnTo>
                  <a:lnTo>
                    <a:pt x="16" y="52"/>
                  </a:lnTo>
                  <a:lnTo>
                    <a:pt x="19" y="56"/>
                  </a:lnTo>
                  <a:lnTo>
                    <a:pt x="19" y="60"/>
                  </a:lnTo>
                  <a:lnTo>
                    <a:pt x="23" y="60"/>
                  </a:lnTo>
                  <a:lnTo>
                    <a:pt x="31" y="60"/>
                  </a:lnTo>
                  <a:lnTo>
                    <a:pt x="38" y="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70" name="Freeform 66"/>
            <p:cNvSpPr>
              <a:spLocks/>
            </p:cNvSpPr>
            <p:nvPr/>
          </p:nvSpPr>
          <p:spPr bwMode="auto">
            <a:xfrm>
              <a:off x="3703" y="2078"/>
              <a:ext cx="56" cy="71"/>
            </a:xfrm>
            <a:custGeom>
              <a:avLst/>
              <a:gdLst/>
              <a:ahLst/>
              <a:cxnLst>
                <a:cxn ang="0">
                  <a:pos x="56" y="41"/>
                </a:cxn>
                <a:cxn ang="0">
                  <a:pos x="53" y="56"/>
                </a:cxn>
                <a:cxn ang="0">
                  <a:pos x="45" y="63"/>
                </a:cxn>
                <a:cxn ang="0">
                  <a:pos x="38" y="67"/>
                </a:cxn>
                <a:cxn ang="0">
                  <a:pos x="30" y="71"/>
                </a:cxn>
                <a:cxn ang="0">
                  <a:pos x="19" y="67"/>
                </a:cxn>
                <a:cxn ang="0">
                  <a:pos x="11" y="60"/>
                </a:cxn>
                <a:cxn ang="0">
                  <a:pos x="4" y="52"/>
                </a:cxn>
                <a:cxn ang="0">
                  <a:pos x="4" y="45"/>
                </a:cxn>
                <a:cxn ang="0">
                  <a:pos x="0" y="33"/>
                </a:cxn>
                <a:cxn ang="0">
                  <a:pos x="4" y="26"/>
                </a:cxn>
                <a:cxn ang="0">
                  <a:pos x="4" y="18"/>
                </a:cxn>
                <a:cxn ang="0">
                  <a:pos x="11" y="11"/>
                </a:cxn>
                <a:cxn ang="0">
                  <a:pos x="19" y="3"/>
                </a:cxn>
                <a:cxn ang="0">
                  <a:pos x="34" y="0"/>
                </a:cxn>
                <a:cxn ang="0">
                  <a:pos x="41" y="0"/>
                </a:cxn>
                <a:cxn ang="0">
                  <a:pos x="49" y="3"/>
                </a:cxn>
                <a:cxn ang="0">
                  <a:pos x="53" y="11"/>
                </a:cxn>
                <a:cxn ang="0">
                  <a:pos x="53" y="15"/>
                </a:cxn>
                <a:cxn ang="0">
                  <a:pos x="53" y="18"/>
                </a:cxn>
                <a:cxn ang="0">
                  <a:pos x="53" y="18"/>
                </a:cxn>
                <a:cxn ang="0">
                  <a:pos x="49" y="22"/>
                </a:cxn>
                <a:cxn ang="0">
                  <a:pos x="49" y="22"/>
                </a:cxn>
                <a:cxn ang="0">
                  <a:pos x="45" y="22"/>
                </a:cxn>
                <a:cxn ang="0">
                  <a:pos x="41" y="18"/>
                </a:cxn>
                <a:cxn ang="0">
                  <a:pos x="41" y="18"/>
                </a:cxn>
                <a:cxn ang="0">
                  <a:pos x="41" y="15"/>
                </a:cxn>
                <a:cxn ang="0">
                  <a:pos x="38" y="11"/>
                </a:cxn>
                <a:cxn ang="0">
                  <a:pos x="38" y="7"/>
                </a:cxn>
                <a:cxn ang="0">
                  <a:pos x="34" y="7"/>
                </a:cxn>
                <a:cxn ang="0">
                  <a:pos x="30" y="3"/>
                </a:cxn>
                <a:cxn ang="0">
                  <a:pos x="23" y="7"/>
                </a:cxn>
                <a:cxn ang="0">
                  <a:pos x="19" y="11"/>
                </a:cxn>
                <a:cxn ang="0">
                  <a:pos x="15" y="18"/>
                </a:cxn>
                <a:cxn ang="0">
                  <a:pos x="15" y="30"/>
                </a:cxn>
                <a:cxn ang="0">
                  <a:pos x="15" y="41"/>
                </a:cxn>
                <a:cxn ang="0">
                  <a:pos x="19" y="48"/>
                </a:cxn>
                <a:cxn ang="0">
                  <a:pos x="26" y="56"/>
                </a:cxn>
                <a:cxn ang="0">
                  <a:pos x="34" y="60"/>
                </a:cxn>
                <a:cxn ang="0">
                  <a:pos x="41" y="56"/>
                </a:cxn>
                <a:cxn ang="0">
                  <a:pos x="49" y="52"/>
                </a:cxn>
                <a:cxn ang="0">
                  <a:pos x="53" y="48"/>
                </a:cxn>
                <a:cxn ang="0">
                  <a:pos x="56" y="41"/>
                </a:cxn>
                <a:cxn ang="0">
                  <a:pos x="56" y="41"/>
                </a:cxn>
              </a:cxnLst>
              <a:rect l="0" t="0" r="r" b="b"/>
              <a:pathLst>
                <a:path w="56" h="71">
                  <a:moveTo>
                    <a:pt x="56" y="41"/>
                  </a:moveTo>
                  <a:lnTo>
                    <a:pt x="53" y="56"/>
                  </a:lnTo>
                  <a:lnTo>
                    <a:pt x="45" y="63"/>
                  </a:lnTo>
                  <a:lnTo>
                    <a:pt x="38" y="67"/>
                  </a:lnTo>
                  <a:lnTo>
                    <a:pt x="30" y="71"/>
                  </a:lnTo>
                  <a:lnTo>
                    <a:pt x="19" y="67"/>
                  </a:lnTo>
                  <a:lnTo>
                    <a:pt x="11" y="60"/>
                  </a:lnTo>
                  <a:lnTo>
                    <a:pt x="4" y="52"/>
                  </a:lnTo>
                  <a:lnTo>
                    <a:pt x="4" y="45"/>
                  </a:lnTo>
                  <a:lnTo>
                    <a:pt x="0" y="33"/>
                  </a:lnTo>
                  <a:lnTo>
                    <a:pt x="4" y="26"/>
                  </a:lnTo>
                  <a:lnTo>
                    <a:pt x="4" y="18"/>
                  </a:lnTo>
                  <a:lnTo>
                    <a:pt x="11" y="11"/>
                  </a:lnTo>
                  <a:lnTo>
                    <a:pt x="19" y="3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9" y="3"/>
                  </a:lnTo>
                  <a:lnTo>
                    <a:pt x="53" y="11"/>
                  </a:lnTo>
                  <a:lnTo>
                    <a:pt x="53" y="15"/>
                  </a:lnTo>
                  <a:lnTo>
                    <a:pt x="53" y="18"/>
                  </a:lnTo>
                  <a:lnTo>
                    <a:pt x="53" y="18"/>
                  </a:lnTo>
                  <a:lnTo>
                    <a:pt x="49" y="22"/>
                  </a:lnTo>
                  <a:lnTo>
                    <a:pt x="49" y="22"/>
                  </a:lnTo>
                  <a:lnTo>
                    <a:pt x="45" y="22"/>
                  </a:lnTo>
                  <a:lnTo>
                    <a:pt x="41" y="18"/>
                  </a:lnTo>
                  <a:lnTo>
                    <a:pt x="41" y="18"/>
                  </a:lnTo>
                  <a:lnTo>
                    <a:pt x="41" y="15"/>
                  </a:lnTo>
                  <a:lnTo>
                    <a:pt x="38" y="11"/>
                  </a:lnTo>
                  <a:lnTo>
                    <a:pt x="38" y="7"/>
                  </a:lnTo>
                  <a:lnTo>
                    <a:pt x="34" y="7"/>
                  </a:lnTo>
                  <a:lnTo>
                    <a:pt x="30" y="3"/>
                  </a:lnTo>
                  <a:lnTo>
                    <a:pt x="23" y="7"/>
                  </a:lnTo>
                  <a:lnTo>
                    <a:pt x="19" y="11"/>
                  </a:lnTo>
                  <a:lnTo>
                    <a:pt x="15" y="18"/>
                  </a:lnTo>
                  <a:lnTo>
                    <a:pt x="15" y="30"/>
                  </a:lnTo>
                  <a:lnTo>
                    <a:pt x="15" y="41"/>
                  </a:lnTo>
                  <a:lnTo>
                    <a:pt x="19" y="48"/>
                  </a:lnTo>
                  <a:lnTo>
                    <a:pt x="26" y="56"/>
                  </a:lnTo>
                  <a:lnTo>
                    <a:pt x="34" y="60"/>
                  </a:lnTo>
                  <a:lnTo>
                    <a:pt x="41" y="56"/>
                  </a:lnTo>
                  <a:lnTo>
                    <a:pt x="49" y="52"/>
                  </a:lnTo>
                  <a:lnTo>
                    <a:pt x="53" y="48"/>
                  </a:lnTo>
                  <a:lnTo>
                    <a:pt x="56" y="41"/>
                  </a:lnTo>
                  <a:lnTo>
                    <a:pt x="56" y="4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71" name="Freeform 67"/>
            <p:cNvSpPr>
              <a:spLocks/>
            </p:cNvSpPr>
            <p:nvPr/>
          </p:nvSpPr>
          <p:spPr bwMode="auto">
            <a:xfrm>
              <a:off x="3767" y="2044"/>
              <a:ext cx="75" cy="101"/>
            </a:xfrm>
            <a:custGeom>
              <a:avLst/>
              <a:gdLst/>
              <a:ahLst/>
              <a:cxnLst>
                <a:cxn ang="0">
                  <a:pos x="22" y="64"/>
                </a:cxn>
                <a:cxn ang="0">
                  <a:pos x="45" y="45"/>
                </a:cxn>
                <a:cxn ang="0">
                  <a:pos x="49" y="41"/>
                </a:cxn>
                <a:cxn ang="0">
                  <a:pos x="49" y="41"/>
                </a:cxn>
                <a:cxn ang="0">
                  <a:pos x="45" y="37"/>
                </a:cxn>
                <a:cxn ang="0">
                  <a:pos x="45" y="37"/>
                </a:cxn>
                <a:cxn ang="0">
                  <a:pos x="71" y="37"/>
                </a:cxn>
                <a:cxn ang="0">
                  <a:pos x="64" y="37"/>
                </a:cxn>
                <a:cxn ang="0">
                  <a:pos x="52" y="45"/>
                </a:cxn>
                <a:cxn ang="0">
                  <a:pos x="52" y="82"/>
                </a:cxn>
                <a:cxn ang="0">
                  <a:pos x="64" y="94"/>
                </a:cxn>
                <a:cxn ang="0">
                  <a:pos x="67" y="97"/>
                </a:cxn>
                <a:cxn ang="0">
                  <a:pos x="75" y="101"/>
                </a:cxn>
                <a:cxn ang="0">
                  <a:pos x="45" y="101"/>
                </a:cxn>
                <a:cxn ang="0">
                  <a:pos x="45" y="101"/>
                </a:cxn>
                <a:cxn ang="0">
                  <a:pos x="49" y="97"/>
                </a:cxn>
                <a:cxn ang="0">
                  <a:pos x="49" y="94"/>
                </a:cxn>
                <a:cxn ang="0">
                  <a:pos x="22" y="64"/>
                </a:cxn>
                <a:cxn ang="0">
                  <a:pos x="22" y="94"/>
                </a:cxn>
                <a:cxn ang="0">
                  <a:pos x="26" y="97"/>
                </a:cxn>
                <a:cxn ang="0">
                  <a:pos x="30" y="101"/>
                </a:cxn>
                <a:cxn ang="0">
                  <a:pos x="34" y="101"/>
                </a:cxn>
                <a:cxn ang="0">
                  <a:pos x="0" y="101"/>
                </a:cxn>
                <a:cxn ang="0">
                  <a:pos x="7" y="101"/>
                </a:cxn>
                <a:cxn ang="0">
                  <a:pos x="11" y="97"/>
                </a:cxn>
                <a:cxn ang="0">
                  <a:pos x="11" y="86"/>
                </a:cxn>
                <a:cxn ang="0">
                  <a:pos x="11" y="15"/>
                </a:cxn>
                <a:cxn ang="0">
                  <a:pos x="11" y="7"/>
                </a:cxn>
                <a:cxn ang="0">
                  <a:pos x="7" y="7"/>
                </a:cxn>
                <a:cxn ang="0">
                  <a:pos x="4" y="7"/>
                </a:cxn>
                <a:cxn ang="0">
                  <a:pos x="0" y="7"/>
                </a:cxn>
                <a:cxn ang="0">
                  <a:pos x="22" y="0"/>
                </a:cxn>
              </a:cxnLst>
              <a:rect l="0" t="0" r="r" b="b"/>
              <a:pathLst>
                <a:path w="75" h="101">
                  <a:moveTo>
                    <a:pt x="22" y="0"/>
                  </a:moveTo>
                  <a:lnTo>
                    <a:pt x="22" y="64"/>
                  </a:lnTo>
                  <a:lnTo>
                    <a:pt x="41" y="49"/>
                  </a:lnTo>
                  <a:lnTo>
                    <a:pt x="45" y="45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49" y="37"/>
                  </a:lnTo>
                  <a:lnTo>
                    <a:pt x="45" y="37"/>
                  </a:lnTo>
                  <a:lnTo>
                    <a:pt x="45" y="37"/>
                  </a:lnTo>
                  <a:lnTo>
                    <a:pt x="45" y="37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64" y="37"/>
                  </a:lnTo>
                  <a:lnTo>
                    <a:pt x="56" y="41"/>
                  </a:lnTo>
                  <a:lnTo>
                    <a:pt x="52" y="45"/>
                  </a:lnTo>
                  <a:lnTo>
                    <a:pt x="34" y="60"/>
                  </a:lnTo>
                  <a:lnTo>
                    <a:pt x="52" y="82"/>
                  </a:lnTo>
                  <a:lnTo>
                    <a:pt x="60" y="90"/>
                  </a:lnTo>
                  <a:lnTo>
                    <a:pt x="64" y="94"/>
                  </a:lnTo>
                  <a:lnTo>
                    <a:pt x="67" y="97"/>
                  </a:lnTo>
                  <a:lnTo>
                    <a:pt x="67" y="97"/>
                  </a:lnTo>
                  <a:lnTo>
                    <a:pt x="71" y="101"/>
                  </a:lnTo>
                  <a:lnTo>
                    <a:pt x="75" y="101"/>
                  </a:lnTo>
                  <a:lnTo>
                    <a:pt x="75" y="101"/>
                  </a:lnTo>
                  <a:lnTo>
                    <a:pt x="45" y="101"/>
                  </a:lnTo>
                  <a:lnTo>
                    <a:pt x="45" y="101"/>
                  </a:lnTo>
                  <a:lnTo>
                    <a:pt x="45" y="101"/>
                  </a:lnTo>
                  <a:lnTo>
                    <a:pt x="49" y="101"/>
                  </a:lnTo>
                  <a:lnTo>
                    <a:pt x="49" y="97"/>
                  </a:lnTo>
                  <a:lnTo>
                    <a:pt x="49" y="97"/>
                  </a:lnTo>
                  <a:lnTo>
                    <a:pt x="49" y="94"/>
                  </a:lnTo>
                  <a:lnTo>
                    <a:pt x="45" y="90"/>
                  </a:lnTo>
                  <a:lnTo>
                    <a:pt x="22" y="64"/>
                  </a:lnTo>
                  <a:lnTo>
                    <a:pt x="22" y="86"/>
                  </a:lnTo>
                  <a:lnTo>
                    <a:pt x="22" y="94"/>
                  </a:lnTo>
                  <a:lnTo>
                    <a:pt x="22" y="97"/>
                  </a:lnTo>
                  <a:lnTo>
                    <a:pt x="26" y="97"/>
                  </a:lnTo>
                  <a:lnTo>
                    <a:pt x="26" y="101"/>
                  </a:lnTo>
                  <a:lnTo>
                    <a:pt x="30" y="101"/>
                  </a:lnTo>
                  <a:lnTo>
                    <a:pt x="34" y="101"/>
                  </a:lnTo>
                  <a:lnTo>
                    <a:pt x="34" y="101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4" y="101"/>
                  </a:lnTo>
                  <a:lnTo>
                    <a:pt x="7" y="101"/>
                  </a:lnTo>
                  <a:lnTo>
                    <a:pt x="7" y="97"/>
                  </a:lnTo>
                  <a:lnTo>
                    <a:pt x="11" y="97"/>
                  </a:lnTo>
                  <a:lnTo>
                    <a:pt x="11" y="94"/>
                  </a:lnTo>
                  <a:lnTo>
                    <a:pt x="11" y="86"/>
                  </a:lnTo>
                  <a:lnTo>
                    <a:pt x="11" y="26"/>
                  </a:lnTo>
                  <a:lnTo>
                    <a:pt x="11" y="15"/>
                  </a:lnTo>
                  <a:lnTo>
                    <a:pt x="11" y="11"/>
                  </a:lnTo>
                  <a:lnTo>
                    <a:pt x="11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7"/>
                  </a:lnTo>
                  <a:lnTo>
                    <a:pt x="19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72" name="Freeform 68"/>
            <p:cNvSpPr>
              <a:spLocks/>
            </p:cNvSpPr>
            <p:nvPr/>
          </p:nvSpPr>
          <p:spPr bwMode="auto">
            <a:xfrm>
              <a:off x="3849" y="2078"/>
              <a:ext cx="45" cy="71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22"/>
                </a:cxn>
                <a:cxn ang="0">
                  <a:pos x="38" y="22"/>
                </a:cxn>
                <a:cxn ang="0">
                  <a:pos x="38" y="15"/>
                </a:cxn>
                <a:cxn ang="0">
                  <a:pos x="34" y="7"/>
                </a:cxn>
                <a:cxn ang="0">
                  <a:pos x="27" y="7"/>
                </a:cxn>
                <a:cxn ang="0">
                  <a:pos x="23" y="3"/>
                </a:cxn>
                <a:cxn ang="0">
                  <a:pos x="15" y="7"/>
                </a:cxn>
                <a:cxn ang="0">
                  <a:pos x="12" y="7"/>
                </a:cxn>
                <a:cxn ang="0">
                  <a:pos x="12" y="11"/>
                </a:cxn>
                <a:cxn ang="0">
                  <a:pos x="12" y="15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5" y="22"/>
                </a:cxn>
                <a:cxn ang="0">
                  <a:pos x="19" y="26"/>
                </a:cxn>
                <a:cxn ang="0">
                  <a:pos x="30" y="30"/>
                </a:cxn>
                <a:cxn ang="0">
                  <a:pos x="38" y="37"/>
                </a:cxn>
                <a:cxn ang="0">
                  <a:pos x="45" y="45"/>
                </a:cxn>
                <a:cxn ang="0">
                  <a:pos x="45" y="48"/>
                </a:cxn>
                <a:cxn ang="0">
                  <a:pos x="45" y="60"/>
                </a:cxn>
                <a:cxn ang="0">
                  <a:pos x="38" y="63"/>
                </a:cxn>
                <a:cxn ang="0">
                  <a:pos x="30" y="67"/>
                </a:cxn>
                <a:cxn ang="0">
                  <a:pos x="23" y="71"/>
                </a:cxn>
                <a:cxn ang="0">
                  <a:pos x="15" y="71"/>
                </a:cxn>
                <a:cxn ang="0">
                  <a:pos x="8" y="67"/>
                </a:cxn>
                <a:cxn ang="0">
                  <a:pos x="8" y="67"/>
                </a:cxn>
                <a:cxn ang="0">
                  <a:pos x="4" y="67"/>
                </a:cxn>
                <a:cxn ang="0">
                  <a:pos x="4" y="67"/>
                </a:cxn>
                <a:cxn ang="0">
                  <a:pos x="0" y="71"/>
                </a:cxn>
                <a:cxn ang="0">
                  <a:pos x="0" y="71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4" y="56"/>
                </a:cxn>
                <a:cxn ang="0">
                  <a:pos x="12" y="60"/>
                </a:cxn>
                <a:cxn ang="0">
                  <a:pos x="15" y="63"/>
                </a:cxn>
                <a:cxn ang="0">
                  <a:pos x="23" y="67"/>
                </a:cxn>
                <a:cxn ang="0">
                  <a:pos x="27" y="63"/>
                </a:cxn>
                <a:cxn ang="0">
                  <a:pos x="30" y="63"/>
                </a:cxn>
                <a:cxn ang="0">
                  <a:pos x="34" y="60"/>
                </a:cxn>
                <a:cxn ang="0">
                  <a:pos x="34" y="56"/>
                </a:cxn>
                <a:cxn ang="0">
                  <a:pos x="34" y="52"/>
                </a:cxn>
                <a:cxn ang="0">
                  <a:pos x="30" y="48"/>
                </a:cxn>
                <a:cxn ang="0">
                  <a:pos x="27" y="45"/>
                </a:cxn>
                <a:cxn ang="0">
                  <a:pos x="19" y="37"/>
                </a:cxn>
                <a:cxn ang="0">
                  <a:pos x="8" y="33"/>
                </a:cxn>
                <a:cxn ang="0">
                  <a:pos x="4" y="30"/>
                </a:cxn>
                <a:cxn ang="0">
                  <a:pos x="0" y="26"/>
                </a:cxn>
                <a:cxn ang="0">
                  <a:pos x="0" y="18"/>
                </a:cxn>
                <a:cxn ang="0">
                  <a:pos x="0" y="11"/>
                </a:cxn>
                <a:cxn ang="0">
                  <a:pos x="8" y="7"/>
                </a:cxn>
                <a:cxn ang="0">
                  <a:pos x="12" y="0"/>
                </a:cxn>
                <a:cxn ang="0">
                  <a:pos x="23" y="0"/>
                </a:cxn>
                <a:cxn ang="0">
                  <a:pos x="27" y="0"/>
                </a:cxn>
                <a:cxn ang="0">
                  <a:pos x="30" y="3"/>
                </a:cxn>
                <a:cxn ang="0">
                  <a:pos x="34" y="3"/>
                </a:cxn>
                <a:cxn ang="0">
                  <a:pos x="38" y="3"/>
                </a:cxn>
                <a:cxn ang="0">
                  <a:pos x="38" y="3"/>
                </a:cxn>
                <a:cxn ang="0">
                  <a:pos x="38" y="3"/>
                </a:cxn>
                <a:cxn ang="0">
                  <a:pos x="38" y="3"/>
                </a:cxn>
                <a:cxn ang="0">
                  <a:pos x="38" y="0"/>
                </a:cxn>
                <a:cxn ang="0">
                  <a:pos x="42" y="0"/>
                </a:cxn>
              </a:cxnLst>
              <a:rect l="0" t="0" r="r" b="b"/>
              <a:pathLst>
                <a:path w="45" h="71">
                  <a:moveTo>
                    <a:pt x="42" y="0"/>
                  </a:moveTo>
                  <a:lnTo>
                    <a:pt x="42" y="22"/>
                  </a:lnTo>
                  <a:lnTo>
                    <a:pt x="38" y="22"/>
                  </a:lnTo>
                  <a:lnTo>
                    <a:pt x="38" y="15"/>
                  </a:lnTo>
                  <a:lnTo>
                    <a:pt x="34" y="7"/>
                  </a:lnTo>
                  <a:lnTo>
                    <a:pt x="27" y="7"/>
                  </a:lnTo>
                  <a:lnTo>
                    <a:pt x="23" y="3"/>
                  </a:lnTo>
                  <a:lnTo>
                    <a:pt x="15" y="7"/>
                  </a:lnTo>
                  <a:lnTo>
                    <a:pt x="12" y="7"/>
                  </a:lnTo>
                  <a:lnTo>
                    <a:pt x="12" y="11"/>
                  </a:lnTo>
                  <a:lnTo>
                    <a:pt x="12" y="15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5" y="22"/>
                  </a:lnTo>
                  <a:lnTo>
                    <a:pt x="19" y="26"/>
                  </a:lnTo>
                  <a:lnTo>
                    <a:pt x="30" y="30"/>
                  </a:lnTo>
                  <a:lnTo>
                    <a:pt x="38" y="37"/>
                  </a:lnTo>
                  <a:lnTo>
                    <a:pt x="45" y="45"/>
                  </a:lnTo>
                  <a:lnTo>
                    <a:pt x="45" y="48"/>
                  </a:lnTo>
                  <a:lnTo>
                    <a:pt x="45" y="60"/>
                  </a:lnTo>
                  <a:lnTo>
                    <a:pt x="38" y="63"/>
                  </a:lnTo>
                  <a:lnTo>
                    <a:pt x="30" y="67"/>
                  </a:lnTo>
                  <a:lnTo>
                    <a:pt x="23" y="71"/>
                  </a:lnTo>
                  <a:lnTo>
                    <a:pt x="15" y="71"/>
                  </a:lnTo>
                  <a:lnTo>
                    <a:pt x="8" y="67"/>
                  </a:lnTo>
                  <a:lnTo>
                    <a:pt x="8" y="67"/>
                  </a:lnTo>
                  <a:lnTo>
                    <a:pt x="4" y="67"/>
                  </a:lnTo>
                  <a:lnTo>
                    <a:pt x="4" y="67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4" y="56"/>
                  </a:lnTo>
                  <a:lnTo>
                    <a:pt x="12" y="60"/>
                  </a:lnTo>
                  <a:lnTo>
                    <a:pt x="15" y="63"/>
                  </a:lnTo>
                  <a:lnTo>
                    <a:pt x="23" y="67"/>
                  </a:lnTo>
                  <a:lnTo>
                    <a:pt x="27" y="63"/>
                  </a:lnTo>
                  <a:lnTo>
                    <a:pt x="30" y="63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34" y="52"/>
                  </a:lnTo>
                  <a:lnTo>
                    <a:pt x="30" y="48"/>
                  </a:lnTo>
                  <a:lnTo>
                    <a:pt x="27" y="45"/>
                  </a:lnTo>
                  <a:lnTo>
                    <a:pt x="19" y="37"/>
                  </a:lnTo>
                  <a:lnTo>
                    <a:pt x="8" y="33"/>
                  </a:lnTo>
                  <a:lnTo>
                    <a:pt x="4" y="30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8" y="7"/>
                  </a:lnTo>
                  <a:lnTo>
                    <a:pt x="12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0" y="3"/>
                  </a:lnTo>
                  <a:lnTo>
                    <a:pt x="34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73" name="Freeform 69"/>
            <p:cNvSpPr>
              <a:spLocks/>
            </p:cNvSpPr>
            <p:nvPr/>
          </p:nvSpPr>
          <p:spPr bwMode="auto">
            <a:xfrm>
              <a:off x="3902" y="2044"/>
              <a:ext cx="41" cy="13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9" y="11"/>
                </a:cxn>
                <a:cxn ang="0">
                  <a:pos x="30" y="22"/>
                </a:cxn>
                <a:cxn ang="0">
                  <a:pos x="37" y="37"/>
                </a:cxn>
                <a:cxn ang="0">
                  <a:pos x="41" y="52"/>
                </a:cxn>
                <a:cxn ang="0">
                  <a:pos x="41" y="67"/>
                </a:cxn>
                <a:cxn ang="0">
                  <a:pos x="41" y="82"/>
                </a:cxn>
                <a:cxn ang="0">
                  <a:pos x="37" y="94"/>
                </a:cxn>
                <a:cxn ang="0">
                  <a:pos x="30" y="109"/>
                </a:cxn>
                <a:cxn ang="0">
                  <a:pos x="22" y="120"/>
                </a:cxn>
                <a:cxn ang="0">
                  <a:pos x="11" y="127"/>
                </a:cxn>
                <a:cxn ang="0">
                  <a:pos x="0" y="135"/>
                </a:cxn>
                <a:cxn ang="0">
                  <a:pos x="0" y="131"/>
                </a:cxn>
                <a:cxn ang="0">
                  <a:pos x="7" y="124"/>
                </a:cxn>
                <a:cxn ang="0">
                  <a:pos x="15" y="116"/>
                </a:cxn>
                <a:cxn ang="0">
                  <a:pos x="22" y="109"/>
                </a:cxn>
                <a:cxn ang="0">
                  <a:pos x="26" y="97"/>
                </a:cxn>
                <a:cxn ang="0">
                  <a:pos x="26" y="82"/>
                </a:cxn>
                <a:cxn ang="0">
                  <a:pos x="26" y="67"/>
                </a:cxn>
                <a:cxn ang="0">
                  <a:pos x="26" y="52"/>
                </a:cxn>
                <a:cxn ang="0">
                  <a:pos x="26" y="41"/>
                </a:cxn>
                <a:cxn ang="0">
                  <a:pos x="22" y="34"/>
                </a:cxn>
                <a:cxn ang="0">
                  <a:pos x="19" y="26"/>
                </a:cxn>
                <a:cxn ang="0">
                  <a:pos x="19" y="19"/>
                </a:cxn>
                <a:cxn ang="0">
                  <a:pos x="11" y="15"/>
                </a:cxn>
                <a:cxn ang="0">
                  <a:pos x="7" y="7"/>
                </a:cxn>
                <a:cxn ang="0">
                  <a:pos x="0" y="4"/>
                </a:cxn>
              </a:cxnLst>
              <a:rect l="0" t="0" r="r" b="b"/>
              <a:pathLst>
                <a:path w="41" h="135">
                  <a:moveTo>
                    <a:pt x="0" y="4"/>
                  </a:moveTo>
                  <a:lnTo>
                    <a:pt x="0" y="0"/>
                  </a:lnTo>
                  <a:lnTo>
                    <a:pt x="11" y="7"/>
                  </a:lnTo>
                  <a:lnTo>
                    <a:pt x="19" y="11"/>
                  </a:lnTo>
                  <a:lnTo>
                    <a:pt x="30" y="22"/>
                  </a:lnTo>
                  <a:lnTo>
                    <a:pt x="37" y="37"/>
                  </a:lnTo>
                  <a:lnTo>
                    <a:pt x="41" y="52"/>
                  </a:lnTo>
                  <a:lnTo>
                    <a:pt x="41" y="67"/>
                  </a:lnTo>
                  <a:lnTo>
                    <a:pt x="41" y="82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22" y="120"/>
                  </a:lnTo>
                  <a:lnTo>
                    <a:pt x="11" y="127"/>
                  </a:lnTo>
                  <a:lnTo>
                    <a:pt x="0" y="135"/>
                  </a:lnTo>
                  <a:lnTo>
                    <a:pt x="0" y="131"/>
                  </a:lnTo>
                  <a:lnTo>
                    <a:pt x="7" y="124"/>
                  </a:lnTo>
                  <a:lnTo>
                    <a:pt x="15" y="116"/>
                  </a:lnTo>
                  <a:lnTo>
                    <a:pt x="22" y="109"/>
                  </a:lnTo>
                  <a:lnTo>
                    <a:pt x="26" y="97"/>
                  </a:lnTo>
                  <a:lnTo>
                    <a:pt x="26" y="82"/>
                  </a:lnTo>
                  <a:lnTo>
                    <a:pt x="26" y="67"/>
                  </a:lnTo>
                  <a:lnTo>
                    <a:pt x="26" y="52"/>
                  </a:lnTo>
                  <a:lnTo>
                    <a:pt x="26" y="41"/>
                  </a:lnTo>
                  <a:lnTo>
                    <a:pt x="22" y="34"/>
                  </a:lnTo>
                  <a:lnTo>
                    <a:pt x="19" y="26"/>
                  </a:lnTo>
                  <a:lnTo>
                    <a:pt x="19" y="19"/>
                  </a:lnTo>
                  <a:lnTo>
                    <a:pt x="11" y="15"/>
                  </a:lnTo>
                  <a:lnTo>
                    <a:pt x="7" y="7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74" name="Freeform 70"/>
            <p:cNvSpPr>
              <a:spLocks/>
            </p:cNvSpPr>
            <p:nvPr/>
          </p:nvSpPr>
          <p:spPr bwMode="auto">
            <a:xfrm>
              <a:off x="2574" y="2404"/>
              <a:ext cx="109" cy="1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86" y="79"/>
                </a:cxn>
                <a:cxn ang="0">
                  <a:pos x="86" y="19"/>
                </a:cxn>
                <a:cxn ang="0">
                  <a:pos x="86" y="11"/>
                </a:cxn>
                <a:cxn ang="0">
                  <a:pos x="86" y="7"/>
                </a:cxn>
                <a:cxn ang="0">
                  <a:pos x="82" y="4"/>
                </a:cxn>
                <a:cxn ang="0">
                  <a:pos x="79" y="4"/>
                </a:cxn>
                <a:cxn ang="0">
                  <a:pos x="75" y="4"/>
                </a:cxn>
                <a:cxn ang="0">
                  <a:pos x="75" y="0"/>
                </a:cxn>
                <a:cxn ang="0">
                  <a:pos x="109" y="0"/>
                </a:cxn>
                <a:cxn ang="0">
                  <a:pos x="109" y="4"/>
                </a:cxn>
                <a:cxn ang="0">
                  <a:pos x="105" y="4"/>
                </a:cxn>
                <a:cxn ang="0">
                  <a:pos x="97" y="4"/>
                </a:cxn>
                <a:cxn ang="0">
                  <a:pos x="94" y="7"/>
                </a:cxn>
                <a:cxn ang="0">
                  <a:pos x="94" y="11"/>
                </a:cxn>
                <a:cxn ang="0">
                  <a:pos x="94" y="19"/>
                </a:cxn>
                <a:cxn ang="0">
                  <a:pos x="94" y="101"/>
                </a:cxn>
                <a:cxn ang="0">
                  <a:pos x="90" y="101"/>
                </a:cxn>
                <a:cxn ang="0">
                  <a:pos x="26" y="22"/>
                </a:cxn>
                <a:cxn ang="0">
                  <a:pos x="26" y="83"/>
                </a:cxn>
                <a:cxn ang="0">
                  <a:pos x="26" y="94"/>
                </a:cxn>
                <a:cxn ang="0">
                  <a:pos x="26" y="98"/>
                </a:cxn>
                <a:cxn ang="0">
                  <a:pos x="30" y="98"/>
                </a:cxn>
                <a:cxn ang="0">
                  <a:pos x="37" y="101"/>
                </a:cxn>
                <a:cxn ang="0">
                  <a:pos x="37" y="101"/>
                </a:cxn>
                <a:cxn ang="0">
                  <a:pos x="37" y="101"/>
                </a:cxn>
                <a:cxn ang="0">
                  <a:pos x="4" y="101"/>
                </a:cxn>
                <a:cxn ang="0">
                  <a:pos x="4" y="101"/>
                </a:cxn>
                <a:cxn ang="0">
                  <a:pos x="7" y="101"/>
                </a:cxn>
                <a:cxn ang="0">
                  <a:pos x="15" y="98"/>
                </a:cxn>
                <a:cxn ang="0">
                  <a:pos x="19" y="94"/>
                </a:cxn>
                <a:cxn ang="0">
                  <a:pos x="19" y="90"/>
                </a:cxn>
                <a:cxn ang="0">
                  <a:pos x="19" y="83"/>
                </a:cxn>
                <a:cxn ang="0">
                  <a:pos x="19" y="15"/>
                </a:cxn>
                <a:cxn ang="0">
                  <a:pos x="15" y="11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7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109" h="101">
                  <a:moveTo>
                    <a:pt x="0" y="0"/>
                  </a:moveTo>
                  <a:lnTo>
                    <a:pt x="26" y="0"/>
                  </a:lnTo>
                  <a:lnTo>
                    <a:pt x="86" y="79"/>
                  </a:lnTo>
                  <a:lnTo>
                    <a:pt x="86" y="19"/>
                  </a:lnTo>
                  <a:lnTo>
                    <a:pt x="86" y="11"/>
                  </a:lnTo>
                  <a:lnTo>
                    <a:pt x="86" y="7"/>
                  </a:lnTo>
                  <a:lnTo>
                    <a:pt x="82" y="4"/>
                  </a:lnTo>
                  <a:lnTo>
                    <a:pt x="79" y="4"/>
                  </a:lnTo>
                  <a:lnTo>
                    <a:pt x="75" y="4"/>
                  </a:lnTo>
                  <a:lnTo>
                    <a:pt x="75" y="0"/>
                  </a:lnTo>
                  <a:lnTo>
                    <a:pt x="109" y="0"/>
                  </a:lnTo>
                  <a:lnTo>
                    <a:pt x="109" y="4"/>
                  </a:lnTo>
                  <a:lnTo>
                    <a:pt x="105" y="4"/>
                  </a:lnTo>
                  <a:lnTo>
                    <a:pt x="97" y="4"/>
                  </a:lnTo>
                  <a:lnTo>
                    <a:pt x="94" y="7"/>
                  </a:lnTo>
                  <a:lnTo>
                    <a:pt x="94" y="11"/>
                  </a:lnTo>
                  <a:lnTo>
                    <a:pt x="94" y="19"/>
                  </a:lnTo>
                  <a:lnTo>
                    <a:pt x="94" y="101"/>
                  </a:lnTo>
                  <a:lnTo>
                    <a:pt x="90" y="101"/>
                  </a:lnTo>
                  <a:lnTo>
                    <a:pt x="26" y="22"/>
                  </a:lnTo>
                  <a:lnTo>
                    <a:pt x="26" y="83"/>
                  </a:lnTo>
                  <a:lnTo>
                    <a:pt x="26" y="94"/>
                  </a:lnTo>
                  <a:lnTo>
                    <a:pt x="26" y="98"/>
                  </a:lnTo>
                  <a:lnTo>
                    <a:pt x="30" y="98"/>
                  </a:lnTo>
                  <a:lnTo>
                    <a:pt x="37" y="101"/>
                  </a:lnTo>
                  <a:lnTo>
                    <a:pt x="37" y="101"/>
                  </a:lnTo>
                  <a:lnTo>
                    <a:pt x="37" y="101"/>
                  </a:lnTo>
                  <a:lnTo>
                    <a:pt x="4" y="101"/>
                  </a:lnTo>
                  <a:lnTo>
                    <a:pt x="4" y="101"/>
                  </a:lnTo>
                  <a:lnTo>
                    <a:pt x="7" y="101"/>
                  </a:lnTo>
                  <a:lnTo>
                    <a:pt x="15" y="98"/>
                  </a:lnTo>
                  <a:lnTo>
                    <a:pt x="19" y="94"/>
                  </a:lnTo>
                  <a:lnTo>
                    <a:pt x="19" y="90"/>
                  </a:lnTo>
                  <a:lnTo>
                    <a:pt x="19" y="83"/>
                  </a:lnTo>
                  <a:lnTo>
                    <a:pt x="19" y="15"/>
                  </a:lnTo>
                  <a:lnTo>
                    <a:pt x="15" y="11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7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75" name="Freeform 71"/>
            <p:cNvSpPr>
              <a:spLocks noEditPoints="1"/>
            </p:cNvSpPr>
            <p:nvPr/>
          </p:nvSpPr>
          <p:spPr bwMode="auto">
            <a:xfrm>
              <a:off x="2686" y="2404"/>
              <a:ext cx="75" cy="101"/>
            </a:xfrm>
            <a:custGeom>
              <a:avLst/>
              <a:gdLst/>
              <a:ahLst/>
              <a:cxnLst>
                <a:cxn ang="0">
                  <a:pos x="27" y="52"/>
                </a:cxn>
                <a:cxn ang="0">
                  <a:pos x="27" y="83"/>
                </a:cxn>
                <a:cxn ang="0">
                  <a:pos x="27" y="94"/>
                </a:cxn>
                <a:cxn ang="0">
                  <a:pos x="30" y="98"/>
                </a:cxn>
                <a:cxn ang="0">
                  <a:pos x="34" y="98"/>
                </a:cxn>
                <a:cxn ang="0">
                  <a:pos x="38" y="101"/>
                </a:cxn>
                <a:cxn ang="0">
                  <a:pos x="42" y="101"/>
                </a:cxn>
                <a:cxn ang="0">
                  <a:pos x="42" y="101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4" y="101"/>
                </a:cxn>
                <a:cxn ang="0">
                  <a:pos x="8" y="98"/>
                </a:cxn>
                <a:cxn ang="0">
                  <a:pos x="12" y="94"/>
                </a:cxn>
                <a:cxn ang="0">
                  <a:pos x="12" y="90"/>
                </a:cxn>
                <a:cxn ang="0">
                  <a:pos x="12" y="83"/>
                </a:cxn>
                <a:cxn ang="0">
                  <a:pos x="12" y="19"/>
                </a:cxn>
                <a:cxn ang="0">
                  <a:pos x="12" y="11"/>
                </a:cxn>
                <a:cxn ang="0">
                  <a:pos x="12" y="7"/>
                </a:cxn>
                <a:cxn ang="0">
                  <a:pos x="8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34" y="0"/>
                </a:cxn>
                <a:cxn ang="0">
                  <a:pos x="49" y="0"/>
                </a:cxn>
                <a:cxn ang="0">
                  <a:pos x="57" y="4"/>
                </a:cxn>
                <a:cxn ang="0">
                  <a:pos x="64" y="7"/>
                </a:cxn>
                <a:cxn ang="0">
                  <a:pos x="72" y="11"/>
                </a:cxn>
                <a:cxn ang="0">
                  <a:pos x="75" y="19"/>
                </a:cxn>
                <a:cxn ang="0">
                  <a:pos x="75" y="30"/>
                </a:cxn>
                <a:cxn ang="0">
                  <a:pos x="75" y="41"/>
                </a:cxn>
                <a:cxn ang="0">
                  <a:pos x="68" y="49"/>
                </a:cxn>
                <a:cxn ang="0">
                  <a:pos x="57" y="52"/>
                </a:cxn>
                <a:cxn ang="0">
                  <a:pos x="45" y="56"/>
                </a:cxn>
                <a:cxn ang="0">
                  <a:pos x="42" y="56"/>
                </a:cxn>
                <a:cxn ang="0">
                  <a:pos x="38" y="56"/>
                </a:cxn>
                <a:cxn ang="0">
                  <a:pos x="30" y="56"/>
                </a:cxn>
                <a:cxn ang="0">
                  <a:pos x="27" y="52"/>
                </a:cxn>
                <a:cxn ang="0">
                  <a:pos x="27" y="49"/>
                </a:cxn>
                <a:cxn ang="0">
                  <a:pos x="30" y="49"/>
                </a:cxn>
                <a:cxn ang="0">
                  <a:pos x="34" y="52"/>
                </a:cxn>
                <a:cxn ang="0">
                  <a:pos x="38" y="52"/>
                </a:cxn>
                <a:cxn ang="0">
                  <a:pos x="38" y="52"/>
                </a:cxn>
                <a:cxn ang="0">
                  <a:pos x="45" y="49"/>
                </a:cxn>
                <a:cxn ang="0">
                  <a:pos x="53" y="45"/>
                </a:cxn>
                <a:cxn ang="0">
                  <a:pos x="57" y="37"/>
                </a:cxn>
                <a:cxn ang="0">
                  <a:pos x="57" y="30"/>
                </a:cxn>
                <a:cxn ang="0">
                  <a:pos x="57" y="22"/>
                </a:cxn>
                <a:cxn ang="0">
                  <a:pos x="57" y="19"/>
                </a:cxn>
                <a:cxn ang="0">
                  <a:pos x="53" y="11"/>
                </a:cxn>
                <a:cxn ang="0">
                  <a:pos x="49" y="7"/>
                </a:cxn>
                <a:cxn ang="0">
                  <a:pos x="42" y="7"/>
                </a:cxn>
                <a:cxn ang="0">
                  <a:pos x="38" y="7"/>
                </a:cxn>
                <a:cxn ang="0">
                  <a:pos x="34" y="7"/>
                </a:cxn>
                <a:cxn ang="0">
                  <a:pos x="27" y="7"/>
                </a:cxn>
                <a:cxn ang="0">
                  <a:pos x="27" y="49"/>
                </a:cxn>
              </a:cxnLst>
              <a:rect l="0" t="0" r="r" b="b"/>
              <a:pathLst>
                <a:path w="75" h="101">
                  <a:moveTo>
                    <a:pt x="27" y="52"/>
                  </a:moveTo>
                  <a:lnTo>
                    <a:pt x="27" y="83"/>
                  </a:lnTo>
                  <a:lnTo>
                    <a:pt x="27" y="94"/>
                  </a:lnTo>
                  <a:lnTo>
                    <a:pt x="30" y="98"/>
                  </a:lnTo>
                  <a:lnTo>
                    <a:pt x="34" y="98"/>
                  </a:lnTo>
                  <a:lnTo>
                    <a:pt x="38" y="101"/>
                  </a:lnTo>
                  <a:lnTo>
                    <a:pt x="42" y="101"/>
                  </a:lnTo>
                  <a:lnTo>
                    <a:pt x="42" y="101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4" y="101"/>
                  </a:lnTo>
                  <a:lnTo>
                    <a:pt x="8" y="98"/>
                  </a:lnTo>
                  <a:lnTo>
                    <a:pt x="12" y="94"/>
                  </a:lnTo>
                  <a:lnTo>
                    <a:pt x="12" y="90"/>
                  </a:lnTo>
                  <a:lnTo>
                    <a:pt x="12" y="83"/>
                  </a:lnTo>
                  <a:lnTo>
                    <a:pt x="12" y="19"/>
                  </a:lnTo>
                  <a:lnTo>
                    <a:pt x="12" y="11"/>
                  </a:lnTo>
                  <a:lnTo>
                    <a:pt x="12" y="7"/>
                  </a:lnTo>
                  <a:lnTo>
                    <a:pt x="8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34" y="0"/>
                  </a:lnTo>
                  <a:lnTo>
                    <a:pt x="49" y="0"/>
                  </a:lnTo>
                  <a:lnTo>
                    <a:pt x="57" y="4"/>
                  </a:lnTo>
                  <a:lnTo>
                    <a:pt x="64" y="7"/>
                  </a:lnTo>
                  <a:lnTo>
                    <a:pt x="72" y="11"/>
                  </a:lnTo>
                  <a:lnTo>
                    <a:pt x="75" y="19"/>
                  </a:lnTo>
                  <a:lnTo>
                    <a:pt x="75" y="30"/>
                  </a:lnTo>
                  <a:lnTo>
                    <a:pt x="75" y="41"/>
                  </a:lnTo>
                  <a:lnTo>
                    <a:pt x="68" y="49"/>
                  </a:lnTo>
                  <a:lnTo>
                    <a:pt x="57" y="52"/>
                  </a:lnTo>
                  <a:lnTo>
                    <a:pt x="45" y="56"/>
                  </a:lnTo>
                  <a:lnTo>
                    <a:pt x="42" y="56"/>
                  </a:lnTo>
                  <a:lnTo>
                    <a:pt x="38" y="56"/>
                  </a:lnTo>
                  <a:lnTo>
                    <a:pt x="30" y="56"/>
                  </a:lnTo>
                  <a:lnTo>
                    <a:pt x="27" y="52"/>
                  </a:lnTo>
                  <a:close/>
                  <a:moveTo>
                    <a:pt x="27" y="49"/>
                  </a:moveTo>
                  <a:lnTo>
                    <a:pt x="30" y="49"/>
                  </a:lnTo>
                  <a:lnTo>
                    <a:pt x="34" y="52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45" y="49"/>
                  </a:lnTo>
                  <a:lnTo>
                    <a:pt x="53" y="45"/>
                  </a:lnTo>
                  <a:lnTo>
                    <a:pt x="57" y="37"/>
                  </a:lnTo>
                  <a:lnTo>
                    <a:pt x="57" y="30"/>
                  </a:lnTo>
                  <a:lnTo>
                    <a:pt x="57" y="22"/>
                  </a:lnTo>
                  <a:lnTo>
                    <a:pt x="57" y="19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2" y="7"/>
                  </a:lnTo>
                  <a:lnTo>
                    <a:pt x="38" y="7"/>
                  </a:lnTo>
                  <a:lnTo>
                    <a:pt x="34" y="7"/>
                  </a:lnTo>
                  <a:lnTo>
                    <a:pt x="27" y="7"/>
                  </a:lnTo>
                  <a:lnTo>
                    <a:pt x="27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76" name="Freeform 72"/>
            <p:cNvSpPr>
              <a:spLocks/>
            </p:cNvSpPr>
            <p:nvPr/>
          </p:nvSpPr>
          <p:spPr bwMode="auto">
            <a:xfrm>
              <a:off x="2773" y="2400"/>
              <a:ext cx="41" cy="135"/>
            </a:xfrm>
            <a:custGeom>
              <a:avLst/>
              <a:gdLst/>
              <a:ahLst/>
              <a:cxnLst>
                <a:cxn ang="0">
                  <a:pos x="41" y="132"/>
                </a:cxn>
                <a:cxn ang="0">
                  <a:pos x="41" y="135"/>
                </a:cxn>
                <a:cxn ang="0">
                  <a:pos x="30" y="132"/>
                </a:cxn>
                <a:cxn ang="0">
                  <a:pos x="22" y="124"/>
                </a:cxn>
                <a:cxn ang="0">
                  <a:pos x="11" y="113"/>
                </a:cxn>
                <a:cxn ang="0">
                  <a:pos x="7" y="98"/>
                </a:cxn>
                <a:cxn ang="0">
                  <a:pos x="0" y="83"/>
                </a:cxn>
                <a:cxn ang="0">
                  <a:pos x="0" y="68"/>
                </a:cxn>
                <a:cxn ang="0">
                  <a:pos x="0" y="56"/>
                </a:cxn>
                <a:cxn ang="0">
                  <a:pos x="3" y="41"/>
                </a:cxn>
                <a:cxn ang="0">
                  <a:pos x="11" y="30"/>
                </a:cxn>
                <a:cxn ang="0">
                  <a:pos x="18" y="19"/>
                </a:cxn>
                <a:cxn ang="0">
                  <a:pos x="30" y="8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33" y="11"/>
                </a:cxn>
                <a:cxn ang="0">
                  <a:pos x="26" y="19"/>
                </a:cxn>
                <a:cxn ang="0">
                  <a:pos x="18" y="26"/>
                </a:cxn>
                <a:cxn ang="0">
                  <a:pos x="15" y="41"/>
                </a:cxn>
                <a:cxn ang="0">
                  <a:pos x="15" y="53"/>
                </a:cxn>
                <a:cxn ang="0">
                  <a:pos x="15" y="68"/>
                </a:cxn>
                <a:cxn ang="0">
                  <a:pos x="15" y="83"/>
                </a:cxn>
                <a:cxn ang="0">
                  <a:pos x="15" y="94"/>
                </a:cxn>
                <a:cxn ang="0">
                  <a:pos x="18" y="105"/>
                </a:cxn>
                <a:cxn ang="0">
                  <a:pos x="22" y="113"/>
                </a:cxn>
                <a:cxn ang="0">
                  <a:pos x="22" y="117"/>
                </a:cxn>
                <a:cxn ang="0">
                  <a:pos x="30" y="124"/>
                </a:cxn>
                <a:cxn ang="0">
                  <a:pos x="33" y="128"/>
                </a:cxn>
                <a:cxn ang="0">
                  <a:pos x="41" y="132"/>
                </a:cxn>
              </a:cxnLst>
              <a:rect l="0" t="0" r="r" b="b"/>
              <a:pathLst>
                <a:path w="41" h="135">
                  <a:moveTo>
                    <a:pt x="41" y="132"/>
                  </a:moveTo>
                  <a:lnTo>
                    <a:pt x="41" y="135"/>
                  </a:lnTo>
                  <a:lnTo>
                    <a:pt x="30" y="132"/>
                  </a:lnTo>
                  <a:lnTo>
                    <a:pt x="22" y="124"/>
                  </a:lnTo>
                  <a:lnTo>
                    <a:pt x="11" y="113"/>
                  </a:lnTo>
                  <a:lnTo>
                    <a:pt x="7" y="98"/>
                  </a:lnTo>
                  <a:lnTo>
                    <a:pt x="0" y="83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3" y="41"/>
                  </a:lnTo>
                  <a:lnTo>
                    <a:pt x="11" y="30"/>
                  </a:lnTo>
                  <a:lnTo>
                    <a:pt x="18" y="19"/>
                  </a:lnTo>
                  <a:lnTo>
                    <a:pt x="30" y="8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33" y="11"/>
                  </a:lnTo>
                  <a:lnTo>
                    <a:pt x="26" y="19"/>
                  </a:lnTo>
                  <a:lnTo>
                    <a:pt x="18" y="26"/>
                  </a:lnTo>
                  <a:lnTo>
                    <a:pt x="15" y="41"/>
                  </a:lnTo>
                  <a:lnTo>
                    <a:pt x="15" y="53"/>
                  </a:lnTo>
                  <a:lnTo>
                    <a:pt x="15" y="68"/>
                  </a:lnTo>
                  <a:lnTo>
                    <a:pt x="15" y="83"/>
                  </a:lnTo>
                  <a:lnTo>
                    <a:pt x="15" y="94"/>
                  </a:lnTo>
                  <a:lnTo>
                    <a:pt x="18" y="105"/>
                  </a:lnTo>
                  <a:lnTo>
                    <a:pt x="22" y="113"/>
                  </a:lnTo>
                  <a:lnTo>
                    <a:pt x="22" y="117"/>
                  </a:lnTo>
                  <a:lnTo>
                    <a:pt x="30" y="124"/>
                  </a:lnTo>
                  <a:lnTo>
                    <a:pt x="33" y="128"/>
                  </a:lnTo>
                  <a:lnTo>
                    <a:pt x="41" y="1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77" name="Freeform 73"/>
            <p:cNvSpPr>
              <a:spLocks/>
            </p:cNvSpPr>
            <p:nvPr/>
          </p:nvSpPr>
          <p:spPr bwMode="auto">
            <a:xfrm>
              <a:off x="2825" y="2438"/>
              <a:ext cx="45" cy="67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41" y="22"/>
                </a:cxn>
                <a:cxn ang="0">
                  <a:pos x="38" y="22"/>
                </a:cxn>
                <a:cxn ang="0">
                  <a:pos x="34" y="11"/>
                </a:cxn>
                <a:cxn ang="0">
                  <a:pos x="30" y="7"/>
                </a:cxn>
                <a:cxn ang="0">
                  <a:pos x="26" y="3"/>
                </a:cxn>
                <a:cxn ang="0">
                  <a:pos x="19" y="3"/>
                </a:cxn>
                <a:cxn ang="0">
                  <a:pos x="15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8" y="11"/>
                </a:cxn>
                <a:cxn ang="0">
                  <a:pos x="8" y="15"/>
                </a:cxn>
                <a:cxn ang="0">
                  <a:pos x="11" y="18"/>
                </a:cxn>
                <a:cxn ang="0">
                  <a:pos x="15" y="22"/>
                </a:cxn>
                <a:cxn ang="0">
                  <a:pos x="19" y="26"/>
                </a:cxn>
                <a:cxn ang="0">
                  <a:pos x="30" y="30"/>
                </a:cxn>
                <a:cxn ang="0">
                  <a:pos x="38" y="34"/>
                </a:cxn>
                <a:cxn ang="0">
                  <a:pos x="41" y="41"/>
                </a:cxn>
                <a:cxn ang="0">
                  <a:pos x="45" y="49"/>
                </a:cxn>
                <a:cxn ang="0">
                  <a:pos x="41" y="56"/>
                </a:cxn>
                <a:cxn ang="0">
                  <a:pos x="38" y="64"/>
                </a:cxn>
                <a:cxn ang="0">
                  <a:pos x="30" y="67"/>
                </a:cxn>
                <a:cxn ang="0">
                  <a:pos x="23" y="67"/>
                </a:cxn>
                <a:cxn ang="0">
                  <a:pos x="15" y="67"/>
                </a:cxn>
                <a:cxn ang="0">
                  <a:pos x="8" y="67"/>
                </a:cxn>
                <a:cxn ang="0">
                  <a:pos x="4" y="67"/>
                </a:cxn>
                <a:cxn ang="0">
                  <a:pos x="4" y="67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0" y="45"/>
                </a:cxn>
                <a:cxn ang="0">
                  <a:pos x="0" y="45"/>
                </a:cxn>
                <a:cxn ang="0">
                  <a:pos x="4" y="52"/>
                </a:cxn>
                <a:cxn ang="0">
                  <a:pos x="8" y="60"/>
                </a:cxn>
                <a:cxn ang="0">
                  <a:pos x="15" y="64"/>
                </a:cxn>
                <a:cxn ang="0">
                  <a:pos x="23" y="64"/>
                </a:cxn>
                <a:cxn ang="0">
                  <a:pos x="26" y="64"/>
                </a:cxn>
                <a:cxn ang="0">
                  <a:pos x="30" y="60"/>
                </a:cxn>
                <a:cxn ang="0">
                  <a:pos x="34" y="56"/>
                </a:cxn>
                <a:cxn ang="0">
                  <a:pos x="34" y="52"/>
                </a:cxn>
                <a:cxn ang="0">
                  <a:pos x="34" y="49"/>
                </a:cxn>
                <a:cxn ang="0">
                  <a:pos x="30" y="45"/>
                </a:cxn>
                <a:cxn ang="0">
                  <a:pos x="26" y="41"/>
                </a:cxn>
                <a:cxn ang="0">
                  <a:pos x="15" y="37"/>
                </a:cxn>
                <a:cxn ang="0">
                  <a:pos x="8" y="34"/>
                </a:cxn>
                <a:cxn ang="0">
                  <a:pos x="4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1"/>
                </a:cxn>
                <a:cxn ang="0">
                  <a:pos x="4" y="3"/>
                </a:cxn>
                <a:cxn ang="0">
                  <a:pos x="11" y="0"/>
                </a:cxn>
                <a:cxn ang="0">
                  <a:pos x="19" y="0"/>
                </a:cxn>
                <a:cxn ang="0">
                  <a:pos x="23" y="0"/>
                </a:cxn>
                <a:cxn ang="0">
                  <a:pos x="30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1" y="0"/>
                </a:cxn>
              </a:cxnLst>
              <a:rect l="0" t="0" r="r" b="b"/>
              <a:pathLst>
                <a:path w="45" h="67">
                  <a:moveTo>
                    <a:pt x="41" y="0"/>
                  </a:moveTo>
                  <a:lnTo>
                    <a:pt x="41" y="22"/>
                  </a:lnTo>
                  <a:lnTo>
                    <a:pt x="38" y="22"/>
                  </a:lnTo>
                  <a:lnTo>
                    <a:pt x="34" y="11"/>
                  </a:lnTo>
                  <a:lnTo>
                    <a:pt x="30" y="7"/>
                  </a:lnTo>
                  <a:lnTo>
                    <a:pt x="26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1" y="7"/>
                  </a:lnTo>
                  <a:lnTo>
                    <a:pt x="8" y="7"/>
                  </a:lnTo>
                  <a:lnTo>
                    <a:pt x="8" y="11"/>
                  </a:lnTo>
                  <a:lnTo>
                    <a:pt x="8" y="15"/>
                  </a:lnTo>
                  <a:lnTo>
                    <a:pt x="11" y="18"/>
                  </a:lnTo>
                  <a:lnTo>
                    <a:pt x="15" y="22"/>
                  </a:lnTo>
                  <a:lnTo>
                    <a:pt x="19" y="26"/>
                  </a:lnTo>
                  <a:lnTo>
                    <a:pt x="30" y="30"/>
                  </a:lnTo>
                  <a:lnTo>
                    <a:pt x="38" y="34"/>
                  </a:lnTo>
                  <a:lnTo>
                    <a:pt x="41" y="41"/>
                  </a:lnTo>
                  <a:lnTo>
                    <a:pt x="45" y="49"/>
                  </a:lnTo>
                  <a:lnTo>
                    <a:pt x="41" y="56"/>
                  </a:lnTo>
                  <a:lnTo>
                    <a:pt x="38" y="64"/>
                  </a:lnTo>
                  <a:lnTo>
                    <a:pt x="30" y="67"/>
                  </a:lnTo>
                  <a:lnTo>
                    <a:pt x="23" y="67"/>
                  </a:lnTo>
                  <a:lnTo>
                    <a:pt x="15" y="67"/>
                  </a:lnTo>
                  <a:lnTo>
                    <a:pt x="8" y="67"/>
                  </a:lnTo>
                  <a:lnTo>
                    <a:pt x="4" y="67"/>
                  </a:lnTo>
                  <a:lnTo>
                    <a:pt x="4" y="67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4" y="52"/>
                  </a:lnTo>
                  <a:lnTo>
                    <a:pt x="8" y="60"/>
                  </a:lnTo>
                  <a:lnTo>
                    <a:pt x="15" y="64"/>
                  </a:lnTo>
                  <a:lnTo>
                    <a:pt x="23" y="64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4" y="56"/>
                  </a:lnTo>
                  <a:lnTo>
                    <a:pt x="34" y="52"/>
                  </a:lnTo>
                  <a:lnTo>
                    <a:pt x="34" y="49"/>
                  </a:lnTo>
                  <a:lnTo>
                    <a:pt x="30" y="45"/>
                  </a:lnTo>
                  <a:lnTo>
                    <a:pt x="26" y="41"/>
                  </a:lnTo>
                  <a:lnTo>
                    <a:pt x="15" y="37"/>
                  </a:lnTo>
                  <a:lnTo>
                    <a:pt x="8" y="34"/>
                  </a:lnTo>
                  <a:lnTo>
                    <a:pt x="4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4" y="3"/>
                  </a:lnTo>
                  <a:lnTo>
                    <a:pt x="11" y="0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78" name="Freeform 74"/>
            <p:cNvSpPr>
              <a:spLocks noEditPoints="1"/>
            </p:cNvSpPr>
            <p:nvPr/>
          </p:nvSpPr>
          <p:spPr bwMode="auto">
            <a:xfrm>
              <a:off x="2878" y="2438"/>
              <a:ext cx="63" cy="67"/>
            </a:xfrm>
            <a:custGeom>
              <a:avLst/>
              <a:gdLst/>
              <a:ahLst/>
              <a:cxnLst>
                <a:cxn ang="0">
                  <a:pos x="30" y="64"/>
                </a:cxn>
                <a:cxn ang="0">
                  <a:pos x="22" y="67"/>
                </a:cxn>
                <a:cxn ang="0">
                  <a:pos x="11" y="67"/>
                </a:cxn>
                <a:cxn ang="0">
                  <a:pos x="3" y="60"/>
                </a:cxn>
                <a:cxn ang="0">
                  <a:pos x="0" y="49"/>
                </a:cxn>
                <a:cxn ang="0">
                  <a:pos x="7" y="37"/>
                </a:cxn>
                <a:cxn ang="0">
                  <a:pos x="22" y="30"/>
                </a:cxn>
                <a:cxn ang="0">
                  <a:pos x="37" y="22"/>
                </a:cxn>
                <a:cxn ang="0">
                  <a:pos x="33" y="7"/>
                </a:cxn>
                <a:cxn ang="0">
                  <a:pos x="26" y="3"/>
                </a:cxn>
                <a:cxn ang="0">
                  <a:pos x="18" y="7"/>
                </a:cxn>
                <a:cxn ang="0">
                  <a:pos x="15" y="11"/>
                </a:cxn>
                <a:cxn ang="0">
                  <a:pos x="15" y="18"/>
                </a:cxn>
                <a:cxn ang="0">
                  <a:pos x="11" y="22"/>
                </a:cxn>
                <a:cxn ang="0">
                  <a:pos x="7" y="22"/>
                </a:cxn>
                <a:cxn ang="0">
                  <a:pos x="3" y="18"/>
                </a:cxn>
                <a:cxn ang="0">
                  <a:pos x="7" y="11"/>
                </a:cxn>
                <a:cxn ang="0">
                  <a:pos x="18" y="0"/>
                </a:cxn>
                <a:cxn ang="0">
                  <a:pos x="37" y="0"/>
                </a:cxn>
                <a:cxn ang="0">
                  <a:pos x="48" y="3"/>
                </a:cxn>
                <a:cxn ang="0">
                  <a:pos x="52" y="15"/>
                </a:cxn>
                <a:cxn ang="0">
                  <a:pos x="52" y="45"/>
                </a:cxn>
                <a:cxn ang="0">
                  <a:pos x="52" y="56"/>
                </a:cxn>
                <a:cxn ang="0">
                  <a:pos x="52" y="60"/>
                </a:cxn>
                <a:cxn ang="0">
                  <a:pos x="56" y="60"/>
                </a:cxn>
                <a:cxn ang="0">
                  <a:pos x="56" y="60"/>
                </a:cxn>
                <a:cxn ang="0">
                  <a:pos x="63" y="56"/>
                </a:cxn>
                <a:cxn ang="0">
                  <a:pos x="52" y="67"/>
                </a:cxn>
                <a:cxn ang="0">
                  <a:pos x="45" y="67"/>
                </a:cxn>
                <a:cxn ang="0">
                  <a:pos x="37" y="64"/>
                </a:cxn>
                <a:cxn ang="0">
                  <a:pos x="37" y="52"/>
                </a:cxn>
                <a:cxn ang="0">
                  <a:pos x="30" y="30"/>
                </a:cxn>
                <a:cxn ang="0">
                  <a:pos x="18" y="37"/>
                </a:cxn>
                <a:cxn ang="0">
                  <a:pos x="15" y="45"/>
                </a:cxn>
                <a:cxn ang="0">
                  <a:pos x="15" y="52"/>
                </a:cxn>
                <a:cxn ang="0">
                  <a:pos x="18" y="60"/>
                </a:cxn>
                <a:cxn ang="0">
                  <a:pos x="30" y="56"/>
                </a:cxn>
              </a:cxnLst>
              <a:rect l="0" t="0" r="r" b="b"/>
              <a:pathLst>
                <a:path w="63" h="67">
                  <a:moveTo>
                    <a:pt x="37" y="56"/>
                  </a:moveTo>
                  <a:lnTo>
                    <a:pt x="30" y="64"/>
                  </a:lnTo>
                  <a:lnTo>
                    <a:pt x="26" y="67"/>
                  </a:lnTo>
                  <a:lnTo>
                    <a:pt x="22" y="67"/>
                  </a:lnTo>
                  <a:lnTo>
                    <a:pt x="18" y="67"/>
                  </a:lnTo>
                  <a:lnTo>
                    <a:pt x="11" y="67"/>
                  </a:lnTo>
                  <a:lnTo>
                    <a:pt x="7" y="64"/>
                  </a:lnTo>
                  <a:lnTo>
                    <a:pt x="3" y="60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3" y="45"/>
                  </a:lnTo>
                  <a:lnTo>
                    <a:pt x="7" y="37"/>
                  </a:lnTo>
                  <a:lnTo>
                    <a:pt x="15" y="34"/>
                  </a:lnTo>
                  <a:lnTo>
                    <a:pt x="22" y="30"/>
                  </a:lnTo>
                  <a:lnTo>
                    <a:pt x="37" y="22"/>
                  </a:lnTo>
                  <a:lnTo>
                    <a:pt x="37" y="22"/>
                  </a:lnTo>
                  <a:lnTo>
                    <a:pt x="37" y="11"/>
                  </a:lnTo>
                  <a:lnTo>
                    <a:pt x="33" y="7"/>
                  </a:lnTo>
                  <a:lnTo>
                    <a:pt x="30" y="3"/>
                  </a:lnTo>
                  <a:lnTo>
                    <a:pt x="26" y="3"/>
                  </a:lnTo>
                  <a:lnTo>
                    <a:pt x="22" y="3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3" y="18"/>
                  </a:lnTo>
                  <a:lnTo>
                    <a:pt x="3" y="15"/>
                  </a:lnTo>
                  <a:lnTo>
                    <a:pt x="7" y="11"/>
                  </a:lnTo>
                  <a:lnTo>
                    <a:pt x="11" y="3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7" y="0"/>
                  </a:lnTo>
                  <a:lnTo>
                    <a:pt x="45" y="0"/>
                  </a:lnTo>
                  <a:lnTo>
                    <a:pt x="48" y="3"/>
                  </a:lnTo>
                  <a:lnTo>
                    <a:pt x="48" y="7"/>
                  </a:lnTo>
                  <a:lnTo>
                    <a:pt x="52" y="15"/>
                  </a:lnTo>
                  <a:lnTo>
                    <a:pt x="52" y="22"/>
                  </a:lnTo>
                  <a:lnTo>
                    <a:pt x="52" y="45"/>
                  </a:lnTo>
                  <a:lnTo>
                    <a:pt x="52" y="52"/>
                  </a:lnTo>
                  <a:lnTo>
                    <a:pt x="52" y="56"/>
                  </a:lnTo>
                  <a:lnTo>
                    <a:pt x="52" y="56"/>
                  </a:lnTo>
                  <a:lnTo>
                    <a:pt x="52" y="60"/>
                  </a:lnTo>
                  <a:lnTo>
                    <a:pt x="52" y="60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56"/>
                  </a:lnTo>
                  <a:lnTo>
                    <a:pt x="63" y="56"/>
                  </a:lnTo>
                  <a:lnTo>
                    <a:pt x="63" y="56"/>
                  </a:lnTo>
                  <a:lnTo>
                    <a:pt x="52" y="67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41" y="67"/>
                  </a:lnTo>
                  <a:lnTo>
                    <a:pt x="37" y="64"/>
                  </a:lnTo>
                  <a:lnTo>
                    <a:pt x="37" y="56"/>
                  </a:lnTo>
                  <a:close/>
                  <a:moveTo>
                    <a:pt x="37" y="52"/>
                  </a:moveTo>
                  <a:lnTo>
                    <a:pt x="37" y="30"/>
                  </a:lnTo>
                  <a:lnTo>
                    <a:pt x="30" y="30"/>
                  </a:lnTo>
                  <a:lnTo>
                    <a:pt x="26" y="34"/>
                  </a:lnTo>
                  <a:lnTo>
                    <a:pt x="18" y="37"/>
                  </a:lnTo>
                  <a:lnTo>
                    <a:pt x="15" y="41"/>
                  </a:lnTo>
                  <a:lnTo>
                    <a:pt x="15" y="45"/>
                  </a:lnTo>
                  <a:lnTo>
                    <a:pt x="15" y="49"/>
                  </a:lnTo>
                  <a:lnTo>
                    <a:pt x="15" y="52"/>
                  </a:lnTo>
                  <a:lnTo>
                    <a:pt x="15" y="56"/>
                  </a:lnTo>
                  <a:lnTo>
                    <a:pt x="18" y="60"/>
                  </a:lnTo>
                  <a:lnTo>
                    <a:pt x="22" y="60"/>
                  </a:lnTo>
                  <a:lnTo>
                    <a:pt x="30" y="56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79" name="Freeform 75"/>
            <p:cNvSpPr>
              <a:spLocks/>
            </p:cNvSpPr>
            <p:nvPr/>
          </p:nvSpPr>
          <p:spPr bwMode="auto">
            <a:xfrm>
              <a:off x="2945" y="2438"/>
              <a:ext cx="56" cy="67"/>
            </a:xfrm>
            <a:custGeom>
              <a:avLst/>
              <a:gdLst/>
              <a:ahLst/>
              <a:cxnLst>
                <a:cxn ang="0">
                  <a:pos x="56" y="41"/>
                </a:cxn>
                <a:cxn ang="0">
                  <a:pos x="53" y="52"/>
                </a:cxn>
                <a:cxn ang="0">
                  <a:pos x="45" y="60"/>
                </a:cxn>
                <a:cxn ang="0">
                  <a:pos x="38" y="67"/>
                </a:cxn>
                <a:cxn ang="0">
                  <a:pos x="30" y="67"/>
                </a:cxn>
                <a:cxn ang="0">
                  <a:pos x="19" y="67"/>
                </a:cxn>
                <a:cxn ang="0">
                  <a:pos x="8" y="60"/>
                </a:cxn>
                <a:cxn ang="0">
                  <a:pos x="4" y="52"/>
                </a:cxn>
                <a:cxn ang="0">
                  <a:pos x="0" y="45"/>
                </a:cxn>
                <a:cxn ang="0">
                  <a:pos x="0" y="34"/>
                </a:cxn>
                <a:cxn ang="0">
                  <a:pos x="4" y="22"/>
                </a:cxn>
                <a:cxn ang="0">
                  <a:pos x="4" y="15"/>
                </a:cxn>
                <a:cxn ang="0">
                  <a:pos x="11" y="7"/>
                </a:cxn>
                <a:cxn ang="0">
                  <a:pos x="19" y="0"/>
                </a:cxn>
                <a:cxn ang="0">
                  <a:pos x="34" y="0"/>
                </a:cxn>
                <a:cxn ang="0">
                  <a:pos x="41" y="0"/>
                </a:cxn>
                <a:cxn ang="0">
                  <a:pos x="49" y="3"/>
                </a:cxn>
                <a:cxn ang="0">
                  <a:pos x="53" y="7"/>
                </a:cxn>
                <a:cxn ang="0">
                  <a:pos x="53" y="15"/>
                </a:cxn>
                <a:cxn ang="0">
                  <a:pos x="53" y="15"/>
                </a:cxn>
                <a:cxn ang="0">
                  <a:pos x="53" y="18"/>
                </a:cxn>
                <a:cxn ang="0">
                  <a:pos x="49" y="18"/>
                </a:cxn>
                <a:cxn ang="0">
                  <a:pos x="49" y="18"/>
                </a:cxn>
                <a:cxn ang="0">
                  <a:pos x="45" y="18"/>
                </a:cxn>
                <a:cxn ang="0">
                  <a:pos x="41" y="18"/>
                </a:cxn>
                <a:cxn ang="0">
                  <a:pos x="41" y="15"/>
                </a:cxn>
                <a:cxn ang="0">
                  <a:pos x="41" y="11"/>
                </a:cxn>
                <a:cxn ang="0">
                  <a:pos x="38" y="7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3" y="3"/>
                </a:cxn>
                <a:cxn ang="0">
                  <a:pos x="19" y="7"/>
                </a:cxn>
                <a:cxn ang="0">
                  <a:pos x="15" y="15"/>
                </a:cxn>
                <a:cxn ang="0">
                  <a:pos x="15" y="26"/>
                </a:cxn>
                <a:cxn ang="0">
                  <a:pos x="15" y="37"/>
                </a:cxn>
                <a:cxn ang="0">
                  <a:pos x="19" y="49"/>
                </a:cxn>
                <a:cxn ang="0">
                  <a:pos x="26" y="52"/>
                </a:cxn>
                <a:cxn ang="0">
                  <a:pos x="34" y="56"/>
                </a:cxn>
                <a:cxn ang="0">
                  <a:pos x="41" y="56"/>
                </a:cxn>
                <a:cxn ang="0">
                  <a:pos x="49" y="52"/>
                </a:cxn>
                <a:cxn ang="0">
                  <a:pos x="53" y="49"/>
                </a:cxn>
                <a:cxn ang="0">
                  <a:pos x="56" y="37"/>
                </a:cxn>
                <a:cxn ang="0">
                  <a:pos x="56" y="41"/>
                </a:cxn>
              </a:cxnLst>
              <a:rect l="0" t="0" r="r" b="b"/>
              <a:pathLst>
                <a:path w="56" h="67">
                  <a:moveTo>
                    <a:pt x="56" y="41"/>
                  </a:moveTo>
                  <a:lnTo>
                    <a:pt x="53" y="52"/>
                  </a:lnTo>
                  <a:lnTo>
                    <a:pt x="45" y="60"/>
                  </a:lnTo>
                  <a:lnTo>
                    <a:pt x="38" y="67"/>
                  </a:lnTo>
                  <a:lnTo>
                    <a:pt x="30" y="67"/>
                  </a:lnTo>
                  <a:lnTo>
                    <a:pt x="19" y="67"/>
                  </a:lnTo>
                  <a:lnTo>
                    <a:pt x="8" y="60"/>
                  </a:lnTo>
                  <a:lnTo>
                    <a:pt x="4" y="52"/>
                  </a:lnTo>
                  <a:lnTo>
                    <a:pt x="0" y="45"/>
                  </a:lnTo>
                  <a:lnTo>
                    <a:pt x="0" y="34"/>
                  </a:lnTo>
                  <a:lnTo>
                    <a:pt x="4" y="22"/>
                  </a:lnTo>
                  <a:lnTo>
                    <a:pt x="4" y="15"/>
                  </a:lnTo>
                  <a:lnTo>
                    <a:pt x="11" y="7"/>
                  </a:lnTo>
                  <a:lnTo>
                    <a:pt x="19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9" y="3"/>
                  </a:lnTo>
                  <a:lnTo>
                    <a:pt x="53" y="7"/>
                  </a:lnTo>
                  <a:lnTo>
                    <a:pt x="53" y="15"/>
                  </a:lnTo>
                  <a:lnTo>
                    <a:pt x="53" y="15"/>
                  </a:lnTo>
                  <a:lnTo>
                    <a:pt x="53" y="18"/>
                  </a:lnTo>
                  <a:lnTo>
                    <a:pt x="49" y="18"/>
                  </a:lnTo>
                  <a:lnTo>
                    <a:pt x="49" y="18"/>
                  </a:lnTo>
                  <a:lnTo>
                    <a:pt x="45" y="18"/>
                  </a:lnTo>
                  <a:lnTo>
                    <a:pt x="41" y="18"/>
                  </a:lnTo>
                  <a:lnTo>
                    <a:pt x="41" y="15"/>
                  </a:lnTo>
                  <a:lnTo>
                    <a:pt x="41" y="11"/>
                  </a:lnTo>
                  <a:lnTo>
                    <a:pt x="38" y="7"/>
                  </a:lnTo>
                  <a:lnTo>
                    <a:pt x="38" y="3"/>
                  </a:lnTo>
                  <a:lnTo>
                    <a:pt x="34" y="3"/>
                  </a:lnTo>
                  <a:lnTo>
                    <a:pt x="30" y="3"/>
                  </a:lnTo>
                  <a:lnTo>
                    <a:pt x="23" y="3"/>
                  </a:lnTo>
                  <a:lnTo>
                    <a:pt x="19" y="7"/>
                  </a:lnTo>
                  <a:lnTo>
                    <a:pt x="15" y="15"/>
                  </a:lnTo>
                  <a:lnTo>
                    <a:pt x="15" y="26"/>
                  </a:lnTo>
                  <a:lnTo>
                    <a:pt x="15" y="37"/>
                  </a:lnTo>
                  <a:lnTo>
                    <a:pt x="19" y="49"/>
                  </a:lnTo>
                  <a:lnTo>
                    <a:pt x="26" y="52"/>
                  </a:lnTo>
                  <a:lnTo>
                    <a:pt x="34" y="56"/>
                  </a:lnTo>
                  <a:lnTo>
                    <a:pt x="41" y="56"/>
                  </a:lnTo>
                  <a:lnTo>
                    <a:pt x="49" y="52"/>
                  </a:lnTo>
                  <a:lnTo>
                    <a:pt x="53" y="49"/>
                  </a:lnTo>
                  <a:lnTo>
                    <a:pt x="56" y="37"/>
                  </a:lnTo>
                  <a:lnTo>
                    <a:pt x="56" y="4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80" name="Freeform 76"/>
            <p:cNvSpPr>
              <a:spLocks/>
            </p:cNvSpPr>
            <p:nvPr/>
          </p:nvSpPr>
          <p:spPr bwMode="auto">
            <a:xfrm>
              <a:off x="3009" y="2400"/>
              <a:ext cx="75" cy="105"/>
            </a:xfrm>
            <a:custGeom>
              <a:avLst/>
              <a:gdLst/>
              <a:ahLst/>
              <a:cxnLst>
                <a:cxn ang="0">
                  <a:pos x="23" y="68"/>
                </a:cxn>
                <a:cxn ang="0">
                  <a:pos x="45" y="49"/>
                </a:cxn>
                <a:cxn ang="0">
                  <a:pos x="49" y="45"/>
                </a:cxn>
                <a:cxn ang="0">
                  <a:pos x="49" y="41"/>
                </a:cxn>
                <a:cxn ang="0">
                  <a:pos x="45" y="41"/>
                </a:cxn>
                <a:cxn ang="0">
                  <a:pos x="41" y="38"/>
                </a:cxn>
                <a:cxn ang="0">
                  <a:pos x="71" y="38"/>
                </a:cxn>
                <a:cxn ang="0">
                  <a:pos x="60" y="41"/>
                </a:cxn>
                <a:cxn ang="0">
                  <a:pos x="53" y="49"/>
                </a:cxn>
                <a:cxn ang="0">
                  <a:pos x="53" y="87"/>
                </a:cxn>
                <a:cxn ang="0">
                  <a:pos x="64" y="98"/>
                </a:cxn>
                <a:cxn ang="0">
                  <a:pos x="68" y="102"/>
                </a:cxn>
                <a:cxn ang="0">
                  <a:pos x="75" y="102"/>
                </a:cxn>
                <a:cxn ang="0">
                  <a:pos x="41" y="105"/>
                </a:cxn>
                <a:cxn ang="0">
                  <a:pos x="45" y="102"/>
                </a:cxn>
                <a:cxn ang="0">
                  <a:pos x="49" y="102"/>
                </a:cxn>
                <a:cxn ang="0">
                  <a:pos x="49" y="98"/>
                </a:cxn>
                <a:cxn ang="0">
                  <a:pos x="23" y="68"/>
                </a:cxn>
                <a:cxn ang="0">
                  <a:pos x="23" y="94"/>
                </a:cxn>
                <a:cxn ang="0">
                  <a:pos x="26" y="102"/>
                </a:cxn>
                <a:cxn ang="0">
                  <a:pos x="30" y="102"/>
                </a:cxn>
                <a:cxn ang="0">
                  <a:pos x="34" y="105"/>
                </a:cxn>
                <a:cxn ang="0">
                  <a:pos x="0" y="105"/>
                </a:cxn>
                <a:cxn ang="0">
                  <a:pos x="7" y="102"/>
                </a:cxn>
                <a:cxn ang="0">
                  <a:pos x="11" y="98"/>
                </a:cxn>
                <a:cxn ang="0">
                  <a:pos x="11" y="90"/>
                </a:cxn>
                <a:cxn ang="0">
                  <a:pos x="11" y="19"/>
                </a:cxn>
                <a:cxn ang="0">
                  <a:pos x="11" y="11"/>
                </a:cxn>
                <a:cxn ang="0">
                  <a:pos x="7" y="8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23" y="0"/>
                </a:cxn>
              </a:cxnLst>
              <a:rect l="0" t="0" r="r" b="b"/>
              <a:pathLst>
                <a:path w="75" h="105">
                  <a:moveTo>
                    <a:pt x="23" y="0"/>
                  </a:moveTo>
                  <a:lnTo>
                    <a:pt x="23" y="68"/>
                  </a:lnTo>
                  <a:lnTo>
                    <a:pt x="41" y="53"/>
                  </a:lnTo>
                  <a:lnTo>
                    <a:pt x="45" y="49"/>
                  </a:lnTo>
                  <a:lnTo>
                    <a:pt x="49" y="45"/>
                  </a:lnTo>
                  <a:lnTo>
                    <a:pt x="49" y="45"/>
                  </a:lnTo>
                  <a:lnTo>
                    <a:pt x="49" y="45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45" y="41"/>
                  </a:lnTo>
                  <a:lnTo>
                    <a:pt x="41" y="38"/>
                  </a:lnTo>
                  <a:lnTo>
                    <a:pt x="41" y="38"/>
                  </a:lnTo>
                  <a:lnTo>
                    <a:pt x="71" y="38"/>
                  </a:lnTo>
                  <a:lnTo>
                    <a:pt x="71" y="38"/>
                  </a:lnTo>
                  <a:lnTo>
                    <a:pt x="68" y="41"/>
                  </a:lnTo>
                  <a:lnTo>
                    <a:pt x="60" y="41"/>
                  </a:lnTo>
                  <a:lnTo>
                    <a:pt x="56" y="45"/>
                  </a:lnTo>
                  <a:lnTo>
                    <a:pt x="53" y="49"/>
                  </a:lnTo>
                  <a:lnTo>
                    <a:pt x="34" y="64"/>
                  </a:lnTo>
                  <a:lnTo>
                    <a:pt x="53" y="87"/>
                  </a:lnTo>
                  <a:lnTo>
                    <a:pt x="60" y="94"/>
                  </a:lnTo>
                  <a:lnTo>
                    <a:pt x="64" y="98"/>
                  </a:lnTo>
                  <a:lnTo>
                    <a:pt x="68" y="102"/>
                  </a:lnTo>
                  <a:lnTo>
                    <a:pt x="68" y="102"/>
                  </a:lnTo>
                  <a:lnTo>
                    <a:pt x="71" y="102"/>
                  </a:lnTo>
                  <a:lnTo>
                    <a:pt x="75" y="102"/>
                  </a:lnTo>
                  <a:lnTo>
                    <a:pt x="75" y="105"/>
                  </a:lnTo>
                  <a:lnTo>
                    <a:pt x="41" y="105"/>
                  </a:lnTo>
                  <a:lnTo>
                    <a:pt x="41" y="105"/>
                  </a:lnTo>
                  <a:lnTo>
                    <a:pt x="45" y="102"/>
                  </a:lnTo>
                  <a:lnTo>
                    <a:pt x="45" y="102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8"/>
                  </a:lnTo>
                  <a:lnTo>
                    <a:pt x="45" y="94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3" y="94"/>
                  </a:lnTo>
                  <a:lnTo>
                    <a:pt x="23" y="98"/>
                  </a:lnTo>
                  <a:lnTo>
                    <a:pt x="26" y="102"/>
                  </a:lnTo>
                  <a:lnTo>
                    <a:pt x="26" y="102"/>
                  </a:lnTo>
                  <a:lnTo>
                    <a:pt x="30" y="102"/>
                  </a:lnTo>
                  <a:lnTo>
                    <a:pt x="34" y="105"/>
                  </a:lnTo>
                  <a:lnTo>
                    <a:pt x="34" y="105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4" y="102"/>
                  </a:lnTo>
                  <a:lnTo>
                    <a:pt x="7" y="102"/>
                  </a:lnTo>
                  <a:lnTo>
                    <a:pt x="7" y="102"/>
                  </a:lnTo>
                  <a:lnTo>
                    <a:pt x="11" y="98"/>
                  </a:lnTo>
                  <a:lnTo>
                    <a:pt x="11" y="94"/>
                  </a:lnTo>
                  <a:lnTo>
                    <a:pt x="11" y="90"/>
                  </a:lnTo>
                  <a:lnTo>
                    <a:pt x="11" y="30"/>
                  </a:lnTo>
                  <a:lnTo>
                    <a:pt x="11" y="19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4" y="8"/>
                  </a:lnTo>
                  <a:lnTo>
                    <a:pt x="4" y="11"/>
                  </a:lnTo>
                  <a:lnTo>
                    <a:pt x="0" y="8"/>
                  </a:lnTo>
                  <a:lnTo>
                    <a:pt x="19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81" name="Freeform 77"/>
            <p:cNvSpPr>
              <a:spLocks/>
            </p:cNvSpPr>
            <p:nvPr/>
          </p:nvSpPr>
          <p:spPr bwMode="auto">
            <a:xfrm>
              <a:off x="3092" y="2438"/>
              <a:ext cx="45" cy="67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41" y="22"/>
                </a:cxn>
                <a:cxn ang="0">
                  <a:pos x="37" y="22"/>
                </a:cxn>
                <a:cxn ang="0">
                  <a:pos x="37" y="11"/>
                </a:cxn>
                <a:cxn ang="0">
                  <a:pos x="30" y="7"/>
                </a:cxn>
                <a:cxn ang="0">
                  <a:pos x="26" y="3"/>
                </a:cxn>
                <a:cxn ang="0">
                  <a:pos x="22" y="3"/>
                </a:cxn>
                <a:cxn ang="0">
                  <a:pos x="15" y="3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7" y="11"/>
                </a:cxn>
                <a:cxn ang="0">
                  <a:pos x="11" y="15"/>
                </a:cxn>
                <a:cxn ang="0">
                  <a:pos x="11" y="18"/>
                </a:cxn>
                <a:cxn ang="0">
                  <a:pos x="15" y="22"/>
                </a:cxn>
                <a:cxn ang="0">
                  <a:pos x="18" y="26"/>
                </a:cxn>
                <a:cxn ang="0">
                  <a:pos x="30" y="30"/>
                </a:cxn>
                <a:cxn ang="0">
                  <a:pos x="37" y="34"/>
                </a:cxn>
                <a:cxn ang="0">
                  <a:pos x="45" y="41"/>
                </a:cxn>
                <a:cxn ang="0">
                  <a:pos x="45" y="49"/>
                </a:cxn>
                <a:cxn ang="0">
                  <a:pos x="45" y="56"/>
                </a:cxn>
                <a:cxn ang="0">
                  <a:pos x="37" y="64"/>
                </a:cxn>
                <a:cxn ang="0">
                  <a:pos x="30" y="67"/>
                </a:cxn>
                <a:cxn ang="0">
                  <a:pos x="22" y="67"/>
                </a:cxn>
                <a:cxn ang="0">
                  <a:pos x="15" y="67"/>
                </a:cxn>
                <a:cxn ang="0">
                  <a:pos x="7" y="67"/>
                </a:cxn>
                <a:cxn ang="0">
                  <a:pos x="7" y="67"/>
                </a:cxn>
                <a:cxn ang="0">
                  <a:pos x="3" y="67"/>
                </a:cxn>
                <a:cxn ang="0">
                  <a:pos x="3" y="67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0" y="45"/>
                </a:cxn>
                <a:cxn ang="0">
                  <a:pos x="0" y="45"/>
                </a:cxn>
                <a:cxn ang="0">
                  <a:pos x="3" y="52"/>
                </a:cxn>
                <a:cxn ang="0">
                  <a:pos x="11" y="60"/>
                </a:cxn>
                <a:cxn ang="0">
                  <a:pos x="15" y="64"/>
                </a:cxn>
                <a:cxn ang="0">
                  <a:pos x="22" y="64"/>
                </a:cxn>
                <a:cxn ang="0">
                  <a:pos x="26" y="64"/>
                </a:cxn>
                <a:cxn ang="0">
                  <a:pos x="30" y="60"/>
                </a:cxn>
                <a:cxn ang="0">
                  <a:pos x="33" y="56"/>
                </a:cxn>
                <a:cxn ang="0">
                  <a:pos x="33" y="52"/>
                </a:cxn>
                <a:cxn ang="0">
                  <a:pos x="33" y="49"/>
                </a:cxn>
                <a:cxn ang="0">
                  <a:pos x="30" y="45"/>
                </a:cxn>
                <a:cxn ang="0">
                  <a:pos x="26" y="41"/>
                </a:cxn>
                <a:cxn ang="0">
                  <a:pos x="18" y="37"/>
                </a:cxn>
                <a:cxn ang="0">
                  <a:pos x="7" y="34"/>
                </a:cxn>
                <a:cxn ang="0">
                  <a:pos x="3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1"/>
                </a:cxn>
                <a:cxn ang="0">
                  <a:pos x="7" y="3"/>
                </a:cxn>
                <a:cxn ang="0">
                  <a:pos x="11" y="0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41" y="0"/>
                </a:cxn>
              </a:cxnLst>
              <a:rect l="0" t="0" r="r" b="b"/>
              <a:pathLst>
                <a:path w="45" h="67">
                  <a:moveTo>
                    <a:pt x="41" y="0"/>
                  </a:moveTo>
                  <a:lnTo>
                    <a:pt x="41" y="22"/>
                  </a:lnTo>
                  <a:lnTo>
                    <a:pt x="37" y="22"/>
                  </a:lnTo>
                  <a:lnTo>
                    <a:pt x="37" y="11"/>
                  </a:lnTo>
                  <a:lnTo>
                    <a:pt x="30" y="7"/>
                  </a:lnTo>
                  <a:lnTo>
                    <a:pt x="26" y="3"/>
                  </a:lnTo>
                  <a:lnTo>
                    <a:pt x="22" y="3"/>
                  </a:lnTo>
                  <a:lnTo>
                    <a:pt x="15" y="3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11" y="15"/>
                  </a:lnTo>
                  <a:lnTo>
                    <a:pt x="11" y="18"/>
                  </a:lnTo>
                  <a:lnTo>
                    <a:pt x="15" y="22"/>
                  </a:lnTo>
                  <a:lnTo>
                    <a:pt x="18" y="26"/>
                  </a:lnTo>
                  <a:lnTo>
                    <a:pt x="30" y="30"/>
                  </a:lnTo>
                  <a:lnTo>
                    <a:pt x="37" y="34"/>
                  </a:lnTo>
                  <a:lnTo>
                    <a:pt x="45" y="41"/>
                  </a:lnTo>
                  <a:lnTo>
                    <a:pt x="45" y="49"/>
                  </a:lnTo>
                  <a:lnTo>
                    <a:pt x="45" y="56"/>
                  </a:lnTo>
                  <a:lnTo>
                    <a:pt x="37" y="64"/>
                  </a:lnTo>
                  <a:lnTo>
                    <a:pt x="30" y="67"/>
                  </a:lnTo>
                  <a:lnTo>
                    <a:pt x="22" y="67"/>
                  </a:lnTo>
                  <a:lnTo>
                    <a:pt x="15" y="67"/>
                  </a:lnTo>
                  <a:lnTo>
                    <a:pt x="7" y="67"/>
                  </a:lnTo>
                  <a:lnTo>
                    <a:pt x="7" y="67"/>
                  </a:lnTo>
                  <a:lnTo>
                    <a:pt x="3" y="67"/>
                  </a:lnTo>
                  <a:lnTo>
                    <a:pt x="3" y="67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52"/>
                  </a:lnTo>
                  <a:lnTo>
                    <a:pt x="11" y="60"/>
                  </a:lnTo>
                  <a:lnTo>
                    <a:pt x="15" y="64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3" y="56"/>
                  </a:lnTo>
                  <a:lnTo>
                    <a:pt x="33" y="52"/>
                  </a:lnTo>
                  <a:lnTo>
                    <a:pt x="33" y="49"/>
                  </a:lnTo>
                  <a:lnTo>
                    <a:pt x="30" y="45"/>
                  </a:lnTo>
                  <a:lnTo>
                    <a:pt x="26" y="41"/>
                  </a:lnTo>
                  <a:lnTo>
                    <a:pt x="18" y="37"/>
                  </a:lnTo>
                  <a:lnTo>
                    <a:pt x="7" y="34"/>
                  </a:lnTo>
                  <a:lnTo>
                    <a:pt x="3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7" y="3"/>
                  </a:lnTo>
                  <a:lnTo>
                    <a:pt x="11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82" name="Freeform 78"/>
            <p:cNvSpPr>
              <a:spLocks/>
            </p:cNvSpPr>
            <p:nvPr/>
          </p:nvSpPr>
          <p:spPr bwMode="auto">
            <a:xfrm>
              <a:off x="3144" y="2400"/>
              <a:ext cx="41" cy="13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11" y="8"/>
                </a:cxn>
                <a:cxn ang="0">
                  <a:pos x="19" y="15"/>
                </a:cxn>
                <a:cxn ang="0">
                  <a:pos x="30" y="26"/>
                </a:cxn>
                <a:cxn ang="0">
                  <a:pos x="34" y="38"/>
                </a:cxn>
                <a:cxn ang="0">
                  <a:pos x="41" y="53"/>
                </a:cxn>
                <a:cxn ang="0">
                  <a:pos x="41" y="68"/>
                </a:cxn>
                <a:cxn ang="0">
                  <a:pos x="41" y="83"/>
                </a:cxn>
                <a:cxn ang="0">
                  <a:pos x="38" y="98"/>
                </a:cxn>
                <a:cxn ang="0">
                  <a:pos x="30" y="109"/>
                </a:cxn>
                <a:cxn ang="0">
                  <a:pos x="23" y="120"/>
                </a:cxn>
                <a:cxn ang="0">
                  <a:pos x="11" y="132"/>
                </a:cxn>
                <a:cxn ang="0">
                  <a:pos x="0" y="135"/>
                </a:cxn>
                <a:cxn ang="0">
                  <a:pos x="0" y="132"/>
                </a:cxn>
                <a:cxn ang="0">
                  <a:pos x="8" y="128"/>
                </a:cxn>
                <a:cxn ang="0">
                  <a:pos x="15" y="120"/>
                </a:cxn>
                <a:cxn ang="0">
                  <a:pos x="23" y="109"/>
                </a:cxn>
                <a:cxn ang="0">
                  <a:pos x="23" y="98"/>
                </a:cxn>
                <a:cxn ang="0">
                  <a:pos x="26" y="87"/>
                </a:cxn>
                <a:cxn ang="0">
                  <a:pos x="26" y="72"/>
                </a:cxn>
                <a:cxn ang="0">
                  <a:pos x="26" y="56"/>
                </a:cxn>
                <a:cxn ang="0">
                  <a:pos x="26" y="41"/>
                </a:cxn>
                <a:cxn ang="0">
                  <a:pos x="23" y="34"/>
                </a:cxn>
                <a:cxn ang="0">
                  <a:pos x="19" y="26"/>
                </a:cxn>
                <a:cxn ang="0">
                  <a:pos x="15" y="23"/>
                </a:cxn>
                <a:cxn ang="0">
                  <a:pos x="11" y="15"/>
                </a:cxn>
                <a:cxn ang="0">
                  <a:pos x="8" y="11"/>
                </a:cxn>
                <a:cxn ang="0">
                  <a:pos x="0" y="4"/>
                </a:cxn>
              </a:cxnLst>
              <a:rect l="0" t="0" r="r" b="b"/>
              <a:pathLst>
                <a:path w="41" h="135">
                  <a:moveTo>
                    <a:pt x="0" y="4"/>
                  </a:moveTo>
                  <a:lnTo>
                    <a:pt x="0" y="0"/>
                  </a:lnTo>
                  <a:lnTo>
                    <a:pt x="11" y="8"/>
                  </a:lnTo>
                  <a:lnTo>
                    <a:pt x="19" y="15"/>
                  </a:lnTo>
                  <a:lnTo>
                    <a:pt x="30" y="26"/>
                  </a:lnTo>
                  <a:lnTo>
                    <a:pt x="34" y="38"/>
                  </a:lnTo>
                  <a:lnTo>
                    <a:pt x="41" y="53"/>
                  </a:lnTo>
                  <a:lnTo>
                    <a:pt x="41" y="68"/>
                  </a:lnTo>
                  <a:lnTo>
                    <a:pt x="41" y="83"/>
                  </a:lnTo>
                  <a:lnTo>
                    <a:pt x="38" y="98"/>
                  </a:lnTo>
                  <a:lnTo>
                    <a:pt x="30" y="109"/>
                  </a:lnTo>
                  <a:lnTo>
                    <a:pt x="23" y="120"/>
                  </a:lnTo>
                  <a:lnTo>
                    <a:pt x="11" y="132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8" y="128"/>
                  </a:lnTo>
                  <a:lnTo>
                    <a:pt x="15" y="120"/>
                  </a:lnTo>
                  <a:lnTo>
                    <a:pt x="23" y="109"/>
                  </a:lnTo>
                  <a:lnTo>
                    <a:pt x="23" y="98"/>
                  </a:lnTo>
                  <a:lnTo>
                    <a:pt x="26" y="87"/>
                  </a:lnTo>
                  <a:lnTo>
                    <a:pt x="26" y="72"/>
                  </a:lnTo>
                  <a:lnTo>
                    <a:pt x="26" y="56"/>
                  </a:lnTo>
                  <a:lnTo>
                    <a:pt x="26" y="41"/>
                  </a:lnTo>
                  <a:lnTo>
                    <a:pt x="23" y="34"/>
                  </a:lnTo>
                  <a:lnTo>
                    <a:pt x="19" y="26"/>
                  </a:lnTo>
                  <a:lnTo>
                    <a:pt x="15" y="23"/>
                  </a:lnTo>
                  <a:lnTo>
                    <a:pt x="11" y="15"/>
                  </a:lnTo>
                  <a:lnTo>
                    <a:pt x="8" y="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83" name="Freeform 79"/>
            <p:cNvSpPr>
              <a:spLocks noEditPoints="1"/>
            </p:cNvSpPr>
            <p:nvPr/>
          </p:nvSpPr>
          <p:spPr bwMode="auto">
            <a:xfrm>
              <a:off x="4041" y="2404"/>
              <a:ext cx="75" cy="101"/>
            </a:xfrm>
            <a:custGeom>
              <a:avLst/>
              <a:gdLst/>
              <a:ahLst/>
              <a:cxnLst>
                <a:cxn ang="0">
                  <a:pos x="26" y="52"/>
                </a:cxn>
                <a:cxn ang="0">
                  <a:pos x="26" y="83"/>
                </a:cxn>
                <a:cxn ang="0">
                  <a:pos x="26" y="94"/>
                </a:cxn>
                <a:cxn ang="0">
                  <a:pos x="30" y="98"/>
                </a:cxn>
                <a:cxn ang="0">
                  <a:pos x="33" y="98"/>
                </a:cxn>
                <a:cxn ang="0">
                  <a:pos x="37" y="101"/>
                </a:cxn>
                <a:cxn ang="0">
                  <a:pos x="41" y="101"/>
                </a:cxn>
                <a:cxn ang="0">
                  <a:pos x="41" y="101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3" y="101"/>
                </a:cxn>
                <a:cxn ang="0">
                  <a:pos x="7" y="98"/>
                </a:cxn>
                <a:cxn ang="0">
                  <a:pos x="11" y="94"/>
                </a:cxn>
                <a:cxn ang="0">
                  <a:pos x="11" y="90"/>
                </a:cxn>
                <a:cxn ang="0">
                  <a:pos x="11" y="83"/>
                </a:cxn>
                <a:cxn ang="0">
                  <a:pos x="11" y="19"/>
                </a:cxn>
                <a:cxn ang="0">
                  <a:pos x="11" y="11"/>
                </a:cxn>
                <a:cxn ang="0">
                  <a:pos x="11" y="7"/>
                </a:cxn>
                <a:cxn ang="0">
                  <a:pos x="7" y="4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48" y="0"/>
                </a:cxn>
                <a:cxn ang="0">
                  <a:pos x="56" y="4"/>
                </a:cxn>
                <a:cxn ang="0">
                  <a:pos x="63" y="7"/>
                </a:cxn>
                <a:cxn ang="0">
                  <a:pos x="71" y="11"/>
                </a:cxn>
                <a:cxn ang="0">
                  <a:pos x="75" y="19"/>
                </a:cxn>
                <a:cxn ang="0">
                  <a:pos x="75" y="30"/>
                </a:cxn>
                <a:cxn ang="0">
                  <a:pos x="75" y="41"/>
                </a:cxn>
                <a:cxn ang="0">
                  <a:pos x="67" y="49"/>
                </a:cxn>
                <a:cxn ang="0">
                  <a:pos x="56" y="52"/>
                </a:cxn>
                <a:cxn ang="0">
                  <a:pos x="45" y="56"/>
                </a:cxn>
                <a:cxn ang="0">
                  <a:pos x="41" y="56"/>
                </a:cxn>
                <a:cxn ang="0">
                  <a:pos x="37" y="56"/>
                </a:cxn>
                <a:cxn ang="0">
                  <a:pos x="30" y="56"/>
                </a:cxn>
                <a:cxn ang="0">
                  <a:pos x="26" y="52"/>
                </a:cxn>
                <a:cxn ang="0">
                  <a:pos x="26" y="49"/>
                </a:cxn>
                <a:cxn ang="0">
                  <a:pos x="30" y="49"/>
                </a:cxn>
                <a:cxn ang="0">
                  <a:pos x="33" y="52"/>
                </a:cxn>
                <a:cxn ang="0">
                  <a:pos x="37" y="52"/>
                </a:cxn>
                <a:cxn ang="0">
                  <a:pos x="37" y="52"/>
                </a:cxn>
                <a:cxn ang="0">
                  <a:pos x="45" y="49"/>
                </a:cxn>
                <a:cxn ang="0">
                  <a:pos x="52" y="45"/>
                </a:cxn>
                <a:cxn ang="0">
                  <a:pos x="56" y="37"/>
                </a:cxn>
                <a:cxn ang="0">
                  <a:pos x="56" y="30"/>
                </a:cxn>
                <a:cxn ang="0">
                  <a:pos x="56" y="22"/>
                </a:cxn>
                <a:cxn ang="0">
                  <a:pos x="56" y="19"/>
                </a:cxn>
                <a:cxn ang="0">
                  <a:pos x="52" y="11"/>
                </a:cxn>
                <a:cxn ang="0">
                  <a:pos x="48" y="7"/>
                </a:cxn>
                <a:cxn ang="0">
                  <a:pos x="41" y="7"/>
                </a:cxn>
                <a:cxn ang="0">
                  <a:pos x="37" y="7"/>
                </a:cxn>
                <a:cxn ang="0">
                  <a:pos x="33" y="7"/>
                </a:cxn>
                <a:cxn ang="0">
                  <a:pos x="26" y="7"/>
                </a:cxn>
                <a:cxn ang="0">
                  <a:pos x="26" y="49"/>
                </a:cxn>
              </a:cxnLst>
              <a:rect l="0" t="0" r="r" b="b"/>
              <a:pathLst>
                <a:path w="75" h="101">
                  <a:moveTo>
                    <a:pt x="26" y="52"/>
                  </a:moveTo>
                  <a:lnTo>
                    <a:pt x="26" y="83"/>
                  </a:lnTo>
                  <a:lnTo>
                    <a:pt x="26" y="94"/>
                  </a:lnTo>
                  <a:lnTo>
                    <a:pt x="30" y="98"/>
                  </a:lnTo>
                  <a:lnTo>
                    <a:pt x="33" y="98"/>
                  </a:lnTo>
                  <a:lnTo>
                    <a:pt x="37" y="101"/>
                  </a:lnTo>
                  <a:lnTo>
                    <a:pt x="41" y="101"/>
                  </a:lnTo>
                  <a:lnTo>
                    <a:pt x="41" y="101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3" y="101"/>
                  </a:lnTo>
                  <a:lnTo>
                    <a:pt x="7" y="98"/>
                  </a:lnTo>
                  <a:lnTo>
                    <a:pt x="11" y="94"/>
                  </a:lnTo>
                  <a:lnTo>
                    <a:pt x="11" y="90"/>
                  </a:lnTo>
                  <a:lnTo>
                    <a:pt x="11" y="83"/>
                  </a:lnTo>
                  <a:lnTo>
                    <a:pt x="11" y="19"/>
                  </a:lnTo>
                  <a:lnTo>
                    <a:pt x="11" y="11"/>
                  </a:lnTo>
                  <a:lnTo>
                    <a:pt x="11" y="7"/>
                  </a:lnTo>
                  <a:lnTo>
                    <a:pt x="7" y="4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33" y="0"/>
                  </a:lnTo>
                  <a:lnTo>
                    <a:pt x="48" y="0"/>
                  </a:lnTo>
                  <a:lnTo>
                    <a:pt x="56" y="4"/>
                  </a:lnTo>
                  <a:lnTo>
                    <a:pt x="63" y="7"/>
                  </a:lnTo>
                  <a:lnTo>
                    <a:pt x="71" y="11"/>
                  </a:lnTo>
                  <a:lnTo>
                    <a:pt x="75" y="19"/>
                  </a:lnTo>
                  <a:lnTo>
                    <a:pt x="75" y="30"/>
                  </a:lnTo>
                  <a:lnTo>
                    <a:pt x="75" y="41"/>
                  </a:lnTo>
                  <a:lnTo>
                    <a:pt x="67" y="49"/>
                  </a:lnTo>
                  <a:lnTo>
                    <a:pt x="56" y="52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7" y="56"/>
                  </a:lnTo>
                  <a:lnTo>
                    <a:pt x="30" y="56"/>
                  </a:lnTo>
                  <a:lnTo>
                    <a:pt x="26" y="52"/>
                  </a:lnTo>
                  <a:close/>
                  <a:moveTo>
                    <a:pt x="26" y="49"/>
                  </a:moveTo>
                  <a:lnTo>
                    <a:pt x="30" y="49"/>
                  </a:lnTo>
                  <a:lnTo>
                    <a:pt x="33" y="52"/>
                  </a:lnTo>
                  <a:lnTo>
                    <a:pt x="37" y="52"/>
                  </a:lnTo>
                  <a:lnTo>
                    <a:pt x="37" y="52"/>
                  </a:lnTo>
                  <a:lnTo>
                    <a:pt x="45" y="49"/>
                  </a:lnTo>
                  <a:lnTo>
                    <a:pt x="52" y="45"/>
                  </a:lnTo>
                  <a:lnTo>
                    <a:pt x="56" y="37"/>
                  </a:lnTo>
                  <a:lnTo>
                    <a:pt x="56" y="30"/>
                  </a:lnTo>
                  <a:lnTo>
                    <a:pt x="56" y="22"/>
                  </a:lnTo>
                  <a:lnTo>
                    <a:pt x="56" y="19"/>
                  </a:lnTo>
                  <a:lnTo>
                    <a:pt x="52" y="11"/>
                  </a:lnTo>
                  <a:lnTo>
                    <a:pt x="48" y="7"/>
                  </a:lnTo>
                  <a:lnTo>
                    <a:pt x="41" y="7"/>
                  </a:lnTo>
                  <a:lnTo>
                    <a:pt x="37" y="7"/>
                  </a:lnTo>
                  <a:lnTo>
                    <a:pt x="33" y="7"/>
                  </a:lnTo>
                  <a:lnTo>
                    <a:pt x="26" y="7"/>
                  </a:lnTo>
                  <a:lnTo>
                    <a:pt x="26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84" name="Freeform 80"/>
            <p:cNvSpPr>
              <a:spLocks noEditPoints="1"/>
            </p:cNvSpPr>
            <p:nvPr/>
          </p:nvSpPr>
          <p:spPr bwMode="auto">
            <a:xfrm>
              <a:off x="4123" y="2404"/>
              <a:ext cx="75" cy="101"/>
            </a:xfrm>
            <a:custGeom>
              <a:avLst/>
              <a:gdLst/>
              <a:ahLst/>
              <a:cxnLst>
                <a:cxn ang="0">
                  <a:pos x="26" y="52"/>
                </a:cxn>
                <a:cxn ang="0">
                  <a:pos x="26" y="83"/>
                </a:cxn>
                <a:cxn ang="0">
                  <a:pos x="26" y="94"/>
                </a:cxn>
                <a:cxn ang="0">
                  <a:pos x="30" y="98"/>
                </a:cxn>
                <a:cxn ang="0">
                  <a:pos x="34" y="98"/>
                </a:cxn>
                <a:cxn ang="0">
                  <a:pos x="38" y="101"/>
                </a:cxn>
                <a:cxn ang="0">
                  <a:pos x="41" y="101"/>
                </a:cxn>
                <a:cxn ang="0">
                  <a:pos x="41" y="101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4" y="101"/>
                </a:cxn>
                <a:cxn ang="0">
                  <a:pos x="8" y="98"/>
                </a:cxn>
                <a:cxn ang="0">
                  <a:pos x="11" y="94"/>
                </a:cxn>
                <a:cxn ang="0">
                  <a:pos x="11" y="90"/>
                </a:cxn>
                <a:cxn ang="0">
                  <a:pos x="11" y="83"/>
                </a:cxn>
                <a:cxn ang="0">
                  <a:pos x="11" y="19"/>
                </a:cxn>
                <a:cxn ang="0">
                  <a:pos x="11" y="11"/>
                </a:cxn>
                <a:cxn ang="0">
                  <a:pos x="11" y="7"/>
                </a:cxn>
                <a:cxn ang="0">
                  <a:pos x="8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6" y="4"/>
                </a:cxn>
                <a:cxn ang="0">
                  <a:pos x="64" y="7"/>
                </a:cxn>
                <a:cxn ang="0">
                  <a:pos x="71" y="11"/>
                </a:cxn>
                <a:cxn ang="0">
                  <a:pos x="75" y="19"/>
                </a:cxn>
                <a:cxn ang="0">
                  <a:pos x="75" y="30"/>
                </a:cxn>
                <a:cxn ang="0">
                  <a:pos x="75" y="41"/>
                </a:cxn>
                <a:cxn ang="0">
                  <a:pos x="68" y="49"/>
                </a:cxn>
                <a:cxn ang="0">
                  <a:pos x="56" y="52"/>
                </a:cxn>
                <a:cxn ang="0">
                  <a:pos x="45" y="56"/>
                </a:cxn>
                <a:cxn ang="0">
                  <a:pos x="41" y="56"/>
                </a:cxn>
                <a:cxn ang="0">
                  <a:pos x="38" y="56"/>
                </a:cxn>
                <a:cxn ang="0">
                  <a:pos x="30" y="56"/>
                </a:cxn>
                <a:cxn ang="0">
                  <a:pos x="26" y="52"/>
                </a:cxn>
                <a:cxn ang="0">
                  <a:pos x="26" y="49"/>
                </a:cxn>
                <a:cxn ang="0">
                  <a:pos x="30" y="49"/>
                </a:cxn>
                <a:cxn ang="0">
                  <a:pos x="34" y="52"/>
                </a:cxn>
                <a:cxn ang="0">
                  <a:pos x="38" y="52"/>
                </a:cxn>
                <a:cxn ang="0">
                  <a:pos x="41" y="52"/>
                </a:cxn>
                <a:cxn ang="0">
                  <a:pos x="45" y="49"/>
                </a:cxn>
                <a:cxn ang="0">
                  <a:pos x="53" y="45"/>
                </a:cxn>
                <a:cxn ang="0">
                  <a:pos x="56" y="37"/>
                </a:cxn>
                <a:cxn ang="0">
                  <a:pos x="60" y="30"/>
                </a:cxn>
                <a:cxn ang="0">
                  <a:pos x="56" y="22"/>
                </a:cxn>
                <a:cxn ang="0">
                  <a:pos x="56" y="19"/>
                </a:cxn>
                <a:cxn ang="0">
                  <a:pos x="53" y="11"/>
                </a:cxn>
                <a:cxn ang="0">
                  <a:pos x="49" y="7"/>
                </a:cxn>
                <a:cxn ang="0">
                  <a:pos x="41" y="7"/>
                </a:cxn>
                <a:cxn ang="0">
                  <a:pos x="38" y="7"/>
                </a:cxn>
                <a:cxn ang="0">
                  <a:pos x="34" y="7"/>
                </a:cxn>
                <a:cxn ang="0">
                  <a:pos x="26" y="7"/>
                </a:cxn>
                <a:cxn ang="0">
                  <a:pos x="26" y="49"/>
                </a:cxn>
              </a:cxnLst>
              <a:rect l="0" t="0" r="r" b="b"/>
              <a:pathLst>
                <a:path w="75" h="101">
                  <a:moveTo>
                    <a:pt x="26" y="52"/>
                  </a:moveTo>
                  <a:lnTo>
                    <a:pt x="26" y="83"/>
                  </a:lnTo>
                  <a:lnTo>
                    <a:pt x="26" y="94"/>
                  </a:lnTo>
                  <a:lnTo>
                    <a:pt x="30" y="98"/>
                  </a:lnTo>
                  <a:lnTo>
                    <a:pt x="34" y="98"/>
                  </a:lnTo>
                  <a:lnTo>
                    <a:pt x="38" y="101"/>
                  </a:lnTo>
                  <a:lnTo>
                    <a:pt x="41" y="101"/>
                  </a:lnTo>
                  <a:lnTo>
                    <a:pt x="41" y="101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4" y="101"/>
                  </a:lnTo>
                  <a:lnTo>
                    <a:pt x="8" y="98"/>
                  </a:lnTo>
                  <a:lnTo>
                    <a:pt x="11" y="94"/>
                  </a:lnTo>
                  <a:lnTo>
                    <a:pt x="11" y="90"/>
                  </a:lnTo>
                  <a:lnTo>
                    <a:pt x="11" y="83"/>
                  </a:lnTo>
                  <a:lnTo>
                    <a:pt x="11" y="19"/>
                  </a:lnTo>
                  <a:lnTo>
                    <a:pt x="11" y="11"/>
                  </a:lnTo>
                  <a:lnTo>
                    <a:pt x="11" y="7"/>
                  </a:lnTo>
                  <a:lnTo>
                    <a:pt x="8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6" y="4"/>
                  </a:lnTo>
                  <a:lnTo>
                    <a:pt x="64" y="7"/>
                  </a:lnTo>
                  <a:lnTo>
                    <a:pt x="71" y="11"/>
                  </a:lnTo>
                  <a:lnTo>
                    <a:pt x="75" y="19"/>
                  </a:lnTo>
                  <a:lnTo>
                    <a:pt x="75" y="30"/>
                  </a:lnTo>
                  <a:lnTo>
                    <a:pt x="75" y="41"/>
                  </a:lnTo>
                  <a:lnTo>
                    <a:pt x="68" y="49"/>
                  </a:lnTo>
                  <a:lnTo>
                    <a:pt x="56" y="52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8" y="56"/>
                  </a:lnTo>
                  <a:lnTo>
                    <a:pt x="30" y="56"/>
                  </a:lnTo>
                  <a:lnTo>
                    <a:pt x="26" y="52"/>
                  </a:lnTo>
                  <a:close/>
                  <a:moveTo>
                    <a:pt x="26" y="49"/>
                  </a:moveTo>
                  <a:lnTo>
                    <a:pt x="30" y="49"/>
                  </a:lnTo>
                  <a:lnTo>
                    <a:pt x="34" y="52"/>
                  </a:lnTo>
                  <a:lnTo>
                    <a:pt x="38" y="52"/>
                  </a:lnTo>
                  <a:lnTo>
                    <a:pt x="41" y="52"/>
                  </a:lnTo>
                  <a:lnTo>
                    <a:pt x="45" y="49"/>
                  </a:lnTo>
                  <a:lnTo>
                    <a:pt x="53" y="45"/>
                  </a:lnTo>
                  <a:lnTo>
                    <a:pt x="56" y="37"/>
                  </a:lnTo>
                  <a:lnTo>
                    <a:pt x="60" y="30"/>
                  </a:lnTo>
                  <a:lnTo>
                    <a:pt x="56" y="22"/>
                  </a:lnTo>
                  <a:lnTo>
                    <a:pt x="56" y="19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1" y="7"/>
                  </a:lnTo>
                  <a:lnTo>
                    <a:pt x="38" y="7"/>
                  </a:lnTo>
                  <a:lnTo>
                    <a:pt x="34" y="7"/>
                  </a:lnTo>
                  <a:lnTo>
                    <a:pt x="26" y="7"/>
                  </a:lnTo>
                  <a:lnTo>
                    <a:pt x="26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85" name="Freeform 81"/>
            <p:cNvSpPr>
              <a:spLocks/>
            </p:cNvSpPr>
            <p:nvPr/>
          </p:nvSpPr>
          <p:spPr bwMode="auto">
            <a:xfrm>
              <a:off x="4209" y="2400"/>
              <a:ext cx="42" cy="135"/>
            </a:xfrm>
            <a:custGeom>
              <a:avLst/>
              <a:gdLst/>
              <a:ahLst/>
              <a:cxnLst>
                <a:cxn ang="0">
                  <a:pos x="42" y="132"/>
                </a:cxn>
                <a:cxn ang="0">
                  <a:pos x="42" y="135"/>
                </a:cxn>
                <a:cxn ang="0">
                  <a:pos x="30" y="132"/>
                </a:cxn>
                <a:cxn ang="0">
                  <a:pos x="23" y="124"/>
                </a:cxn>
                <a:cxn ang="0">
                  <a:pos x="12" y="113"/>
                </a:cxn>
                <a:cxn ang="0">
                  <a:pos x="8" y="98"/>
                </a:cxn>
                <a:cxn ang="0">
                  <a:pos x="0" y="83"/>
                </a:cxn>
                <a:cxn ang="0">
                  <a:pos x="0" y="68"/>
                </a:cxn>
                <a:cxn ang="0">
                  <a:pos x="0" y="56"/>
                </a:cxn>
                <a:cxn ang="0">
                  <a:pos x="4" y="41"/>
                </a:cxn>
                <a:cxn ang="0">
                  <a:pos x="12" y="30"/>
                </a:cxn>
                <a:cxn ang="0">
                  <a:pos x="19" y="19"/>
                </a:cxn>
                <a:cxn ang="0">
                  <a:pos x="30" y="8"/>
                </a:cxn>
                <a:cxn ang="0">
                  <a:pos x="42" y="0"/>
                </a:cxn>
                <a:cxn ang="0">
                  <a:pos x="42" y="4"/>
                </a:cxn>
                <a:cxn ang="0">
                  <a:pos x="34" y="11"/>
                </a:cxn>
                <a:cxn ang="0">
                  <a:pos x="27" y="19"/>
                </a:cxn>
                <a:cxn ang="0">
                  <a:pos x="23" y="26"/>
                </a:cxn>
                <a:cxn ang="0">
                  <a:pos x="19" y="41"/>
                </a:cxn>
                <a:cxn ang="0">
                  <a:pos x="15" y="53"/>
                </a:cxn>
                <a:cxn ang="0">
                  <a:pos x="15" y="68"/>
                </a:cxn>
                <a:cxn ang="0">
                  <a:pos x="15" y="83"/>
                </a:cxn>
                <a:cxn ang="0">
                  <a:pos x="15" y="94"/>
                </a:cxn>
                <a:cxn ang="0">
                  <a:pos x="19" y="105"/>
                </a:cxn>
                <a:cxn ang="0">
                  <a:pos x="23" y="113"/>
                </a:cxn>
                <a:cxn ang="0">
                  <a:pos x="27" y="117"/>
                </a:cxn>
                <a:cxn ang="0">
                  <a:pos x="30" y="124"/>
                </a:cxn>
                <a:cxn ang="0">
                  <a:pos x="34" y="128"/>
                </a:cxn>
                <a:cxn ang="0">
                  <a:pos x="42" y="132"/>
                </a:cxn>
              </a:cxnLst>
              <a:rect l="0" t="0" r="r" b="b"/>
              <a:pathLst>
                <a:path w="42" h="135">
                  <a:moveTo>
                    <a:pt x="42" y="132"/>
                  </a:moveTo>
                  <a:lnTo>
                    <a:pt x="42" y="135"/>
                  </a:lnTo>
                  <a:lnTo>
                    <a:pt x="30" y="132"/>
                  </a:lnTo>
                  <a:lnTo>
                    <a:pt x="23" y="124"/>
                  </a:lnTo>
                  <a:lnTo>
                    <a:pt x="12" y="113"/>
                  </a:lnTo>
                  <a:lnTo>
                    <a:pt x="8" y="98"/>
                  </a:lnTo>
                  <a:lnTo>
                    <a:pt x="0" y="83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4" y="41"/>
                  </a:lnTo>
                  <a:lnTo>
                    <a:pt x="12" y="30"/>
                  </a:lnTo>
                  <a:lnTo>
                    <a:pt x="19" y="19"/>
                  </a:lnTo>
                  <a:lnTo>
                    <a:pt x="30" y="8"/>
                  </a:lnTo>
                  <a:lnTo>
                    <a:pt x="42" y="0"/>
                  </a:lnTo>
                  <a:lnTo>
                    <a:pt x="42" y="4"/>
                  </a:lnTo>
                  <a:lnTo>
                    <a:pt x="34" y="11"/>
                  </a:lnTo>
                  <a:lnTo>
                    <a:pt x="27" y="19"/>
                  </a:lnTo>
                  <a:lnTo>
                    <a:pt x="23" y="26"/>
                  </a:lnTo>
                  <a:lnTo>
                    <a:pt x="19" y="41"/>
                  </a:lnTo>
                  <a:lnTo>
                    <a:pt x="15" y="53"/>
                  </a:lnTo>
                  <a:lnTo>
                    <a:pt x="15" y="68"/>
                  </a:lnTo>
                  <a:lnTo>
                    <a:pt x="15" y="83"/>
                  </a:lnTo>
                  <a:lnTo>
                    <a:pt x="15" y="94"/>
                  </a:lnTo>
                  <a:lnTo>
                    <a:pt x="19" y="105"/>
                  </a:lnTo>
                  <a:lnTo>
                    <a:pt x="23" y="113"/>
                  </a:lnTo>
                  <a:lnTo>
                    <a:pt x="27" y="117"/>
                  </a:lnTo>
                  <a:lnTo>
                    <a:pt x="30" y="124"/>
                  </a:lnTo>
                  <a:lnTo>
                    <a:pt x="34" y="128"/>
                  </a:lnTo>
                  <a:lnTo>
                    <a:pt x="42" y="1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86" name="Freeform 82"/>
            <p:cNvSpPr>
              <a:spLocks noEditPoints="1"/>
            </p:cNvSpPr>
            <p:nvPr/>
          </p:nvSpPr>
          <p:spPr bwMode="auto">
            <a:xfrm>
              <a:off x="4258" y="2400"/>
              <a:ext cx="34" cy="10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0"/>
                </a:cxn>
                <a:cxn ang="0">
                  <a:pos x="23" y="4"/>
                </a:cxn>
                <a:cxn ang="0">
                  <a:pos x="23" y="4"/>
                </a:cxn>
                <a:cxn ang="0">
                  <a:pos x="27" y="8"/>
                </a:cxn>
                <a:cxn ang="0">
                  <a:pos x="23" y="11"/>
                </a:cxn>
                <a:cxn ang="0">
                  <a:pos x="23" y="15"/>
                </a:cxn>
                <a:cxn ang="0">
                  <a:pos x="19" y="15"/>
                </a:cxn>
                <a:cxn ang="0">
                  <a:pos x="15" y="19"/>
                </a:cxn>
                <a:cxn ang="0">
                  <a:pos x="11" y="15"/>
                </a:cxn>
                <a:cxn ang="0">
                  <a:pos x="11" y="15"/>
                </a:cxn>
                <a:cxn ang="0">
                  <a:pos x="8" y="11"/>
                </a:cxn>
                <a:cxn ang="0">
                  <a:pos x="8" y="8"/>
                </a:cxn>
                <a:cxn ang="0">
                  <a:pos x="8" y="4"/>
                </a:cxn>
                <a:cxn ang="0">
                  <a:pos x="11" y="4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23" y="38"/>
                </a:cxn>
                <a:cxn ang="0">
                  <a:pos x="23" y="90"/>
                </a:cxn>
                <a:cxn ang="0">
                  <a:pos x="23" y="94"/>
                </a:cxn>
                <a:cxn ang="0">
                  <a:pos x="23" y="98"/>
                </a:cxn>
                <a:cxn ang="0">
                  <a:pos x="27" y="102"/>
                </a:cxn>
                <a:cxn ang="0">
                  <a:pos x="27" y="102"/>
                </a:cxn>
                <a:cxn ang="0">
                  <a:pos x="30" y="102"/>
                </a:cxn>
                <a:cxn ang="0">
                  <a:pos x="34" y="105"/>
                </a:cxn>
                <a:cxn ang="0">
                  <a:pos x="34" y="105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4" y="102"/>
                </a:cxn>
                <a:cxn ang="0">
                  <a:pos x="8" y="102"/>
                </a:cxn>
                <a:cxn ang="0">
                  <a:pos x="8" y="102"/>
                </a:cxn>
                <a:cxn ang="0">
                  <a:pos x="11" y="98"/>
                </a:cxn>
                <a:cxn ang="0">
                  <a:pos x="11" y="94"/>
                </a:cxn>
                <a:cxn ang="0">
                  <a:pos x="11" y="90"/>
                </a:cxn>
                <a:cxn ang="0">
                  <a:pos x="11" y="64"/>
                </a:cxn>
                <a:cxn ang="0">
                  <a:pos x="11" y="56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8" y="45"/>
                </a:cxn>
                <a:cxn ang="0">
                  <a:pos x="8" y="45"/>
                </a:cxn>
                <a:cxn ang="0">
                  <a:pos x="8" y="45"/>
                </a:cxn>
                <a:cxn ang="0">
                  <a:pos x="4" y="45"/>
                </a:cxn>
                <a:cxn ang="0">
                  <a:pos x="4" y="45"/>
                </a:cxn>
                <a:cxn ang="0">
                  <a:pos x="0" y="45"/>
                </a:cxn>
                <a:cxn ang="0">
                  <a:pos x="19" y="38"/>
                </a:cxn>
                <a:cxn ang="0">
                  <a:pos x="23" y="38"/>
                </a:cxn>
              </a:cxnLst>
              <a:rect l="0" t="0" r="r" b="b"/>
              <a:pathLst>
                <a:path w="34" h="105">
                  <a:moveTo>
                    <a:pt x="15" y="0"/>
                  </a:moveTo>
                  <a:lnTo>
                    <a:pt x="19" y="0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7" y="8"/>
                  </a:lnTo>
                  <a:lnTo>
                    <a:pt x="23" y="11"/>
                  </a:lnTo>
                  <a:lnTo>
                    <a:pt x="23" y="15"/>
                  </a:lnTo>
                  <a:lnTo>
                    <a:pt x="19" y="15"/>
                  </a:lnTo>
                  <a:lnTo>
                    <a:pt x="15" y="19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8" y="11"/>
                  </a:lnTo>
                  <a:lnTo>
                    <a:pt x="8" y="8"/>
                  </a:lnTo>
                  <a:lnTo>
                    <a:pt x="8" y="4"/>
                  </a:lnTo>
                  <a:lnTo>
                    <a:pt x="11" y="4"/>
                  </a:lnTo>
                  <a:lnTo>
                    <a:pt x="11" y="0"/>
                  </a:lnTo>
                  <a:lnTo>
                    <a:pt x="15" y="0"/>
                  </a:lnTo>
                  <a:close/>
                  <a:moveTo>
                    <a:pt x="23" y="38"/>
                  </a:moveTo>
                  <a:lnTo>
                    <a:pt x="23" y="90"/>
                  </a:lnTo>
                  <a:lnTo>
                    <a:pt x="23" y="94"/>
                  </a:lnTo>
                  <a:lnTo>
                    <a:pt x="23" y="98"/>
                  </a:lnTo>
                  <a:lnTo>
                    <a:pt x="27" y="102"/>
                  </a:lnTo>
                  <a:lnTo>
                    <a:pt x="27" y="102"/>
                  </a:lnTo>
                  <a:lnTo>
                    <a:pt x="30" y="102"/>
                  </a:lnTo>
                  <a:lnTo>
                    <a:pt x="34" y="105"/>
                  </a:lnTo>
                  <a:lnTo>
                    <a:pt x="34" y="105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4" y="102"/>
                  </a:lnTo>
                  <a:lnTo>
                    <a:pt x="8" y="102"/>
                  </a:lnTo>
                  <a:lnTo>
                    <a:pt x="8" y="102"/>
                  </a:lnTo>
                  <a:lnTo>
                    <a:pt x="11" y="98"/>
                  </a:lnTo>
                  <a:lnTo>
                    <a:pt x="11" y="94"/>
                  </a:lnTo>
                  <a:lnTo>
                    <a:pt x="11" y="90"/>
                  </a:lnTo>
                  <a:lnTo>
                    <a:pt x="11" y="64"/>
                  </a:lnTo>
                  <a:lnTo>
                    <a:pt x="11" y="56"/>
                  </a:lnTo>
                  <a:lnTo>
                    <a:pt x="11" y="49"/>
                  </a:lnTo>
                  <a:lnTo>
                    <a:pt x="11" y="45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0" y="45"/>
                  </a:lnTo>
                  <a:lnTo>
                    <a:pt x="19" y="38"/>
                  </a:lnTo>
                  <a:lnTo>
                    <a:pt x="23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87" name="Freeform 83"/>
            <p:cNvSpPr>
              <a:spLocks/>
            </p:cNvSpPr>
            <p:nvPr/>
          </p:nvSpPr>
          <p:spPr bwMode="auto">
            <a:xfrm>
              <a:off x="4296" y="2438"/>
              <a:ext cx="75" cy="67"/>
            </a:xfrm>
            <a:custGeom>
              <a:avLst/>
              <a:gdLst/>
              <a:ahLst/>
              <a:cxnLst>
                <a:cxn ang="0">
                  <a:pos x="22" y="15"/>
                </a:cxn>
                <a:cxn ang="0">
                  <a:pos x="30" y="3"/>
                </a:cxn>
                <a:cxn ang="0">
                  <a:pos x="37" y="0"/>
                </a:cxn>
                <a:cxn ang="0">
                  <a:pos x="45" y="0"/>
                </a:cxn>
                <a:cxn ang="0">
                  <a:pos x="52" y="0"/>
                </a:cxn>
                <a:cxn ang="0">
                  <a:pos x="56" y="0"/>
                </a:cxn>
                <a:cxn ang="0">
                  <a:pos x="60" y="3"/>
                </a:cxn>
                <a:cxn ang="0">
                  <a:pos x="64" y="11"/>
                </a:cxn>
                <a:cxn ang="0">
                  <a:pos x="64" y="15"/>
                </a:cxn>
                <a:cxn ang="0">
                  <a:pos x="64" y="22"/>
                </a:cxn>
                <a:cxn ang="0">
                  <a:pos x="64" y="52"/>
                </a:cxn>
                <a:cxn ang="0">
                  <a:pos x="64" y="56"/>
                </a:cxn>
                <a:cxn ang="0">
                  <a:pos x="64" y="60"/>
                </a:cxn>
                <a:cxn ang="0">
                  <a:pos x="67" y="64"/>
                </a:cxn>
                <a:cxn ang="0">
                  <a:pos x="67" y="64"/>
                </a:cxn>
                <a:cxn ang="0">
                  <a:pos x="71" y="64"/>
                </a:cxn>
                <a:cxn ang="0">
                  <a:pos x="75" y="67"/>
                </a:cxn>
                <a:cxn ang="0">
                  <a:pos x="75" y="67"/>
                </a:cxn>
                <a:cxn ang="0">
                  <a:pos x="41" y="67"/>
                </a:cxn>
                <a:cxn ang="0">
                  <a:pos x="41" y="67"/>
                </a:cxn>
                <a:cxn ang="0">
                  <a:pos x="45" y="67"/>
                </a:cxn>
                <a:cxn ang="0">
                  <a:pos x="45" y="64"/>
                </a:cxn>
                <a:cxn ang="0">
                  <a:pos x="49" y="64"/>
                </a:cxn>
                <a:cxn ang="0">
                  <a:pos x="49" y="64"/>
                </a:cxn>
                <a:cxn ang="0">
                  <a:pos x="52" y="60"/>
                </a:cxn>
                <a:cxn ang="0">
                  <a:pos x="52" y="56"/>
                </a:cxn>
                <a:cxn ang="0">
                  <a:pos x="52" y="52"/>
                </a:cxn>
                <a:cxn ang="0">
                  <a:pos x="52" y="26"/>
                </a:cxn>
                <a:cxn ang="0">
                  <a:pos x="52" y="18"/>
                </a:cxn>
                <a:cxn ang="0">
                  <a:pos x="49" y="11"/>
                </a:cxn>
                <a:cxn ang="0">
                  <a:pos x="45" y="7"/>
                </a:cxn>
                <a:cxn ang="0">
                  <a:pos x="41" y="7"/>
                </a:cxn>
                <a:cxn ang="0">
                  <a:pos x="34" y="11"/>
                </a:cxn>
                <a:cxn ang="0">
                  <a:pos x="22" y="18"/>
                </a:cxn>
                <a:cxn ang="0">
                  <a:pos x="22" y="52"/>
                </a:cxn>
                <a:cxn ang="0">
                  <a:pos x="22" y="56"/>
                </a:cxn>
                <a:cxn ang="0">
                  <a:pos x="22" y="60"/>
                </a:cxn>
                <a:cxn ang="0">
                  <a:pos x="26" y="64"/>
                </a:cxn>
                <a:cxn ang="0">
                  <a:pos x="26" y="64"/>
                </a:cxn>
                <a:cxn ang="0">
                  <a:pos x="30" y="64"/>
                </a:cxn>
                <a:cxn ang="0">
                  <a:pos x="34" y="67"/>
                </a:cxn>
                <a:cxn ang="0">
                  <a:pos x="34" y="67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4" y="67"/>
                </a:cxn>
                <a:cxn ang="0">
                  <a:pos x="7" y="64"/>
                </a:cxn>
                <a:cxn ang="0">
                  <a:pos x="7" y="64"/>
                </a:cxn>
                <a:cxn ang="0">
                  <a:pos x="11" y="60"/>
                </a:cxn>
                <a:cxn ang="0">
                  <a:pos x="11" y="52"/>
                </a:cxn>
                <a:cxn ang="0">
                  <a:pos x="11" y="26"/>
                </a:cxn>
                <a:cxn ang="0">
                  <a:pos x="11" y="15"/>
                </a:cxn>
                <a:cxn ang="0">
                  <a:pos x="11" y="11"/>
                </a:cxn>
                <a:cxn ang="0">
                  <a:pos x="11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0" y="7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2" y="15"/>
                </a:cxn>
              </a:cxnLst>
              <a:rect l="0" t="0" r="r" b="b"/>
              <a:pathLst>
                <a:path w="75" h="67">
                  <a:moveTo>
                    <a:pt x="22" y="15"/>
                  </a:moveTo>
                  <a:lnTo>
                    <a:pt x="30" y="3"/>
                  </a:lnTo>
                  <a:lnTo>
                    <a:pt x="37" y="0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0" y="3"/>
                  </a:lnTo>
                  <a:lnTo>
                    <a:pt x="64" y="11"/>
                  </a:lnTo>
                  <a:lnTo>
                    <a:pt x="64" y="15"/>
                  </a:lnTo>
                  <a:lnTo>
                    <a:pt x="64" y="22"/>
                  </a:lnTo>
                  <a:lnTo>
                    <a:pt x="64" y="52"/>
                  </a:lnTo>
                  <a:lnTo>
                    <a:pt x="64" y="56"/>
                  </a:lnTo>
                  <a:lnTo>
                    <a:pt x="64" y="60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71" y="64"/>
                  </a:lnTo>
                  <a:lnTo>
                    <a:pt x="75" y="67"/>
                  </a:lnTo>
                  <a:lnTo>
                    <a:pt x="75" y="67"/>
                  </a:lnTo>
                  <a:lnTo>
                    <a:pt x="41" y="67"/>
                  </a:lnTo>
                  <a:lnTo>
                    <a:pt x="41" y="67"/>
                  </a:lnTo>
                  <a:lnTo>
                    <a:pt x="45" y="67"/>
                  </a:lnTo>
                  <a:lnTo>
                    <a:pt x="45" y="64"/>
                  </a:lnTo>
                  <a:lnTo>
                    <a:pt x="49" y="64"/>
                  </a:lnTo>
                  <a:lnTo>
                    <a:pt x="49" y="64"/>
                  </a:lnTo>
                  <a:lnTo>
                    <a:pt x="52" y="60"/>
                  </a:lnTo>
                  <a:lnTo>
                    <a:pt x="52" y="56"/>
                  </a:lnTo>
                  <a:lnTo>
                    <a:pt x="52" y="52"/>
                  </a:lnTo>
                  <a:lnTo>
                    <a:pt x="52" y="26"/>
                  </a:lnTo>
                  <a:lnTo>
                    <a:pt x="52" y="18"/>
                  </a:lnTo>
                  <a:lnTo>
                    <a:pt x="49" y="11"/>
                  </a:lnTo>
                  <a:lnTo>
                    <a:pt x="45" y="7"/>
                  </a:lnTo>
                  <a:lnTo>
                    <a:pt x="41" y="7"/>
                  </a:lnTo>
                  <a:lnTo>
                    <a:pt x="34" y="11"/>
                  </a:lnTo>
                  <a:lnTo>
                    <a:pt x="22" y="18"/>
                  </a:lnTo>
                  <a:lnTo>
                    <a:pt x="22" y="52"/>
                  </a:lnTo>
                  <a:lnTo>
                    <a:pt x="22" y="56"/>
                  </a:lnTo>
                  <a:lnTo>
                    <a:pt x="22" y="60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4" y="67"/>
                  </a:lnTo>
                  <a:lnTo>
                    <a:pt x="34" y="67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4" y="67"/>
                  </a:lnTo>
                  <a:lnTo>
                    <a:pt x="7" y="64"/>
                  </a:lnTo>
                  <a:lnTo>
                    <a:pt x="7" y="64"/>
                  </a:lnTo>
                  <a:lnTo>
                    <a:pt x="11" y="60"/>
                  </a:lnTo>
                  <a:lnTo>
                    <a:pt x="11" y="52"/>
                  </a:lnTo>
                  <a:lnTo>
                    <a:pt x="11" y="26"/>
                  </a:lnTo>
                  <a:lnTo>
                    <a:pt x="11" y="15"/>
                  </a:lnTo>
                  <a:lnTo>
                    <a:pt x="11" y="11"/>
                  </a:lnTo>
                  <a:lnTo>
                    <a:pt x="11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7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88" name="Freeform 84"/>
            <p:cNvSpPr>
              <a:spLocks/>
            </p:cNvSpPr>
            <p:nvPr/>
          </p:nvSpPr>
          <p:spPr bwMode="auto">
            <a:xfrm>
              <a:off x="4371" y="2415"/>
              <a:ext cx="41" cy="9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23"/>
                </a:cxn>
                <a:cxn ang="0">
                  <a:pos x="37" y="23"/>
                </a:cxn>
                <a:cxn ang="0">
                  <a:pos x="37" y="26"/>
                </a:cxn>
                <a:cxn ang="0">
                  <a:pos x="22" y="26"/>
                </a:cxn>
                <a:cxn ang="0">
                  <a:pos x="22" y="72"/>
                </a:cxn>
                <a:cxn ang="0">
                  <a:pos x="22" y="75"/>
                </a:cxn>
                <a:cxn ang="0">
                  <a:pos x="26" y="79"/>
                </a:cxn>
                <a:cxn ang="0">
                  <a:pos x="26" y="83"/>
                </a:cxn>
                <a:cxn ang="0">
                  <a:pos x="30" y="83"/>
                </a:cxn>
                <a:cxn ang="0">
                  <a:pos x="34" y="83"/>
                </a:cxn>
                <a:cxn ang="0">
                  <a:pos x="34" y="83"/>
                </a:cxn>
                <a:cxn ang="0">
                  <a:pos x="37" y="79"/>
                </a:cxn>
                <a:cxn ang="0">
                  <a:pos x="37" y="79"/>
                </a:cxn>
                <a:cxn ang="0">
                  <a:pos x="41" y="79"/>
                </a:cxn>
                <a:cxn ang="0">
                  <a:pos x="37" y="83"/>
                </a:cxn>
                <a:cxn ang="0">
                  <a:pos x="34" y="87"/>
                </a:cxn>
                <a:cxn ang="0">
                  <a:pos x="30" y="90"/>
                </a:cxn>
                <a:cxn ang="0">
                  <a:pos x="26" y="90"/>
                </a:cxn>
                <a:cxn ang="0">
                  <a:pos x="22" y="90"/>
                </a:cxn>
                <a:cxn ang="0">
                  <a:pos x="19" y="90"/>
                </a:cxn>
                <a:cxn ang="0">
                  <a:pos x="15" y="87"/>
                </a:cxn>
                <a:cxn ang="0">
                  <a:pos x="11" y="83"/>
                </a:cxn>
                <a:cxn ang="0">
                  <a:pos x="11" y="79"/>
                </a:cxn>
                <a:cxn ang="0">
                  <a:pos x="11" y="75"/>
                </a:cxn>
                <a:cxn ang="0">
                  <a:pos x="11" y="2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4" y="23"/>
                </a:cxn>
                <a:cxn ang="0">
                  <a:pos x="7" y="19"/>
                </a:cxn>
                <a:cxn ang="0">
                  <a:pos x="11" y="15"/>
                </a:cxn>
                <a:cxn ang="0">
                  <a:pos x="15" y="11"/>
                </a:cxn>
                <a:cxn ang="0">
                  <a:pos x="19" y="8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1" h="90">
                  <a:moveTo>
                    <a:pt x="22" y="0"/>
                  </a:moveTo>
                  <a:lnTo>
                    <a:pt x="22" y="23"/>
                  </a:lnTo>
                  <a:lnTo>
                    <a:pt x="37" y="23"/>
                  </a:lnTo>
                  <a:lnTo>
                    <a:pt x="37" y="26"/>
                  </a:lnTo>
                  <a:lnTo>
                    <a:pt x="22" y="26"/>
                  </a:lnTo>
                  <a:lnTo>
                    <a:pt x="22" y="72"/>
                  </a:lnTo>
                  <a:lnTo>
                    <a:pt x="22" y="75"/>
                  </a:lnTo>
                  <a:lnTo>
                    <a:pt x="26" y="79"/>
                  </a:lnTo>
                  <a:lnTo>
                    <a:pt x="26" y="83"/>
                  </a:lnTo>
                  <a:lnTo>
                    <a:pt x="30" y="83"/>
                  </a:lnTo>
                  <a:lnTo>
                    <a:pt x="34" y="83"/>
                  </a:lnTo>
                  <a:lnTo>
                    <a:pt x="34" y="83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41" y="79"/>
                  </a:lnTo>
                  <a:lnTo>
                    <a:pt x="37" y="83"/>
                  </a:lnTo>
                  <a:lnTo>
                    <a:pt x="34" y="87"/>
                  </a:lnTo>
                  <a:lnTo>
                    <a:pt x="30" y="90"/>
                  </a:lnTo>
                  <a:lnTo>
                    <a:pt x="26" y="90"/>
                  </a:lnTo>
                  <a:lnTo>
                    <a:pt x="22" y="90"/>
                  </a:lnTo>
                  <a:lnTo>
                    <a:pt x="19" y="90"/>
                  </a:lnTo>
                  <a:lnTo>
                    <a:pt x="15" y="87"/>
                  </a:lnTo>
                  <a:lnTo>
                    <a:pt x="11" y="83"/>
                  </a:lnTo>
                  <a:lnTo>
                    <a:pt x="11" y="79"/>
                  </a:lnTo>
                  <a:lnTo>
                    <a:pt x="11" y="75"/>
                  </a:lnTo>
                  <a:lnTo>
                    <a:pt x="11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23"/>
                  </a:lnTo>
                  <a:lnTo>
                    <a:pt x="7" y="19"/>
                  </a:lnTo>
                  <a:lnTo>
                    <a:pt x="11" y="15"/>
                  </a:lnTo>
                  <a:lnTo>
                    <a:pt x="15" y="11"/>
                  </a:lnTo>
                  <a:lnTo>
                    <a:pt x="19" y="8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89" name="Freeform 85"/>
            <p:cNvSpPr>
              <a:spLocks noEditPoints="1"/>
            </p:cNvSpPr>
            <p:nvPr/>
          </p:nvSpPr>
          <p:spPr bwMode="auto">
            <a:xfrm>
              <a:off x="4416" y="2438"/>
              <a:ext cx="67" cy="67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5" y="0"/>
                </a:cxn>
                <a:cxn ang="0">
                  <a:pos x="52" y="3"/>
                </a:cxn>
                <a:cxn ang="0">
                  <a:pos x="60" y="11"/>
                </a:cxn>
                <a:cxn ang="0">
                  <a:pos x="64" y="18"/>
                </a:cxn>
                <a:cxn ang="0">
                  <a:pos x="67" y="34"/>
                </a:cxn>
                <a:cxn ang="0">
                  <a:pos x="64" y="41"/>
                </a:cxn>
                <a:cxn ang="0">
                  <a:pos x="60" y="49"/>
                </a:cxn>
                <a:cxn ang="0">
                  <a:pos x="56" y="60"/>
                </a:cxn>
                <a:cxn ang="0">
                  <a:pos x="49" y="64"/>
                </a:cxn>
                <a:cxn ang="0">
                  <a:pos x="41" y="67"/>
                </a:cxn>
                <a:cxn ang="0">
                  <a:pos x="34" y="67"/>
                </a:cxn>
                <a:cxn ang="0">
                  <a:pos x="22" y="67"/>
                </a:cxn>
                <a:cxn ang="0">
                  <a:pos x="15" y="64"/>
                </a:cxn>
                <a:cxn ang="0">
                  <a:pos x="7" y="56"/>
                </a:cxn>
                <a:cxn ang="0">
                  <a:pos x="4" y="45"/>
                </a:cxn>
                <a:cxn ang="0">
                  <a:pos x="0" y="34"/>
                </a:cxn>
                <a:cxn ang="0">
                  <a:pos x="4" y="26"/>
                </a:cxn>
                <a:cxn ang="0">
                  <a:pos x="7" y="15"/>
                </a:cxn>
                <a:cxn ang="0">
                  <a:pos x="11" y="7"/>
                </a:cxn>
                <a:cxn ang="0">
                  <a:pos x="19" y="3"/>
                </a:cxn>
                <a:cxn ang="0">
                  <a:pos x="26" y="0"/>
                </a:cxn>
                <a:cxn ang="0">
                  <a:pos x="34" y="0"/>
                </a:cxn>
                <a:cxn ang="0">
                  <a:pos x="30" y="3"/>
                </a:cxn>
                <a:cxn ang="0">
                  <a:pos x="26" y="3"/>
                </a:cxn>
                <a:cxn ang="0">
                  <a:pos x="22" y="3"/>
                </a:cxn>
                <a:cxn ang="0">
                  <a:pos x="19" y="7"/>
                </a:cxn>
                <a:cxn ang="0">
                  <a:pos x="15" y="15"/>
                </a:cxn>
                <a:cxn ang="0">
                  <a:pos x="15" y="18"/>
                </a:cxn>
                <a:cxn ang="0">
                  <a:pos x="15" y="30"/>
                </a:cxn>
                <a:cxn ang="0">
                  <a:pos x="15" y="41"/>
                </a:cxn>
                <a:cxn ang="0">
                  <a:pos x="19" y="52"/>
                </a:cxn>
                <a:cxn ang="0">
                  <a:pos x="26" y="60"/>
                </a:cxn>
                <a:cxn ang="0">
                  <a:pos x="37" y="64"/>
                </a:cxn>
                <a:cxn ang="0">
                  <a:pos x="45" y="64"/>
                </a:cxn>
                <a:cxn ang="0">
                  <a:pos x="49" y="60"/>
                </a:cxn>
                <a:cxn ang="0">
                  <a:pos x="52" y="49"/>
                </a:cxn>
                <a:cxn ang="0">
                  <a:pos x="52" y="37"/>
                </a:cxn>
                <a:cxn ang="0">
                  <a:pos x="52" y="26"/>
                </a:cxn>
                <a:cxn ang="0">
                  <a:pos x="49" y="18"/>
                </a:cxn>
                <a:cxn ang="0">
                  <a:pos x="45" y="11"/>
                </a:cxn>
                <a:cxn ang="0">
                  <a:pos x="37" y="3"/>
                </a:cxn>
                <a:cxn ang="0">
                  <a:pos x="30" y="3"/>
                </a:cxn>
              </a:cxnLst>
              <a:rect l="0" t="0" r="r" b="b"/>
              <a:pathLst>
                <a:path w="67" h="67">
                  <a:moveTo>
                    <a:pt x="34" y="0"/>
                  </a:moveTo>
                  <a:lnTo>
                    <a:pt x="45" y="0"/>
                  </a:lnTo>
                  <a:lnTo>
                    <a:pt x="52" y="3"/>
                  </a:lnTo>
                  <a:lnTo>
                    <a:pt x="60" y="11"/>
                  </a:lnTo>
                  <a:lnTo>
                    <a:pt x="64" y="18"/>
                  </a:lnTo>
                  <a:lnTo>
                    <a:pt x="67" y="34"/>
                  </a:lnTo>
                  <a:lnTo>
                    <a:pt x="64" y="41"/>
                  </a:lnTo>
                  <a:lnTo>
                    <a:pt x="60" y="49"/>
                  </a:lnTo>
                  <a:lnTo>
                    <a:pt x="56" y="60"/>
                  </a:lnTo>
                  <a:lnTo>
                    <a:pt x="49" y="64"/>
                  </a:lnTo>
                  <a:lnTo>
                    <a:pt x="41" y="67"/>
                  </a:lnTo>
                  <a:lnTo>
                    <a:pt x="34" y="67"/>
                  </a:lnTo>
                  <a:lnTo>
                    <a:pt x="22" y="67"/>
                  </a:lnTo>
                  <a:lnTo>
                    <a:pt x="15" y="64"/>
                  </a:lnTo>
                  <a:lnTo>
                    <a:pt x="7" y="56"/>
                  </a:lnTo>
                  <a:lnTo>
                    <a:pt x="4" y="45"/>
                  </a:lnTo>
                  <a:lnTo>
                    <a:pt x="0" y="34"/>
                  </a:lnTo>
                  <a:lnTo>
                    <a:pt x="4" y="26"/>
                  </a:lnTo>
                  <a:lnTo>
                    <a:pt x="7" y="15"/>
                  </a:lnTo>
                  <a:lnTo>
                    <a:pt x="11" y="7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4" y="0"/>
                  </a:lnTo>
                  <a:close/>
                  <a:moveTo>
                    <a:pt x="30" y="3"/>
                  </a:moveTo>
                  <a:lnTo>
                    <a:pt x="26" y="3"/>
                  </a:lnTo>
                  <a:lnTo>
                    <a:pt x="22" y="3"/>
                  </a:lnTo>
                  <a:lnTo>
                    <a:pt x="19" y="7"/>
                  </a:lnTo>
                  <a:lnTo>
                    <a:pt x="15" y="15"/>
                  </a:lnTo>
                  <a:lnTo>
                    <a:pt x="15" y="18"/>
                  </a:lnTo>
                  <a:lnTo>
                    <a:pt x="15" y="30"/>
                  </a:lnTo>
                  <a:lnTo>
                    <a:pt x="15" y="41"/>
                  </a:lnTo>
                  <a:lnTo>
                    <a:pt x="19" y="52"/>
                  </a:lnTo>
                  <a:lnTo>
                    <a:pt x="26" y="60"/>
                  </a:lnTo>
                  <a:lnTo>
                    <a:pt x="37" y="64"/>
                  </a:lnTo>
                  <a:lnTo>
                    <a:pt x="45" y="64"/>
                  </a:lnTo>
                  <a:lnTo>
                    <a:pt x="49" y="60"/>
                  </a:lnTo>
                  <a:lnTo>
                    <a:pt x="52" y="49"/>
                  </a:lnTo>
                  <a:lnTo>
                    <a:pt x="52" y="37"/>
                  </a:lnTo>
                  <a:lnTo>
                    <a:pt x="52" y="26"/>
                  </a:lnTo>
                  <a:lnTo>
                    <a:pt x="49" y="18"/>
                  </a:lnTo>
                  <a:lnTo>
                    <a:pt x="45" y="11"/>
                  </a:lnTo>
                  <a:lnTo>
                    <a:pt x="37" y="3"/>
                  </a:lnTo>
                  <a:lnTo>
                    <a:pt x="30" y="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90" name="Freeform 86"/>
            <p:cNvSpPr>
              <a:spLocks/>
            </p:cNvSpPr>
            <p:nvPr/>
          </p:nvSpPr>
          <p:spPr bwMode="auto">
            <a:xfrm>
              <a:off x="4491" y="2400"/>
              <a:ext cx="41" cy="13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11" y="8"/>
                </a:cxn>
                <a:cxn ang="0">
                  <a:pos x="19" y="15"/>
                </a:cxn>
                <a:cxn ang="0">
                  <a:pos x="30" y="26"/>
                </a:cxn>
                <a:cxn ang="0">
                  <a:pos x="34" y="38"/>
                </a:cxn>
                <a:cxn ang="0">
                  <a:pos x="41" y="53"/>
                </a:cxn>
                <a:cxn ang="0">
                  <a:pos x="41" y="68"/>
                </a:cxn>
                <a:cxn ang="0">
                  <a:pos x="41" y="83"/>
                </a:cxn>
                <a:cxn ang="0">
                  <a:pos x="37" y="98"/>
                </a:cxn>
                <a:cxn ang="0">
                  <a:pos x="30" y="109"/>
                </a:cxn>
                <a:cxn ang="0">
                  <a:pos x="22" y="120"/>
                </a:cxn>
                <a:cxn ang="0">
                  <a:pos x="11" y="132"/>
                </a:cxn>
                <a:cxn ang="0">
                  <a:pos x="0" y="135"/>
                </a:cxn>
                <a:cxn ang="0">
                  <a:pos x="0" y="132"/>
                </a:cxn>
                <a:cxn ang="0">
                  <a:pos x="7" y="128"/>
                </a:cxn>
                <a:cxn ang="0">
                  <a:pos x="15" y="120"/>
                </a:cxn>
                <a:cxn ang="0">
                  <a:pos x="19" y="109"/>
                </a:cxn>
                <a:cxn ang="0">
                  <a:pos x="22" y="98"/>
                </a:cxn>
                <a:cxn ang="0">
                  <a:pos x="26" y="87"/>
                </a:cxn>
                <a:cxn ang="0">
                  <a:pos x="26" y="72"/>
                </a:cxn>
                <a:cxn ang="0">
                  <a:pos x="26" y="56"/>
                </a:cxn>
                <a:cxn ang="0">
                  <a:pos x="26" y="41"/>
                </a:cxn>
                <a:cxn ang="0">
                  <a:pos x="22" y="34"/>
                </a:cxn>
                <a:cxn ang="0">
                  <a:pos x="19" y="26"/>
                </a:cxn>
                <a:cxn ang="0">
                  <a:pos x="15" y="23"/>
                </a:cxn>
                <a:cxn ang="0">
                  <a:pos x="11" y="15"/>
                </a:cxn>
                <a:cxn ang="0">
                  <a:pos x="7" y="11"/>
                </a:cxn>
                <a:cxn ang="0">
                  <a:pos x="0" y="4"/>
                </a:cxn>
              </a:cxnLst>
              <a:rect l="0" t="0" r="r" b="b"/>
              <a:pathLst>
                <a:path w="41" h="135">
                  <a:moveTo>
                    <a:pt x="0" y="4"/>
                  </a:moveTo>
                  <a:lnTo>
                    <a:pt x="0" y="0"/>
                  </a:lnTo>
                  <a:lnTo>
                    <a:pt x="11" y="8"/>
                  </a:lnTo>
                  <a:lnTo>
                    <a:pt x="19" y="15"/>
                  </a:lnTo>
                  <a:lnTo>
                    <a:pt x="30" y="26"/>
                  </a:lnTo>
                  <a:lnTo>
                    <a:pt x="34" y="38"/>
                  </a:lnTo>
                  <a:lnTo>
                    <a:pt x="41" y="53"/>
                  </a:lnTo>
                  <a:lnTo>
                    <a:pt x="41" y="68"/>
                  </a:lnTo>
                  <a:lnTo>
                    <a:pt x="41" y="83"/>
                  </a:lnTo>
                  <a:lnTo>
                    <a:pt x="37" y="98"/>
                  </a:lnTo>
                  <a:lnTo>
                    <a:pt x="30" y="109"/>
                  </a:lnTo>
                  <a:lnTo>
                    <a:pt x="22" y="120"/>
                  </a:lnTo>
                  <a:lnTo>
                    <a:pt x="11" y="132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7" y="128"/>
                  </a:lnTo>
                  <a:lnTo>
                    <a:pt x="15" y="120"/>
                  </a:lnTo>
                  <a:lnTo>
                    <a:pt x="19" y="109"/>
                  </a:lnTo>
                  <a:lnTo>
                    <a:pt x="22" y="98"/>
                  </a:lnTo>
                  <a:lnTo>
                    <a:pt x="26" y="87"/>
                  </a:lnTo>
                  <a:lnTo>
                    <a:pt x="26" y="72"/>
                  </a:lnTo>
                  <a:lnTo>
                    <a:pt x="26" y="56"/>
                  </a:lnTo>
                  <a:lnTo>
                    <a:pt x="26" y="41"/>
                  </a:lnTo>
                  <a:lnTo>
                    <a:pt x="22" y="34"/>
                  </a:lnTo>
                  <a:lnTo>
                    <a:pt x="19" y="26"/>
                  </a:lnTo>
                  <a:lnTo>
                    <a:pt x="15" y="23"/>
                  </a:lnTo>
                  <a:lnTo>
                    <a:pt x="11" y="15"/>
                  </a:lnTo>
                  <a:lnTo>
                    <a:pt x="7" y="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91" name="Freeform 87"/>
            <p:cNvSpPr>
              <a:spLocks/>
            </p:cNvSpPr>
            <p:nvPr/>
          </p:nvSpPr>
          <p:spPr bwMode="auto">
            <a:xfrm>
              <a:off x="2518" y="2764"/>
              <a:ext cx="108" cy="1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90" y="75"/>
                </a:cxn>
                <a:cxn ang="0">
                  <a:pos x="90" y="15"/>
                </a:cxn>
                <a:cxn ang="0">
                  <a:pos x="90" y="8"/>
                </a:cxn>
                <a:cxn ang="0">
                  <a:pos x="86" y="4"/>
                </a:cxn>
                <a:cxn ang="0">
                  <a:pos x="86" y="0"/>
                </a:cxn>
                <a:cxn ang="0">
                  <a:pos x="78" y="0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108" y="0"/>
                </a:cxn>
                <a:cxn ang="0">
                  <a:pos x="108" y="0"/>
                </a:cxn>
                <a:cxn ang="0">
                  <a:pos x="105" y="0"/>
                </a:cxn>
                <a:cxn ang="0">
                  <a:pos x="101" y="4"/>
                </a:cxn>
                <a:cxn ang="0">
                  <a:pos x="97" y="4"/>
                </a:cxn>
                <a:cxn ang="0">
                  <a:pos x="97" y="8"/>
                </a:cxn>
                <a:cxn ang="0">
                  <a:pos x="97" y="15"/>
                </a:cxn>
                <a:cxn ang="0">
                  <a:pos x="97" y="101"/>
                </a:cxn>
                <a:cxn ang="0">
                  <a:pos x="93" y="101"/>
                </a:cxn>
                <a:cxn ang="0">
                  <a:pos x="26" y="23"/>
                </a:cxn>
                <a:cxn ang="0">
                  <a:pos x="26" y="83"/>
                </a:cxn>
                <a:cxn ang="0">
                  <a:pos x="26" y="90"/>
                </a:cxn>
                <a:cxn ang="0">
                  <a:pos x="30" y="94"/>
                </a:cxn>
                <a:cxn ang="0">
                  <a:pos x="33" y="98"/>
                </a:cxn>
                <a:cxn ang="0">
                  <a:pos x="37" y="98"/>
                </a:cxn>
                <a:cxn ang="0">
                  <a:pos x="41" y="98"/>
                </a:cxn>
                <a:cxn ang="0">
                  <a:pos x="41" y="98"/>
                </a:cxn>
                <a:cxn ang="0">
                  <a:pos x="7" y="98"/>
                </a:cxn>
                <a:cxn ang="0">
                  <a:pos x="7" y="98"/>
                </a:cxn>
                <a:cxn ang="0">
                  <a:pos x="11" y="98"/>
                </a:cxn>
                <a:cxn ang="0">
                  <a:pos x="15" y="98"/>
                </a:cxn>
                <a:cxn ang="0">
                  <a:pos x="18" y="94"/>
                </a:cxn>
                <a:cxn ang="0">
                  <a:pos x="22" y="90"/>
                </a:cxn>
                <a:cxn ang="0">
                  <a:pos x="22" y="83"/>
                </a:cxn>
                <a:cxn ang="0">
                  <a:pos x="22" y="15"/>
                </a:cxn>
                <a:cxn ang="0">
                  <a:pos x="18" y="8"/>
                </a:cxn>
                <a:cxn ang="0">
                  <a:pos x="15" y="8"/>
                </a:cxn>
                <a:cxn ang="0">
                  <a:pos x="11" y="4"/>
                </a:cxn>
                <a:cxn ang="0">
                  <a:pos x="7" y="4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108" h="101">
                  <a:moveTo>
                    <a:pt x="0" y="0"/>
                  </a:moveTo>
                  <a:lnTo>
                    <a:pt x="26" y="0"/>
                  </a:lnTo>
                  <a:lnTo>
                    <a:pt x="90" y="75"/>
                  </a:lnTo>
                  <a:lnTo>
                    <a:pt x="90" y="15"/>
                  </a:lnTo>
                  <a:lnTo>
                    <a:pt x="90" y="8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5" y="0"/>
                  </a:lnTo>
                  <a:lnTo>
                    <a:pt x="101" y="4"/>
                  </a:lnTo>
                  <a:lnTo>
                    <a:pt x="97" y="4"/>
                  </a:lnTo>
                  <a:lnTo>
                    <a:pt x="97" y="8"/>
                  </a:lnTo>
                  <a:lnTo>
                    <a:pt x="97" y="15"/>
                  </a:lnTo>
                  <a:lnTo>
                    <a:pt x="97" y="101"/>
                  </a:lnTo>
                  <a:lnTo>
                    <a:pt x="93" y="101"/>
                  </a:lnTo>
                  <a:lnTo>
                    <a:pt x="26" y="23"/>
                  </a:lnTo>
                  <a:lnTo>
                    <a:pt x="26" y="83"/>
                  </a:lnTo>
                  <a:lnTo>
                    <a:pt x="26" y="90"/>
                  </a:lnTo>
                  <a:lnTo>
                    <a:pt x="30" y="94"/>
                  </a:lnTo>
                  <a:lnTo>
                    <a:pt x="33" y="98"/>
                  </a:lnTo>
                  <a:lnTo>
                    <a:pt x="37" y="98"/>
                  </a:lnTo>
                  <a:lnTo>
                    <a:pt x="41" y="98"/>
                  </a:lnTo>
                  <a:lnTo>
                    <a:pt x="41" y="98"/>
                  </a:lnTo>
                  <a:lnTo>
                    <a:pt x="7" y="98"/>
                  </a:lnTo>
                  <a:lnTo>
                    <a:pt x="7" y="98"/>
                  </a:lnTo>
                  <a:lnTo>
                    <a:pt x="11" y="98"/>
                  </a:lnTo>
                  <a:lnTo>
                    <a:pt x="15" y="98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2" y="83"/>
                  </a:lnTo>
                  <a:lnTo>
                    <a:pt x="22" y="15"/>
                  </a:lnTo>
                  <a:lnTo>
                    <a:pt x="18" y="8"/>
                  </a:lnTo>
                  <a:lnTo>
                    <a:pt x="15" y="8"/>
                  </a:lnTo>
                  <a:lnTo>
                    <a:pt x="11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92" name="Freeform 88"/>
            <p:cNvSpPr>
              <a:spLocks/>
            </p:cNvSpPr>
            <p:nvPr/>
          </p:nvSpPr>
          <p:spPr bwMode="auto">
            <a:xfrm>
              <a:off x="2626" y="2764"/>
              <a:ext cx="109" cy="1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90" y="75"/>
                </a:cxn>
                <a:cxn ang="0">
                  <a:pos x="90" y="15"/>
                </a:cxn>
                <a:cxn ang="0">
                  <a:pos x="90" y="8"/>
                </a:cxn>
                <a:cxn ang="0">
                  <a:pos x="87" y="4"/>
                </a:cxn>
                <a:cxn ang="0">
                  <a:pos x="83" y="0"/>
                </a:cxn>
                <a:cxn ang="0">
                  <a:pos x="79" y="0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109" y="0"/>
                </a:cxn>
                <a:cxn ang="0">
                  <a:pos x="109" y="0"/>
                </a:cxn>
                <a:cxn ang="0">
                  <a:pos x="105" y="0"/>
                </a:cxn>
                <a:cxn ang="0">
                  <a:pos x="102" y="4"/>
                </a:cxn>
                <a:cxn ang="0">
                  <a:pos x="98" y="4"/>
                </a:cxn>
                <a:cxn ang="0">
                  <a:pos x="98" y="8"/>
                </a:cxn>
                <a:cxn ang="0">
                  <a:pos x="94" y="15"/>
                </a:cxn>
                <a:cxn ang="0">
                  <a:pos x="94" y="101"/>
                </a:cxn>
                <a:cxn ang="0">
                  <a:pos x="94" y="101"/>
                </a:cxn>
                <a:cxn ang="0">
                  <a:pos x="27" y="23"/>
                </a:cxn>
                <a:cxn ang="0">
                  <a:pos x="27" y="83"/>
                </a:cxn>
                <a:cxn ang="0">
                  <a:pos x="27" y="90"/>
                </a:cxn>
                <a:cxn ang="0">
                  <a:pos x="30" y="94"/>
                </a:cxn>
                <a:cxn ang="0">
                  <a:pos x="34" y="98"/>
                </a:cxn>
                <a:cxn ang="0">
                  <a:pos x="38" y="98"/>
                </a:cxn>
                <a:cxn ang="0">
                  <a:pos x="42" y="98"/>
                </a:cxn>
                <a:cxn ang="0">
                  <a:pos x="42" y="98"/>
                </a:cxn>
                <a:cxn ang="0">
                  <a:pos x="8" y="98"/>
                </a:cxn>
                <a:cxn ang="0">
                  <a:pos x="8" y="98"/>
                </a:cxn>
                <a:cxn ang="0">
                  <a:pos x="12" y="98"/>
                </a:cxn>
                <a:cxn ang="0">
                  <a:pos x="15" y="98"/>
                </a:cxn>
                <a:cxn ang="0">
                  <a:pos x="19" y="94"/>
                </a:cxn>
                <a:cxn ang="0">
                  <a:pos x="19" y="90"/>
                </a:cxn>
                <a:cxn ang="0">
                  <a:pos x="19" y="83"/>
                </a:cxn>
                <a:cxn ang="0">
                  <a:pos x="19" y="15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2" y="4"/>
                </a:cxn>
                <a:cxn ang="0">
                  <a:pos x="8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109" h="101">
                  <a:moveTo>
                    <a:pt x="0" y="0"/>
                  </a:moveTo>
                  <a:lnTo>
                    <a:pt x="27" y="0"/>
                  </a:lnTo>
                  <a:lnTo>
                    <a:pt x="90" y="75"/>
                  </a:lnTo>
                  <a:lnTo>
                    <a:pt x="90" y="15"/>
                  </a:lnTo>
                  <a:lnTo>
                    <a:pt x="90" y="8"/>
                  </a:lnTo>
                  <a:lnTo>
                    <a:pt x="87" y="4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05" y="0"/>
                  </a:lnTo>
                  <a:lnTo>
                    <a:pt x="102" y="4"/>
                  </a:lnTo>
                  <a:lnTo>
                    <a:pt x="98" y="4"/>
                  </a:lnTo>
                  <a:lnTo>
                    <a:pt x="98" y="8"/>
                  </a:lnTo>
                  <a:lnTo>
                    <a:pt x="94" y="15"/>
                  </a:lnTo>
                  <a:lnTo>
                    <a:pt x="94" y="101"/>
                  </a:lnTo>
                  <a:lnTo>
                    <a:pt x="94" y="101"/>
                  </a:lnTo>
                  <a:lnTo>
                    <a:pt x="27" y="23"/>
                  </a:lnTo>
                  <a:lnTo>
                    <a:pt x="27" y="83"/>
                  </a:lnTo>
                  <a:lnTo>
                    <a:pt x="27" y="90"/>
                  </a:lnTo>
                  <a:lnTo>
                    <a:pt x="30" y="94"/>
                  </a:lnTo>
                  <a:lnTo>
                    <a:pt x="34" y="98"/>
                  </a:lnTo>
                  <a:lnTo>
                    <a:pt x="38" y="98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8" y="98"/>
                  </a:lnTo>
                  <a:lnTo>
                    <a:pt x="8" y="98"/>
                  </a:lnTo>
                  <a:lnTo>
                    <a:pt x="12" y="98"/>
                  </a:lnTo>
                  <a:lnTo>
                    <a:pt x="15" y="98"/>
                  </a:lnTo>
                  <a:lnTo>
                    <a:pt x="19" y="94"/>
                  </a:lnTo>
                  <a:lnTo>
                    <a:pt x="19" y="90"/>
                  </a:lnTo>
                  <a:lnTo>
                    <a:pt x="19" y="83"/>
                  </a:lnTo>
                  <a:lnTo>
                    <a:pt x="19" y="15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2" y="4"/>
                  </a:lnTo>
                  <a:lnTo>
                    <a:pt x="8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93" name="Freeform 89"/>
            <p:cNvSpPr>
              <a:spLocks/>
            </p:cNvSpPr>
            <p:nvPr/>
          </p:nvSpPr>
          <p:spPr bwMode="auto">
            <a:xfrm>
              <a:off x="2746" y="2760"/>
              <a:ext cx="68" cy="105"/>
            </a:xfrm>
            <a:custGeom>
              <a:avLst/>
              <a:gdLst/>
              <a:ahLst/>
              <a:cxnLst>
                <a:cxn ang="0">
                  <a:pos x="60" y="38"/>
                </a:cxn>
                <a:cxn ang="0">
                  <a:pos x="57" y="27"/>
                </a:cxn>
                <a:cxn ang="0">
                  <a:pos x="49" y="15"/>
                </a:cxn>
                <a:cxn ang="0">
                  <a:pos x="38" y="8"/>
                </a:cxn>
                <a:cxn ang="0">
                  <a:pos x="23" y="8"/>
                </a:cxn>
                <a:cxn ang="0">
                  <a:pos x="15" y="15"/>
                </a:cxn>
                <a:cxn ang="0">
                  <a:pos x="15" y="27"/>
                </a:cxn>
                <a:cxn ang="0">
                  <a:pos x="19" y="34"/>
                </a:cxn>
                <a:cxn ang="0">
                  <a:pos x="38" y="45"/>
                </a:cxn>
                <a:cxn ang="0">
                  <a:pos x="57" y="57"/>
                </a:cxn>
                <a:cxn ang="0">
                  <a:pos x="64" y="68"/>
                </a:cxn>
                <a:cxn ang="0">
                  <a:pos x="68" y="79"/>
                </a:cxn>
                <a:cxn ang="0">
                  <a:pos x="57" y="98"/>
                </a:cxn>
                <a:cxn ang="0">
                  <a:pos x="34" y="105"/>
                </a:cxn>
                <a:cxn ang="0">
                  <a:pos x="27" y="105"/>
                </a:cxn>
                <a:cxn ang="0">
                  <a:pos x="19" y="102"/>
                </a:cxn>
                <a:cxn ang="0">
                  <a:pos x="8" y="98"/>
                </a:cxn>
                <a:cxn ang="0">
                  <a:pos x="4" y="102"/>
                </a:cxn>
                <a:cxn ang="0">
                  <a:pos x="4" y="105"/>
                </a:cxn>
                <a:cxn ang="0">
                  <a:pos x="0" y="72"/>
                </a:cxn>
                <a:cxn ang="0">
                  <a:pos x="8" y="79"/>
                </a:cxn>
                <a:cxn ang="0">
                  <a:pos x="12" y="94"/>
                </a:cxn>
                <a:cxn ang="0">
                  <a:pos x="27" y="98"/>
                </a:cxn>
                <a:cxn ang="0">
                  <a:pos x="42" y="98"/>
                </a:cxn>
                <a:cxn ang="0">
                  <a:pos x="53" y="90"/>
                </a:cxn>
                <a:cxn ang="0">
                  <a:pos x="53" y="79"/>
                </a:cxn>
                <a:cxn ang="0">
                  <a:pos x="49" y="72"/>
                </a:cxn>
                <a:cxn ang="0">
                  <a:pos x="42" y="68"/>
                </a:cxn>
                <a:cxn ang="0">
                  <a:pos x="19" y="53"/>
                </a:cxn>
                <a:cxn ang="0">
                  <a:pos x="8" y="45"/>
                </a:cxn>
                <a:cxn ang="0">
                  <a:pos x="0" y="34"/>
                </a:cxn>
                <a:cxn ang="0">
                  <a:pos x="4" y="19"/>
                </a:cxn>
                <a:cxn ang="0">
                  <a:pos x="19" y="4"/>
                </a:cxn>
                <a:cxn ang="0">
                  <a:pos x="38" y="4"/>
                </a:cxn>
                <a:cxn ang="0">
                  <a:pos x="53" y="8"/>
                </a:cxn>
                <a:cxn ang="0">
                  <a:pos x="57" y="8"/>
                </a:cxn>
                <a:cxn ang="0">
                  <a:pos x="57" y="4"/>
                </a:cxn>
                <a:cxn ang="0">
                  <a:pos x="60" y="0"/>
                </a:cxn>
              </a:cxnLst>
              <a:rect l="0" t="0" r="r" b="b"/>
              <a:pathLst>
                <a:path w="68" h="105">
                  <a:moveTo>
                    <a:pt x="60" y="0"/>
                  </a:moveTo>
                  <a:lnTo>
                    <a:pt x="60" y="38"/>
                  </a:lnTo>
                  <a:lnTo>
                    <a:pt x="57" y="38"/>
                  </a:lnTo>
                  <a:lnTo>
                    <a:pt x="57" y="27"/>
                  </a:lnTo>
                  <a:lnTo>
                    <a:pt x="53" y="19"/>
                  </a:lnTo>
                  <a:lnTo>
                    <a:pt x="49" y="15"/>
                  </a:lnTo>
                  <a:lnTo>
                    <a:pt x="45" y="12"/>
                  </a:lnTo>
                  <a:lnTo>
                    <a:pt x="38" y="8"/>
                  </a:lnTo>
                  <a:lnTo>
                    <a:pt x="30" y="8"/>
                  </a:lnTo>
                  <a:lnTo>
                    <a:pt x="23" y="8"/>
                  </a:lnTo>
                  <a:lnTo>
                    <a:pt x="19" y="12"/>
                  </a:lnTo>
                  <a:lnTo>
                    <a:pt x="15" y="15"/>
                  </a:lnTo>
                  <a:lnTo>
                    <a:pt x="12" y="23"/>
                  </a:lnTo>
                  <a:lnTo>
                    <a:pt x="15" y="27"/>
                  </a:lnTo>
                  <a:lnTo>
                    <a:pt x="15" y="30"/>
                  </a:lnTo>
                  <a:lnTo>
                    <a:pt x="19" y="34"/>
                  </a:lnTo>
                  <a:lnTo>
                    <a:pt x="27" y="38"/>
                  </a:lnTo>
                  <a:lnTo>
                    <a:pt x="38" y="45"/>
                  </a:lnTo>
                  <a:lnTo>
                    <a:pt x="49" y="53"/>
                  </a:lnTo>
                  <a:lnTo>
                    <a:pt x="57" y="57"/>
                  </a:lnTo>
                  <a:lnTo>
                    <a:pt x="60" y="60"/>
                  </a:lnTo>
                  <a:lnTo>
                    <a:pt x="64" y="68"/>
                  </a:lnTo>
                  <a:lnTo>
                    <a:pt x="64" y="72"/>
                  </a:lnTo>
                  <a:lnTo>
                    <a:pt x="68" y="79"/>
                  </a:lnTo>
                  <a:lnTo>
                    <a:pt x="64" y="87"/>
                  </a:lnTo>
                  <a:lnTo>
                    <a:pt x="57" y="98"/>
                  </a:lnTo>
                  <a:lnTo>
                    <a:pt x="49" y="102"/>
                  </a:lnTo>
                  <a:lnTo>
                    <a:pt x="34" y="105"/>
                  </a:lnTo>
                  <a:lnTo>
                    <a:pt x="30" y="105"/>
                  </a:lnTo>
                  <a:lnTo>
                    <a:pt x="27" y="105"/>
                  </a:lnTo>
                  <a:lnTo>
                    <a:pt x="23" y="102"/>
                  </a:lnTo>
                  <a:lnTo>
                    <a:pt x="19" y="102"/>
                  </a:lnTo>
                  <a:lnTo>
                    <a:pt x="12" y="98"/>
                  </a:lnTo>
                  <a:lnTo>
                    <a:pt x="8" y="98"/>
                  </a:lnTo>
                  <a:lnTo>
                    <a:pt x="8" y="98"/>
                  </a:lnTo>
                  <a:lnTo>
                    <a:pt x="4" y="102"/>
                  </a:lnTo>
                  <a:lnTo>
                    <a:pt x="4" y="102"/>
                  </a:lnTo>
                  <a:lnTo>
                    <a:pt x="4" y="105"/>
                  </a:lnTo>
                  <a:lnTo>
                    <a:pt x="0" y="105"/>
                  </a:lnTo>
                  <a:lnTo>
                    <a:pt x="0" y="72"/>
                  </a:lnTo>
                  <a:lnTo>
                    <a:pt x="4" y="72"/>
                  </a:lnTo>
                  <a:lnTo>
                    <a:pt x="8" y="79"/>
                  </a:lnTo>
                  <a:lnTo>
                    <a:pt x="8" y="87"/>
                  </a:lnTo>
                  <a:lnTo>
                    <a:pt x="12" y="94"/>
                  </a:lnTo>
                  <a:lnTo>
                    <a:pt x="19" y="98"/>
                  </a:lnTo>
                  <a:lnTo>
                    <a:pt x="27" y="98"/>
                  </a:lnTo>
                  <a:lnTo>
                    <a:pt x="34" y="102"/>
                  </a:lnTo>
                  <a:lnTo>
                    <a:pt x="42" y="98"/>
                  </a:lnTo>
                  <a:lnTo>
                    <a:pt x="49" y="94"/>
                  </a:lnTo>
                  <a:lnTo>
                    <a:pt x="53" y="90"/>
                  </a:lnTo>
                  <a:lnTo>
                    <a:pt x="53" y="83"/>
                  </a:lnTo>
                  <a:lnTo>
                    <a:pt x="53" y="79"/>
                  </a:lnTo>
                  <a:lnTo>
                    <a:pt x="53" y="75"/>
                  </a:lnTo>
                  <a:lnTo>
                    <a:pt x="49" y="72"/>
                  </a:lnTo>
                  <a:lnTo>
                    <a:pt x="45" y="68"/>
                  </a:lnTo>
                  <a:lnTo>
                    <a:pt x="42" y="68"/>
                  </a:lnTo>
                  <a:lnTo>
                    <a:pt x="30" y="60"/>
                  </a:lnTo>
                  <a:lnTo>
                    <a:pt x="19" y="53"/>
                  </a:lnTo>
                  <a:lnTo>
                    <a:pt x="12" y="49"/>
                  </a:lnTo>
                  <a:lnTo>
                    <a:pt x="8" y="45"/>
                  </a:lnTo>
                  <a:lnTo>
                    <a:pt x="4" y="38"/>
                  </a:lnTo>
                  <a:lnTo>
                    <a:pt x="0" y="34"/>
                  </a:lnTo>
                  <a:lnTo>
                    <a:pt x="0" y="27"/>
                  </a:lnTo>
                  <a:lnTo>
                    <a:pt x="4" y="19"/>
                  </a:lnTo>
                  <a:lnTo>
                    <a:pt x="8" y="8"/>
                  </a:lnTo>
                  <a:lnTo>
                    <a:pt x="19" y="4"/>
                  </a:lnTo>
                  <a:lnTo>
                    <a:pt x="30" y="0"/>
                  </a:lnTo>
                  <a:lnTo>
                    <a:pt x="38" y="4"/>
                  </a:lnTo>
                  <a:lnTo>
                    <a:pt x="49" y="8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57" y="8"/>
                  </a:lnTo>
                  <a:lnTo>
                    <a:pt x="57" y="8"/>
                  </a:lnTo>
                  <a:lnTo>
                    <a:pt x="57" y="4"/>
                  </a:lnTo>
                  <a:lnTo>
                    <a:pt x="57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94" name="Freeform 90"/>
            <p:cNvSpPr>
              <a:spLocks/>
            </p:cNvSpPr>
            <p:nvPr/>
          </p:nvSpPr>
          <p:spPr bwMode="auto">
            <a:xfrm>
              <a:off x="2825" y="2760"/>
              <a:ext cx="41" cy="135"/>
            </a:xfrm>
            <a:custGeom>
              <a:avLst/>
              <a:gdLst/>
              <a:ahLst/>
              <a:cxnLst>
                <a:cxn ang="0">
                  <a:pos x="41" y="132"/>
                </a:cxn>
                <a:cxn ang="0">
                  <a:pos x="41" y="135"/>
                </a:cxn>
                <a:cxn ang="0">
                  <a:pos x="30" y="128"/>
                </a:cxn>
                <a:cxn ang="0">
                  <a:pos x="23" y="120"/>
                </a:cxn>
                <a:cxn ang="0">
                  <a:pos x="15" y="109"/>
                </a:cxn>
                <a:cxn ang="0">
                  <a:pos x="8" y="98"/>
                </a:cxn>
                <a:cxn ang="0">
                  <a:pos x="4" y="83"/>
                </a:cxn>
                <a:cxn ang="0">
                  <a:pos x="0" y="68"/>
                </a:cxn>
                <a:cxn ang="0">
                  <a:pos x="4" y="53"/>
                </a:cxn>
                <a:cxn ang="0">
                  <a:pos x="8" y="38"/>
                </a:cxn>
                <a:cxn ang="0">
                  <a:pos x="11" y="27"/>
                </a:cxn>
                <a:cxn ang="0">
                  <a:pos x="23" y="15"/>
                </a:cxn>
                <a:cxn ang="0">
                  <a:pos x="30" y="8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34" y="8"/>
                </a:cxn>
                <a:cxn ang="0">
                  <a:pos x="26" y="15"/>
                </a:cxn>
                <a:cxn ang="0">
                  <a:pos x="23" y="27"/>
                </a:cxn>
                <a:cxn ang="0">
                  <a:pos x="19" y="38"/>
                </a:cxn>
                <a:cxn ang="0">
                  <a:pos x="15" y="53"/>
                </a:cxn>
                <a:cxn ang="0">
                  <a:pos x="15" y="64"/>
                </a:cxn>
                <a:cxn ang="0">
                  <a:pos x="15" y="79"/>
                </a:cxn>
                <a:cxn ang="0">
                  <a:pos x="19" y="94"/>
                </a:cxn>
                <a:cxn ang="0">
                  <a:pos x="19" y="102"/>
                </a:cxn>
                <a:cxn ang="0">
                  <a:pos x="23" y="109"/>
                </a:cxn>
                <a:cxn ang="0">
                  <a:pos x="26" y="117"/>
                </a:cxn>
                <a:cxn ang="0">
                  <a:pos x="30" y="120"/>
                </a:cxn>
                <a:cxn ang="0">
                  <a:pos x="34" y="128"/>
                </a:cxn>
                <a:cxn ang="0">
                  <a:pos x="41" y="132"/>
                </a:cxn>
              </a:cxnLst>
              <a:rect l="0" t="0" r="r" b="b"/>
              <a:pathLst>
                <a:path w="41" h="135">
                  <a:moveTo>
                    <a:pt x="41" y="132"/>
                  </a:moveTo>
                  <a:lnTo>
                    <a:pt x="41" y="135"/>
                  </a:lnTo>
                  <a:lnTo>
                    <a:pt x="30" y="128"/>
                  </a:lnTo>
                  <a:lnTo>
                    <a:pt x="23" y="120"/>
                  </a:lnTo>
                  <a:lnTo>
                    <a:pt x="15" y="109"/>
                  </a:lnTo>
                  <a:lnTo>
                    <a:pt x="8" y="98"/>
                  </a:lnTo>
                  <a:lnTo>
                    <a:pt x="4" y="83"/>
                  </a:lnTo>
                  <a:lnTo>
                    <a:pt x="0" y="68"/>
                  </a:lnTo>
                  <a:lnTo>
                    <a:pt x="4" y="53"/>
                  </a:lnTo>
                  <a:lnTo>
                    <a:pt x="8" y="38"/>
                  </a:lnTo>
                  <a:lnTo>
                    <a:pt x="11" y="27"/>
                  </a:lnTo>
                  <a:lnTo>
                    <a:pt x="23" y="15"/>
                  </a:lnTo>
                  <a:lnTo>
                    <a:pt x="30" y="8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34" y="8"/>
                  </a:lnTo>
                  <a:lnTo>
                    <a:pt x="26" y="15"/>
                  </a:lnTo>
                  <a:lnTo>
                    <a:pt x="23" y="27"/>
                  </a:lnTo>
                  <a:lnTo>
                    <a:pt x="19" y="38"/>
                  </a:lnTo>
                  <a:lnTo>
                    <a:pt x="15" y="53"/>
                  </a:lnTo>
                  <a:lnTo>
                    <a:pt x="15" y="64"/>
                  </a:lnTo>
                  <a:lnTo>
                    <a:pt x="15" y="79"/>
                  </a:lnTo>
                  <a:lnTo>
                    <a:pt x="19" y="94"/>
                  </a:lnTo>
                  <a:lnTo>
                    <a:pt x="19" y="102"/>
                  </a:lnTo>
                  <a:lnTo>
                    <a:pt x="23" y="109"/>
                  </a:lnTo>
                  <a:lnTo>
                    <a:pt x="26" y="117"/>
                  </a:lnTo>
                  <a:lnTo>
                    <a:pt x="30" y="120"/>
                  </a:lnTo>
                  <a:lnTo>
                    <a:pt x="34" y="128"/>
                  </a:lnTo>
                  <a:lnTo>
                    <a:pt x="41" y="1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95" name="Freeform 91"/>
            <p:cNvSpPr>
              <a:spLocks/>
            </p:cNvSpPr>
            <p:nvPr/>
          </p:nvSpPr>
          <p:spPr bwMode="auto">
            <a:xfrm>
              <a:off x="2878" y="2794"/>
              <a:ext cx="45" cy="71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41" y="23"/>
                </a:cxn>
                <a:cxn ang="0">
                  <a:pos x="37" y="23"/>
                </a:cxn>
                <a:cxn ang="0">
                  <a:pos x="37" y="15"/>
                </a:cxn>
                <a:cxn ang="0">
                  <a:pos x="33" y="8"/>
                </a:cxn>
                <a:cxn ang="0">
                  <a:pos x="26" y="8"/>
                </a:cxn>
                <a:cxn ang="0">
                  <a:pos x="22" y="4"/>
                </a:cxn>
                <a:cxn ang="0">
                  <a:pos x="15" y="8"/>
                </a:cxn>
                <a:cxn ang="0">
                  <a:pos x="11" y="8"/>
                </a:cxn>
                <a:cxn ang="0">
                  <a:pos x="11" y="11"/>
                </a:cxn>
                <a:cxn ang="0">
                  <a:pos x="11" y="15"/>
                </a:cxn>
                <a:cxn ang="0">
                  <a:pos x="11" y="19"/>
                </a:cxn>
                <a:cxn ang="0">
                  <a:pos x="11" y="19"/>
                </a:cxn>
                <a:cxn ang="0">
                  <a:pos x="15" y="23"/>
                </a:cxn>
                <a:cxn ang="0">
                  <a:pos x="18" y="26"/>
                </a:cxn>
                <a:cxn ang="0">
                  <a:pos x="30" y="30"/>
                </a:cxn>
                <a:cxn ang="0">
                  <a:pos x="37" y="38"/>
                </a:cxn>
                <a:cxn ang="0">
                  <a:pos x="45" y="45"/>
                </a:cxn>
                <a:cxn ang="0">
                  <a:pos x="45" y="53"/>
                </a:cxn>
                <a:cxn ang="0">
                  <a:pos x="45" y="60"/>
                </a:cxn>
                <a:cxn ang="0">
                  <a:pos x="37" y="64"/>
                </a:cxn>
                <a:cxn ang="0">
                  <a:pos x="30" y="71"/>
                </a:cxn>
                <a:cxn ang="0">
                  <a:pos x="22" y="71"/>
                </a:cxn>
                <a:cxn ang="0">
                  <a:pos x="15" y="71"/>
                </a:cxn>
                <a:cxn ang="0">
                  <a:pos x="7" y="68"/>
                </a:cxn>
                <a:cxn ang="0">
                  <a:pos x="7" y="68"/>
                </a:cxn>
                <a:cxn ang="0">
                  <a:pos x="3" y="68"/>
                </a:cxn>
                <a:cxn ang="0">
                  <a:pos x="3" y="68"/>
                </a:cxn>
                <a:cxn ang="0">
                  <a:pos x="0" y="71"/>
                </a:cxn>
                <a:cxn ang="0">
                  <a:pos x="0" y="71"/>
                </a:cxn>
                <a:cxn ang="0">
                  <a:pos x="0" y="49"/>
                </a:cxn>
                <a:cxn ang="0">
                  <a:pos x="0" y="49"/>
                </a:cxn>
                <a:cxn ang="0">
                  <a:pos x="3" y="56"/>
                </a:cxn>
                <a:cxn ang="0">
                  <a:pos x="11" y="60"/>
                </a:cxn>
                <a:cxn ang="0">
                  <a:pos x="15" y="64"/>
                </a:cxn>
                <a:cxn ang="0">
                  <a:pos x="22" y="68"/>
                </a:cxn>
                <a:cxn ang="0">
                  <a:pos x="26" y="64"/>
                </a:cxn>
                <a:cxn ang="0">
                  <a:pos x="30" y="64"/>
                </a:cxn>
                <a:cxn ang="0">
                  <a:pos x="33" y="60"/>
                </a:cxn>
                <a:cxn ang="0">
                  <a:pos x="33" y="56"/>
                </a:cxn>
                <a:cxn ang="0">
                  <a:pos x="33" y="53"/>
                </a:cxn>
                <a:cxn ang="0">
                  <a:pos x="30" y="49"/>
                </a:cxn>
                <a:cxn ang="0">
                  <a:pos x="26" y="45"/>
                </a:cxn>
                <a:cxn ang="0">
                  <a:pos x="18" y="38"/>
                </a:cxn>
                <a:cxn ang="0">
                  <a:pos x="7" y="34"/>
                </a:cxn>
                <a:cxn ang="0">
                  <a:pos x="3" y="30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0" y="11"/>
                </a:cxn>
                <a:cxn ang="0">
                  <a:pos x="7" y="8"/>
                </a:cxn>
                <a:cxn ang="0">
                  <a:pos x="11" y="4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30" y="4"/>
                </a:cxn>
                <a:cxn ang="0">
                  <a:pos x="33" y="4"/>
                </a:cxn>
                <a:cxn ang="0">
                  <a:pos x="37" y="4"/>
                </a:cxn>
                <a:cxn ang="0">
                  <a:pos x="37" y="4"/>
                </a:cxn>
                <a:cxn ang="0">
                  <a:pos x="37" y="4"/>
                </a:cxn>
                <a:cxn ang="0">
                  <a:pos x="37" y="4"/>
                </a:cxn>
                <a:cxn ang="0">
                  <a:pos x="37" y="0"/>
                </a:cxn>
                <a:cxn ang="0">
                  <a:pos x="41" y="0"/>
                </a:cxn>
              </a:cxnLst>
              <a:rect l="0" t="0" r="r" b="b"/>
              <a:pathLst>
                <a:path w="45" h="71">
                  <a:moveTo>
                    <a:pt x="41" y="0"/>
                  </a:moveTo>
                  <a:lnTo>
                    <a:pt x="41" y="23"/>
                  </a:lnTo>
                  <a:lnTo>
                    <a:pt x="37" y="23"/>
                  </a:lnTo>
                  <a:lnTo>
                    <a:pt x="37" y="15"/>
                  </a:lnTo>
                  <a:lnTo>
                    <a:pt x="33" y="8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5" y="8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11" y="15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5" y="23"/>
                  </a:lnTo>
                  <a:lnTo>
                    <a:pt x="18" y="26"/>
                  </a:lnTo>
                  <a:lnTo>
                    <a:pt x="30" y="30"/>
                  </a:lnTo>
                  <a:lnTo>
                    <a:pt x="37" y="38"/>
                  </a:lnTo>
                  <a:lnTo>
                    <a:pt x="45" y="45"/>
                  </a:lnTo>
                  <a:lnTo>
                    <a:pt x="45" y="53"/>
                  </a:lnTo>
                  <a:lnTo>
                    <a:pt x="45" y="60"/>
                  </a:lnTo>
                  <a:lnTo>
                    <a:pt x="37" y="64"/>
                  </a:lnTo>
                  <a:lnTo>
                    <a:pt x="30" y="71"/>
                  </a:lnTo>
                  <a:lnTo>
                    <a:pt x="22" y="71"/>
                  </a:lnTo>
                  <a:lnTo>
                    <a:pt x="15" y="71"/>
                  </a:lnTo>
                  <a:lnTo>
                    <a:pt x="7" y="68"/>
                  </a:lnTo>
                  <a:lnTo>
                    <a:pt x="7" y="68"/>
                  </a:lnTo>
                  <a:lnTo>
                    <a:pt x="3" y="68"/>
                  </a:lnTo>
                  <a:lnTo>
                    <a:pt x="3" y="68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3" y="56"/>
                  </a:lnTo>
                  <a:lnTo>
                    <a:pt x="11" y="60"/>
                  </a:lnTo>
                  <a:lnTo>
                    <a:pt x="15" y="64"/>
                  </a:lnTo>
                  <a:lnTo>
                    <a:pt x="22" y="68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3" y="60"/>
                  </a:lnTo>
                  <a:lnTo>
                    <a:pt x="33" y="56"/>
                  </a:lnTo>
                  <a:lnTo>
                    <a:pt x="33" y="53"/>
                  </a:lnTo>
                  <a:lnTo>
                    <a:pt x="30" y="49"/>
                  </a:lnTo>
                  <a:lnTo>
                    <a:pt x="26" y="45"/>
                  </a:lnTo>
                  <a:lnTo>
                    <a:pt x="18" y="38"/>
                  </a:lnTo>
                  <a:lnTo>
                    <a:pt x="7" y="34"/>
                  </a:lnTo>
                  <a:lnTo>
                    <a:pt x="3" y="30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0" y="11"/>
                  </a:lnTo>
                  <a:lnTo>
                    <a:pt x="7" y="8"/>
                  </a:lnTo>
                  <a:lnTo>
                    <a:pt x="11" y="4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96" name="Freeform 92"/>
            <p:cNvSpPr>
              <a:spLocks noEditPoints="1"/>
            </p:cNvSpPr>
            <p:nvPr/>
          </p:nvSpPr>
          <p:spPr bwMode="auto">
            <a:xfrm>
              <a:off x="2934" y="2794"/>
              <a:ext cx="60" cy="71"/>
            </a:xfrm>
            <a:custGeom>
              <a:avLst/>
              <a:gdLst/>
              <a:ahLst/>
              <a:cxnLst>
                <a:cxn ang="0">
                  <a:pos x="26" y="68"/>
                </a:cxn>
                <a:cxn ang="0">
                  <a:pos x="19" y="71"/>
                </a:cxn>
                <a:cxn ang="0">
                  <a:pos x="7" y="71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4" y="41"/>
                </a:cxn>
                <a:cxn ang="0">
                  <a:pos x="22" y="30"/>
                </a:cxn>
                <a:cxn ang="0">
                  <a:pos x="37" y="23"/>
                </a:cxn>
                <a:cxn ang="0">
                  <a:pos x="34" y="8"/>
                </a:cxn>
                <a:cxn ang="0">
                  <a:pos x="22" y="4"/>
                </a:cxn>
                <a:cxn ang="0">
                  <a:pos x="19" y="8"/>
                </a:cxn>
                <a:cxn ang="0">
                  <a:pos x="15" y="15"/>
                </a:cxn>
                <a:cxn ang="0">
                  <a:pos x="15" y="23"/>
                </a:cxn>
                <a:cxn ang="0">
                  <a:pos x="11" y="26"/>
                </a:cxn>
                <a:cxn ang="0">
                  <a:pos x="4" y="26"/>
                </a:cxn>
                <a:cxn ang="0">
                  <a:pos x="4" y="23"/>
                </a:cxn>
                <a:cxn ang="0">
                  <a:pos x="4" y="11"/>
                </a:cxn>
                <a:cxn ang="0">
                  <a:pos x="15" y="4"/>
                </a:cxn>
                <a:cxn ang="0">
                  <a:pos x="34" y="0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9" y="45"/>
                </a:cxn>
                <a:cxn ang="0">
                  <a:pos x="49" y="56"/>
                </a:cxn>
                <a:cxn ang="0">
                  <a:pos x="49" y="60"/>
                </a:cxn>
                <a:cxn ang="0">
                  <a:pos x="52" y="60"/>
                </a:cxn>
                <a:cxn ang="0">
                  <a:pos x="52" y="60"/>
                </a:cxn>
                <a:cxn ang="0">
                  <a:pos x="60" y="56"/>
                </a:cxn>
                <a:cxn ang="0">
                  <a:pos x="52" y="68"/>
                </a:cxn>
                <a:cxn ang="0">
                  <a:pos x="41" y="71"/>
                </a:cxn>
                <a:cxn ang="0">
                  <a:pos x="37" y="64"/>
                </a:cxn>
                <a:cxn ang="0">
                  <a:pos x="37" y="56"/>
                </a:cxn>
                <a:cxn ang="0">
                  <a:pos x="26" y="34"/>
                </a:cxn>
                <a:cxn ang="0">
                  <a:pos x="19" y="38"/>
                </a:cxn>
                <a:cxn ang="0">
                  <a:pos x="11" y="45"/>
                </a:cxn>
                <a:cxn ang="0">
                  <a:pos x="11" y="56"/>
                </a:cxn>
                <a:cxn ang="0">
                  <a:pos x="19" y="60"/>
                </a:cxn>
                <a:cxn ang="0">
                  <a:pos x="26" y="60"/>
                </a:cxn>
              </a:cxnLst>
              <a:rect l="0" t="0" r="r" b="b"/>
              <a:pathLst>
                <a:path w="60" h="71">
                  <a:moveTo>
                    <a:pt x="37" y="60"/>
                  </a:moveTo>
                  <a:lnTo>
                    <a:pt x="26" y="68"/>
                  </a:lnTo>
                  <a:lnTo>
                    <a:pt x="22" y="68"/>
                  </a:lnTo>
                  <a:lnTo>
                    <a:pt x="19" y="71"/>
                  </a:lnTo>
                  <a:lnTo>
                    <a:pt x="15" y="71"/>
                  </a:lnTo>
                  <a:lnTo>
                    <a:pt x="7" y="71"/>
                  </a:lnTo>
                  <a:lnTo>
                    <a:pt x="4" y="68"/>
                  </a:lnTo>
                  <a:lnTo>
                    <a:pt x="0" y="60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4" y="41"/>
                  </a:lnTo>
                  <a:lnTo>
                    <a:pt x="11" y="38"/>
                  </a:lnTo>
                  <a:lnTo>
                    <a:pt x="22" y="30"/>
                  </a:lnTo>
                  <a:lnTo>
                    <a:pt x="37" y="26"/>
                  </a:lnTo>
                  <a:lnTo>
                    <a:pt x="37" y="23"/>
                  </a:lnTo>
                  <a:lnTo>
                    <a:pt x="34" y="15"/>
                  </a:lnTo>
                  <a:lnTo>
                    <a:pt x="34" y="8"/>
                  </a:lnTo>
                  <a:lnTo>
                    <a:pt x="30" y="8"/>
                  </a:lnTo>
                  <a:lnTo>
                    <a:pt x="22" y="4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19"/>
                  </a:lnTo>
                  <a:lnTo>
                    <a:pt x="15" y="23"/>
                  </a:lnTo>
                  <a:lnTo>
                    <a:pt x="11" y="23"/>
                  </a:lnTo>
                  <a:lnTo>
                    <a:pt x="11" y="26"/>
                  </a:lnTo>
                  <a:lnTo>
                    <a:pt x="7" y="26"/>
                  </a:lnTo>
                  <a:lnTo>
                    <a:pt x="4" y="26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0" y="19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5" y="4"/>
                  </a:lnTo>
                  <a:lnTo>
                    <a:pt x="26" y="0"/>
                  </a:lnTo>
                  <a:lnTo>
                    <a:pt x="34" y="0"/>
                  </a:lnTo>
                  <a:lnTo>
                    <a:pt x="41" y="4"/>
                  </a:lnTo>
                  <a:lnTo>
                    <a:pt x="45" y="8"/>
                  </a:lnTo>
                  <a:lnTo>
                    <a:pt x="49" y="11"/>
                  </a:lnTo>
                  <a:lnTo>
                    <a:pt x="49" y="15"/>
                  </a:lnTo>
                  <a:lnTo>
                    <a:pt x="49" y="23"/>
                  </a:lnTo>
                  <a:lnTo>
                    <a:pt x="49" y="45"/>
                  </a:lnTo>
                  <a:lnTo>
                    <a:pt x="49" y="53"/>
                  </a:lnTo>
                  <a:lnTo>
                    <a:pt x="49" y="56"/>
                  </a:lnTo>
                  <a:lnTo>
                    <a:pt x="49" y="60"/>
                  </a:lnTo>
                  <a:lnTo>
                    <a:pt x="49" y="60"/>
                  </a:lnTo>
                  <a:lnTo>
                    <a:pt x="52" y="60"/>
                  </a:lnTo>
                  <a:lnTo>
                    <a:pt x="52" y="60"/>
                  </a:lnTo>
                  <a:lnTo>
                    <a:pt x="52" y="60"/>
                  </a:lnTo>
                  <a:lnTo>
                    <a:pt x="52" y="60"/>
                  </a:lnTo>
                  <a:lnTo>
                    <a:pt x="56" y="60"/>
                  </a:lnTo>
                  <a:lnTo>
                    <a:pt x="60" y="56"/>
                  </a:lnTo>
                  <a:lnTo>
                    <a:pt x="60" y="60"/>
                  </a:lnTo>
                  <a:lnTo>
                    <a:pt x="52" y="68"/>
                  </a:lnTo>
                  <a:lnTo>
                    <a:pt x="45" y="71"/>
                  </a:lnTo>
                  <a:lnTo>
                    <a:pt x="41" y="71"/>
                  </a:lnTo>
                  <a:lnTo>
                    <a:pt x="37" y="68"/>
                  </a:lnTo>
                  <a:lnTo>
                    <a:pt x="37" y="64"/>
                  </a:lnTo>
                  <a:lnTo>
                    <a:pt x="37" y="60"/>
                  </a:lnTo>
                  <a:close/>
                  <a:moveTo>
                    <a:pt x="37" y="56"/>
                  </a:moveTo>
                  <a:lnTo>
                    <a:pt x="37" y="30"/>
                  </a:lnTo>
                  <a:lnTo>
                    <a:pt x="26" y="34"/>
                  </a:lnTo>
                  <a:lnTo>
                    <a:pt x="22" y="38"/>
                  </a:lnTo>
                  <a:lnTo>
                    <a:pt x="19" y="38"/>
                  </a:lnTo>
                  <a:lnTo>
                    <a:pt x="15" y="41"/>
                  </a:lnTo>
                  <a:lnTo>
                    <a:pt x="11" y="45"/>
                  </a:lnTo>
                  <a:lnTo>
                    <a:pt x="11" y="49"/>
                  </a:lnTo>
                  <a:lnTo>
                    <a:pt x="11" y="56"/>
                  </a:lnTo>
                  <a:lnTo>
                    <a:pt x="15" y="60"/>
                  </a:lnTo>
                  <a:lnTo>
                    <a:pt x="19" y="60"/>
                  </a:lnTo>
                  <a:lnTo>
                    <a:pt x="22" y="60"/>
                  </a:lnTo>
                  <a:lnTo>
                    <a:pt x="26" y="60"/>
                  </a:lnTo>
                  <a:lnTo>
                    <a:pt x="37" y="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97" name="Freeform 93"/>
            <p:cNvSpPr>
              <a:spLocks/>
            </p:cNvSpPr>
            <p:nvPr/>
          </p:nvSpPr>
          <p:spPr bwMode="auto">
            <a:xfrm>
              <a:off x="3001" y="2794"/>
              <a:ext cx="57" cy="71"/>
            </a:xfrm>
            <a:custGeom>
              <a:avLst/>
              <a:gdLst/>
              <a:ahLst/>
              <a:cxnLst>
                <a:cxn ang="0">
                  <a:pos x="57" y="41"/>
                </a:cxn>
                <a:cxn ang="0">
                  <a:pos x="53" y="56"/>
                </a:cxn>
                <a:cxn ang="0">
                  <a:pos x="46" y="64"/>
                </a:cxn>
                <a:cxn ang="0">
                  <a:pos x="38" y="68"/>
                </a:cxn>
                <a:cxn ang="0">
                  <a:pos x="27" y="71"/>
                </a:cxn>
                <a:cxn ang="0">
                  <a:pos x="15" y="68"/>
                </a:cxn>
                <a:cxn ang="0">
                  <a:pos x="8" y="60"/>
                </a:cxn>
                <a:cxn ang="0">
                  <a:pos x="4" y="53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0" y="26"/>
                </a:cxn>
                <a:cxn ang="0">
                  <a:pos x="4" y="19"/>
                </a:cxn>
                <a:cxn ang="0">
                  <a:pos x="8" y="11"/>
                </a:cxn>
                <a:cxn ang="0">
                  <a:pos x="19" y="4"/>
                </a:cxn>
                <a:cxn ang="0">
                  <a:pos x="31" y="0"/>
                </a:cxn>
                <a:cxn ang="0">
                  <a:pos x="38" y="0"/>
                </a:cxn>
                <a:cxn ang="0">
                  <a:pos x="46" y="8"/>
                </a:cxn>
                <a:cxn ang="0">
                  <a:pos x="49" y="11"/>
                </a:cxn>
                <a:cxn ang="0">
                  <a:pos x="53" y="15"/>
                </a:cxn>
                <a:cxn ang="0">
                  <a:pos x="53" y="19"/>
                </a:cxn>
                <a:cxn ang="0">
                  <a:pos x="49" y="23"/>
                </a:cxn>
                <a:cxn ang="0">
                  <a:pos x="49" y="23"/>
                </a:cxn>
                <a:cxn ang="0">
                  <a:pos x="46" y="23"/>
                </a:cxn>
                <a:cxn ang="0">
                  <a:pos x="42" y="23"/>
                </a:cxn>
                <a:cxn ang="0">
                  <a:pos x="42" y="19"/>
                </a:cxn>
                <a:cxn ang="0">
                  <a:pos x="38" y="19"/>
                </a:cxn>
                <a:cxn ang="0">
                  <a:pos x="38" y="15"/>
                </a:cxn>
                <a:cxn ang="0">
                  <a:pos x="38" y="11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7" y="4"/>
                </a:cxn>
                <a:cxn ang="0">
                  <a:pos x="23" y="8"/>
                </a:cxn>
                <a:cxn ang="0">
                  <a:pos x="15" y="11"/>
                </a:cxn>
                <a:cxn ang="0">
                  <a:pos x="12" y="19"/>
                </a:cxn>
                <a:cxn ang="0">
                  <a:pos x="12" y="30"/>
                </a:cxn>
                <a:cxn ang="0">
                  <a:pos x="12" y="41"/>
                </a:cxn>
                <a:cxn ang="0">
                  <a:pos x="15" y="49"/>
                </a:cxn>
                <a:cxn ang="0">
                  <a:pos x="23" y="56"/>
                </a:cxn>
                <a:cxn ang="0">
                  <a:pos x="34" y="60"/>
                </a:cxn>
                <a:cxn ang="0">
                  <a:pos x="38" y="56"/>
                </a:cxn>
                <a:cxn ang="0">
                  <a:pos x="46" y="53"/>
                </a:cxn>
                <a:cxn ang="0">
                  <a:pos x="49" y="49"/>
                </a:cxn>
                <a:cxn ang="0">
                  <a:pos x="53" y="41"/>
                </a:cxn>
                <a:cxn ang="0">
                  <a:pos x="57" y="41"/>
                </a:cxn>
              </a:cxnLst>
              <a:rect l="0" t="0" r="r" b="b"/>
              <a:pathLst>
                <a:path w="57" h="71">
                  <a:moveTo>
                    <a:pt x="57" y="41"/>
                  </a:moveTo>
                  <a:lnTo>
                    <a:pt x="53" y="56"/>
                  </a:lnTo>
                  <a:lnTo>
                    <a:pt x="46" y="64"/>
                  </a:lnTo>
                  <a:lnTo>
                    <a:pt x="38" y="68"/>
                  </a:lnTo>
                  <a:lnTo>
                    <a:pt x="27" y="71"/>
                  </a:lnTo>
                  <a:lnTo>
                    <a:pt x="15" y="68"/>
                  </a:lnTo>
                  <a:lnTo>
                    <a:pt x="8" y="60"/>
                  </a:lnTo>
                  <a:lnTo>
                    <a:pt x="4" y="53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4" y="19"/>
                  </a:lnTo>
                  <a:lnTo>
                    <a:pt x="8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6" y="8"/>
                  </a:lnTo>
                  <a:lnTo>
                    <a:pt x="49" y="11"/>
                  </a:lnTo>
                  <a:lnTo>
                    <a:pt x="53" y="15"/>
                  </a:lnTo>
                  <a:lnTo>
                    <a:pt x="53" y="19"/>
                  </a:lnTo>
                  <a:lnTo>
                    <a:pt x="49" y="23"/>
                  </a:lnTo>
                  <a:lnTo>
                    <a:pt x="49" y="23"/>
                  </a:lnTo>
                  <a:lnTo>
                    <a:pt x="46" y="23"/>
                  </a:lnTo>
                  <a:lnTo>
                    <a:pt x="42" y="23"/>
                  </a:lnTo>
                  <a:lnTo>
                    <a:pt x="42" y="19"/>
                  </a:lnTo>
                  <a:lnTo>
                    <a:pt x="38" y="19"/>
                  </a:lnTo>
                  <a:lnTo>
                    <a:pt x="38" y="15"/>
                  </a:lnTo>
                  <a:lnTo>
                    <a:pt x="38" y="11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7" y="4"/>
                  </a:lnTo>
                  <a:lnTo>
                    <a:pt x="23" y="8"/>
                  </a:lnTo>
                  <a:lnTo>
                    <a:pt x="15" y="11"/>
                  </a:lnTo>
                  <a:lnTo>
                    <a:pt x="12" y="19"/>
                  </a:lnTo>
                  <a:lnTo>
                    <a:pt x="12" y="30"/>
                  </a:lnTo>
                  <a:lnTo>
                    <a:pt x="12" y="41"/>
                  </a:lnTo>
                  <a:lnTo>
                    <a:pt x="15" y="49"/>
                  </a:lnTo>
                  <a:lnTo>
                    <a:pt x="23" y="56"/>
                  </a:lnTo>
                  <a:lnTo>
                    <a:pt x="34" y="60"/>
                  </a:lnTo>
                  <a:lnTo>
                    <a:pt x="38" y="56"/>
                  </a:lnTo>
                  <a:lnTo>
                    <a:pt x="46" y="53"/>
                  </a:lnTo>
                  <a:lnTo>
                    <a:pt x="49" y="49"/>
                  </a:lnTo>
                  <a:lnTo>
                    <a:pt x="53" y="41"/>
                  </a:lnTo>
                  <a:lnTo>
                    <a:pt x="57" y="4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98" name="Freeform 94"/>
            <p:cNvSpPr>
              <a:spLocks/>
            </p:cNvSpPr>
            <p:nvPr/>
          </p:nvSpPr>
          <p:spPr bwMode="auto">
            <a:xfrm>
              <a:off x="3065" y="2760"/>
              <a:ext cx="72" cy="102"/>
            </a:xfrm>
            <a:custGeom>
              <a:avLst/>
              <a:gdLst/>
              <a:ahLst/>
              <a:cxnLst>
                <a:cxn ang="0">
                  <a:pos x="19" y="64"/>
                </a:cxn>
                <a:cxn ang="0">
                  <a:pos x="42" y="45"/>
                </a:cxn>
                <a:cxn ang="0">
                  <a:pos x="45" y="42"/>
                </a:cxn>
                <a:cxn ang="0">
                  <a:pos x="45" y="42"/>
                </a:cxn>
                <a:cxn ang="0">
                  <a:pos x="42" y="38"/>
                </a:cxn>
                <a:cxn ang="0">
                  <a:pos x="42" y="38"/>
                </a:cxn>
                <a:cxn ang="0">
                  <a:pos x="68" y="38"/>
                </a:cxn>
                <a:cxn ang="0">
                  <a:pos x="60" y="38"/>
                </a:cxn>
                <a:cxn ang="0">
                  <a:pos x="49" y="45"/>
                </a:cxn>
                <a:cxn ang="0">
                  <a:pos x="53" y="83"/>
                </a:cxn>
                <a:cxn ang="0">
                  <a:pos x="60" y="94"/>
                </a:cxn>
                <a:cxn ang="0">
                  <a:pos x="68" y="98"/>
                </a:cxn>
                <a:cxn ang="0">
                  <a:pos x="72" y="102"/>
                </a:cxn>
                <a:cxn ang="0">
                  <a:pos x="42" y="102"/>
                </a:cxn>
                <a:cxn ang="0">
                  <a:pos x="42" y="102"/>
                </a:cxn>
                <a:cxn ang="0">
                  <a:pos x="45" y="102"/>
                </a:cxn>
                <a:cxn ang="0">
                  <a:pos x="45" y="94"/>
                </a:cxn>
                <a:cxn ang="0">
                  <a:pos x="19" y="64"/>
                </a:cxn>
                <a:cxn ang="0">
                  <a:pos x="23" y="94"/>
                </a:cxn>
                <a:cxn ang="0">
                  <a:pos x="23" y="98"/>
                </a:cxn>
                <a:cxn ang="0">
                  <a:pos x="27" y="102"/>
                </a:cxn>
                <a:cxn ang="0">
                  <a:pos x="30" y="102"/>
                </a:cxn>
                <a:cxn ang="0">
                  <a:pos x="0" y="102"/>
                </a:cxn>
                <a:cxn ang="0">
                  <a:pos x="4" y="102"/>
                </a:cxn>
                <a:cxn ang="0">
                  <a:pos x="8" y="98"/>
                </a:cxn>
                <a:cxn ang="0">
                  <a:pos x="8" y="87"/>
                </a:cxn>
                <a:cxn ang="0">
                  <a:pos x="8" y="15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19" y="0"/>
                </a:cxn>
              </a:cxnLst>
              <a:rect l="0" t="0" r="r" b="b"/>
              <a:pathLst>
                <a:path w="72" h="102">
                  <a:moveTo>
                    <a:pt x="19" y="0"/>
                  </a:moveTo>
                  <a:lnTo>
                    <a:pt x="19" y="64"/>
                  </a:lnTo>
                  <a:lnTo>
                    <a:pt x="38" y="49"/>
                  </a:lnTo>
                  <a:lnTo>
                    <a:pt x="42" y="45"/>
                  </a:lnTo>
                  <a:lnTo>
                    <a:pt x="45" y="45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45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68" y="38"/>
                  </a:lnTo>
                  <a:lnTo>
                    <a:pt x="68" y="38"/>
                  </a:lnTo>
                  <a:lnTo>
                    <a:pt x="64" y="38"/>
                  </a:lnTo>
                  <a:lnTo>
                    <a:pt x="60" y="38"/>
                  </a:lnTo>
                  <a:lnTo>
                    <a:pt x="57" y="42"/>
                  </a:lnTo>
                  <a:lnTo>
                    <a:pt x="49" y="45"/>
                  </a:lnTo>
                  <a:lnTo>
                    <a:pt x="34" y="60"/>
                  </a:lnTo>
                  <a:lnTo>
                    <a:pt x="53" y="83"/>
                  </a:lnTo>
                  <a:lnTo>
                    <a:pt x="57" y="90"/>
                  </a:lnTo>
                  <a:lnTo>
                    <a:pt x="60" y="94"/>
                  </a:lnTo>
                  <a:lnTo>
                    <a:pt x="64" y="98"/>
                  </a:lnTo>
                  <a:lnTo>
                    <a:pt x="68" y="98"/>
                  </a:lnTo>
                  <a:lnTo>
                    <a:pt x="68" y="102"/>
                  </a:lnTo>
                  <a:lnTo>
                    <a:pt x="72" y="102"/>
                  </a:lnTo>
                  <a:lnTo>
                    <a:pt x="72" y="102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45" y="102"/>
                  </a:lnTo>
                  <a:lnTo>
                    <a:pt x="45" y="102"/>
                  </a:lnTo>
                  <a:lnTo>
                    <a:pt x="45" y="98"/>
                  </a:lnTo>
                  <a:lnTo>
                    <a:pt x="45" y="94"/>
                  </a:lnTo>
                  <a:lnTo>
                    <a:pt x="42" y="94"/>
                  </a:lnTo>
                  <a:lnTo>
                    <a:pt x="19" y="64"/>
                  </a:lnTo>
                  <a:lnTo>
                    <a:pt x="19" y="87"/>
                  </a:lnTo>
                  <a:lnTo>
                    <a:pt x="23" y="94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3" y="102"/>
                  </a:lnTo>
                  <a:lnTo>
                    <a:pt x="27" y="102"/>
                  </a:lnTo>
                  <a:lnTo>
                    <a:pt x="30" y="102"/>
                  </a:lnTo>
                  <a:lnTo>
                    <a:pt x="30" y="102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4" y="102"/>
                  </a:lnTo>
                  <a:lnTo>
                    <a:pt x="4" y="102"/>
                  </a:lnTo>
                  <a:lnTo>
                    <a:pt x="8" y="98"/>
                  </a:lnTo>
                  <a:lnTo>
                    <a:pt x="8" y="98"/>
                  </a:lnTo>
                  <a:lnTo>
                    <a:pt x="8" y="94"/>
                  </a:lnTo>
                  <a:lnTo>
                    <a:pt x="8" y="87"/>
                  </a:lnTo>
                  <a:lnTo>
                    <a:pt x="8" y="27"/>
                  </a:lnTo>
                  <a:lnTo>
                    <a:pt x="8" y="15"/>
                  </a:lnTo>
                  <a:lnTo>
                    <a:pt x="8" y="12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199" name="Freeform 95"/>
            <p:cNvSpPr>
              <a:spLocks/>
            </p:cNvSpPr>
            <p:nvPr/>
          </p:nvSpPr>
          <p:spPr bwMode="auto">
            <a:xfrm>
              <a:off x="3144" y="2794"/>
              <a:ext cx="45" cy="71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41" y="23"/>
                </a:cxn>
                <a:cxn ang="0">
                  <a:pos x="41" y="23"/>
                </a:cxn>
                <a:cxn ang="0">
                  <a:pos x="38" y="15"/>
                </a:cxn>
                <a:cxn ang="0">
                  <a:pos x="34" y="8"/>
                </a:cxn>
                <a:cxn ang="0">
                  <a:pos x="30" y="8"/>
                </a:cxn>
                <a:cxn ang="0">
                  <a:pos x="23" y="4"/>
                </a:cxn>
                <a:cxn ang="0">
                  <a:pos x="19" y="8"/>
                </a:cxn>
                <a:cxn ang="0">
                  <a:pos x="15" y="8"/>
                </a:cxn>
                <a:cxn ang="0">
                  <a:pos x="11" y="11"/>
                </a:cxn>
                <a:cxn ang="0">
                  <a:pos x="11" y="15"/>
                </a:cxn>
                <a:cxn ang="0">
                  <a:pos x="11" y="19"/>
                </a:cxn>
                <a:cxn ang="0">
                  <a:pos x="11" y="19"/>
                </a:cxn>
                <a:cxn ang="0">
                  <a:pos x="15" y="23"/>
                </a:cxn>
                <a:cxn ang="0">
                  <a:pos x="23" y="26"/>
                </a:cxn>
                <a:cxn ang="0">
                  <a:pos x="30" y="30"/>
                </a:cxn>
                <a:cxn ang="0">
                  <a:pos x="41" y="38"/>
                </a:cxn>
                <a:cxn ang="0">
                  <a:pos x="45" y="45"/>
                </a:cxn>
                <a:cxn ang="0">
                  <a:pos x="45" y="53"/>
                </a:cxn>
                <a:cxn ang="0">
                  <a:pos x="45" y="60"/>
                </a:cxn>
                <a:cxn ang="0">
                  <a:pos x="41" y="64"/>
                </a:cxn>
                <a:cxn ang="0">
                  <a:pos x="34" y="71"/>
                </a:cxn>
                <a:cxn ang="0">
                  <a:pos x="23" y="71"/>
                </a:cxn>
                <a:cxn ang="0">
                  <a:pos x="19" y="71"/>
                </a:cxn>
                <a:cxn ang="0">
                  <a:pos x="11" y="68"/>
                </a:cxn>
                <a:cxn ang="0">
                  <a:pos x="8" y="68"/>
                </a:cxn>
                <a:cxn ang="0">
                  <a:pos x="4" y="68"/>
                </a:cxn>
                <a:cxn ang="0">
                  <a:pos x="4" y="68"/>
                </a:cxn>
                <a:cxn ang="0">
                  <a:pos x="4" y="71"/>
                </a:cxn>
                <a:cxn ang="0">
                  <a:pos x="0" y="71"/>
                </a:cxn>
                <a:cxn ang="0">
                  <a:pos x="0" y="49"/>
                </a:cxn>
                <a:cxn ang="0">
                  <a:pos x="4" y="49"/>
                </a:cxn>
                <a:cxn ang="0">
                  <a:pos x="8" y="56"/>
                </a:cxn>
                <a:cxn ang="0">
                  <a:pos x="11" y="60"/>
                </a:cxn>
                <a:cxn ang="0">
                  <a:pos x="19" y="64"/>
                </a:cxn>
                <a:cxn ang="0">
                  <a:pos x="23" y="68"/>
                </a:cxn>
                <a:cxn ang="0">
                  <a:pos x="30" y="64"/>
                </a:cxn>
                <a:cxn ang="0">
                  <a:pos x="34" y="64"/>
                </a:cxn>
                <a:cxn ang="0">
                  <a:pos x="34" y="60"/>
                </a:cxn>
                <a:cxn ang="0">
                  <a:pos x="34" y="56"/>
                </a:cxn>
                <a:cxn ang="0">
                  <a:pos x="34" y="53"/>
                </a:cxn>
                <a:cxn ang="0">
                  <a:pos x="34" y="49"/>
                </a:cxn>
                <a:cxn ang="0">
                  <a:pos x="26" y="45"/>
                </a:cxn>
                <a:cxn ang="0">
                  <a:pos x="19" y="38"/>
                </a:cxn>
                <a:cxn ang="0">
                  <a:pos x="11" y="34"/>
                </a:cxn>
                <a:cxn ang="0">
                  <a:pos x="4" y="30"/>
                </a:cxn>
                <a:cxn ang="0">
                  <a:pos x="4" y="26"/>
                </a:cxn>
                <a:cxn ang="0">
                  <a:pos x="0" y="19"/>
                </a:cxn>
                <a:cxn ang="0">
                  <a:pos x="4" y="11"/>
                </a:cxn>
                <a:cxn ang="0">
                  <a:pos x="8" y="8"/>
                </a:cxn>
                <a:cxn ang="0">
                  <a:pos x="15" y="4"/>
                </a:cxn>
                <a:cxn ang="0">
                  <a:pos x="23" y="0"/>
                </a:cxn>
                <a:cxn ang="0">
                  <a:pos x="26" y="0"/>
                </a:cxn>
                <a:cxn ang="0">
                  <a:pos x="30" y="4"/>
                </a:cxn>
                <a:cxn ang="0">
                  <a:pos x="34" y="4"/>
                </a:cxn>
                <a:cxn ang="0">
                  <a:pos x="38" y="4"/>
                </a:cxn>
                <a:cxn ang="0">
                  <a:pos x="38" y="4"/>
                </a:cxn>
                <a:cxn ang="0">
                  <a:pos x="38" y="4"/>
                </a:cxn>
                <a:cxn ang="0">
                  <a:pos x="41" y="4"/>
                </a:cxn>
                <a:cxn ang="0">
                  <a:pos x="41" y="0"/>
                </a:cxn>
                <a:cxn ang="0">
                  <a:pos x="41" y="0"/>
                </a:cxn>
              </a:cxnLst>
              <a:rect l="0" t="0" r="r" b="b"/>
              <a:pathLst>
                <a:path w="45" h="71">
                  <a:moveTo>
                    <a:pt x="41" y="0"/>
                  </a:moveTo>
                  <a:lnTo>
                    <a:pt x="41" y="23"/>
                  </a:lnTo>
                  <a:lnTo>
                    <a:pt x="41" y="23"/>
                  </a:lnTo>
                  <a:lnTo>
                    <a:pt x="38" y="15"/>
                  </a:lnTo>
                  <a:lnTo>
                    <a:pt x="34" y="8"/>
                  </a:lnTo>
                  <a:lnTo>
                    <a:pt x="30" y="8"/>
                  </a:lnTo>
                  <a:lnTo>
                    <a:pt x="23" y="4"/>
                  </a:lnTo>
                  <a:lnTo>
                    <a:pt x="19" y="8"/>
                  </a:lnTo>
                  <a:lnTo>
                    <a:pt x="15" y="8"/>
                  </a:lnTo>
                  <a:lnTo>
                    <a:pt x="11" y="11"/>
                  </a:lnTo>
                  <a:lnTo>
                    <a:pt x="11" y="15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5" y="23"/>
                  </a:lnTo>
                  <a:lnTo>
                    <a:pt x="23" y="26"/>
                  </a:lnTo>
                  <a:lnTo>
                    <a:pt x="30" y="30"/>
                  </a:lnTo>
                  <a:lnTo>
                    <a:pt x="41" y="38"/>
                  </a:lnTo>
                  <a:lnTo>
                    <a:pt x="45" y="45"/>
                  </a:lnTo>
                  <a:lnTo>
                    <a:pt x="45" y="53"/>
                  </a:lnTo>
                  <a:lnTo>
                    <a:pt x="45" y="60"/>
                  </a:lnTo>
                  <a:lnTo>
                    <a:pt x="41" y="64"/>
                  </a:lnTo>
                  <a:lnTo>
                    <a:pt x="34" y="71"/>
                  </a:lnTo>
                  <a:lnTo>
                    <a:pt x="23" y="71"/>
                  </a:lnTo>
                  <a:lnTo>
                    <a:pt x="19" y="71"/>
                  </a:lnTo>
                  <a:lnTo>
                    <a:pt x="11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4" y="71"/>
                  </a:lnTo>
                  <a:lnTo>
                    <a:pt x="0" y="71"/>
                  </a:lnTo>
                  <a:lnTo>
                    <a:pt x="0" y="49"/>
                  </a:lnTo>
                  <a:lnTo>
                    <a:pt x="4" y="49"/>
                  </a:lnTo>
                  <a:lnTo>
                    <a:pt x="8" y="56"/>
                  </a:lnTo>
                  <a:lnTo>
                    <a:pt x="11" y="60"/>
                  </a:lnTo>
                  <a:lnTo>
                    <a:pt x="19" y="64"/>
                  </a:lnTo>
                  <a:lnTo>
                    <a:pt x="23" y="68"/>
                  </a:lnTo>
                  <a:lnTo>
                    <a:pt x="30" y="64"/>
                  </a:lnTo>
                  <a:lnTo>
                    <a:pt x="34" y="64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34" y="53"/>
                  </a:lnTo>
                  <a:lnTo>
                    <a:pt x="34" y="49"/>
                  </a:lnTo>
                  <a:lnTo>
                    <a:pt x="26" y="45"/>
                  </a:lnTo>
                  <a:lnTo>
                    <a:pt x="19" y="38"/>
                  </a:lnTo>
                  <a:lnTo>
                    <a:pt x="11" y="34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0" y="19"/>
                  </a:lnTo>
                  <a:lnTo>
                    <a:pt x="4" y="11"/>
                  </a:lnTo>
                  <a:lnTo>
                    <a:pt x="8" y="8"/>
                  </a:lnTo>
                  <a:lnTo>
                    <a:pt x="15" y="4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34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41" y="4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00" name="Freeform 96"/>
            <p:cNvSpPr>
              <a:spLocks/>
            </p:cNvSpPr>
            <p:nvPr/>
          </p:nvSpPr>
          <p:spPr bwMode="auto">
            <a:xfrm>
              <a:off x="3197" y="2760"/>
              <a:ext cx="41" cy="13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11" y="8"/>
                </a:cxn>
                <a:cxn ang="0">
                  <a:pos x="18" y="12"/>
                </a:cxn>
                <a:cxn ang="0">
                  <a:pos x="30" y="23"/>
                </a:cxn>
                <a:cxn ang="0">
                  <a:pos x="37" y="38"/>
                </a:cxn>
                <a:cxn ang="0">
                  <a:pos x="41" y="53"/>
                </a:cxn>
                <a:cxn ang="0">
                  <a:pos x="41" y="68"/>
                </a:cxn>
                <a:cxn ang="0">
                  <a:pos x="41" y="83"/>
                </a:cxn>
                <a:cxn ang="0">
                  <a:pos x="37" y="94"/>
                </a:cxn>
                <a:cxn ang="0">
                  <a:pos x="30" y="109"/>
                </a:cxn>
                <a:cxn ang="0">
                  <a:pos x="22" y="120"/>
                </a:cxn>
                <a:cxn ang="0">
                  <a:pos x="15" y="128"/>
                </a:cxn>
                <a:cxn ang="0">
                  <a:pos x="0" y="135"/>
                </a:cxn>
                <a:cxn ang="0">
                  <a:pos x="0" y="132"/>
                </a:cxn>
                <a:cxn ang="0">
                  <a:pos x="11" y="124"/>
                </a:cxn>
                <a:cxn ang="0">
                  <a:pos x="15" y="117"/>
                </a:cxn>
                <a:cxn ang="0">
                  <a:pos x="22" y="109"/>
                </a:cxn>
                <a:cxn ang="0">
                  <a:pos x="26" y="98"/>
                </a:cxn>
                <a:cxn ang="0">
                  <a:pos x="26" y="83"/>
                </a:cxn>
                <a:cxn ang="0">
                  <a:pos x="30" y="68"/>
                </a:cxn>
                <a:cxn ang="0">
                  <a:pos x="26" y="53"/>
                </a:cxn>
                <a:cxn ang="0">
                  <a:pos x="26" y="42"/>
                </a:cxn>
                <a:cxn ang="0">
                  <a:pos x="22" y="34"/>
                </a:cxn>
                <a:cxn ang="0">
                  <a:pos x="22" y="27"/>
                </a:cxn>
                <a:cxn ang="0">
                  <a:pos x="18" y="19"/>
                </a:cxn>
                <a:cxn ang="0">
                  <a:pos x="15" y="15"/>
                </a:cxn>
                <a:cxn ang="0">
                  <a:pos x="7" y="8"/>
                </a:cxn>
                <a:cxn ang="0">
                  <a:pos x="0" y="4"/>
                </a:cxn>
              </a:cxnLst>
              <a:rect l="0" t="0" r="r" b="b"/>
              <a:pathLst>
                <a:path w="41" h="135">
                  <a:moveTo>
                    <a:pt x="0" y="4"/>
                  </a:moveTo>
                  <a:lnTo>
                    <a:pt x="0" y="0"/>
                  </a:lnTo>
                  <a:lnTo>
                    <a:pt x="11" y="8"/>
                  </a:lnTo>
                  <a:lnTo>
                    <a:pt x="18" y="12"/>
                  </a:lnTo>
                  <a:lnTo>
                    <a:pt x="30" y="23"/>
                  </a:lnTo>
                  <a:lnTo>
                    <a:pt x="37" y="38"/>
                  </a:lnTo>
                  <a:lnTo>
                    <a:pt x="41" y="53"/>
                  </a:lnTo>
                  <a:lnTo>
                    <a:pt x="41" y="68"/>
                  </a:lnTo>
                  <a:lnTo>
                    <a:pt x="41" y="83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22" y="120"/>
                  </a:lnTo>
                  <a:lnTo>
                    <a:pt x="15" y="128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11" y="124"/>
                  </a:lnTo>
                  <a:lnTo>
                    <a:pt x="15" y="117"/>
                  </a:lnTo>
                  <a:lnTo>
                    <a:pt x="22" y="109"/>
                  </a:lnTo>
                  <a:lnTo>
                    <a:pt x="26" y="98"/>
                  </a:lnTo>
                  <a:lnTo>
                    <a:pt x="26" y="83"/>
                  </a:lnTo>
                  <a:lnTo>
                    <a:pt x="30" y="68"/>
                  </a:lnTo>
                  <a:lnTo>
                    <a:pt x="26" y="53"/>
                  </a:lnTo>
                  <a:lnTo>
                    <a:pt x="26" y="42"/>
                  </a:lnTo>
                  <a:lnTo>
                    <a:pt x="22" y="34"/>
                  </a:lnTo>
                  <a:lnTo>
                    <a:pt x="22" y="27"/>
                  </a:lnTo>
                  <a:lnTo>
                    <a:pt x="18" y="19"/>
                  </a:lnTo>
                  <a:lnTo>
                    <a:pt x="15" y="15"/>
                  </a:lnTo>
                  <a:lnTo>
                    <a:pt x="7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01" name="Freeform 97"/>
            <p:cNvSpPr>
              <a:spLocks noEditPoints="1"/>
            </p:cNvSpPr>
            <p:nvPr/>
          </p:nvSpPr>
          <p:spPr bwMode="auto">
            <a:xfrm>
              <a:off x="3433" y="2764"/>
              <a:ext cx="79" cy="98"/>
            </a:xfrm>
            <a:custGeom>
              <a:avLst/>
              <a:gdLst/>
              <a:ahLst/>
              <a:cxnLst>
                <a:cxn ang="0">
                  <a:pos x="30" y="53"/>
                </a:cxn>
                <a:cxn ang="0">
                  <a:pos x="30" y="83"/>
                </a:cxn>
                <a:cxn ang="0">
                  <a:pos x="30" y="90"/>
                </a:cxn>
                <a:cxn ang="0">
                  <a:pos x="30" y="94"/>
                </a:cxn>
                <a:cxn ang="0">
                  <a:pos x="34" y="98"/>
                </a:cxn>
                <a:cxn ang="0">
                  <a:pos x="41" y="98"/>
                </a:cxn>
                <a:cxn ang="0">
                  <a:pos x="45" y="98"/>
                </a:cxn>
                <a:cxn ang="0">
                  <a:pos x="45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4" y="98"/>
                </a:cxn>
                <a:cxn ang="0">
                  <a:pos x="11" y="98"/>
                </a:cxn>
                <a:cxn ang="0">
                  <a:pos x="15" y="94"/>
                </a:cxn>
                <a:cxn ang="0">
                  <a:pos x="15" y="90"/>
                </a:cxn>
                <a:cxn ang="0">
                  <a:pos x="15" y="83"/>
                </a:cxn>
                <a:cxn ang="0">
                  <a:pos x="15" y="15"/>
                </a:cxn>
                <a:cxn ang="0">
                  <a:pos x="15" y="8"/>
                </a:cxn>
                <a:cxn ang="0">
                  <a:pos x="15" y="4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7" y="0"/>
                </a:cxn>
                <a:cxn ang="0">
                  <a:pos x="49" y="0"/>
                </a:cxn>
                <a:cxn ang="0">
                  <a:pos x="60" y="4"/>
                </a:cxn>
                <a:cxn ang="0">
                  <a:pos x="67" y="8"/>
                </a:cxn>
                <a:cxn ang="0">
                  <a:pos x="71" y="11"/>
                </a:cxn>
                <a:cxn ang="0">
                  <a:pos x="75" y="19"/>
                </a:cxn>
                <a:cxn ang="0">
                  <a:pos x="79" y="26"/>
                </a:cxn>
                <a:cxn ang="0">
                  <a:pos x="75" y="38"/>
                </a:cxn>
                <a:cxn ang="0">
                  <a:pos x="71" y="45"/>
                </a:cxn>
                <a:cxn ang="0">
                  <a:pos x="60" y="53"/>
                </a:cxn>
                <a:cxn ang="0">
                  <a:pos x="45" y="53"/>
                </a:cxn>
                <a:cxn ang="0">
                  <a:pos x="41" y="53"/>
                </a:cxn>
                <a:cxn ang="0">
                  <a:pos x="37" y="53"/>
                </a:cxn>
                <a:cxn ang="0">
                  <a:pos x="34" y="53"/>
                </a:cxn>
                <a:cxn ang="0">
                  <a:pos x="30" y="53"/>
                </a:cxn>
                <a:cxn ang="0">
                  <a:pos x="30" y="49"/>
                </a:cxn>
                <a:cxn ang="0">
                  <a:pos x="34" y="49"/>
                </a:cxn>
                <a:cxn ang="0">
                  <a:pos x="37" y="49"/>
                </a:cxn>
                <a:cxn ang="0">
                  <a:pos x="41" y="49"/>
                </a:cxn>
                <a:cxn ang="0">
                  <a:pos x="41" y="49"/>
                </a:cxn>
                <a:cxn ang="0">
                  <a:pos x="49" y="49"/>
                </a:cxn>
                <a:cxn ang="0">
                  <a:pos x="56" y="45"/>
                </a:cxn>
                <a:cxn ang="0">
                  <a:pos x="60" y="38"/>
                </a:cxn>
                <a:cxn ang="0">
                  <a:pos x="60" y="26"/>
                </a:cxn>
                <a:cxn ang="0">
                  <a:pos x="60" y="23"/>
                </a:cxn>
                <a:cxn ang="0">
                  <a:pos x="56" y="15"/>
                </a:cxn>
                <a:cxn ang="0">
                  <a:pos x="56" y="11"/>
                </a:cxn>
                <a:cxn ang="0">
                  <a:pos x="49" y="8"/>
                </a:cxn>
                <a:cxn ang="0">
                  <a:pos x="45" y="4"/>
                </a:cxn>
                <a:cxn ang="0">
                  <a:pos x="37" y="4"/>
                </a:cxn>
                <a:cxn ang="0">
                  <a:pos x="34" y="4"/>
                </a:cxn>
                <a:cxn ang="0">
                  <a:pos x="30" y="4"/>
                </a:cxn>
                <a:cxn ang="0">
                  <a:pos x="30" y="49"/>
                </a:cxn>
              </a:cxnLst>
              <a:rect l="0" t="0" r="r" b="b"/>
              <a:pathLst>
                <a:path w="79" h="98">
                  <a:moveTo>
                    <a:pt x="30" y="53"/>
                  </a:moveTo>
                  <a:lnTo>
                    <a:pt x="30" y="83"/>
                  </a:lnTo>
                  <a:lnTo>
                    <a:pt x="30" y="90"/>
                  </a:lnTo>
                  <a:lnTo>
                    <a:pt x="30" y="94"/>
                  </a:lnTo>
                  <a:lnTo>
                    <a:pt x="34" y="98"/>
                  </a:lnTo>
                  <a:lnTo>
                    <a:pt x="41" y="98"/>
                  </a:lnTo>
                  <a:lnTo>
                    <a:pt x="45" y="98"/>
                  </a:lnTo>
                  <a:lnTo>
                    <a:pt x="45" y="9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4" y="98"/>
                  </a:lnTo>
                  <a:lnTo>
                    <a:pt x="11" y="98"/>
                  </a:lnTo>
                  <a:lnTo>
                    <a:pt x="15" y="94"/>
                  </a:lnTo>
                  <a:lnTo>
                    <a:pt x="15" y="90"/>
                  </a:lnTo>
                  <a:lnTo>
                    <a:pt x="15" y="83"/>
                  </a:lnTo>
                  <a:lnTo>
                    <a:pt x="15" y="15"/>
                  </a:lnTo>
                  <a:lnTo>
                    <a:pt x="15" y="8"/>
                  </a:lnTo>
                  <a:lnTo>
                    <a:pt x="15" y="4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0" y="4"/>
                  </a:lnTo>
                  <a:lnTo>
                    <a:pt x="67" y="8"/>
                  </a:lnTo>
                  <a:lnTo>
                    <a:pt x="71" y="11"/>
                  </a:lnTo>
                  <a:lnTo>
                    <a:pt x="75" y="19"/>
                  </a:lnTo>
                  <a:lnTo>
                    <a:pt x="79" y="26"/>
                  </a:lnTo>
                  <a:lnTo>
                    <a:pt x="75" y="38"/>
                  </a:lnTo>
                  <a:lnTo>
                    <a:pt x="71" y="45"/>
                  </a:lnTo>
                  <a:lnTo>
                    <a:pt x="60" y="53"/>
                  </a:lnTo>
                  <a:lnTo>
                    <a:pt x="45" y="53"/>
                  </a:lnTo>
                  <a:lnTo>
                    <a:pt x="41" y="53"/>
                  </a:lnTo>
                  <a:lnTo>
                    <a:pt x="37" y="53"/>
                  </a:lnTo>
                  <a:lnTo>
                    <a:pt x="34" y="53"/>
                  </a:lnTo>
                  <a:lnTo>
                    <a:pt x="30" y="53"/>
                  </a:lnTo>
                  <a:close/>
                  <a:moveTo>
                    <a:pt x="30" y="49"/>
                  </a:moveTo>
                  <a:lnTo>
                    <a:pt x="34" y="49"/>
                  </a:lnTo>
                  <a:lnTo>
                    <a:pt x="37" y="49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9" y="49"/>
                  </a:lnTo>
                  <a:lnTo>
                    <a:pt x="56" y="45"/>
                  </a:lnTo>
                  <a:lnTo>
                    <a:pt x="60" y="38"/>
                  </a:lnTo>
                  <a:lnTo>
                    <a:pt x="60" y="26"/>
                  </a:lnTo>
                  <a:lnTo>
                    <a:pt x="60" y="23"/>
                  </a:lnTo>
                  <a:lnTo>
                    <a:pt x="56" y="15"/>
                  </a:lnTo>
                  <a:lnTo>
                    <a:pt x="56" y="11"/>
                  </a:lnTo>
                  <a:lnTo>
                    <a:pt x="49" y="8"/>
                  </a:lnTo>
                  <a:lnTo>
                    <a:pt x="45" y="4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30" y="4"/>
                  </a:lnTo>
                  <a:lnTo>
                    <a:pt x="30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02" name="Freeform 98"/>
            <p:cNvSpPr>
              <a:spLocks/>
            </p:cNvSpPr>
            <p:nvPr/>
          </p:nvSpPr>
          <p:spPr bwMode="auto">
            <a:xfrm>
              <a:off x="3523" y="2760"/>
              <a:ext cx="41" cy="135"/>
            </a:xfrm>
            <a:custGeom>
              <a:avLst/>
              <a:gdLst/>
              <a:ahLst/>
              <a:cxnLst>
                <a:cxn ang="0">
                  <a:pos x="41" y="132"/>
                </a:cxn>
                <a:cxn ang="0">
                  <a:pos x="41" y="135"/>
                </a:cxn>
                <a:cxn ang="0">
                  <a:pos x="30" y="128"/>
                </a:cxn>
                <a:cxn ang="0">
                  <a:pos x="22" y="120"/>
                </a:cxn>
                <a:cxn ang="0">
                  <a:pos x="11" y="109"/>
                </a:cxn>
                <a:cxn ang="0">
                  <a:pos x="4" y="98"/>
                </a:cxn>
                <a:cxn ang="0">
                  <a:pos x="0" y="83"/>
                </a:cxn>
                <a:cxn ang="0">
                  <a:pos x="0" y="68"/>
                </a:cxn>
                <a:cxn ang="0">
                  <a:pos x="0" y="53"/>
                </a:cxn>
                <a:cxn ang="0">
                  <a:pos x="4" y="38"/>
                </a:cxn>
                <a:cxn ang="0">
                  <a:pos x="11" y="27"/>
                </a:cxn>
                <a:cxn ang="0">
                  <a:pos x="19" y="15"/>
                </a:cxn>
                <a:cxn ang="0">
                  <a:pos x="30" y="8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30" y="8"/>
                </a:cxn>
                <a:cxn ang="0">
                  <a:pos x="26" y="15"/>
                </a:cxn>
                <a:cxn ang="0">
                  <a:pos x="19" y="27"/>
                </a:cxn>
                <a:cxn ang="0">
                  <a:pos x="15" y="38"/>
                </a:cxn>
                <a:cxn ang="0">
                  <a:pos x="15" y="53"/>
                </a:cxn>
                <a:cxn ang="0">
                  <a:pos x="11" y="64"/>
                </a:cxn>
                <a:cxn ang="0">
                  <a:pos x="15" y="79"/>
                </a:cxn>
                <a:cxn ang="0">
                  <a:pos x="15" y="94"/>
                </a:cxn>
                <a:cxn ang="0">
                  <a:pos x="19" y="102"/>
                </a:cxn>
                <a:cxn ang="0">
                  <a:pos x="19" y="109"/>
                </a:cxn>
                <a:cxn ang="0">
                  <a:pos x="22" y="117"/>
                </a:cxn>
                <a:cxn ang="0">
                  <a:pos x="26" y="120"/>
                </a:cxn>
                <a:cxn ang="0">
                  <a:pos x="34" y="128"/>
                </a:cxn>
                <a:cxn ang="0">
                  <a:pos x="41" y="132"/>
                </a:cxn>
              </a:cxnLst>
              <a:rect l="0" t="0" r="r" b="b"/>
              <a:pathLst>
                <a:path w="41" h="135">
                  <a:moveTo>
                    <a:pt x="41" y="132"/>
                  </a:moveTo>
                  <a:lnTo>
                    <a:pt x="41" y="135"/>
                  </a:lnTo>
                  <a:lnTo>
                    <a:pt x="30" y="128"/>
                  </a:lnTo>
                  <a:lnTo>
                    <a:pt x="22" y="120"/>
                  </a:lnTo>
                  <a:lnTo>
                    <a:pt x="11" y="109"/>
                  </a:lnTo>
                  <a:lnTo>
                    <a:pt x="4" y="98"/>
                  </a:lnTo>
                  <a:lnTo>
                    <a:pt x="0" y="83"/>
                  </a:lnTo>
                  <a:lnTo>
                    <a:pt x="0" y="68"/>
                  </a:lnTo>
                  <a:lnTo>
                    <a:pt x="0" y="53"/>
                  </a:lnTo>
                  <a:lnTo>
                    <a:pt x="4" y="38"/>
                  </a:lnTo>
                  <a:lnTo>
                    <a:pt x="11" y="27"/>
                  </a:lnTo>
                  <a:lnTo>
                    <a:pt x="19" y="15"/>
                  </a:lnTo>
                  <a:lnTo>
                    <a:pt x="30" y="8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30" y="8"/>
                  </a:lnTo>
                  <a:lnTo>
                    <a:pt x="26" y="15"/>
                  </a:lnTo>
                  <a:lnTo>
                    <a:pt x="19" y="27"/>
                  </a:lnTo>
                  <a:lnTo>
                    <a:pt x="15" y="38"/>
                  </a:lnTo>
                  <a:lnTo>
                    <a:pt x="15" y="53"/>
                  </a:lnTo>
                  <a:lnTo>
                    <a:pt x="11" y="64"/>
                  </a:lnTo>
                  <a:lnTo>
                    <a:pt x="15" y="79"/>
                  </a:lnTo>
                  <a:lnTo>
                    <a:pt x="15" y="94"/>
                  </a:lnTo>
                  <a:lnTo>
                    <a:pt x="19" y="102"/>
                  </a:lnTo>
                  <a:lnTo>
                    <a:pt x="19" y="109"/>
                  </a:lnTo>
                  <a:lnTo>
                    <a:pt x="22" y="117"/>
                  </a:lnTo>
                  <a:lnTo>
                    <a:pt x="26" y="120"/>
                  </a:lnTo>
                  <a:lnTo>
                    <a:pt x="34" y="128"/>
                  </a:lnTo>
                  <a:lnTo>
                    <a:pt x="41" y="1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03" name="Freeform 99"/>
            <p:cNvSpPr>
              <a:spLocks noEditPoints="1"/>
            </p:cNvSpPr>
            <p:nvPr/>
          </p:nvSpPr>
          <p:spPr bwMode="auto">
            <a:xfrm>
              <a:off x="3572" y="2760"/>
              <a:ext cx="30" cy="102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2" y="4"/>
                </a:cxn>
                <a:cxn ang="0">
                  <a:pos x="22" y="8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8" y="15"/>
                </a:cxn>
                <a:cxn ang="0">
                  <a:pos x="15" y="15"/>
                </a:cxn>
                <a:cxn ang="0">
                  <a:pos x="11" y="15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22" y="34"/>
                </a:cxn>
                <a:cxn ang="0">
                  <a:pos x="22" y="87"/>
                </a:cxn>
                <a:cxn ang="0">
                  <a:pos x="22" y="94"/>
                </a:cxn>
                <a:cxn ang="0">
                  <a:pos x="22" y="98"/>
                </a:cxn>
                <a:cxn ang="0">
                  <a:pos x="22" y="98"/>
                </a:cxn>
                <a:cxn ang="0">
                  <a:pos x="26" y="102"/>
                </a:cxn>
                <a:cxn ang="0">
                  <a:pos x="26" y="102"/>
                </a:cxn>
                <a:cxn ang="0">
                  <a:pos x="30" y="102"/>
                </a:cxn>
                <a:cxn ang="0">
                  <a:pos x="30" y="102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3" y="102"/>
                </a:cxn>
                <a:cxn ang="0">
                  <a:pos x="7" y="102"/>
                </a:cxn>
                <a:cxn ang="0">
                  <a:pos x="7" y="98"/>
                </a:cxn>
                <a:cxn ang="0">
                  <a:pos x="7" y="98"/>
                </a:cxn>
                <a:cxn ang="0">
                  <a:pos x="7" y="94"/>
                </a:cxn>
                <a:cxn ang="0">
                  <a:pos x="11" y="87"/>
                </a:cxn>
                <a:cxn ang="0">
                  <a:pos x="11" y="64"/>
                </a:cxn>
                <a:cxn ang="0">
                  <a:pos x="11" y="53"/>
                </a:cxn>
                <a:cxn ang="0">
                  <a:pos x="7" y="49"/>
                </a:cxn>
                <a:cxn ang="0">
                  <a:pos x="7" y="45"/>
                </a:cxn>
                <a:cxn ang="0">
                  <a:pos x="7" y="45"/>
                </a:cxn>
                <a:cxn ang="0">
                  <a:pos x="7" y="42"/>
                </a:cxn>
                <a:cxn ang="0">
                  <a:pos x="3" y="42"/>
                </a:cxn>
                <a:cxn ang="0">
                  <a:pos x="3" y="42"/>
                </a:cxn>
                <a:cxn ang="0">
                  <a:pos x="0" y="45"/>
                </a:cxn>
                <a:cxn ang="0">
                  <a:pos x="0" y="42"/>
                </a:cxn>
                <a:cxn ang="0">
                  <a:pos x="18" y="34"/>
                </a:cxn>
                <a:cxn ang="0">
                  <a:pos x="22" y="34"/>
                </a:cxn>
              </a:cxnLst>
              <a:rect l="0" t="0" r="r" b="b"/>
              <a:pathLst>
                <a:path w="30" h="102">
                  <a:moveTo>
                    <a:pt x="15" y="0"/>
                  </a:moveTo>
                  <a:lnTo>
                    <a:pt x="1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8" y="15"/>
                  </a:lnTo>
                  <a:lnTo>
                    <a:pt x="15" y="15"/>
                  </a:lnTo>
                  <a:lnTo>
                    <a:pt x="11" y="15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5" y="0"/>
                  </a:lnTo>
                  <a:close/>
                  <a:moveTo>
                    <a:pt x="22" y="34"/>
                  </a:moveTo>
                  <a:lnTo>
                    <a:pt x="22" y="87"/>
                  </a:lnTo>
                  <a:lnTo>
                    <a:pt x="22" y="94"/>
                  </a:lnTo>
                  <a:lnTo>
                    <a:pt x="22" y="98"/>
                  </a:lnTo>
                  <a:lnTo>
                    <a:pt x="22" y="98"/>
                  </a:lnTo>
                  <a:lnTo>
                    <a:pt x="26" y="102"/>
                  </a:lnTo>
                  <a:lnTo>
                    <a:pt x="26" y="102"/>
                  </a:lnTo>
                  <a:lnTo>
                    <a:pt x="30" y="102"/>
                  </a:lnTo>
                  <a:lnTo>
                    <a:pt x="30" y="102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3" y="102"/>
                  </a:lnTo>
                  <a:lnTo>
                    <a:pt x="7" y="102"/>
                  </a:lnTo>
                  <a:lnTo>
                    <a:pt x="7" y="98"/>
                  </a:lnTo>
                  <a:lnTo>
                    <a:pt x="7" y="98"/>
                  </a:lnTo>
                  <a:lnTo>
                    <a:pt x="7" y="94"/>
                  </a:lnTo>
                  <a:lnTo>
                    <a:pt x="11" y="87"/>
                  </a:lnTo>
                  <a:lnTo>
                    <a:pt x="11" y="64"/>
                  </a:lnTo>
                  <a:lnTo>
                    <a:pt x="11" y="53"/>
                  </a:lnTo>
                  <a:lnTo>
                    <a:pt x="7" y="49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2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0" y="45"/>
                  </a:lnTo>
                  <a:lnTo>
                    <a:pt x="0" y="42"/>
                  </a:lnTo>
                  <a:lnTo>
                    <a:pt x="18" y="34"/>
                  </a:lnTo>
                  <a:lnTo>
                    <a:pt x="22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04" name="Freeform 100"/>
            <p:cNvSpPr>
              <a:spLocks/>
            </p:cNvSpPr>
            <p:nvPr/>
          </p:nvSpPr>
          <p:spPr bwMode="auto">
            <a:xfrm>
              <a:off x="3609" y="2794"/>
              <a:ext cx="72" cy="68"/>
            </a:xfrm>
            <a:custGeom>
              <a:avLst/>
              <a:gdLst/>
              <a:ahLst/>
              <a:cxnLst>
                <a:cxn ang="0">
                  <a:pos x="23" y="15"/>
                </a:cxn>
                <a:cxn ang="0">
                  <a:pos x="30" y="8"/>
                </a:cxn>
                <a:cxn ang="0">
                  <a:pos x="38" y="4"/>
                </a:cxn>
                <a:cxn ang="0">
                  <a:pos x="45" y="0"/>
                </a:cxn>
                <a:cxn ang="0">
                  <a:pos x="49" y="0"/>
                </a:cxn>
                <a:cxn ang="0">
                  <a:pos x="57" y="4"/>
                </a:cxn>
                <a:cxn ang="0">
                  <a:pos x="60" y="8"/>
                </a:cxn>
                <a:cxn ang="0">
                  <a:pos x="60" y="11"/>
                </a:cxn>
                <a:cxn ang="0">
                  <a:pos x="64" y="19"/>
                </a:cxn>
                <a:cxn ang="0">
                  <a:pos x="64" y="26"/>
                </a:cxn>
                <a:cxn ang="0">
                  <a:pos x="64" y="53"/>
                </a:cxn>
                <a:cxn ang="0">
                  <a:pos x="64" y="60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8" y="68"/>
                </a:cxn>
                <a:cxn ang="0">
                  <a:pos x="68" y="68"/>
                </a:cxn>
                <a:cxn ang="0">
                  <a:pos x="72" y="68"/>
                </a:cxn>
                <a:cxn ang="0">
                  <a:pos x="72" y="68"/>
                </a:cxn>
                <a:cxn ang="0">
                  <a:pos x="42" y="68"/>
                </a:cxn>
                <a:cxn ang="0">
                  <a:pos x="42" y="68"/>
                </a:cxn>
                <a:cxn ang="0">
                  <a:pos x="42" y="68"/>
                </a:cxn>
                <a:cxn ang="0">
                  <a:pos x="45" y="68"/>
                </a:cxn>
                <a:cxn ang="0">
                  <a:pos x="49" y="68"/>
                </a:cxn>
                <a:cxn ang="0">
                  <a:pos x="49" y="64"/>
                </a:cxn>
                <a:cxn ang="0">
                  <a:pos x="49" y="60"/>
                </a:cxn>
                <a:cxn ang="0">
                  <a:pos x="49" y="60"/>
                </a:cxn>
                <a:cxn ang="0">
                  <a:pos x="49" y="53"/>
                </a:cxn>
                <a:cxn ang="0">
                  <a:pos x="49" y="26"/>
                </a:cxn>
                <a:cxn ang="0">
                  <a:pos x="49" y="19"/>
                </a:cxn>
                <a:cxn ang="0">
                  <a:pos x="49" y="15"/>
                </a:cxn>
                <a:cxn ang="0">
                  <a:pos x="45" y="11"/>
                </a:cxn>
                <a:cxn ang="0">
                  <a:pos x="42" y="11"/>
                </a:cxn>
                <a:cxn ang="0">
                  <a:pos x="30" y="11"/>
                </a:cxn>
                <a:cxn ang="0">
                  <a:pos x="23" y="19"/>
                </a:cxn>
                <a:cxn ang="0">
                  <a:pos x="23" y="53"/>
                </a:cxn>
                <a:cxn ang="0">
                  <a:pos x="23" y="60"/>
                </a:cxn>
                <a:cxn ang="0">
                  <a:pos x="23" y="64"/>
                </a:cxn>
                <a:cxn ang="0">
                  <a:pos x="23" y="64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30" y="68"/>
                </a:cxn>
                <a:cxn ang="0">
                  <a:pos x="30" y="68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4" y="68"/>
                </a:cxn>
                <a:cxn ang="0">
                  <a:pos x="8" y="64"/>
                </a:cxn>
                <a:cxn ang="0">
                  <a:pos x="8" y="60"/>
                </a:cxn>
                <a:cxn ang="0">
                  <a:pos x="11" y="53"/>
                </a:cxn>
                <a:cxn ang="0">
                  <a:pos x="11" y="30"/>
                </a:cxn>
                <a:cxn ang="0">
                  <a:pos x="11" y="19"/>
                </a:cxn>
                <a:cxn ang="0">
                  <a:pos x="8" y="15"/>
                </a:cxn>
                <a:cxn ang="0">
                  <a:pos x="8" y="11"/>
                </a:cxn>
                <a:cxn ang="0">
                  <a:pos x="8" y="11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0" y="11"/>
                </a:cxn>
                <a:cxn ang="0">
                  <a:pos x="0" y="8"/>
                </a:cxn>
                <a:cxn ang="0">
                  <a:pos x="19" y="0"/>
                </a:cxn>
                <a:cxn ang="0">
                  <a:pos x="23" y="0"/>
                </a:cxn>
                <a:cxn ang="0">
                  <a:pos x="23" y="15"/>
                </a:cxn>
              </a:cxnLst>
              <a:rect l="0" t="0" r="r" b="b"/>
              <a:pathLst>
                <a:path w="72" h="68">
                  <a:moveTo>
                    <a:pt x="23" y="15"/>
                  </a:moveTo>
                  <a:lnTo>
                    <a:pt x="30" y="8"/>
                  </a:lnTo>
                  <a:lnTo>
                    <a:pt x="38" y="4"/>
                  </a:lnTo>
                  <a:lnTo>
                    <a:pt x="45" y="0"/>
                  </a:lnTo>
                  <a:lnTo>
                    <a:pt x="49" y="0"/>
                  </a:lnTo>
                  <a:lnTo>
                    <a:pt x="57" y="4"/>
                  </a:lnTo>
                  <a:lnTo>
                    <a:pt x="60" y="8"/>
                  </a:lnTo>
                  <a:lnTo>
                    <a:pt x="60" y="11"/>
                  </a:lnTo>
                  <a:lnTo>
                    <a:pt x="64" y="19"/>
                  </a:lnTo>
                  <a:lnTo>
                    <a:pt x="64" y="26"/>
                  </a:lnTo>
                  <a:lnTo>
                    <a:pt x="64" y="53"/>
                  </a:lnTo>
                  <a:lnTo>
                    <a:pt x="64" y="60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72" y="68"/>
                  </a:lnTo>
                  <a:lnTo>
                    <a:pt x="72" y="68"/>
                  </a:lnTo>
                  <a:lnTo>
                    <a:pt x="42" y="68"/>
                  </a:lnTo>
                  <a:lnTo>
                    <a:pt x="42" y="68"/>
                  </a:lnTo>
                  <a:lnTo>
                    <a:pt x="42" y="68"/>
                  </a:lnTo>
                  <a:lnTo>
                    <a:pt x="45" y="68"/>
                  </a:lnTo>
                  <a:lnTo>
                    <a:pt x="49" y="68"/>
                  </a:lnTo>
                  <a:lnTo>
                    <a:pt x="49" y="64"/>
                  </a:lnTo>
                  <a:lnTo>
                    <a:pt x="49" y="60"/>
                  </a:lnTo>
                  <a:lnTo>
                    <a:pt x="49" y="60"/>
                  </a:lnTo>
                  <a:lnTo>
                    <a:pt x="49" y="53"/>
                  </a:lnTo>
                  <a:lnTo>
                    <a:pt x="49" y="26"/>
                  </a:lnTo>
                  <a:lnTo>
                    <a:pt x="49" y="19"/>
                  </a:lnTo>
                  <a:lnTo>
                    <a:pt x="49" y="15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0" y="11"/>
                  </a:lnTo>
                  <a:lnTo>
                    <a:pt x="23" y="19"/>
                  </a:lnTo>
                  <a:lnTo>
                    <a:pt x="23" y="53"/>
                  </a:lnTo>
                  <a:lnTo>
                    <a:pt x="23" y="60"/>
                  </a:lnTo>
                  <a:lnTo>
                    <a:pt x="23" y="64"/>
                  </a:lnTo>
                  <a:lnTo>
                    <a:pt x="23" y="64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4" y="68"/>
                  </a:lnTo>
                  <a:lnTo>
                    <a:pt x="8" y="64"/>
                  </a:lnTo>
                  <a:lnTo>
                    <a:pt x="8" y="60"/>
                  </a:lnTo>
                  <a:lnTo>
                    <a:pt x="11" y="53"/>
                  </a:lnTo>
                  <a:lnTo>
                    <a:pt x="11" y="30"/>
                  </a:lnTo>
                  <a:lnTo>
                    <a:pt x="11" y="19"/>
                  </a:lnTo>
                  <a:lnTo>
                    <a:pt x="8" y="15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11"/>
                  </a:lnTo>
                  <a:lnTo>
                    <a:pt x="0" y="8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3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05" name="Freeform 101"/>
            <p:cNvSpPr>
              <a:spLocks/>
            </p:cNvSpPr>
            <p:nvPr/>
          </p:nvSpPr>
          <p:spPr bwMode="auto">
            <a:xfrm>
              <a:off x="3684" y="2775"/>
              <a:ext cx="42" cy="9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3" y="23"/>
                </a:cxn>
                <a:cxn ang="0">
                  <a:pos x="38" y="23"/>
                </a:cxn>
                <a:cxn ang="0">
                  <a:pos x="38" y="27"/>
                </a:cxn>
                <a:cxn ang="0">
                  <a:pos x="23" y="27"/>
                </a:cxn>
                <a:cxn ang="0">
                  <a:pos x="23" y="68"/>
                </a:cxn>
                <a:cxn ang="0">
                  <a:pos x="23" y="75"/>
                </a:cxn>
                <a:cxn ang="0">
                  <a:pos x="23" y="79"/>
                </a:cxn>
                <a:cxn ang="0">
                  <a:pos x="27" y="79"/>
                </a:cxn>
                <a:cxn ang="0">
                  <a:pos x="30" y="79"/>
                </a:cxn>
                <a:cxn ang="0">
                  <a:pos x="30" y="79"/>
                </a:cxn>
                <a:cxn ang="0">
                  <a:pos x="34" y="79"/>
                </a:cxn>
                <a:cxn ang="0">
                  <a:pos x="38" y="79"/>
                </a:cxn>
                <a:cxn ang="0">
                  <a:pos x="38" y="75"/>
                </a:cxn>
                <a:cxn ang="0">
                  <a:pos x="42" y="75"/>
                </a:cxn>
                <a:cxn ang="0">
                  <a:pos x="38" y="83"/>
                </a:cxn>
                <a:cxn ang="0">
                  <a:pos x="34" y="87"/>
                </a:cxn>
                <a:cxn ang="0">
                  <a:pos x="30" y="90"/>
                </a:cxn>
                <a:cxn ang="0">
                  <a:pos x="23" y="90"/>
                </a:cxn>
                <a:cxn ang="0">
                  <a:pos x="19" y="90"/>
                </a:cxn>
                <a:cxn ang="0">
                  <a:pos x="15" y="87"/>
                </a:cxn>
                <a:cxn ang="0">
                  <a:pos x="15" y="87"/>
                </a:cxn>
                <a:cxn ang="0">
                  <a:pos x="12" y="83"/>
                </a:cxn>
                <a:cxn ang="0">
                  <a:pos x="12" y="79"/>
                </a:cxn>
                <a:cxn ang="0">
                  <a:pos x="12" y="72"/>
                </a:cxn>
                <a:cxn ang="0">
                  <a:pos x="12" y="27"/>
                </a:cxn>
                <a:cxn ang="0">
                  <a:pos x="0" y="27"/>
                </a:cxn>
                <a:cxn ang="0">
                  <a:pos x="0" y="23"/>
                </a:cxn>
                <a:cxn ang="0">
                  <a:pos x="4" y="23"/>
                </a:cxn>
                <a:cxn ang="0">
                  <a:pos x="8" y="19"/>
                </a:cxn>
                <a:cxn ang="0">
                  <a:pos x="12" y="15"/>
                </a:cxn>
                <a:cxn ang="0">
                  <a:pos x="15" y="8"/>
                </a:cxn>
                <a:cxn ang="0">
                  <a:pos x="19" y="4"/>
                </a:cxn>
                <a:cxn ang="0">
                  <a:pos x="19" y="0"/>
                </a:cxn>
                <a:cxn ang="0">
                  <a:pos x="23" y="0"/>
                </a:cxn>
              </a:cxnLst>
              <a:rect l="0" t="0" r="r" b="b"/>
              <a:pathLst>
                <a:path w="42" h="90">
                  <a:moveTo>
                    <a:pt x="23" y="0"/>
                  </a:moveTo>
                  <a:lnTo>
                    <a:pt x="23" y="23"/>
                  </a:lnTo>
                  <a:lnTo>
                    <a:pt x="38" y="23"/>
                  </a:lnTo>
                  <a:lnTo>
                    <a:pt x="38" y="27"/>
                  </a:lnTo>
                  <a:lnTo>
                    <a:pt x="23" y="27"/>
                  </a:lnTo>
                  <a:lnTo>
                    <a:pt x="23" y="68"/>
                  </a:lnTo>
                  <a:lnTo>
                    <a:pt x="23" y="75"/>
                  </a:lnTo>
                  <a:lnTo>
                    <a:pt x="23" y="79"/>
                  </a:lnTo>
                  <a:lnTo>
                    <a:pt x="27" y="79"/>
                  </a:lnTo>
                  <a:lnTo>
                    <a:pt x="30" y="79"/>
                  </a:lnTo>
                  <a:lnTo>
                    <a:pt x="30" y="79"/>
                  </a:lnTo>
                  <a:lnTo>
                    <a:pt x="34" y="79"/>
                  </a:lnTo>
                  <a:lnTo>
                    <a:pt x="38" y="79"/>
                  </a:lnTo>
                  <a:lnTo>
                    <a:pt x="38" y="75"/>
                  </a:lnTo>
                  <a:lnTo>
                    <a:pt x="42" y="75"/>
                  </a:lnTo>
                  <a:lnTo>
                    <a:pt x="38" y="83"/>
                  </a:lnTo>
                  <a:lnTo>
                    <a:pt x="34" y="87"/>
                  </a:lnTo>
                  <a:lnTo>
                    <a:pt x="30" y="90"/>
                  </a:lnTo>
                  <a:lnTo>
                    <a:pt x="23" y="90"/>
                  </a:lnTo>
                  <a:lnTo>
                    <a:pt x="19" y="90"/>
                  </a:lnTo>
                  <a:lnTo>
                    <a:pt x="15" y="87"/>
                  </a:lnTo>
                  <a:lnTo>
                    <a:pt x="15" y="87"/>
                  </a:lnTo>
                  <a:lnTo>
                    <a:pt x="12" y="83"/>
                  </a:lnTo>
                  <a:lnTo>
                    <a:pt x="12" y="79"/>
                  </a:lnTo>
                  <a:lnTo>
                    <a:pt x="12" y="72"/>
                  </a:lnTo>
                  <a:lnTo>
                    <a:pt x="12" y="27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4" y="23"/>
                  </a:lnTo>
                  <a:lnTo>
                    <a:pt x="8" y="19"/>
                  </a:lnTo>
                  <a:lnTo>
                    <a:pt x="12" y="15"/>
                  </a:lnTo>
                  <a:lnTo>
                    <a:pt x="15" y="8"/>
                  </a:lnTo>
                  <a:lnTo>
                    <a:pt x="19" y="4"/>
                  </a:lnTo>
                  <a:lnTo>
                    <a:pt x="19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06" name="Freeform 102"/>
            <p:cNvSpPr>
              <a:spLocks noEditPoints="1"/>
            </p:cNvSpPr>
            <p:nvPr/>
          </p:nvSpPr>
          <p:spPr bwMode="auto">
            <a:xfrm>
              <a:off x="3729" y="2794"/>
              <a:ext cx="64" cy="71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2" y="0"/>
                </a:cxn>
                <a:cxn ang="0">
                  <a:pos x="49" y="8"/>
                </a:cxn>
                <a:cxn ang="0">
                  <a:pos x="57" y="11"/>
                </a:cxn>
                <a:cxn ang="0">
                  <a:pos x="64" y="23"/>
                </a:cxn>
                <a:cxn ang="0">
                  <a:pos x="64" y="34"/>
                </a:cxn>
                <a:cxn ang="0">
                  <a:pos x="64" y="45"/>
                </a:cxn>
                <a:cxn ang="0">
                  <a:pos x="60" y="53"/>
                </a:cxn>
                <a:cxn ang="0">
                  <a:pos x="57" y="60"/>
                </a:cxn>
                <a:cxn ang="0">
                  <a:pos x="49" y="68"/>
                </a:cxn>
                <a:cxn ang="0">
                  <a:pos x="42" y="71"/>
                </a:cxn>
                <a:cxn ang="0">
                  <a:pos x="30" y="71"/>
                </a:cxn>
                <a:cxn ang="0">
                  <a:pos x="23" y="71"/>
                </a:cxn>
                <a:cxn ang="0">
                  <a:pos x="15" y="64"/>
                </a:cxn>
                <a:cxn ang="0">
                  <a:pos x="8" y="60"/>
                </a:cxn>
                <a:cxn ang="0">
                  <a:pos x="4" y="49"/>
                </a:cxn>
                <a:cxn ang="0">
                  <a:pos x="0" y="38"/>
                </a:cxn>
                <a:cxn ang="0">
                  <a:pos x="0" y="26"/>
                </a:cxn>
                <a:cxn ang="0">
                  <a:pos x="4" y="19"/>
                </a:cxn>
                <a:cxn ang="0">
                  <a:pos x="12" y="11"/>
                </a:cxn>
                <a:cxn ang="0">
                  <a:pos x="19" y="4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30" y="4"/>
                </a:cxn>
                <a:cxn ang="0">
                  <a:pos x="27" y="8"/>
                </a:cxn>
                <a:cxn ang="0">
                  <a:pos x="23" y="8"/>
                </a:cxn>
                <a:cxn ang="0">
                  <a:pos x="19" y="11"/>
                </a:cxn>
                <a:cxn ang="0">
                  <a:pos x="15" y="15"/>
                </a:cxn>
                <a:cxn ang="0">
                  <a:pos x="15" y="23"/>
                </a:cxn>
                <a:cxn ang="0">
                  <a:pos x="12" y="30"/>
                </a:cxn>
                <a:cxn ang="0">
                  <a:pos x="15" y="45"/>
                </a:cxn>
                <a:cxn ang="0">
                  <a:pos x="19" y="56"/>
                </a:cxn>
                <a:cxn ang="0">
                  <a:pos x="27" y="64"/>
                </a:cxn>
                <a:cxn ang="0">
                  <a:pos x="34" y="68"/>
                </a:cxn>
                <a:cxn ang="0">
                  <a:pos x="42" y="64"/>
                </a:cxn>
                <a:cxn ang="0">
                  <a:pos x="49" y="60"/>
                </a:cxn>
                <a:cxn ang="0">
                  <a:pos x="53" y="53"/>
                </a:cxn>
                <a:cxn ang="0">
                  <a:pos x="53" y="41"/>
                </a:cxn>
                <a:cxn ang="0">
                  <a:pos x="53" y="30"/>
                </a:cxn>
                <a:cxn ang="0">
                  <a:pos x="49" y="19"/>
                </a:cxn>
                <a:cxn ang="0">
                  <a:pos x="45" y="11"/>
                </a:cxn>
                <a:cxn ang="0">
                  <a:pos x="38" y="8"/>
                </a:cxn>
                <a:cxn ang="0">
                  <a:pos x="30" y="4"/>
                </a:cxn>
              </a:cxnLst>
              <a:rect l="0" t="0" r="r" b="b"/>
              <a:pathLst>
                <a:path w="64" h="71">
                  <a:moveTo>
                    <a:pt x="34" y="0"/>
                  </a:moveTo>
                  <a:lnTo>
                    <a:pt x="42" y="0"/>
                  </a:lnTo>
                  <a:lnTo>
                    <a:pt x="49" y="8"/>
                  </a:lnTo>
                  <a:lnTo>
                    <a:pt x="57" y="11"/>
                  </a:lnTo>
                  <a:lnTo>
                    <a:pt x="64" y="23"/>
                  </a:lnTo>
                  <a:lnTo>
                    <a:pt x="64" y="34"/>
                  </a:lnTo>
                  <a:lnTo>
                    <a:pt x="64" y="45"/>
                  </a:lnTo>
                  <a:lnTo>
                    <a:pt x="60" y="53"/>
                  </a:lnTo>
                  <a:lnTo>
                    <a:pt x="57" y="60"/>
                  </a:lnTo>
                  <a:lnTo>
                    <a:pt x="49" y="68"/>
                  </a:lnTo>
                  <a:lnTo>
                    <a:pt x="42" y="71"/>
                  </a:lnTo>
                  <a:lnTo>
                    <a:pt x="30" y="71"/>
                  </a:lnTo>
                  <a:lnTo>
                    <a:pt x="23" y="71"/>
                  </a:lnTo>
                  <a:lnTo>
                    <a:pt x="15" y="64"/>
                  </a:lnTo>
                  <a:lnTo>
                    <a:pt x="8" y="60"/>
                  </a:lnTo>
                  <a:lnTo>
                    <a:pt x="4" y="49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4" y="19"/>
                  </a:lnTo>
                  <a:lnTo>
                    <a:pt x="12" y="11"/>
                  </a:lnTo>
                  <a:lnTo>
                    <a:pt x="19" y="4"/>
                  </a:lnTo>
                  <a:lnTo>
                    <a:pt x="27" y="0"/>
                  </a:lnTo>
                  <a:lnTo>
                    <a:pt x="34" y="0"/>
                  </a:lnTo>
                  <a:close/>
                  <a:moveTo>
                    <a:pt x="30" y="4"/>
                  </a:moveTo>
                  <a:lnTo>
                    <a:pt x="27" y="8"/>
                  </a:lnTo>
                  <a:lnTo>
                    <a:pt x="23" y="8"/>
                  </a:lnTo>
                  <a:lnTo>
                    <a:pt x="19" y="11"/>
                  </a:lnTo>
                  <a:lnTo>
                    <a:pt x="15" y="15"/>
                  </a:lnTo>
                  <a:lnTo>
                    <a:pt x="15" y="23"/>
                  </a:lnTo>
                  <a:lnTo>
                    <a:pt x="12" y="30"/>
                  </a:lnTo>
                  <a:lnTo>
                    <a:pt x="15" y="45"/>
                  </a:lnTo>
                  <a:lnTo>
                    <a:pt x="19" y="56"/>
                  </a:lnTo>
                  <a:lnTo>
                    <a:pt x="27" y="64"/>
                  </a:lnTo>
                  <a:lnTo>
                    <a:pt x="34" y="68"/>
                  </a:lnTo>
                  <a:lnTo>
                    <a:pt x="42" y="64"/>
                  </a:lnTo>
                  <a:lnTo>
                    <a:pt x="49" y="60"/>
                  </a:lnTo>
                  <a:lnTo>
                    <a:pt x="53" y="53"/>
                  </a:lnTo>
                  <a:lnTo>
                    <a:pt x="53" y="41"/>
                  </a:lnTo>
                  <a:lnTo>
                    <a:pt x="53" y="30"/>
                  </a:lnTo>
                  <a:lnTo>
                    <a:pt x="49" y="19"/>
                  </a:lnTo>
                  <a:lnTo>
                    <a:pt x="45" y="11"/>
                  </a:lnTo>
                  <a:lnTo>
                    <a:pt x="38" y="8"/>
                  </a:lnTo>
                  <a:lnTo>
                    <a:pt x="3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07" name="Freeform 103"/>
            <p:cNvSpPr>
              <a:spLocks/>
            </p:cNvSpPr>
            <p:nvPr/>
          </p:nvSpPr>
          <p:spPr bwMode="auto">
            <a:xfrm>
              <a:off x="3804" y="2760"/>
              <a:ext cx="42" cy="13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8" y="8"/>
                </a:cxn>
                <a:cxn ang="0">
                  <a:pos x="19" y="12"/>
                </a:cxn>
                <a:cxn ang="0">
                  <a:pos x="27" y="23"/>
                </a:cxn>
                <a:cxn ang="0">
                  <a:pos x="34" y="38"/>
                </a:cxn>
                <a:cxn ang="0">
                  <a:pos x="38" y="53"/>
                </a:cxn>
                <a:cxn ang="0">
                  <a:pos x="42" y="68"/>
                </a:cxn>
                <a:cxn ang="0">
                  <a:pos x="38" y="83"/>
                </a:cxn>
                <a:cxn ang="0">
                  <a:pos x="34" y="94"/>
                </a:cxn>
                <a:cxn ang="0">
                  <a:pos x="30" y="109"/>
                </a:cxn>
                <a:cxn ang="0">
                  <a:pos x="19" y="120"/>
                </a:cxn>
                <a:cxn ang="0">
                  <a:pos x="12" y="128"/>
                </a:cxn>
                <a:cxn ang="0">
                  <a:pos x="0" y="135"/>
                </a:cxn>
                <a:cxn ang="0">
                  <a:pos x="0" y="132"/>
                </a:cxn>
                <a:cxn ang="0">
                  <a:pos x="8" y="124"/>
                </a:cxn>
                <a:cxn ang="0">
                  <a:pos x="15" y="117"/>
                </a:cxn>
                <a:cxn ang="0">
                  <a:pos x="19" y="109"/>
                </a:cxn>
                <a:cxn ang="0">
                  <a:pos x="23" y="98"/>
                </a:cxn>
                <a:cxn ang="0">
                  <a:pos x="27" y="83"/>
                </a:cxn>
                <a:cxn ang="0">
                  <a:pos x="27" y="68"/>
                </a:cxn>
                <a:cxn ang="0">
                  <a:pos x="27" y="53"/>
                </a:cxn>
                <a:cxn ang="0">
                  <a:pos x="23" y="42"/>
                </a:cxn>
                <a:cxn ang="0">
                  <a:pos x="23" y="34"/>
                </a:cxn>
                <a:cxn ang="0">
                  <a:pos x="19" y="27"/>
                </a:cxn>
                <a:cxn ang="0">
                  <a:pos x="15" y="19"/>
                </a:cxn>
                <a:cxn ang="0">
                  <a:pos x="12" y="15"/>
                </a:cxn>
                <a:cxn ang="0">
                  <a:pos x="8" y="8"/>
                </a:cxn>
                <a:cxn ang="0">
                  <a:pos x="0" y="4"/>
                </a:cxn>
              </a:cxnLst>
              <a:rect l="0" t="0" r="r" b="b"/>
              <a:pathLst>
                <a:path w="42" h="135">
                  <a:moveTo>
                    <a:pt x="0" y="4"/>
                  </a:moveTo>
                  <a:lnTo>
                    <a:pt x="0" y="0"/>
                  </a:lnTo>
                  <a:lnTo>
                    <a:pt x="8" y="8"/>
                  </a:lnTo>
                  <a:lnTo>
                    <a:pt x="19" y="12"/>
                  </a:lnTo>
                  <a:lnTo>
                    <a:pt x="27" y="23"/>
                  </a:lnTo>
                  <a:lnTo>
                    <a:pt x="34" y="38"/>
                  </a:lnTo>
                  <a:lnTo>
                    <a:pt x="38" y="53"/>
                  </a:lnTo>
                  <a:lnTo>
                    <a:pt x="42" y="68"/>
                  </a:lnTo>
                  <a:lnTo>
                    <a:pt x="38" y="83"/>
                  </a:lnTo>
                  <a:lnTo>
                    <a:pt x="34" y="94"/>
                  </a:lnTo>
                  <a:lnTo>
                    <a:pt x="30" y="109"/>
                  </a:lnTo>
                  <a:lnTo>
                    <a:pt x="19" y="120"/>
                  </a:lnTo>
                  <a:lnTo>
                    <a:pt x="12" y="128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8" y="124"/>
                  </a:lnTo>
                  <a:lnTo>
                    <a:pt x="15" y="117"/>
                  </a:lnTo>
                  <a:lnTo>
                    <a:pt x="19" y="109"/>
                  </a:lnTo>
                  <a:lnTo>
                    <a:pt x="23" y="98"/>
                  </a:lnTo>
                  <a:lnTo>
                    <a:pt x="27" y="83"/>
                  </a:lnTo>
                  <a:lnTo>
                    <a:pt x="27" y="68"/>
                  </a:lnTo>
                  <a:lnTo>
                    <a:pt x="27" y="53"/>
                  </a:lnTo>
                  <a:lnTo>
                    <a:pt x="23" y="42"/>
                  </a:lnTo>
                  <a:lnTo>
                    <a:pt x="23" y="34"/>
                  </a:lnTo>
                  <a:lnTo>
                    <a:pt x="19" y="27"/>
                  </a:lnTo>
                  <a:lnTo>
                    <a:pt x="15" y="19"/>
                  </a:lnTo>
                  <a:lnTo>
                    <a:pt x="12" y="15"/>
                  </a:lnTo>
                  <a:lnTo>
                    <a:pt x="8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08" name="Freeform 104"/>
            <p:cNvSpPr>
              <a:spLocks/>
            </p:cNvSpPr>
            <p:nvPr/>
          </p:nvSpPr>
          <p:spPr bwMode="auto">
            <a:xfrm>
              <a:off x="4491" y="2764"/>
              <a:ext cx="109" cy="1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0"/>
                </a:cxn>
                <a:cxn ang="0">
                  <a:pos x="86" y="75"/>
                </a:cxn>
                <a:cxn ang="0">
                  <a:pos x="86" y="15"/>
                </a:cxn>
                <a:cxn ang="0">
                  <a:pos x="86" y="8"/>
                </a:cxn>
                <a:cxn ang="0">
                  <a:pos x="86" y="4"/>
                </a:cxn>
                <a:cxn ang="0">
                  <a:pos x="82" y="0"/>
                </a:cxn>
                <a:cxn ang="0">
                  <a:pos x="75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109" y="0"/>
                </a:cxn>
                <a:cxn ang="0">
                  <a:pos x="109" y="0"/>
                </a:cxn>
                <a:cxn ang="0">
                  <a:pos x="105" y="0"/>
                </a:cxn>
                <a:cxn ang="0">
                  <a:pos x="97" y="4"/>
                </a:cxn>
                <a:cxn ang="0">
                  <a:pos x="94" y="4"/>
                </a:cxn>
                <a:cxn ang="0">
                  <a:pos x="94" y="8"/>
                </a:cxn>
                <a:cxn ang="0">
                  <a:pos x="94" y="15"/>
                </a:cxn>
                <a:cxn ang="0">
                  <a:pos x="94" y="101"/>
                </a:cxn>
                <a:cxn ang="0">
                  <a:pos x="90" y="101"/>
                </a:cxn>
                <a:cxn ang="0">
                  <a:pos x="22" y="23"/>
                </a:cxn>
                <a:cxn ang="0">
                  <a:pos x="22" y="83"/>
                </a:cxn>
                <a:cxn ang="0">
                  <a:pos x="26" y="90"/>
                </a:cxn>
                <a:cxn ang="0">
                  <a:pos x="26" y="94"/>
                </a:cxn>
                <a:cxn ang="0">
                  <a:pos x="30" y="98"/>
                </a:cxn>
                <a:cxn ang="0">
                  <a:pos x="34" y="98"/>
                </a:cxn>
                <a:cxn ang="0">
                  <a:pos x="37" y="98"/>
                </a:cxn>
                <a:cxn ang="0">
                  <a:pos x="37" y="98"/>
                </a:cxn>
                <a:cxn ang="0">
                  <a:pos x="4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11" y="98"/>
                </a:cxn>
                <a:cxn ang="0">
                  <a:pos x="15" y="94"/>
                </a:cxn>
                <a:cxn ang="0">
                  <a:pos x="19" y="90"/>
                </a:cxn>
                <a:cxn ang="0">
                  <a:pos x="19" y="83"/>
                </a:cxn>
                <a:cxn ang="0">
                  <a:pos x="19" y="15"/>
                </a:cxn>
                <a:cxn ang="0">
                  <a:pos x="15" y="8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109" h="101">
                  <a:moveTo>
                    <a:pt x="0" y="0"/>
                  </a:moveTo>
                  <a:lnTo>
                    <a:pt x="22" y="0"/>
                  </a:lnTo>
                  <a:lnTo>
                    <a:pt x="86" y="75"/>
                  </a:lnTo>
                  <a:lnTo>
                    <a:pt x="86" y="15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2" y="0"/>
                  </a:lnTo>
                  <a:lnTo>
                    <a:pt x="75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05" y="0"/>
                  </a:lnTo>
                  <a:lnTo>
                    <a:pt x="97" y="4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4" y="15"/>
                  </a:lnTo>
                  <a:lnTo>
                    <a:pt x="94" y="101"/>
                  </a:lnTo>
                  <a:lnTo>
                    <a:pt x="90" y="101"/>
                  </a:lnTo>
                  <a:lnTo>
                    <a:pt x="22" y="23"/>
                  </a:lnTo>
                  <a:lnTo>
                    <a:pt x="22" y="83"/>
                  </a:lnTo>
                  <a:lnTo>
                    <a:pt x="26" y="90"/>
                  </a:lnTo>
                  <a:lnTo>
                    <a:pt x="26" y="94"/>
                  </a:lnTo>
                  <a:lnTo>
                    <a:pt x="30" y="98"/>
                  </a:lnTo>
                  <a:lnTo>
                    <a:pt x="34" y="98"/>
                  </a:lnTo>
                  <a:lnTo>
                    <a:pt x="37" y="98"/>
                  </a:lnTo>
                  <a:lnTo>
                    <a:pt x="37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11" y="98"/>
                  </a:lnTo>
                  <a:lnTo>
                    <a:pt x="15" y="94"/>
                  </a:lnTo>
                  <a:lnTo>
                    <a:pt x="19" y="90"/>
                  </a:lnTo>
                  <a:lnTo>
                    <a:pt x="19" y="83"/>
                  </a:lnTo>
                  <a:lnTo>
                    <a:pt x="19" y="15"/>
                  </a:lnTo>
                  <a:lnTo>
                    <a:pt x="15" y="8"/>
                  </a:lnTo>
                  <a:lnTo>
                    <a:pt x="11" y="8"/>
                  </a:lnTo>
                  <a:lnTo>
                    <a:pt x="7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09" name="Freeform 105"/>
            <p:cNvSpPr>
              <a:spLocks noEditPoints="1"/>
            </p:cNvSpPr>
            <p:nvPr/>
          </p:nvSpPr>
          <p:spPr bwMode="auto">
            <a:xfrm>
              <a:off x="4600" y="2764"/>
              <a:ext cx="78" cy="98"/>
            </a:xfrm>
            <a:custGeom>
              <a:avLst/>
              <a:gdLst/>
              <a:ahLst/>
              <a:cxnLst>
                <a:cxn ang="0">
                  <a:pos x="30" y="53"/>
                </a:cxn>
                <a:cxn ang="0">
                  <a:pos x="30" y="83"/>
                </a:cxn>
                <a:cxn ang="0">
                  <a:pos x="30" y="90"/>
                </a:cxn>
                <a:cxn ang="0">
                  <a:pos x="30" y="94"/>
                </a:cxn>
                <a:cxn ang="0">
                  <a:pos x="33" y="98"/>
                </a:cxn>
                <a:cxn ang="0">
                  <a:pos x="41" y="98"/>
                </a:cxn>
                <a:cxn ang="0">
                  <a:pos x="45" y="98"/>
                </a:cxn>
                <a:cxn ang="0">
                  <a:pos x="45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3" y="98"/>
                </a:cxn>
                <a:cxn ang="0">
                  <a:pos x="11" y="98"/>
                </a:cxn>
                <a:cxn ang="0">
                  <a:pos x="15" y="94"/>
                </a:cxn>
                <a:cxn ang="0">
                  <a:pos x="15" y="90"/>
                </a:cxn>
                <a:cxn ang="0">
                  <a:pos x="15" y="83"/>
                </a:cxn>
                <a:cxn ang="0">
                  <a:pos x="15" y="15"/>
                </a:cxn>
                <a:cxn ang="0">
                  <a:pos x="15" y="8"/>
                </a:cxn>
                <a:cxn ang="0">
                  <a:pos x="15" y="4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7" y="0"/>
                </a:cxn>
                <a:cxn ang="0">
                  <a:pos x="48" y="0"/>
                </a:cxn>
                <a:cxn ang="0">
                  <a:pos x="60" y="4"/>
                </a:cxn>
                <a:cxn ang="0">
                  <a:pos x="67" y="8"/>
                </a:cxn>
                <a:cxn ang="0">
                  <a:pos x="71" y="11"/>
                </a:cxn>
                <a:cxn ang="0">
                  <a:pos x="75" y="19"/>
                </a:cxn>
                <a:cxn ang="0">
                  <a:pos x="78" y="26"/>
                </a:cxn>
                <a:cxn ang="0">
                  <a:pos x="75" y="38"/>
                </a:cxn>
                <a:cxn ang="0">
                  <a:pos x="71" y="45"/>
                </a:cxn>
                <a:cxn ang="0">
                  <a:pos x="60" y="53"/>
                </a:cxn>
                <a:cxn ang="0">
                  <a:pos x="45" y="53"/>
                </a:cxn>
                <a:cxn ang="0">
                  <a:pos x="41" y="53"/>
                </a:cxn>
                <a:cxn ang="0">
                  <a:pos x="37" y="53"/>
                </a:cxn>
                <a:cxn ang="0">
                  <a:pos x="33" y="53"/>
                </a:cxn>
                <a:cxn ang="0">
                  <a:pos x="30" y="53"/>
                </a:cxn>
                <a:cxn ang="0">
                  <a:pos x="30" y="49"/>
                </a:cxn>
                <a:cxn ang="0">
                  <a:pos x="33" y="49"/>
                </a:cxn>
                <a:cxn ang="0">
                  <a:pos x="37" y="49"/>
                </a:cxn>
                <a:cxn ang="0">
                  <a:pos x="37" y="49"/>
                </a:cxn>
                <a:cxn ang="0">
                  <a:pos x="41" y="49"/>
                </a:cxn>
                <a:cxn ang="0">
                  <a:pos x="48" y="49"/>
                </a:cxn>
                <a:cxn ang="0">
                  <a:pos x="56" y="45"/>
                </a:cxn>
                <a:cxn ang="0">
                  <a:pos x="60" y="38"/>
                </a:cxn>
                <a:cxn ang="0">
                  <a:pos x="60" y="26"/>
                </a:cxn>
                <a:cxn ang="0">
                  <a:pos x="60" y="23"/>
                </a:cxn>
                <a:cxn ang="0">
                  <a:pos x="56" y="15"/>
                </a:cxn>
                <a:cxn ang="0">
                  <a:pos x="56" y="11"/>
                </a:cxn>
                <a:cxn ang="0">
                  <a:pos x="48" y="8"/>
                </a:cxn>
                <a:cxn ang="0">
                  <a:pos x="45" y="4"/>
                </a:cxn>
                <a:cxn ang="0">
                  <a:pos x="37" y="4"/>
                </a:cxn>
                <a:cxn ang="0">
                  <a:pos x="33" y="4"/>
                </a:cxn>
                <a:cxn ang="0">
                  <a:pos x="30" y="4"/>
                </a:cxn>
                <a:cxn ang="0">
                  <a:pos x="30" y="49"/>
                </a:cxn>
              </a:cxnLst>
              <a:rect l="0" t="0" r="r" b="b"/>
              <a:pathLst>
                <a:path w="78" h="98">
                  <a:moveTo>
                    <a:pt x="30" y="53"/>
                  </a:moveTo>
                  <a:lnTo>
                    <a:pt x="30" y="83"/>
                  </a:lnTo>
                  <a:lnTo>
                    <a:pt x="30" y="90"/>
                  </a:lnTo>
                  <a:lnTo>
                    <a:pt x="30" y="94"/>
                  </a:lnTo>
                  <a:lnTo>
                    <a:pt x="33" y="98"/>
                  </a:lnTo>
                  <a:lnTo>
                    <a:pt x="41" y="98"/>
                  </a:lnTo>
                  <a:lnTo>
                    <a:pt x="45" y="98"/>
                  </a:lnTo>
                  <a:lnTo>
                    <a:pt x="45" y="9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3" y="98"/>
                  </a:lnTo>
                  <a:lnTo>
                    <a:pt x="11" y="98"/>
                  </a:lnTo>
                  <a:lnTo>
                    <a:pt x="15" y="94"/>
                  </a:lnTo>
                  <a:lnTo>
                    <a:pt x="15" y="90"/>
                  </a:lnTo>
                  <a:lnTo>
                    <a:pt x="15" y="83"/>
                  </a:lnTo>
                  <a:lnTo>
                    <a:pt x="15" y="15"/>
                  </a:lnTo>
                  <a:lnTo>
                    <a:pt x="15" y="8"/>
                  </a:lnTo>
                  <a:lnTo>
                    <a:pt x="15" y="4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8" y="0"/>
                  </a:lnTo>
                  <a:lnTo>
                    <a:pt x="60" y="4"/>
                  </a:lnTo>
                  <a:lnTo>
                    <a:pt x="67" y="8"/>
                  </a:lnTo>
                  <a:lnTo>
                    <a:pt x="71" y="11"/>
                  </a:lnTo>
                  <a:lnTo>
                    <a:pt x="75" y="19"/>
                  </a:lnTo>
                  <a:lnTo>
                    <a:pt x="78" y="26"/>
                  </a:lnTo>
                  <a:lnTo>
                    <a:pt x="75" y="38"/>
                  </a:lnTo>
                  <a:lnTo>
                    <a:pt x="71" y="45"/>
                  </a:lnTo>
                  <a:lnTo>
                    <a:pt x="60" y="53"/>
                  </a:lnTo>
                  <a:lnTo>
                    <a:pt x="45" y="53"/>
                  </a:lnTo>
                  <a:lnTo>
                    <a:pt x="41" y="53"/>
                  </a:lnTo>
                  <a:lnTo>
                    <a:pt x="37" y="53"/>
                  </a:lnTo>
                  <a:lnTo>
                    <a:pt x="33" y="53"/>
                  </a:lnTo>
                  <a:lnTo>
                    <a:pt x="30" y="53"/>
                  </a:lnTo>
                  <a:close/>
                  <a:moveTo>
                    <a:pt x="30" y="49"/>
                  </a:moveTo>
                  <a:lnTo>
                    <a:pt x="33" y="49"/>
                  </a:lnTo>
                  <a:lnTo>
                    <a:pt x="37" y="49"/>
                  </a:lnTo>
                  <a:lnTo>
                    <a:pt x="37" y="49"/>
                  </a:lnTo>
                  <a:lnTo>
                    <a:pt x="41" y="49"/>
                  </a:lnTo>
                  <a:lnTo>
                    <a:pt x="48" y="49"/>
                  </a:lnTo>
                  <a:lnTo>
                    <a:pt x="56" y="45"/>
                  </a:lnTo>
                  <a:lnTo>
                    <a:pt x="60" y="38"/>
                  </a:lnTo>
                  <a:lnTo>
                    <a:pt x="60" y="26"/>
                  </a:lnTo>
                  <a:lnTo>
                    <a:pt x="60" y="23"/>
                  </a:lnTo>
                  <a:lnTo>
                    <a:pt x="56" y="15"/>
                  </a:lnTo>
                  <a:lnTo>
                    <a:pt x="56" y="11"/>
                  </a:lnTo>
                  <a:lnTo>
                    <a:pt x="48" y="8"/>
                  </a:lnTo>
                  <a:lnTo>
                    <a:pt x="45" y="4"/>
                  </a:lnTo>
                  <a:lnTo>
                    <a:pt x="37" y="4"/>
                  </a:lnTo>
                  <a:lnTo>
                    <a:pt x="33" y="4"/>
                  </a:lnTo>
                  <a:lnTo>
                    <a:pt x="30" y="4"/>
                  </a:lnTo>
                  <a:lnTo>
                    <a:pt x="30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10" name="Freeform 106"/>
            <p:cNvSpPr>
              <a:spLocks/>
            </p:cNvSpPr>
            <p:nvPr/>
          </p:nvSpPr>
          <p:spPr bwMode="auto">
            <a:xfrm>
              <a:off x="4690" y="2760"/>
              <a:ext cx="41" cy="135"/>
            </a:xfrm>
            <a:custGeom>
              <a:avLst/>
              <a:gdLst/>
              <a:ahLst/>
              <a:cxnLst>
                <a:cxn ang="0">
                  <a:pos x="41" y="132"/>
                </a:cxn>
                <a:cxn ang="0">
                  <a:pos x="41" y="135"/>
                </a:cxn>
                <a:cxn ang="0">
                  <a:pos x="30" y="128"/>
                </a:cxn>
                <a:cxn ang="0">
                  <a:pos x="22" y="120"/>
                </a:cxn>
                <a:cxn ang="0">
                  <a:pos x="11" y="109"/>
                </a:cxn>
                <a:cxn ang="0">
                  <a:pos x="3" y="98"/>
                </a:cxn>
                <a:cxn ang="0">
                  <a:pos x="0" y="83"/>
                </a:cxn>
                <a:cxn ang="0">
                  <a:pos x="0" y="68"/>
                </a:cxn>
                <a:cxn ang="0">
                  <a:pos x="0" y="53"/>
                </a:cxn>
                <a:cxn ang="0">
                  <a:pos x="3" y="38"/>
                </a:cxn>
                <a:cxn ang="0">
                  <a:pos x="11" y="27"/>
                </a:cxn>
                <a:cxn ang="0">
                  <a:pos x="18" y="15"/>
                </a:cxn>
                <a:cxn ang="0">
                  <a:pos x="30" y="8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30" y="8"/>
                </a:cxn>
                <a:cxn ang="0">
                  <a:pos x="26" y="15"/>
                </a:cxn>
                <a:cxn ang="0">
                  <a:pos x="18" y="27"/>
                </a:cxn>
                <a:cxn ang="0">
                  <a:pos x="15" y="38"/>
                </a:cxn>
                <a:cxn ang="0">
                  <a:pos x="15" y="53"/>
                </a:cxn>
                <a:cxn ang="0">
                  <a:pos x="11" y="64"/>
                </a:cxn>
                <a:cxn ang="0">
                  <a:pos x="15" y="79"/>
                </a:cxn>
                <a:cxn ang="0">
                  <a:pos x="15" y="94"/>
                </a:cxn>
                <a:cxn ang="0">
                  <a:pos x="18" y="102"/>
                </a:cxn>
                <a:cxn ang="0">
                  <a:pos x="18" y="109"/>
                </a:cxn>
                <a:cxn ang="0">
                  <a:pos x="22" y="117"/>
                </a:cxn>
                <a:cxn ang="0">
                  <a:pos x="26" y="120"/>
                </a:cxn>
                <a:cxn ang="0">
                  <a:pos x="33" y="128"/>
                </a:cxn>
                <a:cxn ang="0">
                  <a:pos x="41" y="132"/>
                </a:cxn>
              </a:cxnLst>
              <a:rect l="0" t="0" r="r" b="b"/>
              <a:pathLst>
                <a:path w="41" h="135">
                  <a:moveTo>
                    <a:pt x="41" y="132"/>
                  </a:moveTo>
                  <a:lnTo>
                    <a:pt x="41" y="135"/>
                  </a:lnTo>
                  <a:lnTo>
                    <a:pt x="30" y="128"/>
                  </a:lnTo>
                  <a:lnTo>
                    <a:pt x="22" y="120"/>
                  </a:lnTo>
                  <a:lnTo>
                    <a:pt x="11" y="109"/>
                  </a:lnTo>
                  <a:lnTo>
                    <a:pt x="3" y="98"/>
                  </a:lnTo>
                  <a:lnTo>
                    <a:pt x="0" y="83"/>
                  </a:lnTo>
                  <a:lnTo>
                    <a:pt x="0" y="68"/>
                  </a:lnTo>
                  <a:lnTo>
                    <a:pt x="0" y="53"/>
                  </a:lnTo>
                  <a:lnTo>
                    <a:pt x="3" y="38"/>
                  </a:lnTo>
                  <a:lnTo>
                    <a:pt x="11" y="27"/>
                  </a:lnTo>
                  <a:lnTo>
                    <a:pt x="18" y="15"/>
                  </a:lnTo>
                  <a:lnTo>
                    <a:pt x="30" y="8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30" y="8"/>
                  </a:lnTo>
                  <a:lnTo>
                    <a:pt x="26" y="15"/>
                  </a:lnTo>
                  <a:lnTo>
                    <a:pt x="18" y="27"/>
                  </a:lnTo>
                  <a:lnTo>
                    <a:pt x="15" y="38"/>
                  </a:lnTo>
                  <a:lnTo>
                    <a:pt x="15" y="53"/>
                  </a:lnTo>
                  <a:lnTo>
                    <a:pt x="11" y="64"/>
                  </a:lnTo>
                  <a:lnTo>
                    <a:pt x="15" y="79"/>
                  </a:lnTo>
                  <a:lnTo>
                    <a:pt x="15" y="94"/>
                  </a:lnTo>
                  <a:lnTo>
                    <a:pt x="18" y="102"/>
                  </a:lnTo>
                  <a:lnTo>
                    <a:pt x="18" y="109"/>
                  </a:lnTo>
                  <a:lnTo>
                    <a:pt x="22" y="117"/>
                  </a:lnTo>
                  <a:lnTo>
                    <a:pt x="26" y="120"/>
                  </a:lnTo>
                  <a:lnTo>
                    <a:pt x="33" y="128"/>
                  </a:lnTo>
                  <a:lnTo>
                    <a:pt x="41" y="1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11" name="Freeform 107"/>
            <p:cNvSpPr>
              <a:spLocks noEditPoints="1"/>
            </p:cNvSpPr>
            <p:nvPr/>
          </p:nvSpPr>
          <p:spPr bwMode="auto">
            <a:xfrm>
              <a:off x="4735" y="2760"/>
              <a:ext cx="67" cy="105"/>
            </a:xfrm>
            <a:custGeom>
              <a:avLst/>
              <a:gdLst/>
              <a:ahLst/>
              <a:cxnLst>
                <a:cxn ang="0">
                  <a:pos x="22" y="49"/>
                </a:cxn>
                <a:cxn ang="0">
                  <a:pos x="26" y="42"/>
                </a:cxn>
                <a:cxn ang="0">
                  <a:pos x="33" y="38"/>
                </a:cxn>
                <a:cxn ang="0">
                  <a:pos x="41" y="34"/>
                </a:cxn>
                <a:cxn ang="0">
                  <a:pos x="52" y="38"/>
                </a:cxn>
                <a:cxn ang="0">
                  <a:pos x="60" y="42"/>
                </a:cxn>
                <a:cxn ang="0">
                  <a:pos x="67" y="53"/>
                </a:cxn>
                <a:cxn ang="0">
                  <a:pos x="67" y="68"/>
                </a:cxn>
                <a:cxn ang="0">
                  <a:pos x="67" y="79"/>
                </a:cxn>
                <a:cxn ang="0">
                  <a:pos x="63" y="87"/>
                </a:cxn>
                <a:cxn ang="0">
                  <a:pos x="56" y="94"/>
                </a:cxn>
                <a:cxn ang="0">
                  <a:pos x="45" y="102"/>
                </a:cxn>
                <a:cxn ang="0">
                  <a:pos x="33" y="105"/>
                </a:cxn>
                <a:cxn ang="0">
                  <a:pos x="26" y="105"/>
                </a:cxn>
                <a:cxn ang="0">
                  <a:pos x="22" y="102"/>
                </a:cxn>
                <a:cxn ang="0">
                  <a:pos x="15" y="102"/>
                </a:cxn>
                <a:cxn ang="0">
                  <a:pos x="7" y="98"/>
                </a:cxn>
                <a:cxn ang="0">
                  <a:pos x="7" y="27"/>
                </a:cxn>
                <a:cxn ang="0">
                  <a:pos x="7" y="15"/>
                </a:cxn>
                <a:cxn ang="0">
                  <a:pos x="7" y="12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2" y="49"/>
                </a:cxn>
                <a:cxn ang="0">
                  <a:pos x="22" y="53"/>
                </a:cxn>
                <a:cxn ang="0">
                  <a:pos x="22" y="94"/>
                </a:cxn>
                <a:cxn ang="0">
                  <a:pos x="26" y="98"/>
                </a:cxn>
                <a:cxn ang="0">
                  <a:pos x="30" y="98"/>
                </a:cxn>
                <a:cxn ang="0">
                  <a:pos x="33" y="102"/>
                </a:cxn>
                <a:cxn ang="0">
                  <a:pos x="37" y="102"/>
                </a:cxn>
                <a:cxn ang="0">
                  <a:pos x="45" y="98"/>
                </a:cxn>
                <a:cxn ang="0">
                  <a:pos x="48" y="94"/>
                </a:cxn>
                <a:cxn ang="0">
                  <a:pos x="52" y="83"/>
                </a:cxn>
                <a:cxn ang="0">
                  <a:pos x="56" y="72"/>
                </a:cxn>
                <a:cxn ang="0">
                  <a:pos x="52" y="60"/>
                </a:cxn>
                <a:cxn ang="0">
                  <a:pos x="48" y="53"/>
                </a:cxn>
                <a:cxn ang="0">
                  <a:pos x="45" y="49"/>
                </a:cxn>
                <a:cxn ang="0">
                  <a:pos x="37" y="45"/>
                </a:cxn>
                <a:cxn ang="0">
                  <a:pos x="33" y="45"/>
                </a:cxn>
                <a:cxn ang="0">
                  <a:pos x="30" y="49"/>
                </a:cxn>
                <a:cxn ang="0">
                  <a:pos x="26" y="49"/>
                </a:cxn>
                <a:cxn ang="0">
                  <a:pos x="22" y="53"/>
                </a:cxn>
              </a:cxnLst>
              <a:rect l="0" t="0" r="r" b="b"/>
              <a:pathLst>
                <a:path w="67" h="105">
                  <a:moveTo>
                    <a:pt x="22" y="49"/>
                  </a:moveTo>
                  <a:lnTo>
                    <a:pt x="26" y="42"/>
                  </a:lnTo>
                  <a:lnTo>
                    <a:pt x="33" y="38"/>
                  </a:lnTo>
                  <a:lnTo>
                    <a:pt x="41" y="34"/>
                  </a:lnTo>
                  <a:lnTo>
                    <a:pt x="52" y="38"/>
                  </a:lnTo>
                  <a:lnTo>
                    <a:pt x="60" y="42"/>
                  </a:lnTo>
                  <a:lnTo>
                    <a:pt x="67" y="53"/>
                  </a:lnTo>
                  <a:lnTo>
                    <a:pt x="67" y="68"/>
                  </a:lnTo>
                  <a:lnTo>
                    <a:pt x="67" y="79"/>
                  </a:lnTo>
                  <a:lnTo>
                    <a:pt x="63" y="87"/>
                  </a:lnTo>
                  <a:lnTo>
                    <a:pt x="56" y="94"/>
                  </a:lnTo>
                  <a:lnTo>
                    <a:pt x="45" y="102"/>
                  </a:lnTo>
                  <a:lnTo>
                    <a:pt x="33" y="105"/>
                  </a:lnTo>
                  <a:lnTo>
                    <a:pt x="26" y="105"/>
                  </a:lnTo>
                  <a:lnTo>
                    <a:pt x="22" y="102"/>
                  </a:lnTo>
                  <a:lnTo>
                    <a:pt x="15" y="102"/>
                  </a:lnTo>
                  <a:lnTo>
                    <a:pt x="7" y="98"/>
                  </a:lnTo>
                  <a:lnTo>
                    <a:pt x="7" y="27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7" y="8"/>
                  </a:lnTo>
                  <a:lnTo>
                    <a:pt x="7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2" y="49"/>
                  </a:lnTo>
                  <a:close/>
                  <a:moveTo>
                    <a:pt x="22" y="53"/>
                  </a:moveTo>
                  <a:lnTo>
                    <a:pt x="22" y="94"/>
                  </a:lnTo>
                  <a:lnTo>
                    <a:pt x="26" y="98"/>
                  </a:lnTo>
                  <a:lnTo>
                    <a:pt x="30" y="98"/>
                  </a:lnTo>
                  <a:lnTo>
                    <a:pt x="33" y="102"/>
                  </a:lnTo>
                  <a:lnTo>
                    <a:pt x="37" y="102"/>
                  </a:lnTo>
                  <a:lnTo>
                    <a:pt x="45" y="98"/>
                  </a:lnTo>
                  <a:lnTo>
                    <a:pt x="48" y="94"/>
                  </a:lnTo>
                  <a:lnTo>
                    <a:pt x="52" y="83"/>
                  </a:lnTo>
                  <a:lnTo>
                    <a:pt x="56" y="72"/>
                  </a:lnTo>
                  <a:lnTo>
                    <a:pt x="52" y="60"/>
                  </a:lnTo>
                  <a:lnTo>
                    <a:pt x="48" y="53"/>
                  </a:lnTo>
                  <a:lnTo>
                    <a:pt x="45" y="49"/>
                  </a:lnTo>
                  <a:lnTo>
                    <a:pt x="37" y="45"/>
                  </a:lnTo>
                  <a:lnTo>
                    <a:pt x="33" y="45"/>
                  </a:lnTo>
                  <a:lnTo>
                    <a:pt x="30" y="49"/>
                  </a:lnTo>
                  <a:lnTo>
                    <a:pt x="26" y="49"/>
                  </a:lnTo>
                  <a:lnTo>
                    <a:pt x="22" y="5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12" name="Freeform 108"/>
            <p:cNvSpPr>
              <a:spLocks noEditPoints="1"/>
            </p:cNvSpPr>
            <p:nvPr/>
          </p:nvSpPr>
          <p:spPr bwMode="auto">
            <a:xfrm>
              <a:off x="4813" y="2760"/>
              <a:ext cx="30" cy="102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0"/>
                </a:cxn>
                <a:cxn ang="0">
                  <a:pos x="23" y="0"/>
                </a:cxn>
                <a:cxn ang="0">
                  <a:pos x="23" y="4"/>
                </a:cxn>
                <a:cxn ang="0">
                  <a:pos x="23" y="8"/>
                </a:cxn>
                <a:cxn ang="0">
                  <a:pos x="23" y="12"/>
                </a:cxn>
                <a:cxn ang="0">
                  <a:pos x="23" y="12"/>
                </a:cxn>
                <a:cxn ang="0">
                  <a:pos x="19" y="15"/>
                </a:cxn>
                <a:cxn ang="0">
                  <a:pos x="15" y="15"/>
                </a:cxn>
                <a:cxn ang="0">
                  <a:pos x="12" y="15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8" y="8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23" y="34"/>
                </a:cxn>
                <a:cxn ang="0">
                  <a:pos x="23" y="87"/>
                </a:cxn>
                <a:cxn ang="0">
                  <a:pos x="23" y="94"/>
                </a:cxn>
                <a:cxn ang="0">
                  <a:pos x="23" y="98"/>
                </a:cxn>
                <a:cxn ang="0">
                  <a:pos x="23" y="98"/>
                </a:cxn>
                <a:cxn ang="0">
                  <a:pos x="27" y="102"/>
                </a:cxn>
                <a:cxn ang="0">
                  <a:pos x="27" y="102"/>
                </a:cxn>
                <a:cxn ang="0">
                  <a:pos x="30" y="102"/>
                </a:cxn>
                <a:cxn ang="0">
                  <a:pos x="30" y="102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4" y="102"/>
                </a:cxn>
                <a:cxn ang="0">
                  <a:pos x="8" y="102"/>
                </a:cxn>
                <a:cxn ang="0">
                  <a:pos x="8" y="98"/>
                </a:cxn>
                <a:cxn ang="0">
                  <a:pos x="8" y="98"/>
                </a:cxn>
                <a:cxn ang="0">
                  <a:pos x="8" y="94"/>
                </a:cxn>
                <a:cxn ang="0">
                  <a:pos x="12" y="87"/>
                </a:cxn>
                <a:cxn ang="0">
                  <a:pos x="12" y="64"/>
                </a:cxn>
                <a:cxn ang="0">
                  <a:pos x="8" y="53"/>
                </a:cxn>
                <a:cxn ang="0">
                  <a:pos x="8" y="49"/>
                </a:cxn>
                <a:cxn ang="0">
                  <a:pos x="8" y="45"/>
                </a:cxn>
                <a:cxn ang="0">
                  <a:pos x="8" y="45"/>
                </a:cxn>
                <a:cxn ang="0">
                  <a:pos x="8" y="42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0" y="45"/>
                </a:cxn>
                <a:cxn ang="0">
                  <a:pos x="0" y="42"/>
                </a:cxn>
                <a:cxn ang="0">
                  <a:pos x="19" y="34"/>
                </a:cxn>
                <a:cxn ang="0">
                  <a:pos x="23" y="34"/>
                </a:cxn>
              </a:cxnLst>
              <a:rect l="0" t="0" r="r" b="b"/>
              <a:pathLst>
                <a:path w="30" h="102">
                  <a:moveTo>
                    <a:pt x="15" y="0"/>
                  </a:moveTo>
                  <a:lnTo>
                    <a:pt x="19" y="0"/>
                  </a:lnTo>
                  <a:lnTo>
                    <a:pt x="23" y="0"/>
                  </a:lnTo>
                  <a:lnTo>
                    <a:pt x="23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19" y="15"/>
                  </a:lnTo>
                  <a:lnTo>
                    <a:pt x="15" y="15"/>
                  </a:lnTo>
                  <a:lnTo>
                    <a:pt x="12" y="15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8"/>
                  </a:lnTo>
                  <a:lnTo>
                    <a:pt x="8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5" y="0"/>
                  </a:lnTo>
                  <a:close/>
                  <a:moveTo>
                    <a:pt x="23" y="34"/>
                  </a:moveTo>
                  <a:lnTo>
                    <a:pt x="23" y="87"/>
                  </a:lnTo>
                  <a:lnTo>
                    <a:pt x="23" y="94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7" y="102"/>
                  </a:lnTo>
                  <a:lnTo>
                    <a:pt x="27" y="102"/>
                  </a:lnTo>
                  <a:lnTo>
                    <a:pt x="30" y="102"/>
                  </a:lnTo>
                  <a:lnTo>
                    <a:pt x="30" y="102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4" y="102"/>
                  </a:lnTo>
                  <a:lnTo>
                    <a:pt x="8" y="102"/>
                  </a:lnTo>
                  <a:lnTo>
                    <a:pt x="8" y="98"/>
                  </a:lnTo>
                  <a:lnTo>
                    <a:pt x="8" y="98"/>
                  </a:lnTo>
                  <a:lnTo>
                    <a:pt x="8" y="94"/>
                  </a:lnTo>
                  <a:lnTo>
                    <a:pt x="12" y="87"/>
                  </a:lnTo>
                  <a:lnTo>
                    <a:pt x="12" y="64"/>
                  </a:lnTo>
                  <a:lnTo>
                    <a:pt x="8" y="53"/>
                  </a:lnTo>
                  <a:lnTo>
                    <a:pt x="8" y="49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0" y="45"/>
                  </a:lnTo>
                  <a:lnTo>
                    <a:pt x="0" y="42"/>
                  </a:lnTo>
                  <a:lnTo>
                    <a:pt x="19" y="34"/>
                  </a:lnTo>
                  <a:lnTo>
                    <a:pt x="23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13" name="Freeform 109"/>
            <p:cNvSpPr>
              <a:spLocks/>
            </p:cNvSpPr>
            <p:nvPr/>
          </p:nvSpPr>
          <p:spPr bwMode="auto">
            <a:xfrm>
              <a:off x="4851" y="2794"/>
              <a:ext cx="71" cy="68"/>
            </a:xfrm>
            <a:custGeom>
              <a:avLst/>
              <a:gdLst/>
              <a:ahLst/>
              <a:cxnLst>
                <a:cxn ang="0">
                  <a:pos x="22" y="15"/>
                </a:cxn>
                <a:cxn ang="0">
                  <a:pos x="30" y="8"/>
                </a:cxn>
                <a:cxn ang="0">
                  <a:pos x="37" y="4"/>
                </a:cxn>
                <a:cxn ang="0">
                  <a:pos x="45" y="0"/>
                </a:cxn>
                <a:cxn ang="0">
                  <a:pos x="49" y="0"/>
                </a:cxn>
                <a:cxn ang="0">
                  <a:pos x="56" y="4"/>
                </a:cxn>
                <a:cxn ang="0">
                  <a:pos x="60" y="8"/>
                </a:cxn>
                <a:cxn ang="0">
                  <a:pos x="60" y="11"/>
                </a:cxn>
                <a:cxn ang="0">
                  <a:pos x="64" y="19"/>
                </a:cxn>
                <a:cxn ang="0">
                  <a:pos x="64" y="26"/>
                </a:cxn>
                <a:cxn ang="0">
                  <a:pos x="64" y="53"/>
                </a:cxn>
                <a:cxn ang="0">
                  <a:pos x="64" y="60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8" y="68"/>
                </a:cxn>
                <a:cxn ang="0">
                  <a:pos x="68" y="68"/>
                </a:cxn>
                <a:cxn ang="0">
                  <a:pos x="71" y="68"/>
                </a:cxn>
                <a:cxn ang="0">
                  <a:pos x="71" y="68"/>
                </a:cxn>
                <a:cxn ang="0">
                  <a:pos x="41" y="68"/>
                </a:cxn>
                <a:cxn ang="0">
                  <a:pos x="41" y="68"/>
                </a:cxn>
                <a:cxn ang="0">
                  <a:pos x="41" y="68"/>
                </a:cxn>
                <a:cxn ang="0">
                  <a:pos x="45" y="68"/>
                </a:cxn>
                <a:cxn ang="0">
                  <a:pos x="49" y="68"/>
                </a:cxn>
                <a:cxn ang="0">
                  <a:pos x="49" y="64"/>
                </a:cxn>
                <a:cxn ang="0">
                  <a:pos x="49" y="60"/>
                </a:cxn>
                <a:cxn ang="0">
                  <a:pos x="49" y="60"/>
                </a:cxn>
                <a:cxn ang="0">
                  <a:pos x="49" y="53"/>
                </a:cxn>
                <a:cxn ang="0">
                  <a:pos x="49" y="26"/>
                </a:cxn>
                <a:cxn ang="0">
                  <a:pos x="49" y="19"/>
                </a:cxn>
                <a:cxn ang="0">
                  <a:pos x="49" y="15"/>
                </a:cxn>
                <a:cxn ang="0">
                  <a:pos x="45" y="11"/>
                </a:cxn>
                <a:cxn ang="0">
                  <a:pos x="41" y="11"/>
                </a:cxn>
                <a:cxn ang="0">
                  <a:pos x="30" y="11"/>
                </a:cxn>
                <a:cxn ang="0">
                  <a:pos x="22" y="19"/>
                </a:cxn>
                <a:cxn ang="0">
                  <a:pos x="22" y="53"/>
                </a:cxn>
                <a:cxn ang="0">
                  <a:pos x="22" y="60"/>
                </a:cxn>
                <a:cxn ang="0">
                  <a:pos x="22" y="64"/>
                </a:cxn>
                <a:cxn ang="0">
                  <a:pos x="22" y="64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30" y="68"/>
                </a:cxn>
                <a:cxn ang="0">
                  <a:pos x="30" y="68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4" y="68"/>
                </a:cxn>
                <a:cxn ang="0">
                  <a:pos x="7" y="64"/>
                </a:cxn>
                <a:cxn ang="0">
                  <a:pos x="7" y="60"/>
                </a:cxn>
                <a:cxn ang="0">
                  <a:pos x="11" y="53"/>
                </a:cxn>
                <a:cxn ang="0">
                  <a:pos x="11" y="30"/>
                </a:cxn>
                <a:cxn ang="0">
                  <a:pos x="11" y="19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7" y="11"/>
                </a:cxn>
                <a:cxn ang="0">
                  <a:pos x="7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0" y="11"/>
                </a:cxn>
                <a:cxn ang="0">
                  <a:pos x="0" y="8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2" y="15"/>
                </a:cxn>
              </a:cxnLst>
              <a:rect l="0" t="0" r="r" b="b"/>
              <a:pathLst>
                <a:path w="71" h="68">
                  <a:moveTo>
                    <a:pt x="22" y="15"/>
                  </a:moveTo>
                  <a:lnTo>
                    <a:pt x="30" y="8"/>
                  </a:lnTo>
                  <a:lnTo>
                    <a:pt x="37" y="4"/>
                  </a:lnTo>
                  <a:lnTo>
                    <a:pt x="45" y="0"/>
                  </a:lnTo>
                  <a:lnTo>
                    <a:pt x="49" y="0"/>
                  </a:lnTo>
                  <a:lnTo>
                    <a:pt x="56" y="4"/>
                  </a:lnTo>
                  <a:lnTo>
                    <a:pt x="60" y="8"/>
                  </a:lnTo>
                  <a:lnTo>
                    <a:pt x="60" y="11"/>
                  </a:lnTo>
                  <a:lnTo>
                    <a:pt x="64" y="19"/>
                  </a:lnTo>
                  <a:lnTo>
                    <a:pt x="64" y="26"/>
                  </a:lnTo>
                  <a:lnTo>
                    <a:pt x="64" y="53"/>
                  </a:lnTo>
                  <a:lnTo>
                    <a:pt x="64" y="60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71" y="68"/>
                  </a:lnTo>
                  <a:lnTo>
                    <a:pt x="71" y="68"/>
                  </a:lnTo>
                  <a:lnTo>
                    <a:pt x="41" y="68"/>
                  </a:lnTo>
                  <a:lnTo>
                    <a:pt x="41" y="68"/>
                  </a:lnTo>
                  <a:lnTo>
                    <a:pt x="41" y="68"/>
                  </a:lnTo>
                  <a:lnTo>
                    <a:pt x="45" y="68"/>
                  </a:lnTo>
                  <a:lnTo>
                    <a:pt x="49" y="68"/>
                  </a:lnTo>
                  <a:lnTo>
                    <a:pt x="49" y="64"/>
                  </a:lnTo>
                  <a:lnTo>
                    <a:pt x="49" y="60"/>
                  </a:lnTo>
                  <a:lnTo>
                    <a:pt x="49" y="60"/>
                  </a:lnTo>
                  <a:lnTo>
                    <a:pt x="49" y="53"/>
                  </a:lnTo>
                  <a:lnTo>
                    <a:pt x="49" y="26"/>
                  </a:lnTo>
                  <a:lnTo>
                    <a:pt x="49" y="19"/>
                  </a:lnTo>
                  <a:lnTo>
                    <a:pt x="49" y="15"/>
                  </a:lnTo>
                  <a:lnTo>
                    <a:pt x="45" y="11"/>
                  </a:lnTo>
                  <a:lnTo>
                    <a:pt x="41" y="11"/>
                  </a:lnTo>
                  <a:lnTo>
                    <a:pt x="30" y="11"/>
                  </a:lnTo>
                  <a:lnTo>
                    <a:pt x="22" y="19"/>
                  </a:lnTo>
                  <a:lnTo>
                    <a:pt x="22" y="53"/>
                  </a:lnTo>
                  <a:lnTo>
                    <a:pt x="22" y="60"/>
                  </a:lnTo>
                  <a:lnTo>
                    <a:pt x="22" y="64"/>
                  </a:lnTo>
                  <a:lnTo>
                    <a:pt x="22" y="64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4" y="68"/>
                  </a:lnTo>
                  <a:lnTo>
                    <a:pt x="7" y="64"/>
                  </a:lnTo>
                  <a:lnTo>
                    <a:pt x="7" y="60"/>
                  </a:lnTo>
                  <a:lnTo>
                    <a:pt x="11" y="53"/>
                  </a:lnTo>
                  <a:lnTo>
                    <a:pt x="11" y="30"/>
                  </a:lnTo>
                  <a:lnTo>
                    <a:pt x="11" y="19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11"/>
                  </a:lnTo>
                  <a:lnTo>
                    <a:pt x="0" y="8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14" name="Freeform 110"/>
            <p:cNvSpPr>
              <a:spLocks/>
            </p:cNvSpPr>
            <p:nvPr/>
          </p:nvSpPr>
          <p:spPr bwMode="auto">
            <a:xfrm>
              <a:off x="4926" y="2760"/>
              <a:ext cx="41" cy="13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11" y="8"/>
                </a:cxn>
                <a:cxn ang="0">
                  <a:pos x="19" y="12"/>
                </a:cxn>
                <a:cxn ang="0">
                  <a:pos x="30" y="23"/>
                </a:cxn>
                <a:cxn ang="0">
                  <a:pos x="38" y="38"/>
                </a:cxn>
                <a:cxn ang="0">
                  <a:pos x="41" y="53"/>
                </a:cxn>
                <a:cxn ang="0">
                  <a:pos x="41" y="68"/>
                </a:cxn>
                <a:cxn ang="0">
                  <a:pos x="41" y="83"/>
                </a:cxn>
                <a:cxn ang="0">
                  <a:pos x="38" y="94"/>
                </a:cxn>
                <a:cxn ang="0">
                  <a:pos x="30" y="109"/>
                </a:cxn>
                <a:cxn ang="0">
                  <a:pos x="23" y="120"/>
                </a:cxn>
                <a:cxn ang="0">
                  <a:pos x="11" y="128"/>
                </a:cxn>
                <a:cxn ang="0">
                  <a:pos x="0" y="135"/>
                </a:cxn>
                <a:cxn ang="0">
                  <a:pos x="0" y="132"/>
                </a:cxn>
                <a:cxn ang="0">
                  <a:pos x="11" y="124"/>
                </a:cxn>
                <a:cxn ang="0">
                  <a:pos x="15" y="117"/>
                </a:cxn>
                <a:cxn ang="0">
                  <a:pos x="23" y="109"/>
                </a:cxn>
                <a:cxn ang="0">
                  <a:pos x="26" y="98"/>
                </a:cxn>
                <a:cxn ang="0">
                  <a:pos x="26" y="83"/>
                </a:cxn>
                <a:cxn ang="0">
                  <a:pos x="30" y="68"/>
                </a:cxn>
                <a:cxn ang="0">
                  <a:pos x="26" y="53"/>
                </a:cxn>
                <a:cxn ang="0">
                  <a:pos x="26" y="42"/>
                </a:cxn>
                <a:cxn ang="0">
                  <a:pos x="23" y="34"/>
                </a:cxn>
                <a:cxn ang="0">
                  <a:pos x="23" y="27"/>
                </a:cxn>
                <a:cxn ang="0">
                  <a:pos x="19" y="19"/>
                </a:cxn>
                <a:cxn ang="0">
                  <a:pos x="15" y="15"/>
                </a:cxn>
                <a:cxn ang="0">
                  <a:pos x="8" y="8"/>
                </a:cxn>
                <a:cxn ang="0">
                  <a:pos x="0" y="4"/>
                </a:cxn>
              </a:cxnLst>
              <a:rect l="0" t="0" r="r" b="b"/>
              <a:pathLst>
                <a:path w="41" h="135">
                  <a:moveTo>
                    <a:pt x="0" y="4"/>
                  </a:moveTo>
                  <a:lnTo>
                    <a:pt x="0" y="0"/>
                  </a:lnTo>
                  <a:lnTo>
                    <a:pt x="11" y="8"/>
                  </a:lnTo>
                  <a:lnTo>
                    <a:pt x="19" y="12"/>
                  </a:lnTo>
                  <a:lnTo>
                    <a:pt x="30" y="23"/>
                  </a:lnTo>
                  <a:lnTo>
                    <a:pt x="38" y="38"/>
                  </a:lnTo>
                  <a:lnTo>
                    <a:pt x="41" y="53"/>
                  </a:lnTo>
                  <a:lnTo>
                    <a:pt x="41" y="68"/>
                  </a:lnTo>
                  <a:lnTo>
                    <a:pt x="41" y="83"/>
                  </a:lnTo>
                  <a:lnTo>
                    <a:pt x="38" y="94"/>
                  </a:lnTo>
                  <a:lnTo>
                    <a:pt x="30" y="109"/>
                  </a:lnTo>
                  <a:lnTo>
                    <a:pt x="23" y="120"/>
                  </a:lnTo>
                  <a:lnTo>
                    <a:pt x="11" y="128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11" y="124"/>
                  </a:lnTo>
                  <a:lnTo>
                    <a:pt x="15" y="117"/>
                  </a:lnTo>
                  <a:lnTo>
                    <a:pt x="23" y="109"/>
                  </a:lnTo>
                  <a:lnTo>
                    <a:pt x="26" y="98"/>
                  </a:lnTo>
                  <a:lnTo>
                    <a:pt x="26" y="83"/>
                  </a:lnTo>
                  <a:lnTo>
                    <a:pt x="30" y="68"/>
                  </a:lnTo>
                  <a:lnTo>
                    <a:pt x="26" y="53"/>
                  </a:lnTo>
                  <a:lnTo>
                    <a:pt x="26" y="42"/>
                  </a:lnTo>
                  <a:lnTo>
                    <a:pt x="23" y="34"/>
                  </a:lnTo>
                  <a:lnTo>
                    <a:pt x="23" y="27"/>
                  </a:lnTo>
                  <a:lnTo>
                    <a:pt x="19" y="19"/>
                  </a:lnTo>
                  <a:lnTo>
                    <a:pt x="15" y="15"/>
                  </a:lnTo>
                  <a:lnTo>
                    <a:pt x="8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15" name="Freeform 111"/>
            <p:cNvSpPr>
              <a:spLocks noEditPoints="1"/>
            </p:cNvSpPr>
            <p:nvPr/>
          </p:nvSpPr>
          <p:spPr bwMode="auto">
            <a:xfrm>
              <a:off x="4104" y="3121"/>
              <a:ext cx="102" cy="101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101"/>
                </a:cxn>
                <a:cxn ang="0">
                  <a:pos x="4" y="101"/>
                </a:cxn>
                <a:cxn ang="0">
                  <a:pos x="12" y="97"/>
                </a:cxn>
                <a:cxn ang="0">
                  <a:pos x="15" y="93"/>
                </a:cxn>
                <a:cxn ang="0">
                  <a:pos x="15" y="90"/>
                </a:cxn>
                <a:cxn ang="0">
                  <a:pos x="15" y="82"/>
                </a:cxn>
                <a:cxn ang="0">
                  <a:pos x="15" y="18"/>
                </a:cxn>
                <a:cxn ang="0">
                  <a:pos x="15" y="11"/>
                </a:cxn>
                <a:cxn ang="0">
                  <a:pos x="15" y="7"/>
                </a:cxn>
                <a:cxn ang="0">
                  <a:pos x="12" y="3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42" y="0"/>
                </a:cxn>
                <a:cxn ang="0">
                  <a:pos x="57" y="0"/>
                </a:cxn>
                <a:cxn ang="0">
                  <a:pos x="68" y="3"/>
                </a:cxn>
                <a:cxn ang="0">
                  <a:pos x="75" y="7"/>
                </a:cxn>
                <a:cxn ang="0">
                  <a:pos x="87" y="11"/>
                </a:cxn>
                <a:cxn ang="0">
                  <a:pos x="94" y="22"/>
                </a:cxn>
                <a:cxn ang="0">
                  <a:pos x="102" y="37"/>
                </a:cxn>
                <a:cxn ang="0">
                  <a:pos x="102" y="52"/>
                </a:cxn>
                <a:cxn ang="0">
                  <a:pos x="102" y="63"/>
                </a:cxn>
                <a:cxn ang="0">
                  <a:pos x="98" y="75"/>
                </a:cxn>
                <a:cxn ang="0">
                  <a:pos x="90" y="86"/>
                </a:cxn>
                <a:cxn ang="0">
                  <a:pos x="79" y="93"/>
                </a:cxn>
                <a:cxn ang="0">
                  <a:pos x="64" y="101"/>
                </a:cxn>
                <a:cxn ang="0">
                  <a:pos x="45" y="101"/>
                </a:cxn>
                <a:cxn ang="0">
                  <a:pos x="0" y="101"/>
                </a:cxn>
                <a:cxn ang="0">
                  <a:pos x="30" y="93"/>
                </a:cxn>
                <a:cxn ang="0">
                  <a:pos x="38" y="97"/>
                </a:cxn>
                <a:cxn ang="0">
                  <a:pos x="45" y="97"/>
                </a:cxn>
                <a:cxn ang="0">
                  <a:pos x="57" y="93"/>
                </a:cxn>
                <a:cxn ang="0">
                  <a:pos x="64" y="90"/>
                </a:cxn>
                <a:cxn ang="0">
                  <a:pos x="75" y="82"/>
                </a:cxn>
                <a:cxn ang="0">
                  <a:pos x="79" y="75"/>
                </a:cxn>
                <a:cxn ang="0">
                  <a:pos x="83" y="63"/>
                </a:cxn>
                <a:cxn ang="0">
                  <a:pos x="87" y="52"/>
                </a:cxn>
                <a:cxn ang="0">
                  <a:pos x="83" y="37"/>
                </a:cxn>
                <a:cxn ang="0">
                  <a:pos x="79" y="26"/>
                </a:cxn>
                <a:cxn ang="0">
                  <a:pos x="75" y="18"/>
                </a:cxn>
                <a:cxn ang="0">
                  <a:pos x="64" y="11"/>
                </a:cxn>
                <a:cxn ang="0">
                  <a:pos x="57" y="7"/>
                </a:cxn>
                <a:cxn ang="0">
                  <a:pos x="45" y="7"/>
                </a:cxn>
                <a:cxn ang="0">
                  <a:pos x="38" y="7"/>
                </a:cxn>
                <a:cxn ang="0">
                  <a:pos x="30" y="7"/>
                </a:cxn>
                <a:cxn ang="0">
                  <a:pos x="30" y="93"/>
                </a:cxn>
              </a:cxnLst>
              <a:rect l="0" t="0" r="r" b="b"/>
              <a:pathLst>
                <a:path w="102" h="101">
                  <a:moveTo>
                    <a:pt x="0" y="101"/>
                  </a:moveTo>
                  <a:lnTo>
                    <a:pt x="0" y="101"/>
                  </a:lnTo>
                  <a:lnTo>
                    <a:pt x="4" y="101"/>
                  </a:lnTo>
                  <a:lnTo>
                    <a:pt x="12" y="97"/>
                  </a:lnTo>
                  <a:lnTo>
                    <a:pt x="15" y="93"/>
                  </a:lnTo>
                  <a:lnTo>
                    <a:pt x="15" y="90"/>
                  </a:lnTo>
                  <a:lnTo>
                    <a:pt x="15" y="82"/>
                  </a:lnTo>
                  <a:lnTo>
                    <a:pt x="15" y="18"/>
                  </a:lnTo>
                  <a:lnTo>
                    <a:pt x="15" y="11"/>
                  </a:lnTo>
                  <a:lnTo>
                    <a:pt x="15" y="7"/>
                  </a:lnTo>
                  <a:lnTo>
                    <a:pt x="12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42" y="0"/>
                  </a:lnTo>
                  <a:lnTo>
                    <a:pt x="57" y="0"/>
                  </a:lnTo>
                  <a:lnTo>
                    <a:pt x="68" y="3"/>
                  </a:lnTo>
                  <a:lnTo>
                    <a:pt x="75" y="7"/>
                  </a:lnTo>
                  <a:lnTo>
                    <a:pt x="87" y="11"/>
                  </a:lnTo>
                  <a:lnTo>
                    <a:pt x="94" y="22"/>
                  </a:lnTo>
                  <a:lnTo>
                    <a:pt x="102" y="37"/>
                  </a:lnTo>
                  <a:lnTo>
                    <a:pt x="102" y="52"/>
                  </a:lnTo>
                  <a:lnTo>
                    <a:pt x="102" y="63"/>
                  </a:lnTo>
                  <a:lnTo>
                    <a:pt x="98" y="75"/>
                  </a:lnTo>
                  <a:lnTo>
                    <a:pt x="90" y="86"/>
                  </a:lnTo>
                  <a:lnTo>
                    <a:pt x="79" y="93"/>
                  </a:lnTo>
                  <a:lnTo>
                    <a:pt x="64" y="101"/>
                  </a:lnTo>
                  <a:lnTo>
                    <a:pt x="45" y="101"/>
                  </a:lnTo>
                  <a:lnTo>
                    <a:pt x="0" y="101"/>
                  </a:lnTo>
                  <a:close/>
                  <a:moveTo>
                    <a:pt x="30" y="93"/>
                  </a:moveTo>
                  <a:lnTo>
                    <a:pt x="38" y="97"/>
                  </a:lnTo>
                  <a:lnTo>
                    <a:pt x="45" y="97"/>
                  </a:lnTo>
                  <a:lnTo>
                    <a:pt x="57" y="93"/>
                  </a:lnTo>
                  <a:lnTo>
                    <a:pt x="64" y="90"/>
                  </a:lnTo>
                  <a:lnTo>
                    <a:pt x="75" y="82"/>
                  </a:lnTo>
                  <a:lnTo>
                    <a:pt x="79" y="75"/>
                  </a:lnTo>
                  <a:lnTo>
                    <a:pt x="83" y="63"/>
                  </a:lnTo>
                  <a:lnTo>
                    <a:pt x="87" y="52"/>
                  </a:lnTo>
                  <a:lnTo>
                    <a:pt x="83" y="37"/>
                  </a:lnTo>
                  <a:lnTo>
                    <a:pt x="79" y="26"/>
                  </a:lnTo>
                  <a:lnTo>
                    <a:pt x="75" y="18"/>
                  </a:lnTo>
                  <a:lnTo>
                    <a:pt x="64" y="11"/>
                  </a:lnTo>
                  <a:lnTo>
                    <a:pt x="57" y="7"/>
                  </a:lnTo>
                  <a:lnTo>
                    <a:pt x="45" y="7"/>
                  </a:lnTo>
                  <a:lnTo>
                    <a:pt x="38" y="7"/>
                  </a:lnTo>
                  <a:lnTo>
                    <a:pt x="30" y="7"/>
                  </a:lnTo>
                  <a:lnTo>
                    <a:pt x="30" y="9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16" name="Freeform 112"/>
            <p:cNvSpPr>
              <a:spLocks/>
            </p:cNvSpPr>
            <p:nvPr/>
          </p:nvSpPr>
          <p:spPr bwMode="auto">
            <a:xfrm>
              <a:off x="4217" y="3121"/>
              <a:ext cx="86" cy="101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86" y="22"/>
                </a:cxn>
                <a:cxn ang="0">
                  <a:pos x="83" y="22"/>
                </a:cxn>
                <a:cxn ang="0">
                  <a:pos x="79" y="18"/>
                </a:cxn>
                <a:cxn ang="0">
                  <a:pos x="79" y="15"/>
                </a:cxn>
                <a:cxn ang="0">
                  <a:pos x="75" y="11"/>
                </a:cxn>
                <a:cxn ang="0">
                  <a:pos x="71" y="7"/>
                </a:cxn>
                <a:cxn ang="0">
                  <a:pos x="68" y="7"/>
                </a:cxn>
                <a:cxn ang="0">
                  <a:pos x="64" y="7"/>
                </a:cxn>
                <a:cxn ang="0">
                  <a:pos x="49" y="7"/>
                </a:cxn>
                <a:cxn ang="0">
                  <a:pos x="49" y="82"/>
                </a:cxn>
                <a:cxn ang="0">
                  <a:pos x="49" y="93"/>
                </a:cxn>
                <a:cxn ang="0">
                  <a:pos x="49" y="97"/>
                </a:cxn>
                <a:cxn ang="0">
                  <a:pos x="52" y="97"/>
                </a:cxn>
                <a:cxn ang="0">
                  <a:pos x="60" y="101"/>
                </a:cxn>
                <a:cxn ang="0">
                  <a:pos x="64" y="101"/>
                </a:cxn>
                <a:cxn ang="0">
                  <a:pos x="64" y="101"/>
                </a:cxn>
                <a:cxn ang="0">
                  <a:pos x="19" y="101"/>
                </a:cxn>
                <a:cxn ang="0">
                  <a:pos x="19" y="101"/>
                </a:cxn>
                <a:cxn ang="0">
                  <a:pos x="22" y="101"/>
                </a:cxn>
                <a:cxn ang="0">
                  <a:pos x="30" y="97"/>
                </a:cxn>
                <a:cxn ang="0">
                  <a:pos x="34" y="93"/>
                </a:cxn>
                <a:cxn ang="0">
                  <a:pos x="34" y="90"/>
                </a:cxn>
                <a:cxn ang="0">
                  <a:pos x="34" y="82"/>
                </a:cxn>
                <a:cxn ang="0">
                  <a:pos x="34" y="7"/>
                </a:cxn>
                <a:cxn ang="0">
                  <a:pos x="22" y="7"/>
                </a:cxn>
                <a:cxn ang="0">
                  <a:pos x="15" y="7"/>
                </a:cxn>
                <a:cxn ang="0">
                  <a:pos x="11" y="7"/>
                </a:cxn>
                <a:cxn ang="0">
                  <a:pos x="7" y="7"/>
                </a:cxn>
                <a:cxn ang="0">
                  <a:pos x="7" y="11"/>
                </a:cxn>
                <a:cxn ang="0">
                  <a:pos x="4" y="18"/>
                </a:cxn>
                <a:cxn ang="0">
                  <a:pos x="4" y="22"/>
                </a:cxn>
                <a:cxn ang="0">
                  <a:pos x="0" y="22"/>
                </a:cxn>
                <a:cxn ang="0">
                  <a:pos x="0" y="0"/>
                </a:cxn>
                <a:cxn ang="0">
                  <a:pos x="83" y="0"/>
                </a:cxn>
              </a:cxnLst>
              <a:rect l="0" t="0" r="r" b="b"/>
              <a:pathLst>
                <a:path w="86" h="101">
                  <a:moveTo>
                    <a:pt x="83" y="0"/>
                  </a:moveTo>
                  <a:lnTo>
                    <a:pt x="86" y="22"/>
                  </a:lnTo>
                  <a:lnTo>
                    <a:pt x="83" y="22"/>
                  </a:lnTo>
                  <a:lnTo>
                    <a:pt x="79" y="18"/>
                  </a:lnTo>
                  <a:lnTo>
                    <a:pt x="79" y="15"/>
                  </a:lnTo>
                  <a:lnTo>
                    <a:pt x="75" y="11"/>
                  </a:lnTo>
                  <a:lnTo>
                    <a:pt x="71" y="7"/>
                  </a:lnTo>
                  <a:lnTo>
                    <a:pt x="68" y="7"/>
                  </a:lnTo>
                  <a:lnTo>
                    <a:pt x="64" y="7"/>
                  </a:lnTo>
                  <a:lnTo>
                    <a:pt x="49" y="7"/>
                  </a:lnTo>
                  <a:lnTo>
                    <a:pt x="49" y="82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52" y="97"/>
                  </a:lnTo>
                  <a:lnTo>
                    <a:pt x="60" y="101"/>
                  </a:lnTo>
                  <a:lnTo>
                    <a:pt x="64" y="101"/>
                  </a:lnTo>
                  <a:lnTo>
                    <a:pt x="64" y="101"/>
                  </a:lnTo>
                  <a:lnTo>
                    <a:pt x="19" y="101"/>
                  </a:lnTo>
                  <a:lnTo>
                    <a:pt x="19" y="101"/>
                  </a:lnTo>
                  <a:lnTo>
                    <a:pt x="22" y="101"/>
                  </a:lnTo>
                  <a:lnTo>
                    <a:pt x="30" y="97"/>
                  </a:lnTo>
                  <a:lnTo>
                    <a:pt x="34" y="93"/>
                  </a:lnTo>
                  <a:lnTo>
                    <a:pt x="34" y="90"/>
                  </a:lnTo>
                  <a:lnTo>
                    <a:pt x="34" y="82"/>
                  </a:lnTo>
                  <a:lnTo>
                    <a:pt x="34" y="7"/>
                  </a:lnTo>
                  <a:lnTo>
                    <a:pt x="22" y="7"/>
                  </a:lnTo>
                  <a:lnTo>
                    <a:pt x="15" y="7"/>
                  </a:lnTo>
                  <a:lnTo>
                    <a:pt x="11" y="7"/>
                  </a:lnTo>
                  <a:lnTo>
                    <a:pt x="7" y="7"/>
                  </a:lnTo>
                  <a:lnTo>
                    <a:pt x="7" y="11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17" name="Freeform 113"/>
            <p:cNvSpPr>
              <a:spLocks/>
            </p:cNvSpPr>
            <p:nvPr/>
          </p:nvSpPr>
          <p:spPr bwMode="auto">
            <a:xfrm>
              <a:off x="4311" y="3117"/>
              <a:ext cx="41" cy="135"/>
            </a:xfrm>
            <a:custGeom>
              <a:avLst/>
              <a:gdLst/>
              <a:ahLst/>
              <a:cxnLst>
                <a:cxn ang="0">
                  <a:pos x="41" y="131"/>
                </a:cxn>
                <a:cxn ang="0">
                  <a:pos x="41" y="135"/>
                </a:cxn>
                <a:cxn ang="0">
                  <a:pos x="30" y="131"/>
                </a:cxn>
                <a:cxn ang="0">
                  <a:pos x="22" y="124"/>
                </a:cxn>
                <a:cxn ang="0">
                  <a:pos x="11" y="112"/>
                </a:cxn>
                <a:cxn ang="0">
                  <a:pos x="7" y="97"/>
                </a:cxn>
                <a:cxn ang="0">
                  <a:pos x="0" y="82"/>
                </a:cxn>
                <a:cxn ang="0">
                  <a:pos x="0" y="67"/>
                </a:cxn>
                <a:cxn ang="0">
                  <a:pos x="0" y="56"/>
                </a:cxn>
                <a:cxn ang="0">
                  <a:pos x="4" y="41"/>
                </a:cxn>
                <a:cxn ang="0">
                  <a:pos x="11" y="30"/>
                </a:cxn>
                <a:cxn ang="0">
                  <a:pos x="19" y="19"/>
                </a:cxn>
                <a:cxn ang="0">
                  <a:pos x="30" y="7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34" y="11"/>
                </a:cxn>
                <a:cxn ang="0">
                  <a:pos x="26" y="19"/>
                </a:cxn>
                <a:cxn ang="0">
                  <a:pos x="19" y="26"/>
                </a:cxn>
                <a:cxn ang="0">
                  <a:pos x="19" y="41"/>
                </a:cxn>
                <a:cxn ang="0">
                  <a:pos x="15" y="52"/>
                </a:cxn>
                <a:cxn ang="0">
                  <a:pos x="15" y="67"/>
                </a:cxn>
                <a:cxn ang="0">
                  <a:pos x="15" y="82"/>
                </a:cxn>
                <a:cxn ang="0">
                  <a:pos x="15" y="94"/>
                </a:cxn>
                <a:cxn ang="0">
                  <a:pos x="19" y="105"/>
                </a:cxn>
                <a:cxn ang="0">
                  <a:pos x="22" y="112"/>
                </a:cxn>
                <a:cxn ang="0">
                  <a:pos x="22" y="116"/>
                </a:cxn>
                <a:cxn ang="0">
                  <a:pos x="30" y="124"/>
                </a:cxn>
                <a:cxn ang="0">
                  <a:pos x="34" y="127"/>
                </a:cxn>
                <a:cxn ang="0">
                  <a:pos x="41" y="131"/>
                </a:cxn>
              </a:cxnLst>
              <a:rect l="0" t="0" r="r" b="b"/>
              <a:pathLst>
                <a:path w="41" h="135">
                  <a:moveTo>
                    <a:pt x="41" y="131"/>
                  </a:moveTo>
                  <a:lnTo>
                    <a:pt x="41" y="135"/>
                  </a:lnTo>
                  <a:lnTo>
                    <a:pt x="30" y="131"/>
                  </a:lnTo>
                  <a:lnTo>
                    <a:pt x="22" y="124"/>
                  </a:lnTo>
                  <a:lnTo>
                    <a:pt x="11" y="112"/>
                  </a:lnTo>
                  <a:lnTo>
                    <a:pt x="7" y="97"/>
                  </a:lnTo>
                  <a:lnTo>
                    <a:pt x="0" y="82"/>
                  </a:lnTo>
                  <a:lnTo>
                    <a:pt x="0" y="67"/>
                  </a:lnTo>
                  <a:lnTo>
                    <a:pt x="0" y="56"/>
                  </a:lnTo>
                  <a:lnTo>
                    <a:pt x="4" y="41"/>
                  </a:lnTo>
                  <a:lnTo>
                    <a:pt x="11" y="30"/>
                  </a:lnTo>
                  <a:lnTo>
                    <a:pt x="19" y="19"/>
                  </a:lnTo>
                  <a:lnTo>
                    <a:pt x="30" y="7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34" y="11"/>
                  </a:lnTo>
                  <a:lnTo>
                    <a:pt x="26" y="19"/>
                  </a:lnTo>
                  <a:lnTo>
                    <a:pt x="19" y="26"/>
                  </a:lnTo>
                  <a:lnTo>
                    <a:pt x="19" y="41"/>
                  </a:lnTo>
                  <a:lnTo>
                    <a:pt x="15" y="52"/>
                  </a:lnTo>
                  <a:lnTo>
                    <a:pt x="15" y="67"/>
                  </a:lnTo>
                  <a:lnTo>
                    <a:pt x="15" y="82"/>
                  </a:lnTo>
                  <a:lnTo>
                    <a:pt x="15" y="94"/>
                  </a:lnTo>
                  <a:lnTo>
                    <a:pt x="19" y="105"/>
                  </a:lnTo>
                  <a:lnTo>
                    <a:pt x="22" y="112"/>
                  </a:lnTo>
                  <a:lnTo>
                    <a:pt x="22" y="116"/>
                  </a:lnTo>
                  <a:lnTo>
                    <a:pt x="30" y="124"/>
                  </a:lnTo>
                  <a:lnTo>
                    <a:pt x="34" y="127"/>
                  </a:lnTo>
                  <a:lnTo>
                    <a:pt x="41" y="1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18" name="Freeform 114"/>
            <p:cNvSpPr>
              <a:spLocks noEditPoints="1"/>
            </p:cNvSpPr>
            <p:nvPr/>
          </p:nvSpPr>
          <p:spPr bwMode="auto">
            <a:xfrm>
              <a:off x="4360" y="3154"/>
              <a:ext cx="60" cy="68"/>
            </a:xfrm>
            <a:custGeom>
              <a:avLst/>
              <a:gdLst/>
              <a:ahLst/>
              <a:cxnLst>
                <a:cxn ang="0">
                  <a:pos x="30" y="64"/>
                </a:cxn>
                <a:cxn ang="0">
                  <a:pos x="18" y="68"/>
                </a:cxn>
                <a:cxn ang="0">
                  <a:pos x="7" y="68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7" y="38"/>
                </a:cxn>
                <a:cxn ang="0">
                  <a:pos x="22" y="30"/>
                </a:cxn>
                <a:cxn ang="0">
                  <a:pos x="37" y="23"/>
                </a:cxn>
                <a:cxn ang="0">
                  <a:pos x="33" y="8"/>
                </a:cxn>
                <a:cxn ang="0">
                  <a:pos x="26" y="4"/>
                </a:cxn>
                <a:cxn ang="0">
                  <a:pos x="18" y="8"/>
                </a:cxn>
                <a:cxn ang="0">
                  <a:pos x="15" y="12"/>
                </a:cxn>
                <a:cxn ang="0">
                  <a:pos x="15" y="19"/>
                </a:cxn>
                <a:cxn ang="0">
                  <a:pos x="11" y="23"/>
                </a:cxn>
                <a:cxn ang="0">
                  <a:pos x="7" y="23"/>
                </a:cxn>
                <a:cxn ang="0">
                  <a:pos x="3" y="19"/>
                </a:cxn>
                <a:cxn ang="0">
                  <a:pos x="3" y="12"/>
                </a:cxn>
                <a:cxn ang="0">
                  <a:pos x="18" y="0"/>
                </a:cxn>
                <a:cxn ang="0">
                  <a:pos x="33" y="0"/>
                </a:cxn>
                <a:cxn ang="0">
                  <a:pos x="45" y="4"/>
                </a:cxn>
                <a:cxn ang="0">
                  <a:pos x="48" y="15"/>
                </a:cxn>
                <a:cxn ang="0">
                  <a:pos x="48" y="45"/>
                </a:cxn>
                <a:cxn ang="0">
                  <a:pos x="48" y="57"/>
                </a:cxn>
                <a:cxn ang="0">
                  <a:pos x="52" y="60"/>
                </a:cxn>
                <a:cxn ang="0">
                  <a:pos x="52" y="60"/>
                </a:cxn>
                <a:cxn ang="0">
                  <a:pos x="56" y="60"/>
                </a:cxn>
                <a:cxn ang="0">
                  <a:pos x="60" y="57"/>
                </a:cxn>
                <a:cxn ang="0">
                  <a:pos x="52" y="68"/>
                </a:cxn>
                <a:cxn ang="0">
                  <a:pos x="41" y="68"/>
                </a:cxn>
                <a:cxn ang="0">
                  <a:pos x="37" y="64"/>
                </a:cxn>
                <a:cxn ang="0">
                  <a:pos x="37" y="53"/>
                </a:cxn>
                <a:cxn ang="0">
                  <a:pos x="26" y="34"/>
                </a:cxn>
                <a:cxn ang="0">
                  <a:pos x="18" y="38"/>
                </a:cxn>
                <a:cxn ang="0">
                  <a:pos x="11" y="45"/>
                </a:cxn>
                <a:cxn ang="0">
                  <a:pos x="11" y="53"/>
                </a:cxn>
                <a:cxn ang="0">
                  <a:pos x="18" y="60"/>
                </a:cxn>
                <a:cxn ang="0">
                  <a:pos x="30" y="57"/>
                </a:cxn>
              </a:cxnLst>
              <a:rect l="0" t="0" r="r" b="b"/>
              <a:pathLst>
                <a:path w="60" h="68">
                  <a:moveTo>
                    <a:pt x="37" y="57"/>
                  </a:moveTo>
                  <a:lnTo>
                    <a:pt x="30" y="64"/>
                  </a:lnTo>
                  <a:lnTo>
                    <a:pt x="22" y="68"/>
                  </a:lnTo>
                  <a:lnTo>
                    <a:pt x="18" y="68"/>
                  </a:lnTo>
                  <a:lnTo>
                    <a:pt x="15" y="68"/>
                  </a:lnTo>
                  <a:lnTo>
                    <a:pt x="7" y="68"/>
                  </a:lnTo>
                  <a:lnTo>
                    <a:pt x="3" y="64"/>
                  </a:lnTo>
                  <a:lnTo>
                    <a:pt x="0" y="60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3" y="45"/>
                  </a:lnTo>
                  <a:lnTo>
                    <a:pt x="7" y="38"/>
                  </a:lnTo>
                  <a:lnTo>
                    <a:pt x="11" y="34"/>
                  </a:lnTo>
                  <a:lnTo>
                    <a:pt x="22" y="30"/>
                  </a:lnTo>
                  <a:lnTo>
                    <a:pt x="37" y="23"/>
                  </a:lnTo>
                  <a:lnTo>
                    <a:pt x="37" y="23"/>
                  </a:lnTo>
                  <a:lnTo>
                    <a:pt x="37" y="12"/>
                  </a:lnTo>
                  <a:lnTo>
                    <a:pt x="33" y="8"/>
                  </a:lnTo>
                  <a:lnTo>
                    <a:pt x="30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8"/>
                  </a:lnTo>
                  <a:lnTo>
                    <a:pt x="15" y="8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5" y="19"/>
                  </a:lnTo>
                  <a:lnTo>
                    <a:pt x="15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3" y="23"/>
                  </a:lnTo>
                  <a:lnTo>
                    <a:pt x="3" y="19"/>
                  </a:lnTo>
                  <a:lnTo>
                    <a:pt x="3" y="15"/>
                  </a:lnTo>
                  <a:lnTo>
                    <a:pt x="3" y="12"/>
                  </a:lnTo>
                  <a:lnTo>
                    <a:pt x="7" y="4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41" y="0"/>
                  </a:lnTo>
                  <a:lnTo>
                    <a:pt x="45" y="4"/>
                  </a:lnTo>
                  <a:lnTo>
                    <a:pt x="48" y="8"/>
                  </a:lnTo>
                  <a:lnTo>
                    <a:pt x="48" y="15"/>
                  </a:lnTo>
                  <a:lnTo>
                    <a:pt x="48" y="23"/>
                  </a:lnTo>
                  <a:lnTo>
                    <a:pt x="48" y="45"/>
                  </a:lnTo>
                  <a:lnTo>
                    <a:pt x="48" y="53"/>
                  </a:lnTo>
                  <a:lnTo>
                    <a:pt x="48" y="57"/>
                  </a:lnTo>
                  <a:lnTo>
                    <a:pt x="48" y="57"/>
                  </a:lnTo>
                  <a:lnTo>
                    <a:pt x="52" y="60"/>
                  </a:lnTo>
                  <a:lnTo>
                    <a:pt x="52" y="60"/>
                  </a:lnTo>
                  <a:lnTo>
                    <a:pt x="52" y="60"/>
                  </a:lnTo>
                  <a:lnTo>
                    <a:pt x="52" y="60"/>
                  </a:lnTo>
                  <a:lnTo>
                    <a:pt x="56" y="60"/>
                  </a:lnTo>
                  <a:lnTo>
                    <a:pt x="56" y="57"/>
                  </a:lnTo>
                  <a:lnTo>
                    <a:pt x="60" y="57"/>
                  </a:lnTo>
                  <a:lnTo>
                    <a:pt x="60" y="60"/>
                  </a:lnTo>
                  <a:lnTo>
                    <a:pt x="52" y="68"/>
                  </a:lnTo>
                  <a:lnTo>
                    <a:pt x="45" y="68"/>
                  </a:lnTo>
                  <a:lnTo>
                    <a:pt x="41" y="68"/>
                  </a:lnTo>
                  <a:lnTo>
                    <a:pt x="37" y="68"/>
                  </a:lnTo>
                  <a:lnTo>
                    <a:pt x="37" y="64"/>
                  </a:lnTo>
                  <a:lnTo>
                    <a:pt x="37" y="57"/>
                  </a:lnTo>
                  <a:close/>
                  <a:moveTo>
                    <a:pt x="37" y="53"/>
                  </a:moveTo>
                  <a:lnTo>
                    <a:pt x="37" y="30"/>
                  </a:lnTo>
                  <a:lnTo>
                    <a:pt x="26" y="34"/>
                  </a:lnTo>
                  <a:lnTo>
                    <a:pt x="22" y="34"/>
                  </a:lnTo>
                  <a:lnTo>
                    <a:pt x="18" y="38"/>
                  </a:lnTo>
                  <a:lnTo>
                    <a:pt x="15" y="42"/>
                  </a:lnTo>
                  <a:lnTo>
                    <a:pt x="11" y="45"/>
                  </a:lnTo>
                  <a:lnTo>
                    <a:pt x="11" y="49"/>
                  </a:lnTo>
                  <a:lnTo>
                    <a:pt x="11" y="53"/>
                  </a:lnTo>
                  <a:lnTo>
                    <a:pt x="15" y="57"/>
                  </a:lnTo>
                  <a:lnTo>
                    <a:pt x="18" y="60"/>
                  </a:lnTo>
                  <a:lnTo>
                    <a:pt x="22" y="60"/>
                  </a:lnTo>
                  <a:lnTo>
                    <a:pt x="30" y="57"/>
                  </a:lnTo>
                  <a:lnTo>
                    <a:pt x="37" y="5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19" name="Freeform 115"/>
            <p:cNvSpPr>
              <a:spLocks/>
            </p:cNvSpPr>
            <p:nvPr/>
          </p:nvSpPr>
          <p:spPr bwMode="auto">
            <a:xfrm>
              <a:off x="4423" y="3117"/>
              <a:ext cx="42" cy="13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12" y="7"/>
                </a:cxn>
                <a:cxn ang="0">
                  <a:pos x="19" y="15"/>
                </a:cxn>
                <a:cxn ang="0">
                  <a:pos x="30" y="26"/>
                </a:cxn>
                <a:cxn ang="0">
                  <a:pos x="38" y="41"/>
                </a:cxn>
                <a:cxn ang="0">
                  <a:pos x="42" y="52"/>
                </a:cxn>
                <a:cxn ang="0">
                  <a:pos x="42" y="67"/>
                </a:cxn>
                <a:cxn ang="0">
                  <a:pos x="42" y="82"/>
                </a:cxn>
                <a:cxn ang="0">
                  <a:pos x="38" y="97"/>
                </a:cxn>
                <a:cxn ang="0">
                  <a:pos x="30" y="109"/>
                </a:cxn>
                <a:cxn ang="0">
                  <a:pos x="23" y="120"/>
                </a:cxn>
                <a:cxn ang="0">
                  <a:pos x="12" y="131"/>
                </a:cxn>
                <a:cxn ang="0">
                  <a:pos x="0" y="135"/>
                </a:cxn>
                <a:cxn ang="0">
                  <a:pos x="0" y="131"/>
                </a:cxn>
                <a:cxn ang="0">
                  <a:pos x="12" y="127"/>
                </a:cxn>
                <a:cxn ang="0">
                  <a:pos x="15" y="120"/>
                </a:cxn>
                <a:cxn ang="0">
                  <a:pos x="23" y="109"/>
                </a:cxn>
                <a:cxn ang="0">
                  <a:pos x="27" y="97"/>
                </a:cxn>
                <a:cxn ang="0">
                  <a:pos x="27" y="86"/>
                </a:cxn>
                <a:cxn ang="0">
                  <a:pos x="30" y="71"/>
                </a:cxn>
                <a:cxn ang="0">
                  <a:pos x="27" y="56"/>
                </a:cxn>
                <a:cxn ang="0">
                  <a:pos x="27" y="41"/>
                </a:cxn>
                <a:cxn ang="0">
                  <a:pos x="23" y="34"/>
                </a:cxn>
                <a:cxn ang="0">
                  <a:pos x="23" y="26"/>
                </a:cxn>
                <a:cxn ang="0">
                  <a:pos x="19" y="22"/>
                </a:cxn>
                <a:cxn ang="0">
                  <a:pos x="15" y="15"/>
                </a:cxn>
                <a:cxn ang="0">
                  <a:pos x="8" y="11"/>
                </a:cxn>
                <a:cxn ang="0">
                  <a:pos x="0" y="4"/>
                </a:cxn>
              </a:cxnLst>
              <a:rect l="0" t="0" r="r" b="b"/>
              <a:pathLst>
                <a:path w="42" h="135">
                  <a:moveTo>
                    <a:pt x="0" y="4"/>
                  </a:moveTo>
                  <a:lnTo>
                    <a:pt x="0" y="0"/>
                  </a:lnTo>
                  <a:lnTo>
                    <a:pt x="12" y="7"/>
                  </a:lnTo>
                  <a:lnTo>
                    <a:pt x="19" y="15"/>
                  </a:lnTo>
                  <a:lnTo>
                    <a:pt x="30" y="26"/>
                  </a:lnTo>
                  <a:lnTo>
                    <a:pt x="38" y="41"/>
                  </a:lnTo>
                  <a:lnTo>
                    <a:pt x="42" y="52"/>
                  </a:lnTo>
                  <a:lnTo>
                    <a:pt x="42" y="67"/>
                  </a:lnTo>
                  <a:lnTo>
                    <a:pt x="42" y="82"/>
                  </a:lnTo>
                  <a:lnTo>
                    <a:pt x="38" y="97"/>
                  </a:lnTo>
                  <a:lnTo>
                    <a:pt x="30" y="109"/>
                  </a:lnTo>
                  <a:lnTo>
                    <a:pt x="23" y="120"/>
                  </a:lnTo>
                  <a:lnTo>
                    <a:pt x="12" y="131"/>
                  </a:lnTo>
                  <a:lnTo>
                    <a:pt x="0" y="135"/>
                  </a:lnTo>
                  <a:lnTo>
                    <a:pt x="0" y="131"/>
                  </a:lnTo>
                  <a:lnTo>
                    <a:pt x="12" y="127"/>
                  </a:lnTo>
                  <a:lnTo>
                    <a:pt x="15" y="120"/>
                  </a:lnTo>
                  <a:lnTo>
                    <a:pt x="23" y="109"/>
                  </a:lnTo>
                  <a:lnTo>
                    <a:pt x="27" y="97"/>
                  </a:lnTo>
                  <a:lnTo>
                    <a:pt x="27" y="86"/>
                  </a:lnTo>
                  <a:lnTo>
                    <a:pt x="30" y="71"/>
                  </a:lnTo>
                  <a:lnTo>
                    <a:pt x="27" y="56"/>
                  </a:lnTo>
                  <a:lnTo>
                    <a:pt x="27" y="41"/>
                  </a:lnTo>
                  <a:lnTo>
                    <a:pt x="23" y="34"/>
                  </a:lnTo>
                  <a:lnTo>
                    <a:pt x="23" y="26"/>
                  </a:lnTo>
                  <a:lnTo>
                    <a:pt x="19" y="22"/>
                  </a:lnTo>
                  <a:lnTo>
                    <a:pt x="15" y="15"/>
                  </a:lnTo>
                  <a:lnTo>
                    <a:pt x="8" y="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20" name="Freeform 116"/>
            <p:cNvSpPr>
              <a:spLocks/>
            </p:cNvSpPr>
            <p:nvPr/>
          </p:nvSpPr>
          <p:spPr bwMode="auto">
            <a:xfrm>
              <a:off x="4926" y="3121"/>
              <a:ext cx="109" cy="1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90" y="78"/>
                </a:cxn>
                <a:cxn ang="0">
                  <a:pos x="90" y="18"/>
                </a:cxn>
                <a:cxn ang="0">
                  <a:pos x="90" y="11"/>
                </a:cxn>
                <a:cxn ang="0">
                  <a:pos x="86" y="7"/>
                </a:cxn>
                <a:cxn ang="0">
                  <a:pos x="83" y="3"/>
                </a:cxn>
                <a:cxn ang="0">
                  <a:pos x="79" y="3"/>
                </a:cxn>
                <a:cxn ang="0">
                  <a:pos x="75" y="3"/>
                </a:cxn>
                <a:cxn ang="0">
                  <a:pos x="75" y="0"/>
                </a:cxn>
                <a:cxn ang="0">
                  <a:pos x="109" y="0"/>
                </a:cxn>
                <a:cxn ang="0">
                  <a:pos x="109" y="3"/>
                </a:cxn>
                <a:cxn ang="0">
                  <a:pos x="105" y="3"/>
                </a:cxn>
                <a:cxn ang="0">
                  <a:pos x="101" y="3"/>
                </a:cxn>
                <a:cxn ang="0">
                  <a:pos x="98" y="7"/>
                </a:cxn>
                <a:cxn ang="0">
                  <a:pos x="98" y="11"/>
                </a:cxn>
                <a:cxn ang="0">
                  <a:pos x="94" y="18"/>
                </a:cxn>
                <a:cxn ang="0">
                  <a:pos x="94" y="101"/>
                </a:cxn>
                <a:cxn ang="0">
                  <a:pos x="94" y="101"/>
                </a:cxn>
                <a:cxn ang="0">
                  <a:pos x="26" y="22"/>
                </a:cxn>
                <a:cxn ang="0">
                  <a:pos x="26" y="82"/>
                </a:cxn>
                <a:cxn ang="0">
                  <a:pos x="26" y="93"/>
                </a:cxn>
                <a:cxn ang="0">
                  <a:pos x="30" y="97"/>
                </a:cxn>
                <a:cxn ang="0">
                  <a:pos x="34" y="97"/>
                </a:cxn>
                <a:cxn ang="0">
                  <a:pos x="38" y="101"/>
                </a:cxn>
                <a:cxn ang="0">
                  <a:pos x="41" y="101"/>
                </a:cxn>
                <a:cxn ang="0">
                  <a:pos x="41" y="101"/>
                </a:cxn>
                <a:cxn ang="0">
                  <a:pos x="8" y="101"/>
                </a:cxn>
                <a:cxn ang="0">
                  <a:pos x="8" y="101"/>
                </a:cxn>
                <a:cxn ang="0">
                  <a:pos x="11" y="101"/>
                </a:cxn>
                <a:cxn ang="0">
                  <a:pos x="15" y="97"/>
                </a:cxn>
                <a:cxn ang="0">
                  <a:pos x="19" y="93"/>
                </a:cxn>
                <a:cxn ang="0">
                  <a:pos x="19" y="90"/>
                </a:cxn>
                <a:cxn ang="0">
                  <a:pos x="19" y="82"/>
                </a:cxn>
                <a:cxn ang="0">
                  <a:pos x="19" y="15"/>
                </a:cxn>
                <a:cxn ang="0">
                  <a:pos x="15" y="11"/>
                </a:cxn>
                <a:cxn ang="0">
                  <a:pos x="15" y="7"/>
                </a:cxn>
                <a:cxn ang="0">
                  <a:pos x="11" y="7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09" h="101">
                  <a:moveTo>
                    <a:pt x="0" y="0"/>
                  </a:moveTo>
                  <a:lnTo>
                    <a:pt x="26" y="0"/>
                  </a:lnTo>
                  <a:lnTo>
                    <a:pt x="90" y="78"/>
                  </a:lnTo>
                  <a:lnTo>
                    <a:pt x="90" y="18"/>
                  </a:lnTo>
                  <a:lnTo>
                    <a:pt x="90" y="11"/>
                  </a:lnTo>
                  <a:lnTo>
                    <a:pt x="86" y="7"/>
                  </a:lnTo>
                  <a:lnTo>
                    <a:pt x="83" y="3"/>
                  </a:lnTo>
                  <a:lnTo>
                    <a:pt x="79" y="3"/>
                  </a:lnTo>
                  <a:lnTo>
                    <a:pt x="75" y="3"/>
                  </a:lnTo>
                  <a:lnTo>
                    <a:pt x="75" y="0"/>
                  </a:lnTo>
                  <a:lnTo>
                    <a:pt x="109" y="0"/>
                  </a:lnTo>
                  <a:lnTo>
                    <a:pt x="109" y="3"/>
                  </a:lnTo>
                  <a:lnTo>
                    <a:pt x="105" y="3"/>
                  </a:lnTo>
                  <a:lnTo>
                    <a:pt x="101" y="3"/>
                  </a:lnTo>
                  <a:lnTo>
                    <a:pt x="98" y="7"/>
                  </a:lnTo>
                  <a:lnTo>
                    <a:pt x="98" y="11"/>
                  </a:lnTo>
                  <a:lnTo>
                    <a:pt x="94" y="18"/>
                  </a:lnTo>
                  <a:lnTo>
                    <a:pt x="94" y="101"/>
                  </a:lnTo>
                  <a:lnTo>
                    <a:pt x="94" y="101"/>
                  </a:lnTo>
                  <a:lnTo>
                    <a:pt x="26" y="22"/>
                  </a:lnTo>
                  <a:lnTo>
                    <a:pt x="26" y="82"/>
                  </a:lnTo>
                  <a:lnTo>
                    <a:pt x="26" y="93"/>
                  </a:lnTo>
                  <a:lnTo>
                    <a:pt x="30" y="97"/>
                  </a:lnTo>
                  <a:lnTo>
                    <a:pt x="34" y="97"/>
                  </a:lnTo>
                  <a:lnTo>
                    <a:pt x="38" y="101"/>
                  </a:lnTo>
                  <a:lnTo>
                    <a:pt x="41" y="101"/>
                  </a:lnTo>
                  <a:lnTo>
                    <a:pt x="41" y="101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11" y="101"/>
                  </a:lnTo>
                  <a:lnTo>
                    <a:pt x="15" y="97"/>
                  </a:lnTo>
                  <a:lnTo>
                    <a:pt x="19" y="93"/>
                  </a:lnTo>
                  <a:lnTo>
                    <a:pt x="19" y="90"/>
                  </a:lnTo>
                  <a:lnTo>
                    <a:pt x="19" y="82"/>
                  </a:lnTo>
                  <a:lnTo>
                    <a:pt x="19" y="15"/>
                  </a:lnTo>
                  <a:lnTo>
                    <a:pt x="15" y="11"/>
                  </a:lnTo>
                  <a:lnTo>
                    <a:pt x="15" y="7"/>
                  </a:lnTo>
                  <a:lnTo>
                    <a:pt x="11" y="7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21" name="Freeform 117"/>
            <p:cNvSpPr>
              <a:spLocks/>
            </p:cNvSpPr>
            <p:nvPr/>
          </p:nvSpPr>
          <p:spPr bwMode="auto">
            <a:xfrm>
              <a:off x="5035" y="3121"/>
              <a:ext cx="109" cy="1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90" y="78"/>
                </a:cxn>
                <a:cxn ang="0">
                  <a:pos x="90" y="18"/>
                </a:cxn>
                <a:cxn ang="0">
                  <a:pos x="86" y="11"/>
                </a:cxn>
                <a:cxn ang="0">
                  <a:pos x="86" y="7"/>
                </a:cxn>
                <a:cxn ang="0">
                  <a:pos x="82" y="3"/>
                </a:cxn>
                <a:cxn ang="0">
                  <a:pos x="79" y="3"/>
                </a:cxn>
                <a:cxn ang="0">
                  <a:pos x="75" y="3"/>
                </a:cxn>
                <a:cxn ang="0">
                  <a:pos x="75" y="0"/>
                </a:cxn>
                <a:cxn ang="0">
                  <a:pos x="109" y="0"/>
                </a:cxn>
                <a:cxn ang="0">
                  <a:pos x="109" y="3"/>
                </a:cxn>
                <a:cxn ang="0">
                  <a:pos x="105" y="3"/>
                </a:cxn>
                <a:cxn ang="0">
                  <a:pos x="101" y="3"/>
                </a:cxn>
                <a:cxn ang="0">
                  <a:pos x="97" y="7"/>
                </a:cxn>
                <a:cxn ang="0">
                  <a:pos x="94" y="11"/>
                </a:cxn>
                <a:cxn ang="0">
                  <a:pos x="94" y="18"/>
                </a:cxn>
                <a:cxn ang="0">
                  <a:pos x="94" y="101"/>
                </a:cxn>
                <a:cxn ang="0">
                  <a:pos x="90" y="101"/>
                </a:cxn>
                <a:cxn ang="0">
                  <a:pos x="26" y="22"/>
                </a:cxn>
                <a:cxn ang="0">
                  <a:pos x="26" y="82"/>
                </a:cxn>
                <a:cxn ang="0">
                  <a:pos x="26" y="93"/>
                </a:cxn>
                <a:cxn ang="0">
                  <a:pos x="26" y="97"/>
                </a:cxn>
                <a:cxn ang="0">
                  <a:pos x="30" y="97"/>
                </a:cxn>
                <a:cxn ang="0">
                  <a:pos x="37" y="101"/>
                </a:cxn>
                <a:cxn ang="0">
                  <a:pos x="41" y="101"/>
                </a:cxn>
                <a:cxn ang="0">
                  <a:pos x="41" y="101"/>
                </a:cxn>
                <a:cxn ang="0">
                  <a:pos x="4" y="101"/>
                </a:cxn>
                <a:cxn ang="0">
                  <a:pos x="4" y="101"/>
                </a:cxn>
                <a:cxn ang="0">
                  <a:pos x="7" y="101"/>
                </a:cxn>
                <a:cxn ang="0">
                  <a:pos x="15" y="97"/>
                </a:cxn>
                <a:cxn ang="0">
                  <a:pos x="19" y="93"/>
                </a:cxn>
                <a:cxn ang="0">
                  <a:pos x="19" y="90"/>
                </a:cxn>
                <a:cxn ang="0">
                  <a:pos x="19" y="82"/>
                </a:cxn>
                <a:cxn ang="0">
                  <a:pos x="19" y="15"/>
                </a:cxn>
                <a:cxn ang="0">
                  <a:pos x="15" y="11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7" y="3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09" h="101">
                  <a:moveTo>
                    <a:pt x="0" y="0"/>
                  </a:moveTo>
                  <a:lnTo>
                    <a:pt x="26" y="0"/>
                  </a:lnTo>
                  <a:lnTo>
                    <a:pt x="90" y="78"/>
                  </a:lnTo>
                  <a:lnTo>
                    <a:pt x="90" y="18"/>
                  </a:lnTo>
                  <a:lnTo>
                    <a:pt x="86" y="11"/>
                  </a:lnTo>
                  <a:lnTo>
                    <a:pt x="86" y="7"/>
                  </a:lnTo>
                  <a:lnTo>
                    <a:pt x="82" y="3"/>
                  </a:lnTo>
                  <a:lnTo>
                    <a:pt x="79" y="3"/>
                  </a:lnTo>
                  <a:lnTo>
                    <a:pt x="75" y="3"/>
                  </a:lnTo>
                  <a:lnTo>
                    <a:pt x="75" y="0"/>
                  </a:lnTo>
                  <a:lnTo>
                    <a:pt x="109" y="0"/>
                  </a:lnTo>
                  <a:lnTo>
                    <a:pt x="109" y="3"/>
                  </a:lnTo>
                  <a:lnTo>
                    <a:pt x="105" y="3"/>
                  </a:lnTo>
                  <a:lnTo>
                    <a:pt x="101" y="3"/>
                  </a:lnTo>
                  <a:lnTo>
                    <a:pt x="97" y="7"/>
                  </a:lnTo>
                  <a:lnTo>
                    <a:pt x="94" y="11"/>
                  </a:lnTo>
                  <a:lnTo>
                    <a:pt x="94" y="18"/>
                  </a:lnTo>
                  <a:lnTo>
                    <a:pt x="94" y="101"/>
                  </a:lnTo>
                  <a:lnTo>
                    <a:pt x="90" y="101"/>
                  </a:lnTo>
                  <a:lnTo>
                    <a:pt x="26" y="22"/>
                  </a:lnTo>
                  <a:lnTo>
                    <a:pt x="26" y="82"/>
                  </a:lnTo>
                  <a:lnTo>
                    <a:pt x="26" y="93"/>
                  </a:lnTo>
                  <a:lnTo>
                    <a:pt x="26" y="97"/>
                  </a:lnTo>
                  <a:lnTo>
                    <a:pt x="30" y="97"/>
                  </a:lnTo>
                  <a:lnTo>
                    <a:pt x="37" y="101"/>
                  </a:lnTo>
                  <a:lnTo>
                    <a:pt x="41" y="101"/>
                  </a:lnTo>
                  <a:lnTo>
                    <a:pt x="41" y="101"/>
                  </a:lnTo>
                  <a:lnTo>
                    <a:pt x="4" y="101"/>
                  </a:lnTo>
                  <a:lnTo>
                    <a:pt x="4" y="101"/>
                  </a:lnTo>
                  <a:lnTo>
                    <a:pt x="7" y="101"/>
                  </a:lnTo>
                  <a:lnTo>
                    <a:pt x="15" y="97"/>
                  </a:lnTo>
                  <a:lnTo>
                    <a:pt x="19" y="93"/>
                  </a:lnTo>
                  <a:lnTo>
                    <a:pt x="19" y="90"/>
                  </a:lnTo>
                  <a:lnTo>
                    <a:pt x="19" y="82"/>
                  </a:lnTo>
                  <a:lnTo>
                    <a:pt x="19" y="15"/>
                  </a:lnTo>
                  <a:lnTo>
                    <a:pt x="15" y="11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7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22" name="Freeform 118"/>
            <p:cNvSpPr>
              <a:spLocks/>
            </p:cNvSpPr>
            <p:nvPr/>
          </p:nvSpPr>
          <p:spPr bwMode="auto">
            <a:xfrm>
              <a:off x="5151" y="3117"/>
              <a:ext cx="41" cy="135"/>
            </a:xfrm>
            <a:custGeom>
              <a:avLst/>
              <a:gdLst/>
              <a:ahLst/>
              <a:cxnLst>
                <a:cxn ang="0">
                  <a:pos x="41" y="131"/>
                </a:cxn>
                <a:cxn ang="0">
                  <a:pos x="41" y="135"/>
                </a:cxn>
                <a:cxn ang="0">
                  <a:pos x="30" y="131"/>
                </a:cxn>
                <a:cxn ang="0">
                  <a:pos x="23" y="124"/>
                </a:cxn>
                <a:cxn ang="0">
                  <a:pos x="11" y="112"/>
                </a:cxn>
                <a:cxn ang="0">
                  <a:pos x="8" y="97"/>
                </a:cxn>
                <a:cxn ang="0">
                  <a:pos x="0" y="82"/>
                </a:cxn>
                <a:cxn ang="0">
                  <a:pos x="0" y="67"/>
                </a:cxn>
                <a:cxn ang="0">
                  <a:pos x="0" y="56"/>
                </a:cxn>
                <a:cxn ang="0">
                  <a:pos x="4" y="41"/>
                </a:cxn>
                <a:cxn ang="0">
                  <a:pos x="11" y="30"/>
                </a:cxn>
                <a:cxn ang="0">
                  <a:pos x="19" y="19"/>
                </a:cxn>
                <a:cxn ang="0">
                  <a:pos x="30" y="7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34" y="11"/>
                </a:cxn>
                <a:cxn ang="0">
                  <a:pos x="26" y="19"/>
                </a:cxn>
                <a:cxn ang="0">
                  <a:pos x="19" y="26"/>
                </a:cxn>
                <a:cxn ang="0">
                  <a:pos x="19" y="41"/>
                </a:cxn>
                <a:cxn ang="0">
                  <a:pos x="15" y="52"/>
                </a:cxn>
                <a:cxn ang="0">
                  <a:pos x="15" y="67"/>
                </a:cxn>
                <a:cxn ang="0">
                  <a:pos x="15" y="82"/>
                </a:cxn>
                <a:cxn ang="0">
                  <a:pos x="15" y="94"/>
                </a:cxn>
                <a:cxn ang="0">
                  <a:pos x="19" y="105"/>
                </a:cxn>
                <a:cxn ang="0">
                  <a:pos x="23" y="112"/>
                </a:cxn>
                <a:cxn ang="0">
                  <a:pos x="26" y="116"/>
                </a:cxn>
                <a:cxn ang="0">
                  <a:pos x="30" y="124"/>
                </a:cxn>
                <a:cxn ang="0">
                  <a:pos x="34" y="127"/>
                </a:cxn>
                <a:cxn ang="0">
                  <a:pos x="41" y="131"/>
                </a:cxn>
              </a:cxnLst>
              <a:rect l="0" t="0" r="r" b="b"/>
              <a:pathLst>
                <a:path w="41" h="135">
                  <a:moveTo>
                    <a:pt x="41" y="131"/>
                  </a:moveTo>
                  <a:lnTo>
                    <a:pt x="41" y="135"/>
                  </a:lnTo>
                  <a:lnTo>
                    <a:pt x="30" y="131"/>
                  </a:lnTo>
                  <a:lnTo>
                    <a:pt x="23" y="124"/>
                  </a:lnTo>
                  <a:lnTo>
                    <a:pt x="11" y="112"/>
                  </a:lnTo>
                  <a:lnTo>
                    <a:pt x="8" y="97"/>
                  </a:lnTo>
                  <a:lnTo>
                    <a:pt x="0" y="82"/>
                  </a:lnTo>
                  <a:lnTo>
                    <a:pt x="0" y="67"/>
                  </a:lnTo>
                  <a:lnTo>
                    <a:pt x="0" y="56"/>
                  </a:lnTo>
                  <a:lnTo>
                    <a:pt x="4" y="41"/>
                  </a:lnTo>
                  <a:lnTo>
                    <a:pt x="11" y="30"/>
                  </a:lnTo>
                  <a:lnTo>
                    <a:pt x="19" y="19"/>
                  </a:lnTo>
                  <a:lnTo>
                    <a:pt x="30" y="7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34" y="11"/>
                  </a:lnTo>
                  <a:lnTo>
                    <a:pt x="26" y="19"/>
                  </a:lnTo>
                  <a:lnTo>
                    <a:pt x="19" y="26"/>
                  </a:lnTo>
                  <a:lnTo>
                    <a:pt x="19" y="41"/>
                  </a:lnTo>
                  <a:lnTo>
                    <a:pt x="15" y="52"/>
                  </a:lnTo>
                  <a:lnTo>
                    <a:pt x="15" y="67"/>
                  </a:lnTo>
                  <a:lnTo>
                    <a:pt x="15" y="82"/>
                  </a:lnTo>
                  <a:lnTo>
                    <a:pt x="15" y="94"/>
                  </a:lnTo>
                  <a:lnTo>
                    <a:pt x="19" y="105"/>
                  </a:lnTo>
                  <a:lnTo>
                    <a:pt x="23" y="112"/>
                  </a:lnTo>
                  <a:lnTo>
                    <a:pt x="26" y="116"/>
                  </a:lnTo>
                  <a:lnTo>
                    <a:pt x="30" y="124"/>
                  </a:lnTo>
                  <a:lnTo>
                    <a:pt x="34" y="127"/>
                  </a:lnTo>
                  <a:lnTo>
                    <a:pt x="41" y="1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23" name="Freeform 119"/>
            <p:cNvSpPr>
              <a:spLocks noEditPoints="1"/>
            </p:cNvSpPr>
            <p:nvPr/>
          </p:nvSpPr>
          <p:spPr bwMode="auto">
            <a:xfrm>
              <a:off x="5196" y="3117"/>
              <a:ext cx="68" cy="105"/>
            </a:xfrm>
            <a:custGeom>
              <a:avLst/>
              <a:gdLst/>
              <a:ahLst/>
              <a:cxnLst>
                <a:cxn ang="0">
                  <a:pos x="23" y="49"/>
                </a:cxn>
                <a:cxn ang="0">
                  <a:pos x="30" y="41"/>
                </a:cxn>
                <a:cxn ang="0">
                  <a:pos x="38" y="37"/>
                </a:cxn>
                <a:cxn ang="0">
                  <a:pos x="45" y="37"/>
                </a:cxn>
                <a:cxn ang="0">
                  <a:pos x="53" y="37"/>
                </a:cxn>
                <a:cxn ang="0">
                  <a:pos x="60" y="45"/>
                </a:cxn>
                <a:cxn ang="0">
                  <a:pos x="68" y="56"/>
                </a:cxn>
                <a:cxn ang="0">
                  <a:pos x="68" y="67"/>
                </a:cxn>
                <a:cxn ang="0">
                  <a:pos x="68" y="79"/>
                </a:cxn>
                <a:cxn ang="0">
                  <a:pos x="64" y="90"/>
                </a:cxn>
                <a:cxn ang="0">
                  <a:pos x="56" y="97"/>
                </a:cxn>
                <a:cxn ang="0">
                  <a:pos x="45" y="105"/>
                </a:cxn>
                <a:cxn ang="0">
                  <a:pos x="34" y="105"/>
                </a:cxn>
                <a:cxn ang="0">
                  <a:pos x="30" y="105"/>
                </a:cxn>
                <a:cxn ang="0">
                  <a:pos x="23" y="105"/>
                </a:cxn>
                <a:cxn ang="0">
                  <a:pos x="15" y="101"/>
                </a:cxn>
                <a:cxn ang="0">
                  <a:pos x="11" y="97"/>
                </a:cxn>
                <a:cxn ang="0">
                  <a:pos x="11" y="30"/>
                </a:cxn>
                <a:cxn ang="0">
                  <a:pos x="11" y="19"/>
                </a:cxn>
                <a:cxn ang="0">
                  <a:pos x="8" y="15"/>
                </a:cxn>
                <a:cxn ang="0">
                  <a:pos x="8" y="11"/>
                </a:cxn>
                <a:cxn ang="0">
                  <a:pos x="8" y="11"/>
                </a:cxn>
                <a:cxn ang="0">
                  <a:pos x="8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19" y="0"/>
                </a:cxn>
                <a:cxn ang="0">
                  <a:pos x="23" y="0"/>
                </a:cxn>
                <a:cxn ang="0">
                  <a:pos x="23" y="49"/>
                </a:cxn>
                <a:cxn ang="0">
                  <a:pos x="23" y="56"/>
                </a:cxn>
                <a:cxn ang="0">
                  <a:pos x="23" y="94"/>
                </a:cxn>
                <a:cxn ang="0">
                  <a:pos x="26" y="97"/>
                </a:cxn>
                <a:cxn ang="0">
                  <a:pos x="30" y="101"/>
                </a:cxn>
                <a:cxn ang="0">
                  <a:pos x="34" y="101"/>
                </a:cxn>
                <a:cxn ang="0">
                  <a:pos x="38" y="101"/>
                </a:cxn>
                <a:cxn ang="0">
                  <a:pos x="45" y="101"/>
                </a:cxn>
                <a:cxn ang="0">
                  <a:pos x="53" y="94"/>
                </a:cxn>
                <a:cxn ang="0">
                  <a:pos x="56" y="86"/>
                </a:cxn>
                <a:cxn ang="0">
                  <a:pos x="56" y="75"/>
                </a:cxn>
                <a:cxn ang="0">
                  <a:pos x="56" y="64"/>
                </a:cxn>
                <a:cxn ang="0">
                  <a:pos x="53" y="52"/>
                </a:cxn>
                <a:cxn ang="0">
                  <a:pos x="45" y="49"/>
                </a:cxn>
                <a:cxn ang="0">
                  <a:pos x="38" y="49"/>
                </a:cxn>
                <a:cxn ang="0">
                  <a:pos x="34" y="49"/>
                </a:cxn>
                <a:cxn ang="0">
                  <a:pos x="30" y="49"/>
                </a:cxn>
                <a:cxn ang="0">
                  <a:pos x="26" y="52"/>
                </a:cxn>
                <a:cxn ang="0">
                  <a:pos x="23" y="56"/>
                </a:cxn>
              </a:cxnLst>
              <a:rect l="0" t="0" r="r" b="b"/>
              <a:pathLst>
                <a:path w="68" h="105">
                  <a:moveTo>
                    <a:pt x="23" y="49"/>
                  </a:moveTo>
                  <a:lnTo>
                    <a:pt x="30" y="41"/>
                  </a:lnTo>
                  <a:lnTo>
                    <a:pt x="38" y="37"/>
                  </a:lnTo>
                  <a:lnTo>
                    <a:pt x="45" y="37"/>
                  </a:lnTo>
                  <a:lnTo>
                    <a:pt x="53" y="37"/>
                  </a:lnTo>
                  <a:lnTo>
                    <a:pt x="60" y="45"/>
                  </a:lnTo>
                  <a:lnTo>
                    <a:pt x="68" y="56"/>
                  </a:lnTo>
                  <a:lnTo>
                    <a:pt x="68" y="67"/>
                  </a:lnTo>
                  <a:lnTo>
                    <a:pt x="68" y="79"/>
                  </a:lnTo>
                  <a:lnTo>
                    <a:pt x="64" y="90"/>
                  </a:lnTo>
                  <a:lnTo>
                    <a:pt x="56" y="97"/>
                  </a:lnTo>
                  <a:lnTo>
                    <a:pt x="45" y="105"/>
                  </a:lnTo>
                  <a:lnTo>
                    <a:pt x="34" y="105"/>
                  </a:lnTo>
                  <a:lnTo>
                    <a:pt x="30" y="105"/>
                  </a:lnTo>
                  <a:lnTo>
                    <a:pt x="23" y="105"/>
                  </a:lnTo>
                  <a:lnTo>
                    <a:pt x="15" y="101"/>
                  </a:lnTo>
                  <a:lnTo>
                    <a:pt x="11" y="97"/>
                  </a:lnTo>
                  <a:lnTo>
                    <a:pt x="11" y="30"/>
                  </a:lnTo>
                  <a:lnTo>
                    <a:pt x="11" y="19"/>
                  </a:lnTo>
                  <a:lnTo>
                    <a:pt x="8" y="15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7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3" y="49"/>
                  </a:lnTo>
                  <a:close/>
                  <a:moveTo>
                    <a:pt x="23" y="56"/>
                  </a:moveTo>
                  <a:lnTo>
                    <a:pt x="23" y="94"/>
                  </a:lnTo>
                  <a:lnTo>
                    <a:pt x="26" y="97"/>
                  </a:lnTo>
                  <a:lnTo>
                    <a:pt x="30" y="101"/>
                  </a:lnTo>
                  <a:lnTo>
                    <a:pt x="34" y="101"/>
                  </a:lnTo>
                  <a:lnTo>
                    <a:pt x="38" y="101"/>
                  </a:lnTo>
                  <a:lnTo>
                    <a:pt x="45" y="101"/>
                  </a:lnTo>
                  <a:lnTo>
                    <a:pt x="53" y="94"/>
                  </a:lnTo>
                  <a:lnTo>
                    <a:pt x="56" y="86"/>
                  </a:lnTo>
                  <a:lnTo>
                    <a:pt x="56" y="75"/>
                  </a:lnTo>
                  <a:lnTo>
                    <a:pt x="56" y="64"/>
                  </a:lnTo>
                  <a:lnTo>
                    <a:pt x="53" y="52"/>
                  </a:lnTo>
                  <a:lnTo>
                    <a:pt x="45" y="49"/>
                  </a:lnTo>
                  <a:lnTo>
                    <a:pt x="38" y="49"/>
                  </a:lnTo>
                  <a:lnTo>
                    <a:pt x="34" y="49"/>
                  </a:lnTo>
                  <a:lnTo>
                    <a:pt x="30" y="49"/>
                  </a:lnTo>
                  <a:lnTo>
                    <a:pt x="26" y="52"/>
                  </a:lnTo>
                  <a:lnTo>
                    <a:pt x="23" y="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24" name="Freeform 120"/>
            <p:cNvSpPr>
              <a:spLocks noEditPoints="1"/>
            </p:cNvSpPr>
            <p:nvPr/>
          </p:nvSpPr>
          <p:spPr bwMode="auto">
            <a:xfrm>
              <a:off x="5275" y="3117"/>
              <a:ext cx="34" cy="10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0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6" y="7"/>
                </a:cxn>
                <a:cxn ang="0">
                  <a:pos x="22" y="11"/>
                </a:cxn>
                <a:cxn ang="0">
                  <a:pos x="22" y="15"/>
                </a:cxn>
                <a:cxn ang="0">
                  <a:pos x="19" y="15"/>
                </a:cxn>
                <a:cxn ang="0">
                  <a:pos x="15" y="19"/>
                </a:cxn>
                <a:cxn ang="0">
                  <a:pos x="11" y="15"/>
                </a:cxn>
                <a:cxn ang="0">
                  <a:pos x="11" y="15"/>
                </a:cxn>
                <a:cxn ang="0">
                  <a:pos x="7" y="11"/>
                </a:cxn>
                <a:cxn ang="0">
                  <a:pos x="7" y="7"/>
                </a:cxn>
                <a:cxn ang="0">
                  <a:pos x="7" y="4"/>
                </a:cxn>
                <a:cxn ang="0">
                  <a:pos x="11" y="4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22" y="37"/>
                </a:cxn>
                <a:cxn ang="0">
                  <a:pos x="22" y="90"/>
                </a:cxn>
                <a:cxn ang="0">
                  <a:pos x="22" y="94"/>
                </a:cxn>
                <a:cxn ang="0">
                  <a:pos x="22" y="97"/>
                </a:cxn>
                <a:cxn ang="0">
                  <a:pos x="26" y="101"/>
                </a:cxn>
                <a:cxn ang="0">
                  <a:pos x="26" y="101"/>
                </a:cxn>
                <a:cxn ang="0">
                  <a:pos x="30" y="105"/>
                </a:cxn>
                <a:cxn ang="0">
                  <a:pos x="34" y="105"/>
                </a:cxn>
                <a:cxn ang="0">
                  <a:pos x="34" y="105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4" y="105"/>
                </a:cxn>
                <a:cxn ang="0">
                  <a:pos x="7" y="101"/>
                </a:cxn>
                <a:cxn ang="0">
                  <a:pos x="7" y="101"/>
                </a:cxn>
                <a:cxn ang="0">
                  <a:pos x="11" y="97"/>
                </a:cxn>
                <a:cxn ang="0">
                  <a:pos x="11" y="94"/>
                </a:cxn>
                <a:cxn ang="0">
                  <a:pos x="11" y="90"/>
                </a:cxn>
                <a:cxn ang="0">
                  <a:pos x="11" y="64"/>
                </a:cxn>
                <a:cxn ang="0">
                  <a:pos x="11" y="56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7" y="45"/>
                </a:cxn>
                <a:cxn ang="0">
                  <a:pos x="7" y="45"/>
                </a:cxn>
                <a:cxn ang="0">
                  <a:pos x="4" y="45"/>
                </a:cxn>
                <a:cxn ang="0">
                  <a:pos x="4" y="45"/>
                </a:cxn>
                <a:cxn ang="0">
                  <a:pos x="0" y="45"/>
                </a:cxn>
                <a:cxn ang="0">
                  <a:pos x="19" y="37"/>
                </a:cxn>
                <a:cxn ang="0">
                  <a:pos x="22" y="37"/>
                </a:cxn>
              </a:cxnLst>
              <a:rect l="0" t="0" r="r" b="b"/>
              <a:pathLst>
                <a:path w="34" h="105">
                  <a:moveTo>
                    <a:pt x="15" y="0"/>
                  </a:moveTo>
                  <a:lnTo>
                    <a:pt x="19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6" y="7"/>
                  </a:lnTo>
                  <a:lnTo>
                    <a:pt x="22" y="11"/>
                  </a:lnTo>
                  <a:lnTo>
                    <a:pt x="22" y="15"/>
                  </a:lnTo>
                  <a:lnTo>
                    <a:pt x="19" y="15"/>
                  </a:lnTo>
                  <a:lnTo>
                    <a:pt x="15" y="19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7" y="11"/>
                  </a:lnTo>
                  <a:lnTo>
                    <a:pt x="7" y="7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1" y="0"/>
                  </a:lnTo>
                  <a:lnTo>
                    <a:pt x="15" y="0"/>
                  </a:lnTo>
                  <a:close/>
                  <a:moveTo>
                    <a:pt x="22" y="37"/>
                  </a:moveTo>
                  <a:lnTo>
                    <a:pt x="22" y="90"/>
                  </a:lnTo>
                  <a:lnTo>
                    <a:pt x="22" y="94"/>
                  </a:lnTo>
                  <a:lnTo>
                    <a:pt x="22" y="97"/>
                  </a:lnTo>
                  <a:lnTo>
                    <a:pt x="26" y="101"/>
                  </a:lnTo>
                  <a:lnTo>
                    <a:pt x="26" y="101"/>
                  </a:lnTo>
                  <a:lnTo>
                    <a:pt x="30" y="105"/>
                  </a:lnTo>
                  <a:lnTo>
                    <a:pt x="34" y="105"/>
                  </a:lnTo>
                  <a:lnTo>
                    <a:pt x="34" y="105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4" y="105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11" y="97"/>
                  </a:lnTo>
                  <a:lnTo>
                    <a:pt x="11" y="94"/>
                  </a:lnTo>
                  <a:lnTo>
                    <a:pt x="11" y="90"/>
                  </a:lnTo>
                  <a:lnTo>
                    <a:pt x="11" y="64"/>
                  </a:lnTo>
                  <a:lnTo>
                    <a:pt x="11" y="56"/>
                  </a:lnTo>
                  <a:lnTo>
                    <a:pt x="11" y="49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0" y="45"/>
                  </a:lnTo>
                  <a:lnTo>
                    <a:pt x="19" y="37"/>
                  </a:lnTo>
                  <a:lnTo>
                    <a:pt x="22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25" name="Freeform 121"/>
            <p:cNvSpPr>
              <a:spLocks/>
            </p:cNvSpPr>
            <p:nvPr/>
          </p:nvSpPr>
          <p:spPr bwMode="auto">
            <a:xfrm>
              <a:off x="5312" y="3154"/>
              <a:ext cx="75" cy="68"/>
            </a:xfrm>
            <a:custGeom>
              <a:avLst/>
              <a:gdLst/>
              <a:ahLst/>
              <a:cxnLst>
                <a:cxn ang="0">
                  <a:pos x="23" y="15"/>
                </a:cxn>
                <a:cxn ang="0">
                  <a:pos x="30" y="4"/>
                </a:cxn>
                <a:cxn ang="0">
                  <a:pos x="38" y="0"/>
                </a:cxn>
                <a:cxn ang="0">
                  <a:pos x="45" y="0"/>
                </a:cxn>
                <a:cxn ang="0">
                  <a:pos x="53" y="0"/>
                </a:cxn>
                <a:cxn ang="0">
                  <a:pos x="57" y="0"/>
                </a:cxn>
                <a:cxn ang="0">
                  <a:pos x="60" y="4"/>
                </a:cxn>
                <a:cxn ang="0">
                  <a:pos x="64" y="12"/>
                </a:cxn>
                <a:cxn ang="0">
                  <a:pos x="64" y="15"/>
                </a:cxn>
                <a:cxn ang="0">
                  <a:pos x="64" y="23"/>
                </a:cxn>
                <a:cxn ang="0">
                  <a:pos x="64" y="53"/>
                </a:cxn>
                <a:cxn ang="0">
                  <a:pos x="64" y="57"/>
                </a:cxn>
                <a:cxn ang="0">
                  <a:pos x="64" y="60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72" y="68"/>
                </a:cxn>
                <a:cxn ang="0">
                  <a:pos x="75" y="68"/>
                </a:cxn>
                <a:cxn ang="0">
                  <a:pos x="75" y="68"/>
                </a:cxn>
                <a:cxn ang="0">
                  <a:pos x="42" y="68"/>
                </a:cxn>
                <a:cxn ang="0">
                  <a:pos x="42" y="68"/>
                </a:cxn>
                <a:cxn ang="0">
                  <a:pos x="42" y="68"/>
                </a:cxn>
                <a:cxn ang="0">
                  <a:pos x="45" y="64"/>
                </a:cxn>
                <a:cxn ang="0">
                  <a:pos x="49" y="64"/>
                </a:cxn>
                <a:cxn ang="0">
                  <a:pos x="49" y="64"/>
                </a:cxn>
                <a:cxn ang="0">
                  <a:pos x="53" y="60"/>
                </a:cxn>
                <a:cxn ang="0">
                  <a:pos x="53" y="57"/>
                </a:cxn>
                <a:cxn ang="0">
                  <a:pos x="53" y="53"/>
                </a:cxn>
                <a:cxn ang="0">
                  <a:pos x="53" y="27"/>
                </a:cxn>
                <a:cxn ang="0">
                  <a:pos x="53" y="19"/>
                </a:cxn>
                <a:cxn ang="0">
                  <a:pos x="49" y="12"/>
                </a:cxn>
                <a:cxn ang="0">
                  <a:pos x="45" y="8"/>
                </a:cxn>
                <a:cxn ang="0">
                  <a:pos x="42" y="8"/>
                </a:cxn>
                <a:cxn ang="0">
                  <a:pos x="34" y="12"/>
                </a:cxn>
                <a:cxn ang="0">
                  <a:pos x="23" y="19"/>
                </a:cxn>
                <a:cxn ang="0">
                  <a:pos x="23" y="53"/>
                </a:cxn>
                <a:cxn ang="0">
                  <a:pos x="23" y="57"/>
                </a:cxn>
                <a:cxn ang="0">
                  <a:pos x="23" y="60"/>
                </a:cxn>
                <a:cxn ang="0">
                  <a:pos x="27" y="64"/>
                </a:cxn>
                <a:cxn ang="0">
                  <a:pos x="27" y="64"/>
                </a:cxn>
                <a:cxn ang="0">
                  <a:pos x="30" y="68"/>
                </a:cxn>
                <a:cxn ang="0">
                  <a:pos x="34" y="68"/>
                </a:cxn>
                <a:cxn ang="0">
                  <a:pos x="34" y="68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4" y="68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2" y="60"/>
                </a:cxn>
                <a:cxn ang="0">
                  <a:pos x="12" y="53"/>
                </a:cxn>
                <a:cxn ang="0">
                  <a:pos x="12" y="27"/>
                </a:cxn>
                <a:cxn ang="0">
                  <a:pos x="12" y="15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19" y="0"/>
                </a:cxn>
                <a:cxn ang="0">
                  <a:pos x="23" y="0"/>
                </a:cxn>
                <a:cxn ang="0">
                  <a:pos x="23" y="15"/>
                </a:cxn>
              </a:cxnLst>
              <a:rect l="0" t="0" r="r" b="b"/>
              <a:pathLst>
                <a:path w="75" h="68">
                  <a:moveTo>
                    <a:pt x="23" y="15"/>
                  </a:moveTo>
                  <a:lnTo>
                    <a:pt x="30" y="4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57" y="0"/>
                  </a:lnTo>
                  <a:lnTo>
                    <a:pt x="60" y="4"/>
                  </a:lnTo>
                  <a:lnTo>
                    <a:pt x="64" y="12"/>
                  </a:lnTo>
                  <a:lnTo>
                    <a:pt x="64" y="15"/>
                  </a:lnTo>
                  <a:lnTo>
                    <a:pt x="64" y="23"/>
                  </a:lnTo>
                  <a:lnTo>
                    <a:pt x="64" y="53"/>
                  </a:lnTo>
                  <a:lnTo>
                    <a:pt x="64" y="57"/>
                  </a:lnTo>
                  <a:lnTo>
                    <a:pt x="64" y="60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72" y="68"/>
                  </a:lnTo>
                  <a:lnTo>
                    <a:pt x="75" y="68"/>
                  </a:lnTo>
                  <a:lnTo>
                    <a:pt x="75" y="68"/>
                  </a:lnTo>
                  <a:lnTo>
                    <a:pt x="42" y="68"/>
                  </a:lnTo>
                  <a:lnTo>
                    <a:pt x="42" y="68"/>
                  </a:lnTo>
                  <a:lnTo>
                    <a:pt x="42" y="68"/>
                  </a:lnTo>
                  <a:lnTo>
                    <a:pt x="45" y="64"/>
                  </a:lnTo>
                  <a:lnTo>
                    <a:pt x="49" y="64"/>
                  </a:lnTo>
                  <a:lnTo>
                    <a:pt x="49" y="64"/>
                  </a:lnTo>
                  <a:lnTo>
                    <a:pt x="53" y="60"/>
                  </a:lnTo>
                  <a:lnTo>
                    <a:pt x="53" y="57"/>
                  </a:lnTo>
                  <a:lnTo>
                    <a:pt x="53" y="53"/>
                  </a:lnTo>
                  <a:lnTo>
                    <a:pt x="53" y="27"/>
                  </a:lnTo>
                  <a:lnTo>
                    <a:pt x="53" y="19"/>
                  </a:lnTo>
                  <a:lnTo>
                    <a:pt x="49" y="12"/>
                  </a:lnTo>
                  <a:lnTo>
                    <a:pt x="45" y="8"/>
                  </a:lnTo>
                  <a:lnTo>
                    <a:pt x="42" y="8"/>
                  </a:lnTo>
                  <a:lnTo>
                    <a:pt x="34" y="12"/>
                  </a:lnTo>
                  <a:lnTo>
                    <a:pt x="23" y="19"/>
                  </a:lnTo>
                  <a:lnTo>
                    <a:pt x="23" y="53"/>
                  </a:lnTo>
                  <a:lnTo>
                    <a:pt x="23" y="57"/>
                  </a:lnTo>
                  <a:lnTo>
                    <a:pt x="23" y="60"/>
                  </a:lnTo>
                  <a:lnTo>
                    <a:pt x="27" y="64"/>
                  </a:lnTo>
                  <a:lnTo>
                    <a:pt x="27" y="64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4" y="68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2" y="60"/>
                  </a:lnTo>
                  <a:lnTo>
                    <a:pt x="12" y="53"/>
                  </a:lnTo>
                  <a:lnTo>
                    <a:pt x="12" y="27"/>
                  </a:lnTo>
                  <a:lnTo>
                    <a:pt x="12" y="15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8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3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26" name="Freeform 122"/>
            <p:cNvSpPr>
              <a:spLocks/>
            </p:cNvSpPr>
            <p:nvPr/>
          </p:nvSpPr>
          <p:spPr bwMode="auto">
            <a:xfrm>
              <a:off x="5391" y="3117"/>
              <a:ext cx="41" cy="13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19" y="15"/>
                </a:cxn>
                <a:cxn ang="0">
                  <a:pos x="26" y="26"/>
                </a:cxn>
                <a:cxn ang="0">
                  <a:pos x="34" y="41"/>
                </a:cxn>
                <a:cxn ang="0">
                  <a:pos x="38" y="52"/>
                </a:cxn>
                <a:cxn ang="0">
                  <a:pos x="41" y="67"/>
                </a:cxn>
                <a:cxn ang="0">
                  <a:pos x="38" y="82"/>
                </a:cxn>
                <a:cxn ang="0">
                  <a:pos x="34" y="97"/>
                </a:cxn>
                <a:cxn ang="0">
                  <a:pos x="30" y="109"/>
                </a:cxn>
                <a:cxn ang="0">
                  <a:pos x="19" y="120"/>
                </a:cxn>
                <a:cxn ang="0">
                  <a:pos x="11" y="131"/>
                </a:cxn>
                <a:cxn ang="0">
                  <a:pos x="0" y="135"/>
                </a:cxn>
                <a:cxn ang="0">
                  <a:pos x="0" y="131"/>
                </a:cxn>
                <a:cxn ang="0">
                  <a:pos x="8" y="127"/>
                </a:cxn>
                <a:cxn ang="0">
                  <a:pos x="15" y="120"/>
                </a:cxn>
                <a:cxn ang="0">
                  <a:pos x="19" y="109"/>
                </a:cxn>
                <a:cxn ang="0">
                  <a:pos x="23" y="97"/>
                </a:cxn>
                <a:cxn ang="0">
                  <a:pos x="26" y="86"/>
                </a:cxn>
                <a:cxn ang="0">
                  <a:pos x="26" y="71"/>
                </a:cxn>
                <a:cxn ang="0">
                  <a:pos x="26" y="56"/>
                </a:cxn>
                <a:cxn ang="0">
                  <a:pos x="23" y="41"/>
                </a:cxn>
                <a:cxn ang="0">
                  <a:pos x="23" y="34"/>
                </a:cxn>
                <a:cxn ang="0">
                  <a:pos x="19" y="26"/>
                </a:cxn>
                <a:cxn ang="0">
                  <a:pos x="15" y="22"/>
                </a:cxn>
                <a:cxn ang="0">
                  <a:pos x="11" y="15"/>
                </a:cxn>
                <a:cxn ang="0">
                  <a:pos x="8" y="11"/>
                </a:cxn>
                <a:cxn ang="0">
                  <a:pos x="0" y="4"/>
                </a:cxn>
              </a:cxnLst>
              <a:rect l="0" t="0" r="r" b="b"/>
              <a:pathLst>
                <a:path w="41" h="135">
                  <a:moveTo>
                    <a:pt x="0" y="4"/>
                  </a:moveTo>
                  <a:lnTo>
                    <a:pt x="0" y="0"/>
                  </a:lnTo>
                  <a:lnTo>
                    <a:pt x="8" y="7"/>
                  </a:lnTo>
                  <a:lnTo>
                    <a:pt x="19" y="15"/>
                  </a:lnTo>
                  <a:lnTo>
                    <a:pt x="26" y="26"/>
                  </a:lnTo>
                  <a:lnTo>
                    <a:pt x="34" y="41"/>
                  </a:lnTo>
                  <a:lnTo>
                    <a:pt x="38" y="52"/>
                  </a:lnTo>
                  <a:lnTo>
                    <a:pt x="41" y="67"/>
                  </a:lnTo>
                  <a:lnTo>
                    <a:pt x="38" y="82"/>
                  </a:lnTo>
                  <a:lnTo>
                    <a:pt x="34" y="97"/>
                  </a:lnTo>
                  <a:lnTo>
                    <a:pt x="30" y="109"/>
                  </a:lnTo>
                  <a:lnTo>
                    <a:pt x="19" y="120"/>
                  </a:lnTo>
                  <a:lnTo>
                    <a:pt x="11" y="131"/>
                  </a:lnTo>
                  <a:lnTo>
                    <a:pt x="0" y="135"/>
                  </a:lnTo>
                  <a:lnTo>
                    <a:pt x="0" y="131"/>
                  </a:lnTo>
                  <a:lnTo>
                    <a:pt x="8" y="127"/>
                  </a:lnTo>
                  <a:lnTo>
                    <a:pt x="15" y="120"/>
                  </a:lnTo>
                  <a:lnTo>
                    <a:pt x="19" y="109"/>
                  </a:lnTo>
                  <a:lnTo>
                    <a:pt x="23" y="97"/>
                  </a:lnTo>
                  <a:lnTo>
                    <a:pt x="26" y="86"/>
                  </a:lnTo>
                  <a:lnTo>
                    <a:pt x="26" y="71"/>
                  </a:lnTo>
                  <a:lnTo>
                    <a:pt x="26" y="56"/>
                  </a:lnTo>
                  <a:lnTo>
                    <a:pt x="23" y="41"/>
                  </a:lnTo>
                  <a:lnTo>
                    <a:pt x="23" y="34"/>
                  </a:lnTo>
                  <a:lnTo>
                    <a:pt x="19" y="26"/>
                  </a:lnTo>
                  <a:lnTo>
                    <a:pt x="15" y="22"/>
                  </a:lnTo>
                  <a:lnTo>
                    <a:pt x="11" y="15"/>
                  </a:lnTo>
                  <a:lnTo>
                    <a:pt x="8" y="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27" name="Freeform 123"/>
            <p:cNvSpPr>
              <a:spLocks/>
            </p:cNvSpPr>
            <p:nvPr/>
          </p:nvSpPr>
          <p:spPr bwMode="auto">
            <a:xfrm>
              <a:off x="769" y="3514"/>
              <a:ext cx="10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3" y="4"/>
                </a:cxn>
                <a:cxn ang="0">
                  <a:pos x="23" y="4"/>
                </a:cxn>
                <a:cxn ang="0">
                  <a:pos x="23" y="4"/>
                </a:cxn>
                <a:cxn ang="0">
                  <a:pos x="23" y="8"/>
                </a:cxn>
                <a:cxn ang="0">
                  <a:pos x="23" y="12"/>
                </a:cxn>
                <a:cxn ang="0">
                  <a:pos x="23" y="12"/>
                </a:cxn>
                <a:cxn ang="0">
                  <a:pos x="38" y="49"/>
                </a:cxn>
                <a:cxn ang="0">
                  <a:pos x="53" y="19"/>
                </a:cxn>
                <a:cxn ang="0">
                  <a:pos x="49" y="12"/>
                </a:cxn>
                <a:cxn ang="0">
                  <a:pos x="45" y="8"/>
                </a:cxn>
                <a:cxn ang="0">
                  <a:pos x="45" y="4"/>
                </a:cxn>
                <a:cxn ang="0">
                  <a:pos x="42" y="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4" y="4"/>
                </a:cxn>
                <a:cxn ang="0">
                  <a:pos x="64" y="4"/>
                </a:cxn>
                <a:cxn ang="0">
                  <a:pos x="60" y="8"/>
                </a:cxn>
                <a:cxn ang="0">
                  <a:pos x="60" y="8"/>
                </a:cxn>
                <a:cxn ang="0">
                  <a:pos x="60" y="12"/>
                </a:cxn>
                <a:cxn ang="0">
                  <a:pos x="60" y="12"/>
                </a:cxn>
                <a:cxn ang="0">
                  <a:pos x="79" y="49"/>
                </a:cxn>
                <a:cxn ang="0">
                  <a:pos x="94" y="12"/>
                </a:cxn>
                <a:cxn ang="0">
                  <a:pos x="94" y="8"/>
                </a:cxn>
                <a:cxn ang="0">
                  <a:pos x="94" y="8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90" y="4"/>
                </a:cxn>
                <a:cxn ang="0">
                  <a:pos x="87" y="0"/>
                </a:cxn>
                <a:cxn ang="0">
                  <a:pos x="87" y="0"/>
                </a:cxn>
                <a:cxn ang="0">
                  <a:pos x="105" y="0"/>
                </a:cxn>
                <a:cxn ang="0">
                  <a:pos x="105" y="0"/>
                </a:cxn>
                <a:cxn ang="0">
                  <a:pos x="102" y="4"/>
                </a:cxn>
                <a:cxn ang="0">
                  <a:pos x="98" y="12"/>
                </a:cxn>
                <a:cxn ang="0">
                  <a:pos x="75" y="68"/>
                </a:cxn>
                <a:cxn ang="0">
                  <a:pos x="75" y="68"/>
                </a:cxn>
                <a:cxn ang="0">
                  <a:pos x="57" y="27"/>
                </a:cxn>
                <a:cxn ang="0">
                  <a:pos x="34" y="68"/>
                </a:cxn>
                <a:cxn ang="0">
                  <a:pos x="30" y="68"/>
                </a:cxn>
                <a:cxn ang="0">
                  <a:pos x="8" y="12"/>
                </a:cxn>
                <a:cxn ang="0">
                  <a:pos x="8" y="8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" h="68">
                  <a:moveTo>
                    <a:pt x="0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38" y="49"/>
                  </a:lnTo>
                  <a:lnTo>
                    <a:pt x="53" y="19"/>
                  </a:lnTo>
                  <a:lnTo>
                    <a:pt x="49" y="12"/>
                  </a:lnTo>
                  <a:lnTo>
                    <a:pt x="45" y="8"/>
                  </a:lnTo>
                  <a:lnTo>
                    <a:pt x="45" y="4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79" y="49"/>
                  </a:lnTo>
                  <a:lnTo>
                    <a:pt x="94" y="12"/>
                  </a:lnTo>
                  <a:lnTo>
                    <a:pt x="94" y="8"/>
                  </a:lnTo>
                  <a:lnTo>
                    <a:pt x="94" y="8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0" y="4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2" y="4"/>
                  </a:lnTo>
                  <a:lnTo>
                    <a:pt x="98" y="12"/>
                  </a:lnTo>
                  <a:lnTo>
                    <a:pt x="75" y="68"/>
                  </a:lnTo>
                  <a:lnTo>
                    <a:pt x="75" y="68"/>
                  </a:lnTo>
                  <a:lnTo>
                    <a:pt x="57" y="27"/>
                  </a:lnTo>
                  <a:lnTo>
                    <a:pt x="34" y="68"/>
                  </a:lnTo>
                  <a:lnTo>
                    <a:pt x="30" y="68"/>
                  </a:lnTo>
                  <a:lnTo>
                    <a:pt x="8" y="12"/>
                  </a:lnTo>
                  <a:lnTo>
                    <a:pt x="8" y="8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28" name="Freeform 124"/>
            <p:cNvSpPr>
              <a:spLocks noEditPoints="1"/>
            </p:cNvSpPr>
            <p:nvPr/>
          </p:nvSpPr>
          <p:spPr bwMode="auto">
            <a:xfrm>
              <a:off x="878" y="3514"/>
              <a:ext cx="64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1" y="0"/>
                </a:cxn>
                <a:cxn ang="0">
                  <a:pos x="49" y="4"/>
                </a:cxn>
                <a:cxn ang="0">
                  <a:pos x="56" y="12"/>
                </a:cxn>
                <a:cxn ang="0">
                  <a:pos x="64" y="23"/>
                </a:cxn>
                <a:cxn ang="0">
                  <a:pos x="64" y="34"/>
                </a:cxn>
                <a:cxn ang="0">
                  <a:pos x="64" y="42"/>
                </a:cxn>
                <a:cxn ang="0">
                  <a:pos x="60" y="53"/>
                </a:cxn>
                <a:cxn ang="0">
                  <a:pos x="56" y="60"/>
                </a:cxn>
                <a:cxn ang="0">
                  <a:pos x="49" y="64"/>
                </a:cxn>
                <a:cxn ang="0">
                  <a:pos x="41" y="68"/>
                </a:cxn>
                <a:cxn ang="0">
                  <a:pos x="30" y="68"/>
                </a:cxn>
                <a:cxn ang="0">
                  <a:pos x="23" y="68"/>
                </a:cxn>
                <a:cxn ang="0">
                  <a:pos x="15" y="64"/>
                </a:cxn>
                <a:cxn ang="0">
                  <a:pos x="8" y="57"/>
                </a:cxn>
                <a:cxn ang="0">
                  <a:pos x="4" y="45"/>
                </a:cxn>
                <a:cxn ang="0">
                  <a:pos x="0" y="34"/>
                </a:cxn>
                <a:cxn ang="0">
                  <a:pos x="0" y="27"/>
                </a:cxn>
                <a:cxn ang="0">
                  <a:pos x="4" y="15"/>
                </a:cxn>
                <a:cxn ang="0">
                  <a:pos x="11" y="8"/>
                </a:cxn>
                <a:cxn ang="0">
                  <a:pos x="15" y="4"/>
                </a:cxn>
                <a:cxn ang="0">
                  <a:pos x="23" y="0"/>
                </a:cxn>
                <a:cxn ang="0">
                  <a:pos x="34" y="0"/>
                </a:cxn>
                <a:cxn ang="0">
                  <a:pos x="30" y="4"/>
                </a:cxn>
                <a:cxn ang="0">
                  <a:pos x="26" y="4"/>
                </a:cxn>
                <a:cxn ang="0">
                  <a:pos x="23" y="8"/>
                </a:cxn>
                <a:cxn ang="0">
                  <a:pos x="19" y="8"/>
                </a:cxn>
                <a:cxn ang="0">
                  <a:pos x="15" y="15"/>
                </a:cxn>
                <a:cxn ang="0">
                  <a:pos x="15" y="19"/>
                </a:cxn>
                <a:cxn ang="0">
                  <a:pos x="11" y="30"/>
                </a:cxn>
                <a:cxn ang="0">
                  <a:pos x="15" y="42"/>
                </a:cxn>
                <a:cxn ang="0">
                  <a:pos x="19" y="53"/>
                </a:cxn>
                <a:cxn ang="0">
                  <a:pos x="26" y="60"/>
                </a:cxn>
                <a:cxn ang="0">
                  <a:pos x="34" y="64"/>
                </a:cxn>
                <a:cxn ang="0">
                  <a:pos x="41" y="64"/>
                </a:cxn>
                <a:cxn ang="0">
                  <a:pos x="49" y="60"/>
                </a:cxn>
                <a:cxn ang="0">
                  <a:pos x="53" y="49"/>
                </a:cxn>
                <a:cxn ang="0">
                  <a:pos x="53" y="38"/>
                </a:cxn>
                <a:cxn ang="0">
                  <a:pos x="53" y="27"/>
                </a:cxn>
                <a:cxn ang="0">
                  <a:pos x="49" y="19"/>
                </a:cxn>
                <a:cxn ang="0">
                  <a:pos x="45" y="12"/>
                </a:cxn>
                <a:cxn ang="0">
                  <a:pos x="38" y="4"/>
                </a:cxn>
                <a:cxn ang="0">
                  <a:pos x="30" y="4"/>
                </a:cxn>
              </a:cxnLst>
              <a:rect l="0" t="0" r="r" b="b"/>
              <a:pathLst>
                <a:path w="64" h="68">
                  <a:moveTo>
                    <a:pt x="34" y="0"/>
                  </a:moveTo>
                  <a:lnTo>
                    <a:pt x="41" y="0"/>
                  </a:lnTo>
                  <a:lnTo>
                    <a:pt x="49" y="4"/>
                  </a:lnTo>
                  <a:lnTo>
                    <a:pt x="56" y="12"/>
                  </a:lnTo>
                  <a:lnTo>
                    <a:pt x="64" y="23"/>
                  </a:lnTo>
                  <a:lnTo>
                    <a:pt x="64" y="34"/>
                  </a:lnTo>
                  <a:lnTo>
                    <a:pt x="64" y="42"/>
                  </a:lnTo>
                  <a:lnTo>
                    <a:pt x="60" y="53"/>
                  </a:lnTo>
                  <a:lnTo>
                    <a:pt x="56" y="60"/>
                  </a:lnTo>
                  <a:lnTo>
                    <a:pt x="49" y="64"/>
                  </a:lnTo>
                  <a:lnTo>
                    <a:pt x="41" y="68"/>
                  </a:lnTo>
                  <a:lnTo>
                    <a:pt x="30" y="68"/>
                  </a:lnTo>
                  <a:lnTo>
                    <a:pt x="23" y="68"/>
                  </a:lnTo>
                  <a:lnTo>
                    <a:pt x="15" y="64"/>
                  </a:lnTo>
                  <a:lnTo>
                    <a:pt x="8" y="57"/>
                  </a:lnTo>
                  <a:lnTo>
                    <a:pt x="4" y="45"/>
                  </a:lnTo>
                  <a:lnTo>
                    <a:pt x="0" y="34"/>
                  </a:lnTo>
                  <a:lnTo>
                    <a:pt x="0" y="27"/>
                  </a:lnTo>
                  <a:lnTo>
                    <a:pt x="4" y="15"/>
                  </a:lnTo>
                  <a:lnTo>
                    <a:pt x="11" y="8"/>
                  </a:lnTo>
                  <a:lnTo>
                    <a:pt x="15" y="4"/>
                  </a:lnTo>
                  <a:lnTo>
                    <a:pt x="23" y="0"/>
                  </a:lnTo>
                  <a:lnTo>
                    <a:pt x="34" y="0"/>
                  </a:lnTo>
                  <a:close/>
                  <a:moveTo>
                    <a:pt x="30" y="4"/>
                  </a:moveTo>
                  <a:lnTo>
                    <a:pt x="26" y="4"/>
                  </a:lnTo>
                  <a:lnTo>
                    <a:pt x="23" y="8"/>
                  </a:lnTo>
                  <a:lnTo>
                    <a:pt x="19" y="8"/>
                  </a:lnTo>
                  <a:lnTo>
                    <a:pt x="15" y="15"/>
                  </a:lnTo>
                  <a:lnTo>
                    <a:pt x="15" y="19"/>
                  </a:lnTo>
                  <a:lnTo>
                    <a:pt x="11" y="30"/>
                  </a:lnTo>
                  <a:lnTo>
                    <a:pt x="15" y="42"/>
                  </a:lnTo>
                  <a:lnTo>
                    <a:pt x="19" y="53"/>
                  </a:lnTo>
                  <a:lnTo>
                    <a:pt x="26" y="60"/>
                  </a:lnTo>
                  <a:lnTo>
                    <a:pt x="34" y="64"/>
                  </a:lnTo>
                  <a:lnTo>
                    <a:pt x="41" y="64"/>
                  </a:lnTo>
                  <a:lnTo>
                    <a:pt x="49" y="60"/>
                  </a:lnTo>
                  <a:lnTo>
                    <a:pt x="53" y="49"/>
                  </a:lnTo>
                  <a:lnTo>
                    <a:pt x="53" y="38"/>
                  </a:lnTo>
                  <a:lnTo>
                    <a:pt x="53" y="27"/>
                  </a:lnTo>
                  <a:lnTo>
                    <a:pt x="49" y="19"/>
                  </a:lnTo>
                  <a:lnTo>
                    <a:pt x="45" y="12"/>
                  </a:lnTo>
                  <a:lnTo>
                    <a:pt x="38" y="4"/>
                  </a:lnTo>
                  <a:lnTo>
                    <a:pt x="3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29" name="Freeform 125"/>
            <p:cNvSpPr>
              <a:spLocks/>
            </p:cNvSpPr>
            <p:nvPr/>
          </p:nvSpPr>
          <p:spPr bwMode="auto">
            <a:xfrm>
              <a:off x="949" y="3514"/>
              <a:ext cx="49" cy="68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3" y="15"/>
                </a:cxn>
                <a:cxn ang="0">
                  <a:pos x="30" y="8"/>
                </a:cxn>
                <a:cxn ang="0">
                  <a:pos x="34" y="0"/>
                </a:cxn>
                <a:cxn ang="0">
                  <a:pos x="42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9" y="4"/>
                </a:cxn>
                <a:cxn ang="0">
                  <a:pos x="49" y="8"/>
                </a:cxn>
                <a:cxn ang="0">
                  <a:pos x="49" y="12"/>
                </a:cxn>
                <a:cxn ang="0">
                  <a:pos x="49" y="15"/>
                </a:cxn>
                <a:cxn ang="0">
                  <a:pos x="45" y="15"/>
                </a:cxn>
                <a:cxn ang="0">
                  <a:pos x="45" y="15"/>
                </a:cxn>
                <a:cxn ang="0">
                  <a:pos x="42" y="15"/>
                </a:cxn>
                <a:cxn ang="0">
                  <a:pos x="38" y="12"/>
                </a:cxn>
                <a:cxn ang="0">
                  <a:pos x="34" y="12"/>
                </a:cxn>
                <a:cxn ang="0">
                  <a:pos x="34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27" y="15"/>
                </a:cxn>
                <a:cxn ang="0">
                  <a:pos x="23" y="23"/>
                </a:cxn>
                <a:cxn ang="0">
                  <a:pos x="23" y="53"/>
                </a:cxn>
                <a:cxn ang="0">
                  <a:pos x="23" y="57"/>
                </a:cxn>
                <a:cxn ang="0">
                  <a:pos x="23" y="60"/>
                </a:cxn>
                <a:cxn ang="0">
                  <a:pos x="27" y="64"/>
                </a:cxn>
                <a:cxn ang="0">
                  <a:pos x="27" y="64"/>
                </a:cxn>
                <a:cxn ang="0">
                  <a:pos x="30" y="64"/>
                </a:cxn>
                <a:cxn ang="0">
                  <a:pos x="34" y="68"/>
                </a:cxn>
                <a:cxn ang="0">
                  <a:pos x="34" y="68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4" y="64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2" y="60"/>
                </a:cxn>
                <a:cxn ang="0">
                  <a:pos x="12" y="57"/>
                </a:cxn>
                <a:cxn ang="0">
                  <a:pos x="12" y="53"/>
                </a:cxn>
                <a:cxn ang="0">
                  <a:pos x="12" y="27"/>
                </a:cxn>
                <a:cxn ang="0">
                  <a:pos x="12" y="15"/>
                </a:cxn>
                <a:cxn ang="0">
                  <a:pos x="12" y="12"/>
                </a:cxn>
                <a:cxn ang="0">
                  <a:pos x="8" y="12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9" y="0"/>
                </a:cxn>
                <a:cxn ang="0">
                  <a:pos x="23" y="0"/>
                </a:cxn>
              </a:cxnLst>
              <a:rect l="0" t="0" r="r" b="b"/>
              <a:pathLst>
                <a:path w="49" h="68">
                  <a:moveTo>
                    <a:pt x="23" y="0"/>
                  </a:moveTo>
                  <a:lnTo>
                    <a:pt x="23" y="15"/>
                  </a:lnTo>
                  <a:lnTo>
                    <a:pt x="30" y="8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9" y="4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2" y="15"/>
                  </a:lnTo>
                  <a:lnTo>
                    <a:pt x="38" y="12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7" y="15"/>
                  </a:lnTo>
                  <a:lnTo>
                    <a:pt x="23" y="23"/>
                  </a:lnTo>
                  <a:lnTo>
                    <a:pt x="23" y="53"/>
                  </a:lnTo>
                  <a:lnTo>
                    <a:pt x="23" y="57"/>
                  </a:lnTo>
                  <a:lnTo>
                    <a:pt x="23" y="60"/>
                  </a:lnTo>
                  <a:lnTo>
                    <a:pt x="27" y="64"/>
                  </a:lnTo>
                  <a:lnTo>
                    <a:pt x="27" y="64"/>
                  </a:lnTo>
                  <a:lnTo>
                    <a:pt x="30" y="64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4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2" y="60"/>
                  </a:lnTo>
                  <a:lnTo>
                    <a:pt x="12" y="57"/>
                  </a:lnTo>
                  <a:lnTo>
                    <a:pt x="12" y="53"/>
                  </a:lnTo>
                  <a:lnTo>
                    <a:pt x="12" y="27"/>
                  </a:lnTo>
                  <a:lnTo>
                    <a:pt x="12" y="15"/>
                  </a:lnTo>
                  <a:lnTo>
                    <a:pt x="12" y="12"/>
                  </a:lnTo>
                  <a:lnTo>
                    <a:pt x="8" y="12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9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30" name="Freeform 126"/>
            <p:cNvSpPr>
              <a:spLocks/>
            </p:cNvSpPr>
            <p:nvPr/>
          </p:nvSpPr>
          <p:spPr bwMode="auto">
            <a:xfrm>
              <a:off x="1002" y="3477"/>
              <a:ext cx="71" cy="105"/>
            </a:xfrm>
            <a:custGeom>
              <a:avLst/>
              <a:gdLst/>
              <a:ahLst/>
              <a:cxnLst>
                <a:cxn ang="0">
                  <a:pos x="19" y="67"/>
                </a:cxn>
                <a:cxn ang="0">
                  <a:pos x="41" y="49"/>
                </a:cxn>
                <a:cxn ang="0">
                  <a:pos x="45" y="45"/>
                </a:cxn>
                <a:cxn ang="0">
                  <a:pos x="45" y="41"/>
                </a:cxn>
                <a:cxn ang="0">
                  <a:pos x="41" y="41"/>
                </a:cxn>
                <a:cxn ang="0">
                  <a:pos x="41" y="37"/>
                </a:cxn>
                <a:cxn ang="0">
                  <a:pos x="67" y="37"/>
                </a:cxn>
                <a:cxn ang="0">
                  <a:pos x="60" y="41"/>
                </a:cxn>
                <a:cxn ang="0">
                  <a:pos x="49" y="49"/>
                </a:cxn>
                <a:cxn ang="0">
                  <a:pos x="52" y="86"/>
                </a:cxn>
                <a:cxn ang="0">
                  <a:pos x="60" y="97"/>
                </a:cxn>
                <a:cxn ang="0">
                  <a:pos x="67" y="101"/>
                </a:cxn>
                <a:cxn ang="0">
                  <a:pos x="71" y="101"/>
                </a:cxn>
                <a:cxn ang="0">
                  <a:pos x="41" y="105"/>
                </a:cxn>
                <a:cxn ang="0">
                  <a:pos x="41" y="105"/>
                </a:cxn>
                <a:cxn ang="0">
                  <a:pos x="45" y="101"/>
                </a:cxn>
                <a:cxn ang="0">
                  <a:pos x="45" y="97"/>
                </a:cxn>
                <a:cxn ang="0">
                  <a:pos x="19" y="67"/>
                </a:cxn>
                <a:cxn ang="0">
                  <a:pos x="19" y="94"/>
                </a:cxn>
                <a:cxn ang="0">
                  <a:pos x="22" y="101"/>
                </a:cxn>
                <a:cxn ang="0">
                  <a:pos x="26" y="105"/>
                </a:cxn>
                <a:cxn ang="0">
                  <a:pos x="30" y="105"/>
                </a:cxn>
                <a:cxn ang="0">
                  <a:pos x="0" y="105"/>
                </a:cxn>
                <a:cxn ang="0">
                  <a:pos x="4" y="101"/>
                </a:cxn>
                <a:cxn ang="0">
                  <a:pos x="7" y="97"/>
                </a:cxn>
                <a:cxn ang="0">
                  <a:pos x="7" y="90"/>
                </a:cxn>
                <a:cxn ang="0">
                  <a:pos x="7" y="19"/>
                </a:cxn>
                <a:cxn ang="0">
                  <a:pos x="7" y="11"/>
                </a:cxn>
                <a:cxn ang="0">
                  <a:pos x="4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9" y="0"/>
                </a:cxn>
              </a:cxnLst>
              <a:rect l="0" t="0" r="r" b="b"/>
              <a:pathLst>
                <a:path w="71" h="105">
                  <a:moveTo>
                    <a:pt x="19" y="0"/>
                  </a:moveTo>
                  <a:lnTo>
                    <a:pt x="19" y="67"/>
                  </a:lnTo>
                  <a:lnTo>
                    <a:pt x="37" y="52"/>
                  </a:lnTo>
                  <a:lnTo>
                    <a:pt x="41" y="49"/>
                  </a:lnTo>
                  <a:lnTo>
                    <a:pt x="45" y="45"/>
                  </a:lnTo>
                  <a:lnTo>
                    <a:pt x="45" y="45"/>
                  </a:lnTo>
                  <a:lnTo>
                    <a:pt x="45" y="45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1" y="41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67" y="37"/>
                  </a:lnTo>
                  <a:lnTo>
                    <a:pt x="67" y="37"/>
                  </a:lnTo>
                  <a:lnTo>
                    <a:pt x="64" y="41"/>
                  </a:lnTo>
                  <a:lnTo>
                    <a:pt x="60" y="41"/>
                  </a:lnTo>
                  <a:lnTo>
                    <a:pt x="56" y="45"/>
                  </a:lnTo>
                  <a:lnTo>
                    <a:pt x="49" y="49"/>
                  </a:lnTo>
                  <a:lnTo>
                    <a:pt x="34" y="64"/>
                  </a:lnTo>
                  <a:lnTo>
                    <a:pt x="52" y="86"/>
                  </a:lnTo>
                  <a:lnTo>
                    <a:pt x="56" y="94"/>
                  </a:lnTo>
                  <a:lnTo>
                    <a:pt x="60" y="97"/>
                  </a:lnTo>
                  <a:lnTo>
                    <a:pt x="64" y="101"/>
                  </a:lnTo>
                  <a:lnTo>
                    <a:pt x="67" y="101"/>
                  </a:lnTo>
                  <a:lnTo>
                    <a:pt x="67" y="101"/>
                  </a:lnTo>
                  <a:lnTo>
                    <a:pt x="71" y="101"/>
                  </a:lnTo>
                  <a:lnTo>
                    <a:pt x="71" y="105"/>
                  </a:lnTo>
                  <a:lnTo>
                    <a:pt x="41" y="105"/>
                  </a:lnTo>
                  <a:lnTo>
                    <a:pt x="41" y="105"/>
                  </a:lnTo>
                  <a:lnTo>
                    <a:pt x="41" y="105"/>
                  </a:lnTo>
                  <a:lnTo>
                    <a:pt x="45" y="101"/>
                  </a:lnTo>
                  <a:lnTo>
                    <a:pt x="45" y="101"/>
                  </a:lnTo>
                  <a:lnTo>
                    <a:pt x="45" y="101"/>
                  </a:lnTo>
                  <a:lnTo>
                    <a:pt x="45" y="97"/>
                  </a:lnTo>
                  <a:lnTo>
                    <a:pt x="41" y="94"/>
                  </a:lnTo>
                  <a:lnTo>
                    <a:pt x="19" y="67"/>
                  </a:lnTo>
                  <a:lnTo>
                    <a:pt x="19" y="90"/>
                  </a:lnTo>
                  <a:lnTo>
                    <a:pt x="19" y="94"/>
                  </a:lnTo>
                  <a:lnTo>
                    <a:pt x="22" y="97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26" y="105"/>
                  </a:lnTo>
                  <a:lnTo>
                    <a:pt x="30" y="105"/>
                  </a:lnTo>
                  <a:lnTo>
                    <a:pt x="30" y="105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4" y="101"/>
                  </a:lnTo>
                  <a:lnTo>
                    <a:pt x="4" y="101"/>
                  </a:lnTo>
                  <a:lnTo>
                    <a:pt x="7" y="101"/>
                  </a:lnTo>
                  <a:lnTo>
                    <a:pt x="7" y="97"/>
                  </a:lnTo>
                  <a:lnTo>
                    <a:pt x="7" y="94"/>
                  </a:lnTo>
                  <a:lnTo>
                    <a:pt x="7" y="90"/>
                  </a:lnTo>
                  <a:lnTo>
                    <a:pt x="7" y="30"/>
                  </a:lnTo>
                  <a:lnTo>
                    <a:pt x="7" y="19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7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31" name="Freeform 127"/>
            <p:cNvSpPr>
              <a:spLocks noEditPoints="1"/>
            </p:cNvSpPr>
            <p:nvPr/>
          </p:nvSpPr>
          <p:spPr bwMode="auto">
            <a:xfrm>
              <a:off x="1077" y="3514"/>
              <a:ext cx="56" cy="68"/>
            </a:xfrm>
            <a:custGeom>
              <a:avLst/>
              <a:gdLst/>
              <a:ahLst/>
              <a:cxnLst>
                <a:cxn ang="0">
                  <a:pos x="11" y="27"/>
                </a:cxn>
                <a:cxn ang="0">
                  <a:pos x="11" y="38"/>
                </a:cxn>
                <a:cxn ang="0">
                  <a:pos x="19" y="49"/>
                </a:cxn>
                <a:cxn ang="0">
                  <a:pos x="26" y="57"/>
                </a:cxn>
                <a:cxn ang="0">
                  <a:pos x="34" y="57"/>
                </a:cxn>
                <a:cxn ang="0">
                  <a:pos x="41" y="57"/>
                </a:cxn>
                <a:cxn ang="0">
                  <a:pos x="45" y="53"/>
                </a:cxn>
                <a:cxn ang="0">
                  <a:pos x="52" y="49"/>
                </a:cxn>
                <a:cxn ang="0">
                  <a:pos x="56" y="42"/>
                </a:cxn>
                <a:cxn ang="0">
                  <a:pos x="56" y="42"/>
                </a:cxn>
                <a:cxn ang="0">
                  <a:pos x="52" y="53"/>
                </a:cxn>
                <a:cxn ang="0">
                  <a:pos x="49" y="60"/>
                </a:cxn>
                <a:cxn ang="0">
                  <a:pos x="37" y="68"/>
                </a:cxn>
                <a:cxn ang="0">
                  <a:pos x="30" y="68"/>
                </a:cxn>
                <a:cxn ang="0">
                  <a:pos x="19" y="68"/>
                </a:cxn>
                <a:cxn ang="0">
                  <a:pos x="7" y="60"/>
                </a:cxn>
                <a:cxn ang="0">
                  <a:pos x="4" y="49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4" y="15"/>
                </a:cxn>
                <a:cxn ang="0">
                  <a:pos x="7" y="8"/>
                </a:cxn>
                <a:cxn ang="0">
                  <a:pos x="19" y="0"/>
                </a:cxn>
                <a:cxn ang="0">
                  <a:pos x="30" y="0"/>
                </a:cxn>
                <a:cxn ang="0">
                  <a:pos x="41" y="0"/>
                </a:cxn>
                <a:cxn ang="0">
                  <a:pos x="49" y="8"/>
                </a:cxn>
                <a:cxn ang="0">
                  <a:pos x="52" y="15"/>
                </a:cxn>
                <a:cxn ang="0">
                  <a:pos x="56" y="27"/>
                </a:cxn>
                <a:cxn ang="0">
                  <a:pos x="11" y="27"/>
                </a:cxn>
                <a:cxn ang="0">
                  <a:pos x="11" y="19"/>
                </a:cxn>
                <a:cxn ang="0">
                  <a:pos x="41" y="19"/>
                </a:cxn>
                <a:cxn ang="0">
                  <a:pos x="41" y="15"/>
                </a:cxn>
                <a:cxn ang="0">
                  <a:pos x="37" y="12"/>
                </a:cxn>
                <a:cxn ang="0">
                  <a:pos x="37" y="8"/>
                </a:cxn>
                <a:cxn ang="0">
                  <a:pos x="34" y="8"/>
                </a:cxn>
                <a:cxn ang="0">
                  <a:pos x="30" y="4"/>
                </a:cxn>
                <a:cxn ang="0">
                  <a:pos x="26" y="4"/>
                </a:cxn>
                <a:cxn ang="0">
                  <a:pos x="22" y="4"/>
                </a:cxn>
                <a:cxn ang="0">
                  <a:pos x="15" y="8"/>
                </a:cxn>
                <a:cxn ang="0">
                  <a:pos x="11" y="15"/>
                </a:cxn>
                <a:cxn ang="0">
                  <a:pos x="11" y="19"/>
                </a:cxn>
              </a:cxnLst>
              <a:rect l="0" t="0" r="r" b="b"/>
              <a:pathLst>
                <a:path w="56" h="68">
                  <a:moveTo>
                    <a:pt x="11" y="27"/>
                  </a:moveTo>
                  <a:lnTo>
                    <a:pt x="11" y="38"/>
                  </a:lnTo>
                  <a:lnTo>
                    <a:pt x="19" y="49"/>
                  </a:lnTo>
                  <a:lnTo>
                    <a:pt x="26" y="57"/>
                  </a:lnTo>
                  <a:lnTo>
                    <a:pt x="34" y="57"/>
                  </a:lnTo>
                  <a:lnTo>
                    <a:pt x="41" y="57"/>
                  </a:lnTo>
                  <a:lnTo>
                    <a:pt x="45" y="53"/>
                  </a:lnTo>
                  <a:lnTo>
                    <a:pt x="52" y="49"/>
                  </a:lnTo>
                  <a:lnTo>
                    <a:pt x="56" y="42"/>
                  </a:lnTo>
                  <a:lnTo>
                    <a:pt x="56" y="42"/>
                  </a:lnTo>
                  <a:lnTo>
                    <a:pt x="52" y="53"/>
                  </a:lnTo>
                  <a:lnTo>
                    <a:pt x="49" y="60"/>
                  </a:lnTo>
                  <a:lnTo>
                    <a:pt x="37" y="68"/>
                  </a:lnTo>
                  <a:lnTo>
                    <a:pt x="30" y="68"/>
                  </a:lnTo>
                  <a:lnTo>
                    <a:pt x="19" y="68"/>
                  </a:lnTo>
                  <a:lnTo>
                    <a:pt x="7" y="60"/>
                  </a:lnTo>
                  <a:lnTo>
                    <a:pt x="4" y="49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4" y="15"/>
                  </a:lnTo>
                  <a:lnTo>
                    <a:pt x="7" y="8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0"/>
                  </a:lnTo>
                  <a:lnTo>
                    <a:pt x="49" y="8"/>
                  </a:lnTo>
                  <a:lnTo>
                    <a:pt x="52" y="15"/>
                  </a:lnTo>
                  <a:lnTo>
                    <a:pt x="56" y="27"/>
                  </a:lnTo>
                  <a:lnTo>
                    <a:pt x="11" y="27"/>
                  </a:lnTo>
                  <a:close/>
                  <a:moveTo>
                    <a:pt x="11" y="19"/>
                  </a:moveTo>
                  <a:lnTo>
                    <a:pt x="41" y="19"/>
                  </a:lnTo>
                  <a:lnTo>
                    <a:pt x="41" y="15"/>
                  </a:lnTo>
                  <a:lnTo>
                    <a:pt x="37" y="12"/>
                  </a:lnTo>
                  <a:lnTo>
                    <a:pt x="37" y="8"/>
                  </a:lnTo>
                  <a:lnTo>
                    <a:pt x="34" y="8"/>
                  </a:lnTo>
                  <a:lnTo>
                    <a:pt x="30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5" y="8"/>
                  </a:lnTo>
                  <a:lnTo>
                    <a:pt x="11" y="15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32" name="Freeform 128"/>
            <p:cNvSpPr>
              <a:spLocks/>
            </p:cNvSpPr>
            <p:nvPr/>
          </p:nvSpPr>
          <p:spPr bwMode="auto">
            <a:xfrm>
              <a:off x="1141" y="3514"/>
              <a:ext cx="49" cy="6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5"/>
                </a:cxn>
                <a:cxn ang="0">
                  <a:pos x="26" y="8"/>
                </a:cxn>
                <a:cxn ang="0">
                  <a:pos x="34" y="0"/>
                </a:cxn>
                <a:cxn ang="0">
                  <a:pos x="37" y="0"/>
                </a:cxn>
                <a:cxn ang="0">
                  <a:pos x="41" y="0"/>
                </a:cxn>
                <a:cxn ang="0">
                  <a:pos x="45" y="0"/>
                </a:cxn>
                <a:cxn ang="0">
                  <a:pos x="49" y="4"/>
                </a:cxn>
                <a:cxn ang="0">
                  <a:pos x="49" y="8"/>
                </a:cxn>
                <a:cxn ang="0">
                  <a:pos x="49" y="12"/>
                </a:cxn>
                <a:cxn ang="0">
                  <a:pos x="45" y="15"/>
                </a:cxn>
                <a:cxn ang="0">
                  <a:pos x="45" y="15"/>
                </a:cxn>
                <a:cxn ang="0">
                  <a:pos x="41" y="15"/>
                </a:cxn>
                <a:cxn ang="0">
                  <a:pos x="41" y="15"/>
                </a:cxn>
                <a:cxn ang="0">
                  <a:pos x="37" y="12"/>
                </a:cxn>
                <a:cxn ang="0">
                  <a:pos x="34" y="12"/>
                </a:cxn>
                <a:cxn ang="0">
                  <a:pos x="34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26" y="15"/>
                </a:cxn>
                <a:cxn ang="0">
                  <a:pos x="22" y="23"/>
                </a:cxn>
                <a:cxn ang="0">
                  <a:pos x="22" y="53"/>
                </a:cxn>
                <a:cxn ang="0">
                  <a:pos x="22" y="57"/>
                </a:cxn>
                <a:cxn ang="0">
                  <a:pos x="22" y="60"/>
                </a:cxn>
                <a:cxn ang="0">
                  <a:pos x="26" y="64"/>
                </a:cxn>
                <a:cxn ang="0">
                  <a:pos x="26" y="64"/>
                </a:cxn>
                <a:cxn ang="0">
                  <a:pos x="30" y="64"/>
                </a:cxn>
                <a:cxn ang="0">
                  <a:pos x="34" y="68"/>
                </a:cxn>
                <a:cxn ang="0">
                  <a:pos x="34" y="68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4" y="64"/>
                </a:cxn>
                <a:cxn ang="0">
                  <a:pos x="7" y="64"/>
                </a:cxn>
                <a:cxn ang="0">
                  <a:pos x="7" y="64"/>
                </a:cxn>
                <a:cxn ang="0">
                  <a:pos x="7" y="60"/>
                </a:cxn>
                <a:cxn ang="0">
                  <a:pos x="7" y="57"/>
                </a:cxn>
                <a:cxn ang="0">
                  <a:pos x="11" y="53"/>
                </a:cxn>
                <a:cxn ang="0">
                  <a:pos x="11" y="27"/>
                </a:cxn>
                <a:cxn ang="0">
                  <a:pos x="7" y="15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9" y="0"/>
                </a:cxn>
                <a:cxn ang="0">
                  <a:pos x="22" y="0"/>
                </a:cxn>
              </a:cxnLst>
              <a:rect l="0" t="0" r="r" b="b"/>
              <a:pathLst>
                <a:path w="49" h="68">
                  <a:moveTo>
                    <a:pt x="22" y="0"/>
                  </a:moveTo>
                  <a:lnTo>
                    <a:pt x="22" y="15"/>
                  </a:lnTo>
                  <a:lnTo>
                    <a:pt x="26" y="8"/>
                  </a:lnTo>
                  <a:lnTo>
                    <a:pt x="34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5" y="0"/>
                  </a:lnTo>
                  <a:lnTo>
                    <a:pt x="49" y="4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1" y="15"/>
                  </a:lnTo>
                  <a:lnTo>
                    <a:pt x="41" y="15"/>
                  </a:lnTo>
                  <a:lnTo>
                    <a:pt x="37" y="12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6" y="15"/>
                  </a:lnTo>
                  <a:lnTo>
                    <a:pt x="22" y="23"/>
                  </a:lnTo>
                  <a:lnTo>
                    <a:pt x="22" y="53"/>
                  </a:lnTo>
                  <a:lnTo>
                    <a:pt x="22" y="57"/>
                  </a:lnTo>
                  <a:lnTo>
                    <a:pt x="22" y="60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4" y="64"/>
                  </a:lnTo>
                  <a:lnTo>
                    <a:pt x="7" y="64"/>
                  </a:lnTo>
                  <a:lnTo>
                    <a:pt x="7" y="64"/>
                  </a:lnTo>
                  <a:lnTo>
                    <a:pt x="7" y="60"/>
                  </a:lnTo>
                  <a:lnTo>
                    <a:pt x="7" y="57"/>
                  </a:lnTo>
                  <a:lnTo>
                    <a:pt x="11" y="53"/>
                  </a:lnTo>
                  <a:lnTo>
                    <a:pt x="11" y="27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8"/>
                  </a:lnTo>
                  <a:lnTo>
                    <a:pt x="7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9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33" name="Freeform 129"/>
            <p:cNvSpPr>
              <a:spLocks/>
            </p:cNvSpPr>
            <p:nvPr/>
          </p:nvSpPr>
          <p:spPr bwMode="auto">
            <a:xfrm>
              <a:off x="1197" y="3514"/>
              <a:ext cx="45" cy="68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41" y="23"/>
                </a:cxn>
                <a:cxn ang="0">
                  <a:pos x="38" y="23"/>
                </a:cxn>
                <a:cxn ang="0">
                  <a:pos x="38" y="12"/>
                </a:cxn>
                <a:cxn ang="0">
                  <a:pos x="34" y="8"/>
                </a:cxn>
                <a:cxn ang="0">
                  <a:pos x="26" y="4"/>
                </a:cxn>
                <a:cxn ang="0">
                  <a:pos x="23" y="4"/>
                </a:cxn>
                <a:cxn ang="0">
                  <a:pos x="15" y="4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12"/>
                </a:cxn>
                <a:cxn ang="0">
                  <a:pos x="11" y="15"/>
                </a:cxn>
                <a:cxn ang="0">
                  <a:pos x="11" y="19"/>
                </a:cxn>
                <a:cxn ang="0">
                  <a:pos x="15" y="23"/>
                </a:cxn>
                <a:cxn ang="0">
                  <a:pos x="19" y="27"/>
                </a:cxn>
                <a:cxn ang="0">
                  <a:pos x="30" y="30"/>
                </a:cxn>
                <a:cxn ang="0">
                  <a:pos x="38" y="34"/>
                </a:cxn>
                <a:cxn ang="0">
                  <a:pos x="45" y="42"/>
                </a:cxn>
                <a:cxn ang="0">
                  <a:pos x="45" y="49"/>
                </a:cxn>
                <a:cxn ang="0">
                  <a:pos x="45" y="57"/>
                </a:cxn>
                <a:cxn ang="0">
                  <a:pos x="38" y="64"/>
                </a:cxn>
                <a:cxn ang="0">
                  <a:pos x="30" y="68"/>
                </a:cxn>
                <a:cxn ang="0">
                  <a:pos x="23" y="68"/>
                </a:cxn>
                <a:cxn ang="0">
                  <a:pos x="15" y="68"/>
                </a:cxn>
                <a:cxn ang="0">
                  <a:pos x="8" y="68"/>
                </a:cxn>
                <a:cxn ang="0">
                  <a:pos x="8" y="68"/>
                </a:cxn>
                <a:cxn ang="0">
                  <a:pos x="4" y="68"/>
                </a:cxn>
                <a:cxn ang="0">
                  <a:pos x="4" y="68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45"/>
                </a:cxn>
                <a:cxn ang="0">
                  <a:pos x="0" y="45"/>
                </a:cxn>
                <a:cxn ang="0">
                  <a:pos x="4" y="53"/>
                </a:cxn>
                <a:cxn ang="0">
                  <a:pos x="11" y="60"/>
                </a:cxn>
                <a:cxn ang="0">
                  <a:pos x="15" y="64"/>
                </a:cxn>
                <a:cxn ang="0">
                  <a:pos x="23" y="64"/>
                </a:cxn>
                <a:cxn ang="0">
                  <a:pos x="26" y="64"/>
                </a:cxn>
                <a:cxn ang="0">
                  <a:pos x="30" y="60"/>
                </a:cxn>
                <a:cxn ang="0">
                  <a:pos x="34" y="60"/>
                </a:cxn>
                <a:cxn ang="0">
                  <a:pos x="34" y="53"/>
                </a:cxn>
                <a:cxn ang="0">
                  <a:pos x="34" y="49"/>
                </a:cxn>
                <a:cxn ang="0">
                  <a:pos x="30" y="45"/>
                </a:cxn>
                <a:cxn ang="0">
                  <a:pos x="26" y="42"/>
                </a:cxn>
                <a:cxn ang="0">
                  <a:pos x="19" y="38"/>
                </a:cxn>
                <a:cxn ang="0">
                  <a:pos x="8" y="34"/>
                </a:cxn>
                <a:cxn ang="0">
                  <a:pos x="4" y="27"/>
                </a:cxn>
                <a:cxn ang="0">
                  <a:pos x="0" y="23"/>
                </a:cxn>
                <a:cxn ang="0">
                  <a:pos x="0" y="19"/>
                </a:cxn>
                <a:cxn ang="0">
                  <a:pos x="0" y="12"/>
                </a:cxn>
                <a:cxn ang="0">
                  <a:pos x="8" y="4"/>
                </a:cxn>
                <a:cxn ang="0">
                  <a:pos x="11" y="0"/>
                </a:cxn>
                <a:cxn ang="0">
                  <a:pos x="23" y="0"/>
                </a:cxn>
                <a:cxn ang="0">
                  <a:pos x="26" y="0"/>
                </a:cxn>
                <a:cxn ang="0">
                  <a:pos x="30" y="0"/>
                </a:cxn>
                <a:cxn ang="0">
                  <a:pos x="34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1" y="0"/>
                </a:cxn>
              </a:cxnLst>
              <a:rect l="0" t="0" r="r" b="b"/>
              <a:pathLst>
                <a:path w="45" h="68">
                  <a:moveTo>
                    <a:pt x="41" y="0"/>
                  </a:moveTo>
                  <a:lnTo>
                    <a:pt x="41" y="23"/>
                  </a:lnTo>
                  <a:lnTo>
                    <a:pt x="38" y="23"/>
                  </a:lnTo>
                  <a:lnTo>
                    <a:pt x="38" y="12"/>
                  </a:lnTo>
                  <a:lnTo>
                    <a:pt x="34" y="8"/>
                  </a:lnTo>
                  <a:lnTo>
                    <a:pt x="26" y="4"/>
                  </a:lnTo>
                  <a:lnTo>
                    <a:pt x="23" y="4"/>
                  </a:lnTo>
                  <a:lnTo>
                    <a:pt x="15" y="4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12"/>
                  </a:lnTo>
                  <a:lnTo>
                    <a:pt x="11" y="15"/>
                  </a:lnTo>
                  <a:lnTo>
                    <a:pt x="11" y="19"/>
                  </a:lnTo>
                  <a:lnTo>
                    <a:pt x="15" y="23"/>
                  </a:lnTo>
                  <a:lnTo>
                    <a:pt x="19" y="27"/>
                  </a:lnTo>
                  <a:lnTo>
                    <a:pt x="30" y="30"/>
                  </a:lnTo>
                  <a:lnTo>
                    <a:pt x="38" y="34"/>
                  </a:lnTo>
                  <a:lnTo>
                    <a:pt x="45" y="42"/>
                  </a:lnTo>
                  <a:lnTo>
                    <a:pt x="45" y="49"/>
                  </a:lnTo>
                  <a:lnTo>
                    <a:pt x="45" y="57"/>
                  </a:lnTo>
                  <a:lnTo>
                    <a:pt x="38" y="64"/>
                  </a:lnTo>
                  <a:lnTo>
                    <a:pt x="30" y="68"/>
                  </a:lnTo>
                  <a:lnTo>
                    <a:pt x="23" y="68"/>
                  </a:lnTo>
                  <a:lnTo>
                    <a:pt x="15" y="68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4" y="53"/>
                  </a:lnTo>
                  <a:lnTo>
                    <a:pt x="11" y="60"/>
                  </a:lnTo>
                  <a:lnTo>
                    <a:pt x="15" y="64"/>
                  </a:lnTo>
                  <a:lnTo>
                    <a:pt x="23" y="64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4" y="60"/>
                  </a:lnTo>
                  <a:lnTo>
                    <a:pt x="34" y="53"/>
                  </a:lnTo>
                  <a:lnTo>
                    <a:pt x="34" y="49"/>
                  </a:lnTo>
                  <a:lnTo>
                    <a:pt x="30" y="45"/>
                  </a:lnTo>
                  <a:lnTo>
                    <a:pt x="26" y="42"/>
                  </a:lnTo>
                  <a:lnTo>
                    <a:pt x="19" y="38"/>
                  </a:lnTo>
                  <a:lnTo>
                    <a:pt x="8" y="34"/>
                  </a:lnTo>
                  <a:lnTo>
                    <a:pt x="4" y="27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8" y="4"/>
                  </a:lnTo>
                  <a:lnTo>
                    <a:pt x="11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34" name="Freeform 130"/>
            <p:cNvSpPr>
              <a:spLocks noEditPoints="1"/>
            </p:cNvSpPr>
            <p:nvPr/>
          </p:nvSpPr>
          <p:spPr bwMode="auto">
            <a:xfrm>
              <a:off x="1745" y="3477"/>
              <a:ext cx="71" cy="105"/>
            </a:xfrm>
            <a:custGeom>
              <a:avLst/>
              <a:gdLst/>
              <a:ahLst/>
              <a:cxnLst>
                <a:cxn ang="0">
                  <a:pos x="49" y="94"/>
                </a:cxn>
                <a:cxn ang="0">
                  <a:pos x="45" y="101"/>
                </a:cxn>
                <a:cxn ang="0">
                  <a:pos x="37" y="105"/>
                </a:cxn>
                <a:cxn ang="0">
                  <a:pos x="34" y="105"/>
                </a:cxn>
                <a:cxn ang="0">
                  <a:pos x="30" y="105"/>
                </a:cxn>
                <a:cxn ang="0">
                  <a:pos x="18" y="105"/>
                </a:cxn>
                <a:cxn ang="0">
                  <a:pos x="11" y="97"/>
                </a:cxn>
                <a:cxn ang="0">
                  <a:pos x="3" y="86"/>
                </a:cxn>
                <a:cxn ang="0">
                  <a:pos x="0" y="75"/>
                </a:cxn>
                <a:cxn ang="0">
                  <a:pos x="3" y="60"/>
                </a:cxn>
                <a:cxn ang="0">
                  <a:pos x="11" y="49"/>
                </a:cxn>
                <a:cxn ang="0">
                  <a:pos x="18" y="41"/>
                </a:cxn>
                <a:cxn ang="0">
                  <a:pos x="26" y="37"/>
                </a:cxn>
                <a:cxn ang="0">
                  <a:pos x="34" y="37"/>
                </a:cxn>
                <a:cxn ang="0">
                  <a:pos x="41" y="37"/>
                </a:cxn>
                <a:cxn ang="0">
                  <a:pos x="49" y="41"/>
                </a:cxn>
                <a:cxn ang="0">
                  <a:pos x="49" y="30"/>
                </a:cxn>
                <a:cxn ang="0">
                  <a:pos x="49" y="19"/>
                </a:cxn>
                <a:cxn ang="0">
                  <a:pos x="49" y="15"/>
                </a:cxn>
                <a:cxn ang="0">
                  <a:pos x="49" y="11"/>
                </a:cxn>
                <a:cxn ang="0">
                  <a:pos x="45" y="11"/>
                </a:cxn>
                <a:cxn ang="0">
                  <a:pos x="45" y="7"/>
                </a:cxn>
                <a:cxn ang="0">
                  <a:pos x="45" y="7"/>
                </a:cxn>
                <a:cxn ang="0">
                  <a:pos x="41" y="7"/>
                </a:cxn>
                <a:cxn ang="0">
                  <a:pos x="41" y="11"/>
                </a:cxn>
                <a:cxn ang="0">
                  <a:pos x="37" y="7"/>
                </a:cxn>
                <a:cxn ang="0">
                  <a:pos x="56" y="0"/>
                </a:cxn>
                <a:cxn ang="0">
                  <a:pos x="60" y="0"/>
                </a:cxn>
                <a:cxn ang="0">
                  <a:pos x="60" y="79"/>
                </a:cxn>
                <a:cxn ang="0">
                  <a:pos x="60" y="90"/>
                </a:cxn>
                <a:cxn ang="0">
                  <a:pos x="60" y="94"/>
                </a:cxn>
                <a:cxn ang="0">
                  <a:pos x="64" y="97"/>
                </a:cxn>
                <a:cxn ang="0">
                  <a:pos x="64" y="97"/>
                </a:cxn>
                <a:cxn ang="0">
                  <a:pos x="64" y="97"/>
                </a:cxn>
                <a:cxn ang="0">
                  <a:pos x="64" y="97"/>
                </a:cxn>
                <a:cxn ang="0">
                  <a:pos x="67" y="97"/>
                </a:cxn>
                <a:cxn ang="0">
                  <a:pos x="71" y="97"/>
                </a:cxn>
                <a:cxn ang="0">
                  <a:pos x="71" y="97"/>
                </a:cxn>
                <a:cxn ang="0">
                  <a:pos x="52" y="105"/>
                </a:cxn>
                <a:cxn ang="0">
                  <a:pos x="49" y="105"/>
                </a:cxn>
                <a:cxn ang="0">
                  <a:pos x="49" y="94"/>
                </a:cxn>
                <a:cxn ang="0">
                  <a:pos x="49" y="90"/>
                </a:cxn>
                <a:cxn ang="0">
                  <a:pos x="49" y="60"/>
                </a:cxn>
                <a:cxn ang="0">
                  <a:pos x="49" y="52"/>
                </a:cxn>
                <a:cxn ang="0">
                  <a:pos x="45" y="49"/>
                </a:cxn>
                <a:cxn ang="0">
                  <a:pos x="45" y="45"/>
                </a:cxn>
                <a:cxn ang="0">
                  <a:pos x="41" y="41"/>
                </a:cxn>
                <a:cxn ang="0">
                  <a:pos x="37" y="41"/>
                </a:cxn>
                <a:cxn ang="0">
                  <a:pos x="34" y="41"/>
                </a:cxn>
                <a:cxn ang="0">
                  <a:pos x="26" y="41"/>
                </a:cxn>
                <a:cxn ang="0">
                  <a:pos x="22" y="45"/>
                </a:cxn>
                <a:cxn ang="0">
                  <a:pos x="15" y="56"/>
                </a:cxn>
                <a:cxn ang="0">
                  <a:pos x="15" y="67"/>
                </a:cxn>
                <a:cxn ang="0">
                  <a:pos x="15" y="79"/>
                </a:cxn>
                <a:cxn ang="0">
                  <a:pos x="22" y="90"/>
                </a:cxn>
                <a:cxn ang="0">
                  <a:pos x="26" y="94"/>
                </a:cxn>
                <a:cxn ang="0">
                  <a:pos x="34" y="97"/>
                </a:cxn>
                <a:cxn ang="0">
                  <a:pos x="41" y="94"/>
                </a:cxn>
                <a:cxn ang="0">
                  <a:pos x="49" y="90"/>
                </a:cxn>
              </a:cxnLst>
              <a:rect l="0" t="0" r="r" b="b"/>
              <a:pathLst>
                <a:path w="71" h="105">
                  <a:moveTo>
                    <a:pt x="49" y="94"/>
                  </a:moveTo>
                  <a:lnTo>
                    <a:pt x="45" y="101"/>
                  </a:lnTo>
                  <a:lnTo>
                    <a:pt x="37" y="105"/>
                  </a:lnTo>
                  <a:lnTo>
                    <a:pt x="34" y="105"/>
                  </a:lnTo>
                  <a:lnTo>
                    <a:pt x="30" y="105"/>
                  </a:lnTo>
                  <a:lnTo>
                    <a:pt x="18" y="105"/>
                  </a:lnTo>
                  <a:lnTo>
                    <a:pt x="11" y="97"/>
                  </a:lnTo>
                  <a:lnTo>
                    <a:pt x="3" y="86"/>
                  </a:lnTo>
                  <a:lnTo>
                    <a:pt x="0" y="75"/>
                  </a:lnTo>
                  <a:lnTo>
                    <a:pt x="3" y="60"/>
                  </a:lnTo>
                  <a:lnTo>
                    <a:pt x="11" y="49"/>
                  </a:lnTo>
                  <a:lnTo>
                    <a:pt x="18" y="41"/>
                  </a:lnTo>
                  <a:lnTo>
                    <a:pt x="26" y="37"/>
                  </a:lnTo>
                  <a:lnTo>
                    <a:pt x="34" y="37"/>
                  </a:lnTo>
                  <a:lnTo>
                    <a:pt x="41" y="37"/>
                  </a:lnTo>
                  <a:lnTo>
                    <a:pt x="49" y="41"/>
                  </a:lnTo>
                  <a:lnTo>
                    <a:pt x="49" y="30"/>
                  </a:lnTo>
                  <a:lnTo>
                    <a:pt x="49" y="19"/>
                  </a:lnTo>
                  <a:lnTo>
                    <a:pt x="49" y="15"/>
                  </a:lnTo>
                  <a:lnTo>
                    <a:pt x="49" y="11"/>
                  </a:lnTo>
                  <a:lnTo>
                    <a:pt x="45" y="11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1" y="7"/>
                  </a:lnTo>
                  <a:lnTo>
                    <a:pt x="41" y="11"/>
                  </a:lnTo>
                  <a:lnTo>
                    <a:pt x="37" y="7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0" y="79"/>
                  </a:lnTo>
                  <a:lnTo>
                    <a:pt x="60" y="90"/>
                  </a:lnTo>
                  <a:lnTo>
                    <a:pt x="60" y="94"/>
                  </a:lnTo>
                  <a:lnTo>
                    <a:pt x="64" y="97"/>
                  </a:lnTo>
                  <a:lnTo>
                    <a:pt x="64" y="97"/>
                  </a:lnTo>
                  <a:lnTo>
                    <a:pt x="64" y="97"/>
                  </a:lnTo>
                  <a:lnTo>
                    <a:pt x="64" y="97"/>
                  </a:lnTo>
                  <a:lnTo>
                    <a:pt x="67" y="97"/>
                  </a:lnTo>
                  <a:lnTo>
                    <a:pt x="71" y="97"/>
                  </a:lnTo>
                  <a:lnTo>
                    <a:pt x="71" y="97"/>
                  </a:lnTo>
                  <a:lnTo>
                    <a:pt x="52" y="105"/>
                  </a:lnTo>
                  <a:lnTo>
                    <a:pt x="49" y="105"/>
                  </a:lnTo>
                  <a:lnTo>
                    <a:pt x="49" y="94"/>
                  </a:lnTo>
                  <a:close/>
                  <a:moveTo>
                    <a:pt x="49" y="90"/>
                  </a:moveTo>
                  <a:lnTo>
                    <a:pt x="49" y="60"/>
                  </a:lnTo>
                  <a:lnTo>
                    <a:pt x="49" y="52"/>
                  </a:lnTo>
                  <a:lnTo>
                    <a:pt x="45" y="49"/>
                  </a:lnTo>
                  <a:lnTo>
                    <a:pt x="45" y="45"/>
                  </a:lnTo>
                  <a:lnTo>
                    <a:pt x="41" y="41"/>
                  </a:lnTo>
                  <a:lnTo>
                    <a:pt x="37" y="41"/>
                  </a:lnTo>
                  <a:lnTo>
                    <a:pt x="34" y="41"/>
                  </a:lnTo>
                  <a:lnTo>
                    <a:pt x="26" y="41"/>
                  </a:lnTo>
                  <a:lnTo>
                    <a:pt x="22" y="45"/>
                  </a:lnTo>
                  <a:lnTo>
                    <a:pt x="15" y="56"/>
                  </a:lnTo>
                  <a:lnTo>
                    <a:pt x="15" y="67"/>
                  </a:lnTo>
                  <a:lnTo>
                    <a:pt x="15" y="79"/>
                  </a:lnTo>
                  <a:lnTo>
                    <a:pt x="22" y="90"/>
                  </a:lnTo>
                  <a:lnTo>
                    <a:pt x="26" y="94"/>
                  </a:lnTo>
                  <a:lnTo>
                    <a:pt x="34" y="97"/>
                  </a:lnTo>
                  <a:lnTo>
                    <a:pt x="41" y="94"/>
                  </a:lnTo>
                  <a:lnTo>
                    <a:pt x="49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35" name="Freeform 131"/>
            <p:cNvSpPr>
              <a:spLocks/>
            </p:cNvSpPr>
            <p:nvPr/>
          </p:nvSpPr>
          <p:spPr bwMode="auto">
            <a:xfrm>
              <a:off x="1820" y="3514"/>
              <a:ext cx="71" cy="6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42"/>
                </a:cxn>
                <a:cxn ang="0">
                  <a:pos x="60" y="53"/>
                </a:cxn>
                <a:cxn ang="0">
                  <a:pos x="60" y="57"/>
                </a:cxn>
                <a:cxn ang="0">
                  <a:pos x="64" y="60"/>
                </a:cxn>
                <a:cxn ang="0">
                  <a:pos x="64" y="60"/>
                </a:cxn>
                <a:cxn ang="0">
                  <a:pos x="64" y="60"/>
                </a:cxn>
                <a:cxn ang="0">
                  <a:pos x="64" y="60"/>
                </a:cxn>
                <a:cxn ang="0">
                  <a:pos x="67" y="60"/>
                </a:cxn>
                <a:cxn ang="0">
                  <a:pos x="71" y="60"/>
                </a:cxn>
                <a:cxn ang="0">
                  <a:pos x="71" y="60"/>
                </a:cxn>
                <a:cxn ang="0">
                  <a:pos x="52" y="68"/>
                </a:cxn>
                <a:cxn ang="0">
                  <a:pos x="49" y="68"/>
                </a:cxn>
                <a:cxn ang="0">
                  <a:pos x="49" y="57"/>
                </a:cxn>
                <a:cxn ang="0">
                  <a:pos x="41" y="64"/>
                </a:cxn>
                <a:cxn ang="0">
                  <a:pos x="34" y="68"/>
                </a:cxn>
                <a:cxn ang="0">
                  <a:pos x="30" y="68"/>
                </a:cxn>
                <a:cxn ang="0">
                  <a:pos x="26" y="68"/>
                </a:cxn>
                <a:cxn ang="0">
                  <a:pos x="19" y="68"/>
                </a:cxn>
                <a:cxn ang="0">
                  <a:pos x="15" y="68"/>
                </a:cxn>
                <a:cxn ang="0">
                  <a:pos x="11" y="64"/>
                </a:cxn>
                <a:cxn ang="0">
                  <a:pos x="11" y="57"/>
                </a:cxn>
                <a:cxn ang="0">
                  <a:pos x="7" y="53"/>
                </a:cxn>
                <a:cxn ang="0">
                  <a:pos x="7" y="42"/>
                </a:cxn>
                <a:cxn ang="0">
                  <a:pos x="7" y="12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9" y="0"/>
                </a:cxn>
                <a:cxn ang="0">
                  <a:pos x="19" y="45"/>
                </a:cxn>
                <a:cxn ang="0">
                  <a:pos x="22" y="53"/>
                </a:cxn>
                <a:cxn ang="0">
                  <a:pos x="22" y="57"/>
                </a:cxn>
                <a:cxn ang="0">
                  <a:pos x="26" y="60"/>
                </a:cxn>
                <a:cxn ang="0">
                  <a:pos x="30" y="60"/>
                </a:cxn>
                <a:cxn ang="0">
                  <a:pos x="34" y="60"/>
                </a:cxn>
                <a:cxn ang="0">
                  <a:pos x="37" y="57"/>
                </a:cxn>
                <a:cxn ang="0">
                  <a:pos x="45" y="57"/>
                </a:cxn>
                <a:cxn ang="0">
                  <a:pos x="49" y="49"/>
                </a:cxn>
                <a:cxn ang="0">
                  <a:pos x="49" y="12"/>
                </a:cxn>
                <a:cxn ang="0">
                  <a:pos x="49" y="8"/>
                </a:cxn>
                <a:cxn ang="0">
                  <a:pos x="49" y="4"/>
                </a:cxn>
                <a:cxn ang="0">
                  <a:pos x="45" y="4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60" y="0"/>
                </a:cxn>
              </a:cxnLst>
              <a:rect l="0" t="0" r="r" b="b"/>
              <a:pathLst>
                <a:path w="71" h="68">
                  <a:moveTo>
                    <a:pt x="60" y="0"/>
                  </a:moveTo>
                  <a:lnTo>
                    <a:pt x="60" y="42"/>
                  </a:lnTo>
                  <a:lnTo>
                    <a:pt x="60" y="53"/>
                  </a:lnTo>
                  <a:lnTo>
                    <a:pt x="60" y="57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1" y="60"/>
                  </a:lnTo>
                  <a:lnTo>
                    <a:pt x="52" y="68"/>
                  </a:lnTo>
                  <a:lnTo>
                    <a:pt x="49" y="68"/>
                  </a:lnTo>
                  <a:lnTo>
                    <a:pt x="49" y="57"/>
                  </a:lnTo>
                  <a:lnTo>
                    <a:pt x="41" y="64"/>
                  </a:lnTo>
                  <a:lnTo>
                    <a:pt x="34" y="68"/>
                  </a:lnTo>
                  <a:lnTo>
                    <a:pt x="30" y="68"/>
                  </a:lnTo>
                  <a:lnTo>
                    <a:pt x="26" y="68"/>
                  </a:lnTo>
                  <a:lnTo>
                    <a:pt x="19" y="68"/>
                  </a:lnTo>
                  <a:lnTo>
                    <a:pt x="15" y="68"/>
                  </a:lnTo>
                  <a:lnTo>
                    <a:pt x="11" y="64"/>
                  </a:lnTo>
                  <a:lnTo>
                    <a:pt x="11" y="57"/>
                  </a:lnTo>
                  <a:lnTo>
                    <a:pt x="7" y="53"/>
                  </a:lnTo>
                  <a:lnTo>
                    <a:pt x="7" y="42"/>
                  </a:lnTo>
                  <a:lnTo>
                    <a:pt x="7" y="12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45"/>
                  </a:lnTo>
                  <a:lnTo>
                    <a:pt x="22" y="53"/>
                  </a:lnTo>
                  <a:lnTo>
                    <a:pt x="22" y="57"/>
                  </a:lnTo>
                  <a:lnTo>
                    <a:pt x="26" y="60"/>
                  </a:lnTo>
                  <a:lnTo>
                    <a:pt x="30" y="60"/>
                  </a:lnTo>
                  <a:lnTo>
                    <a:pt x="34" y="60"/>
                  </a:lnTo>
                  <a:lnTo>
                    <a:pt x="37" y="57"/>
                  </a:lnTo>
                  <a:lnTo>
                    <a:pt x="45" y="57"/>
                  </a:lnTo>
                  <a:lnTo>
                    <a:pt x="49" y="49"/>
                  </a:lnTo>
                  <a:lnTo>
                    <a:pt x="49" y="12"/>
                  </a:lnTo>
                  <a:lnTo>
                    <a:pt x="49" y="8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36" name="Freeform 132"/>
            <p:cNvSpPr>
              <a:spLocks/>
            </p:cNvSpPr>
            <p:nvPr/>
          </p:nvSpPr>
          <p:spPr bwMode="auto">
            <a:xfrm>
              <a:off x="1895" y="3514"/>
              <a:ext cx="112" cy="68"/>
            </a:xfrm>
            <a:custGeom>
              <a:avLst/>
              <a:gdLst/>
              <a:ahLst/>
              <a:cxnLst>
                <a:cxn ang="0">
                  <a:pos x="26" y="8"/>
                </a:cxn>
                <a:cxn ang="0">
                  <a:pos x="34" y="4"/>
                </a:cxn>
                <a:cxn ang="0">
                  <a:pos x="41" y="0"/>
                </a:cxn>
                <a:cxn ang="0">
                  <a:pos x="49" y="0"/>
                </a:cxn>
                <a:cxn ang="0">
                  <a:pos x="60" y="8"/>
                </a:cxn>
                <a:cxn ang="0">
                  <a:pos x="67" y="8"/>
                </a:cxn>
                <a:cxn ang="0">
                  <a:pos x="79" y="0"/>
                </a:cxn>
                <a:cxn ang="0">
                  <a:pos x="90" y="0"/>
                </a:cxn>
                <a:cxn ang="0">
                  <a:pos x="97" y="4"/>
                </a:cxn>
                <a:cxn ang="0">
                  <a:pos x="101" y="15"/>
                </a:cxn>
                <a:cxn ang="0">
                  <a:pos x="101" y="53"/>
                </a:cxn>
                <a:cxn ang="0">
                  <a:pos x="101" y="60"/>
                </a:cxn>
                <a:cxn ang="0">
                  <a:pos x="105" y="64"/>
                </a:cxn>
                <a:cxn ang="0">
                  <a:pos x="112" y="68"/>
                </a:cxn>
                <a:cxn ang="0">
                  <a:pos x="79" y="68"/>
                </a:cxn>
                <a:cxn ang="0">
                  <a:pos x="82" y="68"/>
                </a:cxn>
                <a:cxn ang="0">
                  <a:pos x="86" y="64"/>
                </a:cxn>
                <a:cxn ang="0">
                  <a:pos x="90" y="60"/>
                </a:cxn>
                <a:cxn ang="0">
                  <a:pos x="90" y="53"/>
                </a:cxn>
                <a:cxn ang="0">
                  <a:pos x="90" y="19"/>
                </a:cxn>
                <a:cxn ang="0">
                  <a:pos x="82" y="8"/>
                </a:cxn>
                <a:cxn ang="0">
                  <a:pos x="75" y="8"/>
                </a:cxn>
                <a:cxn ang="0">
                  <a:pos x="67" y="12"/>
                </a:cxn>
                <a:cxn ang="0">
                  <a:pos x="60" y="19"/>
                </a:cxn>
                <a:cxn ang="0">
                  <a:pos x="60" y="53"/>
                </a:cxn>
                <a:cxn ang="0">
                  <a:pos x="60" y="60"/>
                </a:cxn>
                <a:cxn ang="0">
                  <a:pos x="64" y="64"/>
                </a:cxn>
                <a:cxn ang="0">
                  <a:pos x="71" y="68"/>
                </a:cxn>
                <a:cxn ang="0">
                  <a:pos x="37" y="68"/>
                </a:cxn>
                <a:cxn ang="0">
                  <a:pos x="45" y="64"/>
                </a:cxn>
                <a:cxn ang="0">
                  <a:pos x="49" y="64"/>
                </a:cxn>
                <a:cxn ang="0">
                  <a:pos x="49" y="57"/>
                </a:cxn>
                <a:cxn ang="0">
                  <a:pos x="49" y="23"/>
                </a:cxn>
                <a:cxn ang="0">
                  <a:pos x="45" y="12"/>
                </a:cxn>
                <a:cxn ang="0">
                  <a:pos x="37" y="8"/>
                </a:cxn>
                <a:cxn ang="0">
                  <a:pos x="30" y="12"/>
                </a:cxn>
                <a:cxn ang="0">
                  <a:pos x="19" y="19"/>
                </a:cxn>
                <a:cxn ang="0">
                  <a:pos x="22" y="57"/>
                </a:cxn>
                <a:cxn ang="0">
                  <a:pos x="22" y="64"/>
                </a:cxn>
                <a:cxn ang="0">
                  <a:pos x="26" y="68"/>
                </a:cxn>
                <a:cxn ang="0">
                  <a:pos x="30" y="68"/>
                </a:cxn>
                <a:cxn ang="0">
                  <a:pos x="0" y="68"/>
                </a:cxn>
                <a:cxn ang="0">
                  <a:pos x="4" y="64"/>
                </a:cxn>
                <a:cxn ang="0">
                  <a:pos x="7" y="60"/>
                </a:cxn>
                <a:cxn ang="0">
                  <a:pos x="7" y="53"/>
                </a:cxn>
                <a:cxn ang="0">
                  <a:pos x="7" y="19"/>
                </a:cxn>
                <a:cxn ang="0">
                  <a:pos x="7" y="8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9" y="0"/>
                </a:cxn>
              </a:cxnLst>
              <a:rect l="0" t="0" r="r" b="b"/>
              <a:pathLst>
                <a:path w="112" h="68">
                  <a:moveTo>
                    <a:pt x="19" y="15"/>
                  </a:moveTo>
                  <a:lnTo>
                    <a:pt x="26" y="8"/>
                  </a:lnTo>
                  <a:lnTo>
                    <a:pt x="30" y="4"/>
                  </a:lnTo>
                  <a:lnTo>
                    <a:pt x="34" y="4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5" y="0"/>
                  </a:lnTo>
                  <a:lnTo>
                    <a:pt x="49" y="0"/>
                  </a:lnTo>
                  <a:lnTo>
                    <a:pt x="56" y="4"/>
                  </a:lnTo>
                  <a:lnTo>
                    <a:pt x="60" y="8"/>
                  </a:lnTo>
                  <a:lnTo>
                    <a:pt x="60" y="15"/>
                  </a:lnTo>
                  <a:lnTo>
                    <a:pt x="67" y="8"/>
                  </a:lnTo>
                  <a:lnTo>
                    <a:pt x="75" y="0"/>
                  </a:lnTo>
                  <a:lnTo>
                    <a:pt x="79" y="0"/>
                  </a:lnTo>
                  <a:lnTo>
                    <a:pt x="82" y="0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7" y="4"/>
                  </a:lnTo>
                  <a:lnTo>
                    <a:pt x="101" y="12"/>
                  </a:lnTo>
                  <a:lnTo>
                    <a:pt x="101" y="15"/>
                  </a:lnTo>
                  <a:lnTo>
                    <a:pt x="101" y="23"/>
                  </a:lnTo>
                  <a:lnTo>
                    <a:pt x="101" y="53"/>
                  </a:lnTo>
                  <a:lnTo>
                    <a:pt x="101" y="57"/>
                  </a:lnTo>
                  <a:lnTo>
                    <a:pt x="101" y="60"/>
                  </a:lnTo>
                  <a:lnTo>
                    <a:pt x="105" y="64"/>
                  </a:lnTo>
                  <a:lnTo>
                    <a:pt x="105" y="64"/>
                  </a:lnTo>
                  <a:lnTo>
                    <a:pt x="109" y="64"/>
                  </a:lnTo>
                  <a:lnTo>
                    <a:pt x="112" y="68"/>
                  </a:lnTo>
                  <a:lnTo>
                    <a:pt x="112" y="68"/>
                  </a:lnTo>
                  <a:lnTo>
                    <a:pt x="79" y="68"/>
                  </a:lnTo>
                  <a:lnTo>
                    <a:pt x="79" y="68"/>
                  </a:lnTo>
                  <a:lnTo>
                    <a:pt x="82" y="68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0" y="64"/>
                  </a:lnTo>
                  <a:lnTo>
                    <a:pt x="90" y="60"/>
                  </a:lnTo>
                  <a:lnTo>
                    <a:pt x="90" y="57"/>
                  </a:lnTo>
                  <a:lnTo>
                    <a:pt x="90" y="53"/>
                  </a:lnTo>
                  <a:lnTo>
                    <a:pt x="90" y="23"/>
                  </a:lnTo>
                  <a:lnTo>
                    <a:pt x="90" y="19"/>
                  </a:lnTo>
                  <a:lnTo>
                    <a:pt x="86" y="12"/>
                  </a:lnTo>
                  <a:lnTo>
                    <a:pt x="82" y="8"/>
                  </a:lnTo>
                  <a:lnTo>
                    <a:pt x="79" y="8"/>
                  </a:lnTo>
                  <a:lnTo>
                    <a:pt x="75" y="8"/>
                  </a:lnTo>
                  <a:lnTo>
                    <a:pt x="71" y="12"/>
                  </a:lnTo>
                  <a:lnTo>
                    <a:pt x="67" y="12"/>
                  </a:lnTo>
                  <a:lnTo>
                    <a:pt x="60" y="19"/>
                  </a:lnTo>
                  <a:lnTo>
                    <a:pt x="60" y="19"/>
                  </a:lnTo>
                  <a:lnTo>
                    <a:pt x="60" y="23"/>
                  </a:lnTo>
                  <a:lnTo>
                    <a:pt x="60" y="53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7" y="64"/>
                  </a:lnTo>
                  <a:lnTo>
                    <a:pt x="71" y="68"/>
                  </a:lnTo>
                  <a:lnTo>
                    <a:pt x="71" y="68"/>
                  </a:lnTo>
                  <a:lnTo>
                    <a:pt x="37" y="68"/>
                  </a:lnTo>
                  <a:lnTo>
                    <a:pt x="37" y="68"/>
                  </a:lnTo>
                  <a:lnTo>
                    <a:pt x="45" y="64"/>
                  </a:lnTo>
                  <a:lnTo>
                    <a:pt x="45" y="64"/>
                  </a:lnTo>
                  <a:lnTo>
                    <a:pt x="49" y="64"/>
                  </a:lnTo>
                  <a:lnTo>
                    <a:pt x="49" y="60"/>
                  </a:lnTo>
                  <a:lnTo>
                    <a:pt x="49" y="57"/>
                  </a:lnTo>
                  <a:lnTo>
                    <a:pt x="49" y="53"/>
                  </a:lnTo>
                  <a:lnTo>
                    <a:pt x="49" y="23"/>
                  </a:lnTo>
                  <a:lnTo>
                    <a:pt x="49" y="19"/>
                  </a:lnTo>
                  <a:lnTo>
                    <a:pt x="45" y="12"/>
                  </a:lnTo>
                  <a:lnTo>
                    <a:pt x="41" y="8"/>
                  </a:lnTo>
                  <a:lnTo>
                    <a:pt x="37" y="8"/>
                  </a:lnTo>
                  <a:lnTo>
                    <a:pt x="34" y="8"/>
                  </a:lnTo>
                  <a:lnTo>
                    <a:pt x="30" y="12"/>
                  </a:lnTo>
                  <a:lnTo>
                    <a:pt x="26" y="15"/>
                  </a:lnTo>
                  <a:lnTo>
                    <a:pt x="19" y="19"/>
                  </a:lnTo>
                  <a:lnTo>
                    <a:pt x="19" y="53"/>
                  </a:lnTo>
                  <a:lnTo>
                    <a:pt x="22" y="57"/>
                  </a:lnTo>
                  <a:lnTo>
                    <a:pt x="22" y="60"/>
                  </a:lnTo>
                  <a:lnTo>
                    <a:pt x="22" y="64"/>
                  </a:lnTo>
                  <a:lnTo>
                    <a:pt x="22" y="64"/>
                  </a:lnTo>
                  <a:lnTo>
                    <a:pt x="26" y="68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4" y="68"/>
                  </a:lnTo>
                  <a:lnTo>
                    <a:pt x="4" y="64"/>
                  </a:lnTo>
                  <a:lnTo>
                    <a:pt x="7" y="64"/>
                  </a:lnTo>
                  <a:lnTo>
                    <a:pt x="7" y="60"/>
                  </a:lnTo>
                  <a:lnTo>
                    <a:pt x="7" y="57"/>
                  </a:lnTo>
                  <a:lnTo>
                    <a:pt x="7" y="53"/>
                  </a:lnTo>
                  <a:lnTo>
                    <a:pt x="7" y="27"/>
                  </a:lnTo>
                  <a:lnTo>
                    <a:pt x="7" y="19"/>
                  </a:lnTo>
                  <a:lnTo>
                    <a:pt x="7" y="12"/>
                  </a:lnTo>
                  <a:lnTo>
                    <a:pt x="7" y="8"/>
                  </a:lnTo>
                  <a:lnTo>
                    <a:pt x="7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37" name="Freeform 133"/>
            <p:cNvSpPr>
              <a:spLocks noEditPoints="1"/>
            </p:cNvSpPr>
            <p:nvPr/>
          </p:nvSpPr>
          <p:spPr bwMode="auto">
            <a:xfrm>
              <a:off x="2007" y="3514"/>
              <a:ext cx="72" cy="102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7" y="15"/>
                </a:cxn>
                <a:cxn ang="0">
                  <a:pos x="38" y="4"/>
                </a:cxn>
                <a:cxn ang="0">
                  <a:pos x="49" y="0"/>
                </a:cxn>
                <a:cxn ang="0">
                  <a:pos x="64" y="8"/>
                </a:cxn>
                <a:cxn ang="0">
                  <a:pos x="72" y="30"/>
                </a:cxn>
                <a:cxn ang="0">
                  <a:pos x="68" y="53"/>
                </a:cxn>
                <a:cxn ang="0">
                  <a:pos x="53" y="68"/>
                </a:cxn>
                <a:cxn ang="0">
                  <a:pos x="38" y="68"/>
                </a:cxn>
                <a:cxn ang="0">
                  <a:pos x="30" y="68"/>
                </a:cxn>
                <a:cxn ang="0">
                  <a:pos x="27" y="87"/>
                </a:cxn>
                <a:cxn ang="0">
                  <a:pos x="27" y="94"/>
                </a:cxn>
                <a:cxn ang="0">
                  <a:pos x="30" y="98"/>
                </a:cxn>
                <a:cxn ang="0">
                  <a:pos x="34" y="98"/>
                </a:cxn>
                <a:cxn ang="0">
                  <a:pos x="0" y="102"/>
                </a:cxn>
                <a:cxn ang="0">
                  <a:pos x="4" y="98"/>
                </a:cxn>
                <a:cxn ang="0">
                  <a:pos x="12" y="98"/>
                </a:cxn>
                <a:cxn ang="0">
                  <a:pos x="12" y="94"/>
                </a:cxn>
                <a:cxn ang="0">
                  <a:pos x="12" y="87"/>
                </a:cxn>
                <a:cxn ang="0">
                  <a:pos x="12" y="15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7" y="45"/>
                </a:cxn>
                <a:cxn ang="0">
                  <a:pos x="27" y="53"/>
                </a:cxn>
                <a:cxn ang="0">
                  <a:pos x="30" y="60"/>
                </a:cxn>
                <a:cxn ang="0">
                  <a:pos x="42" y="64"/>
                </a:cxn>
                <a:cxn ang="0">
                  <a:pos x="53" y="60"/>
                </a:cxn>
                <a:cxn ang="0">
                  <a:pos x="60" y="38"/>
                </a:cxn>
                <a:cxn ang="0">
                  <a:pos x="53" y="15"/>
                </a:cxn>
                <a:cxn ang="0">
                  <a:pos x="42" y="12"/>
                </a:cxn>
                <a:cxn ang="0">
                  <a:pos x="34" y="12"/>
                </a:cxn>
                <a:cxn ang="0">
                  <a:pos x="27" y="19"/>
                </a:cxn>
              </a:cxnLst>
              <a:rect l="0" t="0" r="r" b="b"/>
              <a:pathLst>
                <a:path w="72" h="102">
                  <a:moveTo>
                    <a:pt x="4" y="8"/>
                  </a:moveTo>
                  <a:lnTo>
                    <a:pt x="23" y="0"/>
                  </a:lnTo>
                  <a:lnTo>
                    <a:pt x="27" y="0"/>
                  </a:lnTo>
                  <a:lnTo>
                    <a:pt x="27" y="15"/>
                  </a:lnTo>
                  <a:lnTo>
                    <a:pt x="30" y="8"/>
                  </a:lnTo>
                  <a:lnTo>
                    <a:pt x="38" y="4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7" y="0"/>
                  </a:lnTo>
                  <a:lnTo>
                    <a:pt x="64" y="8"/>
                  </a:lnTo>
                  <a:lnTo>
                    <a:pt x="72" y="19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8" y="53"/>
                  </a:lnTo>
                  <a:lnTo>
                    <a:pt x="64" y="60"/>
                  </a:lnTo>
                  <a:lnTo>
                    <a:pt x="53" y="68"/>
                  </a:lnTo>
                  <a:lnTo>
                    <a:pt x="42" y="68"/>
                  </a:lnTo>
                  <a:lnTo>
                    <a:pt x="38" y="68"/>
                  </a:lnTo>
                  <a:lnTo>
                    <a:pt x="34" y="68"/>
                  </a:lnTo>
                  <a:lnTo>
                    <a:pt x="30" y="68"/>
                  </a:lnTo>
                  <a:lnTo>
                    <a:pt x="27" y="64"/>
                  </a:lnTo>
                  <a:lnTo>
                    <a:pt x="27" y="87"/>
                  </a:lnTo>
                  <a:lnTo>
                    <a:pt x="27" y="90"/>
                  </a:lnTo>
                  <a:lnTo>
                    <a:pt x="27" y="94"/>
                  </a:lnTo>
                  <a:lnTo>
                    <a:pt x="27" y="98"/>
                  </a:lnTo>
                  <a:lnTo>
                    <a:pt x="30" y="98"/>
                  </a:lnTo>
                  <a:lnTo>
                    <a:pt x="30" y="98"/>
                  </a:lnTo>
                  <a:lnTo>
                    <a:pt x="34" y="98"/>
                  </a:lnTo>
                  <a:lnTo>
                    <a:pt x="34" y="102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4" y="98"/>
                  </a:lnTo>
                  <a:lnTo>
                    <a:pt x="8" y="98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12" y="94"/>
                  </a:lnTo>
                  <a:lnTo>
                    <a:pt x="12" y="90"/>
                  </a:lnTo>
                  <a:lnTo>
                    <a:pt x="12" y="87"/>
                  </a:lnTo>
                  <a:lnTo>
                    <a:pt x="12" y="19"/>
                  </a:lnTo>
                  <a:lnTo>
                    <a:pt x="12" y="15"/>
                  </a:lnTo>
                  <a:lnTo>
                    <a:pt x="12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4" y="8"/>
                  </a:lnTo>
                  <a:close/>
                  <a:moveTo>
                    <a:pt x="27" y="19"/>
                  </a:moveTo>
                  <a:lnTo>
                    <a:pt x="27" y="45"/>
                  </a:lnTo>
                  <a:lnTo>
                    <a:pt x="27" y="49"/>
                  </a:lnTo>
                  <a:lnTo>
                    <a:pt x="27" y="53"/>
                  </a:lnTo>
                  <a:lnTo>
                    <a:pt x="27" y="57"/>
                  </a:lnTo>
                  <a:lnTo>
                    <a:pt x="30" y="60"/>
                  </a:lnTo>
                  <a:lnTo>
                    <a:pt x="38" y="64"/>
                  </a:lnTo>
                  <a:lnTo>
                    <a:pt x="42" y="64"/>
                  </a:lnTo>
                  <a:lnTo>
                    <a:pt x="49" y="64"/>
                  </a:lnTo>
                  <a:lnTo>
                    <a:pt x="53" y="60"/>
                  </a:lnTo>
                  <a:lnTo>
                    <a:pt x="60" y="49"/>
                  </a:lnTo>
                  <a:lnTo>
                    <a:pt x="60" y="38"/>
                  </a:lnTo>
                  <a:lnTo>
                    <a:pt x="57" y="27"/>
                  </a:lnTo>
                  <a:lnTo>
                    <a:pt x="53" y="15"/>
                  </a:lnTo>
                  <a:lnTo>
                    <a:pt x="49" y="12"/>
                  </a:lnTo>
                  <a:lnTo>
                    <a:pt x="42" y="12"/>
                  </a:lnTo>
                  <a:lnTo>
                    <a:pt x="38" y="12"/>
                  </a:lnTo>
                  <a:lnTo>
                    <a:pt x="34" y="12"/>
                  </a:lnTo>
                  <a:lnTo>
                    <a:pt x="30" y="15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38" name="Freeform 134"/>
            <p:cNvSpPr>
              <a:spLocks noEditPoints="1"/>
            </p:cNvSpPr>
            <p:nvPr/>
          </p:nvSpPr>
          <p:spPr bwMode="auto">
            <a:xfrm>
              <a:off x="2090" y="3514"/>
              <a:ext cx="56" cy="68"/>
            </a:xfrm>
            <a:custGeom>
              <a:avLst/>
              <a:gdLst/>
              <a:ahLst/>
              <a:cxnLst>
                <a:cxn ang="0">
                  <a:pos x="11" y="27"/>
                </a:cxn>
                <a:cxn ang="0">
                  <a:pos x="11" y="38"/>
                </a:cxn>
                <a:cxn ang="0">
                  <a:pos x="19" y="49"/>
                </a:cxn>
                <a:cxn ang="0">
                  <a:pos x="26" y="57"/>
                </a:cxn>
                <a:cxn ang="0">
                  <a:pos x="34" y="57"/>
                </a:cxn>
                <a:cxn ang="0">
                  <a:pos x="41" y="57"/>
                </a:cxn>
                <a:cxn ang="0">
                  <a:pos x="45" y="53"/>
                </a:cxn>
                <a:cxn ang="0">
                  <a:pos x="49" y="49"/>
                </a:cxn>
                <a:cxn ang="0">
                  <a:pos x="52" y="42"/>
                </a:cxn>
                <a:cxn ang="0">
                  <a:pos x="56" y="42"/>
                </a:cxn>
                <a:cxn ang="0">
                  <a:pos x="52" y="53"/>
                </a:cxn>
                <a:cxn ang="0">
                  <a:pos x="45" y="60"/>
                </a:cxn>
                <a:cxn ang="0">
                  <a:pos x="37" y="68"/>
                </a:cxn>
                <a:cxn ang="0">
                  <a:pos x="26" y="68"/>
                </a:cxn>
                <a:cxn ang="0">
                  <a:pos x="19" y="68"/>
                </a:cxn>
                <a:cxn ang="0">
                  <a:pos x="7" y="60"/>
                </a:cxn>
                <a:cxn ang="0">
                  <a:pos x="0" y="49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4" y="15"/>
                </a:cxn>
                <a:cxn ang="0">
                  <a:pos x="7" y="8"/>
                </a:cxn>
                <a:cxn ang="0">
                  <a:pos x="19" y="0"/>
                </a:cxn>
                <a:cxn ang="0">
                  <a:pos x="30" y="0"/>
                </a:cxn>
                <a:cxn ang="0">
                  <a:pos x="41" y="0"/>
                </a:cxn>
                <a:cxn ang="0">
                  <a:pos x="49" y="8"/>
                </a:cxn>
                <a:cxn ang="0">
                  <a:pos x="52" y="15"/>
                </a:cxn>
                <a:cxn ang="0">
                  <a:pos x="56" y="27"/>
                </a:cxn>
                <a:cxn ang="0">
                  <a:pos x="11" y="27"/>
                </a:cxn>
                <a:cxn ang="0">
                  <a:pos x="11" y="19"/>
                </a:cxn>
                <a:cxn ang="0">
                  <a:pos x="41" y="19"/>
                </a:cxn>
                <a:cxn ang="0">
                  <a:pos x="37" y="15"/>
                </a:cxn>
                <a:cxn ang="0">
                  <a:pos x="37" y="12"/>
                </a:cxn>
                <a:cxn ang="0">
                  <a:pos x="37" y="8"/>
                </a:cxn>
                <a:cxn ang="0">
                  <a:pos x="34" y="8"/>
                </a:cxn>
                <a:cxn ang="0">
                  <a:pos x="30" y="4"/>
                </a:cxn>
                <a:cxn ang="0">
                  <a:pos x="26" y="4"/>
                </a:cxn>
                <a:cxn ang="0">
                  <a:pos x="19" y="4"/>
                </a:cxn>
                <a:cxn ang="0">
                  <a:pos x="15" y="8"/>
                </a:cxn>
                <a:cxn ang="0">
                  <a:pos x="11" y="15"/>
                </a:cxn>
                <a:cxn ang="0">
                  <a:pos x="11" y="19"/>
                </a:cxn>
              </a:cxnLst>
              <a:rect l="0" t="0" r="r" b="b"/>
              <a:pathLst>
                <a:path w="56" h="68">
                  <a:moveTo>
                    <a:pt x="11" y="27"/>
                  </a:moveTo>
                  <a:lnTo>
                    <a:pt x="11" y="38"/>
                  </a:lnTo>
                  <a:lnTo>
                    <a:pt x="19" y="49"/>
                  </a:lnTo>
                  <a:lnTo>
                    <a:pt x="26" y="57"/>
                  </a:lnTo>
                  <a:lnTo>
                    <a:pt x="34" y="57"/>
                  </a:lnTo>
                  <a:lnTo>
                    <a:pt x="41" y="57"/>
                  </a:lnTo>
                  <a:lnTo>
                    <a:pt x="45" y="53"/>
                  </a:lnTo>
                  <a:lnTo>
                    <a:pt x="49" y="49"/>
                  </a:lnTo>
                  <a:lnTo>
                    <a:pt x="52" y="42"/>
                  </a:lnTo>
                  <a:lnTo>
                    <a:pt x="56" y="42"/>
                  </a:lnTo>
                  <a:lnTo>
                    <a:pt x="52" y="53"/>
                  </a:lnTo>
                  <a:lnTo>
                    <a:pt x="45" y="60"/>
                  </a:lnTo>
                  <a:lnTo>
                    <a:pt x="37" y="68"/>
                  </a:lnTo>
                  <a:lnTo>
                    <a:pt x="26" y="68"/>
                  </a:lnTo>
                  <a:lnTo>
                    <a:pt x="19" y="68"/>
                  </a:lnTo>
                  <a:lnTo>
                    <a:pt x="7" y="60"/>
                  </a:lnTo>
                  <a:lnTo>
                    <a:pt x="0" y="49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4" y="15"/>
                  </a:lnTo>
                  <a:lnTo>
                    <a:pt x="7" y="8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0"/>
                  </a:lnTo>
                  <a:lnTo>
                    <a:pt x="49" y="8"/>
                  </a:lnTo>
                  <a:lnTo>
                    <a:pt x="52" y="15"/>
                  </a:lnTo>
                  <a:lnTo>
                    <a:pt x="56" y="27"/>
                  </a:lnTo>
                  <a:lnTo>
                    <a:pt x="11" y="27"/>
                  </a:lnTo>
                  <a:close/>
                  <a:moveTo>
                    <a:pt x="11" y="19"/>
                  </a:moveTo>
                  <a:lnTo>
                    <a:pt x="41" y="19"/>
                  </a:lnTo>
                  <a:lnTo>
                    <a:pt x="37" y="15"/>
                  </a:lnTo>
                  <a:lnTo>
                    <a:pt x="37" y="12"/>
                  </a:lnTo>
                  <a:lnTo>
                    <a:pt x="37" y="8"/>
                  </a:lnTo>
                  <a:lnTo>
                    <a:pt x="34" y="8"/>
                  </a:lnTo>
                  <a:lnTo>
                    <a:pt x="30" y="4"/>
                  </a:lnTo>
                  <a:lnTo>
                    <a:pt x="26" y="4"/>
                  </a:lnTo>
                  <a:lnTo>
                    <a:pt x="19" y="4"/>
                  </a:lnTo>
                  <a:lnTo>
                    <a:pt x="15" y="8"/>
                  </a:lnTo>
                  <a:lnTo>
                    <a:pt x="11" y="15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39" name="Freeform 135"/>
            <p:cNvSpPr>
              <a:spLocks noEditPoints="1"/>
            </p:cNvSpPr>
            <p:nvPr/>
          </p:nvSpPr>
          <p:spPr bwMode="auto">
            <a:xfrm>
              <a:off x="2157" y="3477"/>
              <a:ext cx="68" cy="105"/>
            </a:xfrm>
            <a:custGeom>
              <a:avLst/>
              <a:gdLst/>
              <a:ahLst/>
              <a:cxnLst>
                <a:cxn ang="0">
                  <a:pos x="45" y="94"/>
                </a:cxn>
                <a:cxn ang="0">
                  <a:pos x="42" y="101"/>
                </a:cxn>
                <a:cxn ang="0">
                  <a:pos x="38" y="105"/>
                </a:cxn>
                <a:cxn ang="0">
                  <a:pos x="30" y="105"/>
                </a:cxn>
                <a:cxn ang="0">
                  <a:pos x="27" y="105"/>
                </a:cxn>
                <a:cxn ang="0">
                  <a:pos x="15" y="105"/>
                </a:cxn>
                <a:cxn ang="0">
                  <a:pos x="8" y="97"/>
                </a:cxn>
                <a:cxn ang="0">
                  <a:pos x="0" y="86"/>
                </a:cxn>
                <a:cxn ang="0">
                  <a:pos x="0" y="75"/>
                </a:cxn>
                <a:cxn ang="0">
                  <a:pos x="0" y="60"/>
                </a:cxn>
                <a:cxn ang="0">
                  <a:pos x="8" y="49"/>
                </a:cxn>
                <a:cxn ang="0">
                  <a:pos x="15" y="41"/>
                </a:cxn>
                <a:cxn ang="0">
                  <a:pos x="23" y="37"/>
                </a:cxn>
                <a:cxn ang="0">
                  <a:pos x="30" y="37"/>
                </a:cxn>
                <a:cxn ang="0">
                  <a:pos x="38" y="37"/>
                </a:cxn>
                <a:cxn ang="0">
                  <a:pos x="45" y="41"/>
                </a:cxn>
                <a:cxn ang="0">
                  <a:pos x="45" y="30"/>
                </a:cxn>
                <a:cxn ang="0">
                  <a:pos x="45" y="19"/>
                </a:cxn>
                <a:cxn ang="0">
                  <a:pos x="45" y="15"/>
                </a:cxn>
                <a:cxn ang="0">
                  <a:pos x="45" y="11"/>
                </a:cxn>
                <a:cxn ang="0">
                  <a:pos x="45" y="11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8" y="11"/>
                </a:cxn>
                <a:cxn ang="0">
                  <a:pos x="38" y="7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57" y="79"/>
                </a:cxn>
                <a:cxn ang="0">
                  <a:pos x="60" y="90"/>
                </a:cxn>
                <a:cxn ang="0">
                  <a:pos x="60" y="94"/>
                </a:cxn>
                <a:cxn ang="0">
                  <a:pos x="60" y="97"/>
                </a:cxn>
                <a:cxn ang="0">
                  <a:pos x="60" y="97"/>
                </a:cxn>
                <a:cxn ang="0">
                  <a:pos x="60" y="97"/>
                </a:cxn>
                <a:cxn ang="0">
                  <a:pos x="64" y="97"/>
                </a:cxn>
                <a:cxn ang="0">
                  <a:pos x="64" y="97"/>
                </a:cxn>
                <a:cxn ang="0">
                  <a:pos x="68" y="97"/>
                </a:cxn>
                <a:cxn ang="0">
                  <a:pos x="68" y="97"/>
                </a:cxn>
                <a:cxn ang="0">
                  <a:pos x="49" y="105"/>
                </a:cxn>
                <a:cxn ang="0">
                  <a:pos x="45" y="105"/>
                </a:cxn>
                <a:cxn ang="0">
                  <a:pos x="45" y="94"/>
                </a:cxn>
                <a:cxn ang="0">
                  <a:pos x="45" y="90"/>
                </a:cxn>
                <a:cxn ang="0">
                  <a:pos x="45" y="60"/>
                </a:cxn>
                <a:cxn ang="0">
                  <a:pos x="45" y="52"/>
                </a:cxn>
                <a:cxn ang="0">
                  <a:pos x="42" y="49"/>
                </a:cxn>
                <a:cxn ang="0">
                  <a:pos x="42" y="45"/>
                </a:cxn>
                <a:cxn ang="0">
                  <a:pos x="38" y="41"/>
                </a:cxn>
                <a:cxn ang="0">
                  <a:pos x="34" y="41"/>
                </a:cxn>
                <a:cxn ang="0">
                  <a:pos x="30" y="41"/>
                </a:cxn>
                <a:cxn ang="0">
                  <a:pos x="23" y="41"/>
                </a:cxn>
                <a:cxn ang="0">
                  <a:pos x="19" y="45"/>
                </a:cxn>
                <a:cxn ang="0">
                  <a:pos x="12" y="56"/>
                </a:cxn>
                <a:cxn ang="0">
                  <a:pos x="12" y="67"/>
                </a:cxn>
                <a:cxn ang="0">
                  <a:pos x="12" y="79"/>
                </a:cxn>
                <a:cxn ang="0">
                  <a:pos x="19" y="90"/>
                </a:cxn>
                <a:cxn ang="0">
                  <a:pos x="27" y="94"/>
                </a:cxn>
                <a:cxn ang="0">
                  <a:pos x="34" y="97"/>
                </a:cxn>
                <a:cxn ang="0">
                  <a:pos x="38" y="94"/>
                </a:cxn>
                <a:cxn ang="0">
                  <a:pos x="45" y="90"/>
                </a:cxn>
              </a:cxnLst>
              <a:rect l="0" t="0" r="r" b="b"/>
              <a:pathLst>
                <a:path w="68" h="105">
                  <a:moveTo>
                    <a:pt x="45" y="94"/>
                  </a:moveTo>
                  <a:lnTo>
                    <a:pt x="42" y="101"/>
                  </a:lnTo>
                  <a:lnTo>
                    <a:pt x="38" y="105"/>
                  </a:lnTo>
                  <a:lnTo>
                    <a:pt x="30" y="105"/>
                  </a:lnTo>
                  <a:lnTo>
                    <a:pt x="27" y="105"/>
                  </a:lnTo>
                  <a:lnTo>
                    <a:pt x="15" y="105"/>
                  </a:lnTo>
                  <a:lnTo>
                    <a:pt x="8" y="97"/>
                  </a:lnTo>
                  <a:lnTo>
                    <a:pt x="0" y="86"/>
                  </a:lnTo>
                  <a:lnTo>
                    <a:pt x="0" y="75"/>
                  </a:lnTo>
                  <a:lnTo>
                    <a:pt x="0" y="60"/>
                  </a:lnTo>
                  <a:lnTo>
                    <a:pt x="8" y="49"/>
                  </a:lnTo>
                  <a:lnTo>
                    <a:pt x="15" y="41"/>
                  </a:lnTo>
                  <a:lnTo>
                    <a:pt x="23" y="37"/>
                  </a:lnTo>
                  <a:lnTo>
                    <a:pt x="30" y="37"/>
                  </a:lnTo>
                  <a:lnTo>
                    <a:pt x="38" y="37"/>
                  </a:lnTo>
                  <a:lnTo>
                    <a:pt x="45" y="41"/>
                  </a:lnTo>
                  <a:lnTo>
                    <a:pt x="45" y="30"/>
                  </a:lnTo>
                  <a:lnTo>
                    <a:pt x="45" y="19"/>
                  </a:lnTo>
                  <a:lnTo>
                    <a:pt x="45" y="15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8" y="11"/>
                  </a:lnTo>
                  <a:lnTo>
                    <a:pt x="38" y="7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79"/>
                  </a:lnTo>
                  <a:lnTo>
                    <a:pt x="60" y="90"/>
                  </a:lnTo>
                  <a:lnTo>
                    <a:pt x="60" y="94"/>
                  </a:lnTo>
                  <a:lnTo>
                    <a:pt x="60" y="97"/>
                  </a:lnTo>
                  <a:lnTo>
                    <a:pt x="60" y="97"/>
                  </a:lnTo>
                  <a:lnTo>
                    <a:pt x="60" y="97"/>
                  </a:lnTo>
                  <a:lnTo>
                    <a:pt x="64" y="97"/>
                  </a:lnTo>
                  <a:lnTo>
                    <a:pt x="64" y="97"/>
                  </a:lnTo>
                  <a:lnTo>
                    <a:pt x="68" y="97"/>
                  </a:lnTo>
                  <a:lnTo>
                    <a:pt x="68" y="97"/>
                  </a:lnTo>
                  <a:lnTo>
                    <a:pt x="49" y="105"/>
                  </a:lnTo>
                  <a:lnTo>
                    <a:pt x="45" y="105"/>
                  </a:lnTo>
                  <a:lnTo>
                    <a:pt x="45" y="94"/>
                  </a:lnTo>
                  <a:close/>
                  <a:moveTo>
                    <a:pt x="45" y="90"/>
                  </a:moveTo>
                  <a:lnTo>
                    <a:pt x="45" y="60"/>
                  </a:lnTo>
                  <a:lnTo>
                    <a:pt x="45" y="52"/>
                  </a:lnTo>
                  <a:lnTo>
                    <a:pt x="42" y="49"/>
                  </a:lnTo>
                  <a:lnTo>
                    <a:pt x="42" y="45"/>
                  </a:lnTo>
                  <a:lnTo>
                    <a:pt x="38" y="41"/>
                  </a:lnTo>
                  <a:lnTo>
                    <a:pt x="34" y="41"/>
                  </a:lnTo>
                  <a:lnTo>
                    <a:pt x="30" y="41"/>
                  </a:lnTo>
                  <a:lnTo>
                    <a:pt x="23" y="41"/>
                  </a:lnTo>
                  <a:lnTo>
                    <a:pt x="19" y="45"/>
                  </a:lnTo>
                  <a:lnTo>
                    <a:pt x="12" y="56"/>
                  </a:lnTo>
                  <a:lnTo>
                    <a:pt x="12" y="67"/>
                  </a:lnTo>
                  <a:lnTo>
                    <a:pt x="12" y="79"/>
                  </a:lnTo>
                  <a:lnTo>
                    <a:pt x="19" y="90"/>
                  </a:lnTo>
                  <a:lnTo>
                    <a:pt x="27" y="94"/>
                  </a:lnTo>
                  <a:lnTo>
                    <a:pt x="34" y="97"/>
                  </a:lnTo>
                  <a:lnTo>
                    <a:pt x="38" y="94"/>
                  </a:lnTo>
                  <a:lnTo>
                    <a:pt x="45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40" name="Freeform 136"/>
            <p:cNvSpPr>
              <a:spLocks/>
            </p:cNvSpPr>
            <p:nvPr/>
          </p:nvSpPr>
          <p:spPr bwMode="auto">
            <a:xfrm>
              <a:off x="2728" y="3514"/>
              <a:ext cx="48" cy="68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41" y="23"/>
                </a:cxn>
                <a:cxn ang="0">
                  <a:pos x="41" y="23"/>
                </a:cxn>
                <a:cxn ang="0">
                  <a:pos x="37" y="12"/>
                </a:cxn>
                <a:cxn ang="0">
                  <a:pos x="33" y="8"/>
                </a:cxn>
                <a:cxn ang="0">
                  <a:pos x="30" y="4"/>
                </a:cxn>
                <a:cxn ang="0">
                  <a:pos x="22" y="4"/>
                </a:cxn>
                <a:cxn ang="0">
                  <a:pos x="18" y="4"/>
                </a:cxn>
                <a:cxn ang="0">
                  <a:pos x="15" y="8"/>
                </a:cxn>
                <a:cxn ang="0">
                  <a:pos x="11" y="8"/>
                </a:cxn>
                <a:cxn ang="0">
                  <a:pos x="11" y="12"/>
                </a:cxn>
                <a:cxn ang="0">
                  <a:pos x="11" y="15"/>
                </a:cxn>
                <a:cxn ang="0">
                  <a:pos x="11" y="19"/>
                </a:cxn>
                <a:cxn ang="0">
                  <a:pos x="15" y="23"/>
                </a:cxn>
                <a:cxn ang="0">
                  <a:pos x="22" y="27"/>
                </a:cxn>
                <a:cxn ang="0">
                  <a:pos x="33" y="30"/>
                </a:cxn>
                <a:cxn ang="0">
                  <a:pos x="41" y="34"/>
                </a:cxn>
                <a:cxn ang="0">
                  <a:pos x="45" y="42"/>
                </a:cxn>
                <a:cxn ang="0">
                  <a:pos x="48" y="49"/>
                </a:cxn>
                <a:cxn ang="0">
                  <a:pos x="45" y="57"/>
                </a:cxn>
                <a:cxn ang="0">
                  <a:pos x="41" y="64"/>
                </a:cxn>
                <a:cxn ang="0">
                  <a:pos x="33" y="68"/>
                </a:cxn>
                <a:cxn ang="0">
                  <a:pos x="22" y="68"/>
                </a:cxn>
                <a:cxn ang="0">
                  <a:pos x="18" y="68"/>
                </a:cxn>
                <a:cxn ang="0">
                  <a:pos x="11" y="68"/>
                </a:cxn>
                <a:cxn ang="0">
                  <a:pos x="7" y="68"/>
                </a:cxn>
                <a:cxn ang="0">
                  <a:pos x="7" y="68"/>
                </a:cxn>
                <a:cxn ang="0">
                  <a:pos x="3" y="68"/>
                </a:cxn>
                <a:cxn ang="0">
                  <a:pos x="3" y="68"/>
                </a:cxn>
                <a:cxn ang="0">
                  <a:pos x="0" y="68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7" y="53"/>
                </a:cxn>
                <a:cxn ang="0">
                  <a:pos x="11" y="60"/>
                </a:cxn>
                <a:cxn ang="0">
                  <a:pos x="18" y="64"/>
                </a:cxn>
                <a:cxn ang="0">
                  <a:pos x="26" y="64"/>
                </a:cxn>
                <a:cxn ang="0">
                  <a:pos x="30" y="64"/>
                </a:cxn>
                <a:cxn ang="0">
                  <a:pos x="33" y="60"/>
                </a:cxn>
                <a:cxn ang="0">
                  <a:pos x="33" y="60"/>
                </a:cxn>
                <a:cxn ang="0">
                  <a:pos x="37" y="53"/>
                </a:cxn>
                <a:cxn ang="0">
                  <a:pos x="33" y="49"/>
                </a:cxn>
                <a:cxn ang="0">
                  <a:pos x="33" y="45"/>
                </a:cxn>
                <a:cxn ang="0">
                  <a:pos x="26" y="42"/>
                </a:cxn>
                <a:cxn ang="0">
                  <a:pos x="18" y="38"/>
                </a:cxn>
                <a:cxn ang="0">
                  <a:pos x="11" y="34"/>
                </a:cxn>
                <a:cxn ang="0">
                  <a:pos x="3" y="27"/>
                </a:cxn>
                <a:cxn ang="0">
                  <a:pos x="3" y="23"/>
                </a:cxn>
                <a:cxn ang="0">
                  <a:pos x="0" y="19"/>
                </a:cxn>
                <a:cxn ang="0">
                  <a:pos x="3" y="12"/>
                </a:cxn>
                <a:cxn ang="0">
                  <a:pos x="7" y="4"/>
                </a:cxn>
                <a:cxn ang="0">
                  <a:pos x="15" y="0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41" y="0"/>
                </a:cxn>
              </a:cxnLst>
              <a:rect l="0" t="0" r="r" b="b"/>
              <a:pathLst>
                <a:path w="48" h="68">
                  <a:moveTo>
                    <a:pt x="41" y="0"/>
                  </a:moveTo>
                  <a:lnTo>
                    <a:pt x="41" y="23"/>
                  </a:lnTo>
                  <a:lnTo>
                    <a:pt x="41" y="23"/>
                  </a:lnTo>
                  <a:lnTo>
                    <a:pt x="37" y="12"/>
                  </a:lnTo>
                  <a:lnTo>
                    <a:pt x="33" y="8"/>
                  </a:lnTo>
                  <a:lnTo>
                    <a:pt x="30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5" y="8"/>
                  </a:lnTo>
                  <a:lnTo>
                    <a:pt x="11" y="8"/>
                  </a:lnTo>
                  <a:lnTo>
                    <a:pt x="11" y="12"/>
                  </a:lnTo>
                  <a:lnTo>
                    <a:pt x="11" y="15"/>
                  </a:lnTo>
                  <a:lnTo>
                    <a:pt x="11" y="19"/>
                  </a:lnTo>
                  <a:lnTo>
                    <a:pt x="15" y="23"/>
                  </a:lnTo>
                  <a:lnTo>
                    <a:pt x="22" y="27"/>
                  </a:lnTo>
                  <a:lnTo>
                    <a:pt x="33" y="30"/>
                  </a:lnTo>
                  <a:lnTo>
                    <a:pt x="41" y="34"/>
                  </a:lnTo>
                  <a:lnTo>
                    <a:pt x="45" y="42"/>
                  </a:lnTo>
                  <a:lnTo>
                    <a:pt x="48" y="49"/>
                  </a:lnTo>
                  <a:lnTo>
                    <a:pt x="45" y="57"/>
                  </a:lnTo>
                  <a:lnTo>
                    <a:pt x="41" y="64"/>
                  </a:lnTo>
                  <a:lnTo>
                    <a:pt x="33" y="68"/>
                  </a:lnTo>
                  <a:lnTo>
                    <a:pt x="22" y="68"/>
                  </a:lnTo>
                  <a:lnTo>
                    <a:pt x="18" y="68"/>
                  </a:lnTo>
                  <a:lnTo>
                    <a:pt x="11" y="68"/>
                  </a:lnTo>
                  <a:lnTo>
                    <a:pt x="7" y="68"/>
                  </a:lnTo>
                  <a:lnTo>
                    <a:pt x="7" y="68"/>
                  </a:lnTo>
                  <a:lnTo>
                    <a:pt x="3" y="68"/>
                  </a:lnTo>
                  <a:lnTo>
                    <a:pt x="3" y="68"/>
                  </a:lnTo>
                  <a:lnTo>
                    <a:pt x="0" y="68"/>
                  </a:lnTo>
                  <a:lnTo>
                    <a:pt x="0" y="45"/>
                  </a:lnTo>
                  <a:lnTo>
                    <a:pt x="3" y="45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8" y="64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3" y="60"/>
                  </a:lnTo>
                  <a:lnTo>
                    <a:pt x="33" y="60"/>
                  </a:lnTo>
                  <a:lnTo>
                    <a:pt x="37" y="53"/>
                  </a:lnTo>
                  <a:lnTo>
                    <a:pt x="33" y="49"/>
                  </a:lnTo>
                  <a:lnTo>
                    <a:pt x="33" y="45"/>
                  </a:lnTo>
                  <a:lnTo>
                    <a:pt x="26" y="42"/>
                  </a:lnTo>
                  <a:lnTo>
                    <a:pt x="18" y="38"/>
                  </a:lnTo>
                  <a:lnTo>
                    <a:pt x="11" y="34"/>
                  </a:lnTo>
                  <a:lnTo>
                    <a:pt x="3" y="27"/>
                  </a:lnTo>
                  <a:lnTo>
                    <a:pt x="3" y="23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4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41" name="Freeform 137"/>
            <p:cNvSpPr>
              <a:spLocks noEditPoints="1"/>
            </p:cNvSpPr>
            <p:nvPr/>
          </p:nvSpPr>
          <p:spPr bwMode="auto">
            <a:xfrm>
              <a:off x="2784" y="3514"/>
              <a:ext cx="60" cy="68"/>
            </a:xfrm>
            <a:custGeom>
              <a:avLst/>
              <a:gdLst/>
              <a:ahLst/>
              <a:cxnLst>
                <a:cxn ang="0">
                  <a:pos x="30" y="64"/>
                </a:cxn>
                <a:cxn ang="0">
                  <a:pos x="19" y="68"/>
                </a:cxn>
                <a:cxn ang="0">
                  <a:pos x="11" y="68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7" y="38"/>
                </a:cxn>
                <a:cxn ang="0">
                  <a:pos x="22" y="30"/>
                </a:cxn>
                <a:cxn ang="0">
                  <a:pos x="37" y="23"/>
                </a:cxn>
                <a:cxn ang="0">
                  <a:pos x="34" y="8"/>
                </a:cxn>
                <a:cxn ang="0">
                  <a:pos x="26" y="4"/>
                </a:cxn>
                <a:cxn ang="0">
                  <a:pos x="19" y="8"/>
                </a:cxn>
                <a:cxn ang="0">
                  <a:pos x="15" y="12"/>
                </a:cxn>
                <a:cxn ang="0">
                  <a:pos x="15" y="19"/>
                </a:cxn>
                <a:cxn ang="0">
                  <a:pos x="11" y="23"/>
                </a:cxn>
                <a:cxn ang="0">
                  <a:pos x="7" y="23"/>
                </a:cxn>
                <a:cxn ang="0">
                  <a:pos x="4" y="19"/>
                </a:cxn>
                <a:cxn ang="0">
                  <a:pos x="4" y="12"/>
                </a:cxn>
                <a:cxn ang="0">
                  <a:pos x="19" y="0"/>
                </a:cxn>
                <a:cxn ang="0">
                  <a:pos x="37" y="0"/>
                </a:cxn>
                <a:cxn ang="0">
                  <a:pos x="45" y="4"/>
                </a:cxn>
                <a:cxn ang="0">
                  <a:pos x="49" y="15"/>
                </a:cxn>
                <a:cxn ang="0">
                  <a:pos x="49" y="45"/>
                </a:cxn>
                <a:cxn ang="0">
                  <a:pos x="49" y="57"/>
                </a:cxn>
                <a:cxn ang="0">
                  <a:pos x="52" y="60"/>
                </a:cxn>
                <a:cxn ang="0">
                  <a:pos x="52" y="60"/>
                </a:cxn>
                <a:cxn ang="0">
                  <a:pos x="56" y="60"/>
                </a:cxn>
                <a:cxn ang="0">
                  <a:pos x="60" y="57"/>
                </a:cxn>
                <a:cxn ang="0">
                  <a:pos x="52" y="68"/>
                </a:cxn>
                <a:cxn ang="0">
                  <a:pos x="41" y="68"/>
                </a:cxn>
                <a:cxn ang="0">
                  <a:pos x="37" y="64"/>
                </a:cxn>
                <a:cxn ang="0">
                  <a:pos x="37" y="53"/>
                </a:cxn>
                <a:cxn ang="0">
                  <a:pos x="30" y="34"/>
                </a:cxn>
                <a:cxn ang="0">
                  <a:pos x="19" y="38"/>
                </a:cxn>
                <a:cxn ang="0">
                  <a:pos x="15" y="45"/>
                </a:cxn>
                <a:cxn ang="0">
                  <a:pos x="15" y="53"/>
                </a:cxn>
                <a:cxn ang="0">
                  <a:pos x="19" y="60"/>
                </a:cxn>
                <a:cxn ang="0">
                  <a:pos x="30" y="57"/>
                </a:cxn>
              </a:cxnLst>
              <a:rect l="0" t="0" r="r" b="b"/>
              <a:pathLst>
                <a:path w="60" h="68">
                  <a:moveTo>
                    <a:pt x="37" y="57"/>
                  </a:moveTo>
                  <a:lnTo>
                    <a:pt x="30" y="64"/>
                  </a:lnTo>
                  <a:lnTo>
                    <a:pt x="26" y="68"/>
                  </a:lnTo>
                  <a:lnTo>
                    <a:pt x="19" y="68"/>
                  </a:lnTo>
                  <a:lnTo>
                    <a:pt x="15" y="68"/>
                  </a:lnTo>
                  <a:lnTo>
                    <a:pt x="11" y="68"/>
                  </a:lnTo>
                  <a:lnTo>
                    <a:pt x="4" y="64"/>
                  </a:lnTo>
                  <a:lnTo>
                    <a:pt x="0" y="60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4" y="45"/>
                  </a:lnTo>
                  <a:lnTo>
                    <a:pt x="7" y="38"/>
                  </a:lnTo>
                  <a:lnTo>
                    <a:pt x="11" y="34"/>
                  </a:lnTo>
                  <a:lnTo>
                    <a:pt x="22" y="30"/>
                  </a:lnTo>
                  <a:lnTo>
                    <a:pt x="37" y="23"/>
                  </a:lnTo>
                  <a:lnTo>
                    <a:pt x="37" y="23"/>
                  </a:lnTo>
                  <a:lnTo>
                    <a:pt x="37" y="12"/>
                  </a:lnTo>
                  <a:lnTo>
                    <a:pt x="34" y="8"/>
                  </a:lnTo>
                  <a:lnTo>
                    <a:pt x="30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9" y="8"/>
                  </a:lnTo>
                  <a:lnTo>
                    <a:pt x="15" y="8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5" y="19"/>
                  </a:lnTo>
                  <a:lnTo>
                    <a:pt x="15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4" y="15"/>
                  </a:lnTo>
                  <a:lnTo>
                    <a:pt x="4" y="12"/>
                  </a:lnTo>
                  <a:lnTo>
                    <a:pt x="11" y="4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5" y="4"/>
                  </a:lnTo>
                  <a:lnTo>
                    <a:pt x="49" y="8"/>
                  </a:lnTo>
                  <a:lnTo>
                    <a:pt x="49" y="15"/>
                  </a:lnTo>
                  <a:lnTo>
                    <a:pt x="49" y="23"/>
                  </a:lnTo>
                  <a:lnTo>
                    <a:pt x="49" y="45"/>
                  </a:lnTo>
                  <a:lnTo>
                    <a:pt x="49" y="53"/>
                  </a:lnTo>
                  <a:lnTo>
                    <a:pt x="49" y="57"/>
                  </a:lnTo>
                  <a:lnTo>
                    <a:pt x="52" y="57"/>
                  </a:lnTo>
                  <a:lnTo>
                    <a:pt x="52" y="60"/>
                  </a:lnTo>
                  <a:lnTo>
                    <a:pt x="52" y="60"/>
                  </a:lnTo>
                  <a:lnTo>
                    <a:pt x="52" y="60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6" y="57"/>
                  </a:lnTo>
                  <a:lnTo>
                    <a:pt x="60" y="57"/>
                  </a:lnTo>
                  <a:lnTo>
                    <a:pt x="60" y="60"/>
                  </a:lnTo>
                  <a:lnTo>
                    <a:pt x="52" y="68"/>
                  </a:lnTo>
                  <a:lnTo>
                    <a:pt x="45" y="68"/>
                  </a:lnTo>
                  <a:lnTo>
                    <a:pt x="41" y="68"/>
                  </a:lnTo>
                  <a:lnTo>
                    <a:pt x="41" y="68"/>
                  </a:lnTo>
                  <a:lnTo>
                    <a:pt x="37" y="64"/>
                  </a:lnTo>
                  <a:lnTo>
                    <a:pt x="37" y="57"/>
                  </a:lnTo>
                  <a:close/>
                  <a:moveTo>
                    <a:pt x="37" y="53"/>
                  </a:moveTo>
                  <a:lnTo>
                    <a:pt x="37" y="30"/>
                  </a:lnTo>
                  <a:lnTo>
                    <a:pt x="30" y="34"/>
                  </a:lnTo>
                  <a:lnTo>
                    <a:pt x="22" y="34"/>
                  </a:lnTo>
                  <a:lnTo>
                    <a:pt x="19" y="38"/>
                  </a:lnTo>
                  <a:lnTo>
                    <a:pt x="15" y="42"/>
                  </a:lnTo>
                  <a:lnTo>
                    <a:pt x="15" y="45"/>
                  </a:lnTo>
                  <a:lnTo>
                    <a:pt x="11" y="49"/>
                  </a:lnTo>
                  <a:lnTo>
                    <a:pt x="15" y="53"/>
                  </a:lnTo>
                  <a:lnTo>
                    <a:pt x="15" y="57"/>
                  </a:lnTo>
                  <a:lnTo>
                    <a:pt x="19" y="60"/>
                  </a:lnTo>
                  <a:lnTo>
                    <a:pt x="22" y="60"/>
                  </a:lnTo>
                  <a:lnTo>
                    <a:pt x="30" y="57"/>
                  </a:lnTo>
                  <a:lnTo>
                    <a:pt x="37" y="5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42" name="Freeform 138"/>
            <p:cNvSpPr>
              <a:spLocks/>
            </p:cNvSpPr>
            <p:nvPr/>
          </p:nvSpPr>
          <p:spPr bwMode="auto">
            <a:xfrm>
              <a:off x="2851" y="3514"/>
              <a:ext cx="57" cy="68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53" y="53"/>
                </a:cxn>
                <a:cxn ang="0">
                  <a:pos x="45" y="64"/>
                </a:cxn>
                <a:cxn ang="0">
                  <a:pos x="38" y="68"/>
                </a:cxn>
                <a:cxn ang="0">
                  <a:pos x="27" y="68"/>
                </a:cxn>
                <a:cxn ang="0">
                  <a:pos x="19" y="68"/>
                </a:cxn>
                <a:cxn ang="0">
                  <a:pos x="8" y="60"/>
                </a:cxn>
                <a:cxn ang="0">
                  <a:pos x="4" y="53"/>
                </a:cxn>
                <a:cxn ang="0">
                  <a:pos x="0" y="45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4" y="15"/>
                </a:cxn>
                <a:cxn ang="0">
                  <a:pos x="8" y="8"/>
                </a:cxn>
                <a:cxn ang="0">
                  <a:pos x="19" y="0"/>
                </a:cxn>
                <a:cxn ang="0">
                  <a:pos x="30" y="0"/>
                </a:cxn>
                <a:cxn ang="0">
                  <a:pos x="42" y="0"/>
                </a:cxn>
                <a:cxn ang="0">
                  <a:pos x="45" y="4"/>
                </a:cxn>
                <a:cxn ang="0">
                  <a:pos x="53" y="8"/>
                </a:cxn>
                <a:cxn ang="0">
                  <a:pos x="53" y="15"/>
                </a:cxn>
                <a:cxn ang="0">
                  <a:pos x="53" y="19"/>
                </a:cxn>
                <a:cxn ang="0">
                  <a:pos x="53" y="19"/>
                </a:cxn>
                <a:cxn ang="0">
                  <a:pos x="49" y="19"/>
                </a:cxn>
                <a:cxn ang="0">
                  <a:pos x="45" y="19"/>
                </a:cxn>
                <a:cxn ang="0">
                  <a:pos x="42" y="19"/>
                </a:cxn>
                <a:cxn ang="0">
                  <a:pos x="42" y="19"/>
                </a:cxn>
                <a:cxn ang="0">
                  <a:pos x="42" y="15"/>
                </a:cxn>
                <a:cxn ang="0">
                  <a:pos x="38" y="12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4" y="4"/>
                </a:cxn>
                <a:cxn ang="0">
                  <a:pos x="30" y="4"/>
                </a:cxn>
                <a:cxn ang="0">
                  <a:pos x="23" y="4"/>
                </a:cxn>
                <a:cxn ang="0">
                  <a:pos x="19" y="8"/>
                </a:cxn>
                <a:cxn ang="0">
                  <a:pos x="15" y="15"/>
                </a:cxn>
                <a:cxn ang="0">
                  <a:pos x="12" y="27"/>
                </a:cxn>
                <a:cxn ang="0">
                  <a:pos x="15" y="38"/>
                </a:cxn>
                <a:cxn ang="0">
                  <a:pos x="19" y="49"/>
                </a:cxn>
                <a:cxn ang="0">
                  <a:pos x="27" y="53"/>
                </a:cxn>
                <a:cxn ang="0">
                  <a:pos x="34" y="57"/>
                </a:cxn>
                <a:cxn ang="0">
                  <a:pos x="42" y="57"/>
                </a:cxn>
                <a:cxn ang="0">
                  <a:pos x="45" y="53"/>
                </a:cxn>
                <a:cxn ang="0">
                  <a:pos x="53" y="49"/>
                </a:cxn>
                <a:cxn ang="0">
                  <a:pos x="57" y="38"/>
                </a:cxn>
                <a:cxn ang="0">
                  <a:pos x="57" y="42"/>
                </a:cxn>
              </a:cxnLst>
              <a:rect l="0" t="0" r="r" b="b"/>
              <a:pathLst>
                <a:path w="57" h="68">
                  <a:moveTo>
                    <a:pt x="57" y="42"/>
                  </a:moveTo>
                  <a:lnTo>
                    <a:pt x="53" y="53"/>
                  </a:lnTo>
                  <a:lnTo>
                    <a:pt x="45" y="64"/>
                  </a:lnTo>
                  <a:lnTo>
                    <a:pt x="38" y="68"/>
                  </a:lnTo>
                  <a:lnTo>
                    <a:pt x="27" y="68"/>
                  </a:lnTo>
                  <a:lnTo>
                    <a:pt x="19" y="68"/>
                  </a:lnTo>
                  <a:lnTo>
                    <a:pt x="8" y="60"/>
                  </a:lnTo>
                  <a:lnTo>
                    <a:pt x="4" y="53"/>
                  </a:lnTo>
                  <a:lnTo>
                    <a:pt x="0" y="45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4" y="15"/>
                  </a:lnTo>
                  <a:lnTo>
                    <a:pt x="8" y="8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53" y="8"/>
                  </a:lnTo>
                  <a:lnTo>
                    <a:pt x="53" y="15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49" y="19"/>
                  </a:lnTo>
                  <a:lnTo>
                    <a:pt x="45" y="19"/>
                  </a:lnTo>
                  <a:lnTo>
                    <a:pt x="42" y="19"/>
                  </a:lnTo>
                  <a:lnTo>
                    <a:pt x="42" y="19"/>
                  </a:lnTo>
                  <a:lnTo>
                    <a:pt x="42" y="15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4" y="4"/>
                  </a:lnTo>
                  <a:lnTo>
                    <a:pt x="30" y="4"/>
                  </a:lnTo>
                  <a:lnTo>
                    <a:pt x="23" y="4"/>
                  </a:lnTo>
                  <a:lnTo>
                    <a:pt x="19" y="8"/>
                  </a:lnTo>
                  <a:lnTo>
                    <a:pt x="15" y="15"/>
                  </a:lnTo>
                  <a:lnTo>
                    <a:pt x="12" y="27"/>
                  </a:lnTo>
                  <a:lnTo>
                    <a:pt x="15" y="38"/>
                  </a:lnTo>
                  <a:lnTo>
                    <a:pt x="19" y="49"/>
                  </a:lnTo>
                  <a:lnTo>
                    <a:pt x="27" y="53"/>
                  </a:lnTo>
                  <a:lnTo>
                    <a:pt x="34" y="57"/>
                  </a:lnTo>
                  <a:lnTo>
                    <a:pt x="42" y="57"/>
                  </a:lnTo>
                  <a:lnTo>
                    <a:pt x="45" y="53"/>
                  </a:lnTo>
                  <a:lnTo>
                    <a:pt x="53" y="49"/>
                  </a:lnTo>
                  <a:lnTo>
                    <a:pt x="57" y="38"/>
                  </a:lnTo>
                  <a:lnTo>
                    <a:pt x="57" y="4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43" name="Freeform 139"/>
            <p:cNvSpPr>
              <a:spLocks/>
            </p:cNvSpPr>
            <p:nvPr/>
          </p:nvSpPr>
          <p:spPr bwMode="auto">
            <a:xfrm>
              <a:off x="2915" y="3477"/>
              <a:ext cx="75" cy="105"/>
            </a:xfrm>
            <a:custGeom>
              <a:avLst/>
              <a:gdLst/>
              <a:ahLst/>
              <a:cxnLst>
                <a:cxn ang="0">
                  <a:pos x="23" y="67"/>
                </a:cxn>
                <a:cxn ang="0">
                  <a:pos x="45" y="49"/>
                </a:cxn>
                <a:cxn ang="0">
                  <a:pos x="49" y="45"/>
                </a:cxn>
                <a:cxn ang="0">
                  <a:pos x="45" y="41"/>
                </a:cxn>
                <a:cxn ang="0">
                  <a:pos x="45" y="41"/>
                </a:cxn>
                <a:cxn ang="0">
                  <a:pos x="41" y="37"/>
                </a:cxn>
                <a:cxn ang="0">
                  <a:pos x="71" y="37"/>
                </a:cxn>
                <a:cxn ang="0">
                  <a:pos x="60" y="41"/>
                </a:cxn>
                <a:cxn ang="0">
                  <a:pos x="53" y="49"/>
                </a:cxn>
                <a:cxn ang="0">
                  <a:pos x="53" y="86"/>
                </a:cxn>
                <a:cxn ang="0">
                  <a:pos x="64" y="97"/>
                </a:cxn>
                <a:cxn ang="0">
                  <a:pos x="68" y="101"/>
                </a:cxn>
                <a:cxn ang="0">
                  <a:pos x="75" y="101"/>
                </a:cxn>
                <a:cxn ang="0">
                  <a:pos x="41" y="105"/>
                </a:cxn>
                <a:cxn ang="0">
                  <a:pos x="45" y="105"/>
                </a:cxn>
                <a:cxn ang="0">
                  <a:pos x="45" y="101"/>
                </a:cxn>
                <a:cxn ang="0">
                  <a:pos x="45" y="97"/>
                </a:cxn>
                <a:cxn ang="0">
                  <a:pos x="23" y="67"/>
                </a:cxn>
                <a:cxn ang="0">
                  <a:pos x="23" y="94"/>
                </a:cxn>
                <a:cxn ang="0">
                  <a:pos x="23" y="101"/>
                </a:cxn>
                <a:cxn ang="0">
                  <a:pos x="26" y="105"/>
                </a:cxn>
                <a:cxn ang="0">
                  <a:pos x="30" y="105"/>
                </a:cxn>
                <a:cxn ang="0">
                  <a:pos x="0" y="105"/>
                </a:cxn>
                <a:cxn ang="0">
                  <a:pos x="8" y="101"/>
                </a:cxn>
                <a:cxn ang="0">
                  <a:pos x="8" y="97"/>
                </a:cxn>
                <a:cxn ang="0">
                  <a:pos x="11" y="90"/>
                </a:cxn>
                <a:cxn ang="0">
                  <a:pos x="8" y="19"/>
                </a:cxn>
                <a:cxn ang="0">
                  <a:pos x="8" y="11"/>
                </a:cxn>
                <a:cxn ang="0">
                  <a:pos x="8" y="7"/>
                </a:cxn>
                <a:cxn ang="0">
                  <a:pos x="4" y="7"/>
                </a:cxn>
                <a:cxn ang="0">
                  <a:pos x="0" y="7"/>
                </a:cxn>
                <a:cxn ang="0">
                  <a:pos x="23" y="0"/>
                </a:cxn>
              </a:cxnLst>
              <a:rect l="0" t="0" r="r" b="b"/>
              <a:pathLst>
                <a:path w="75" h="105">
                  <a:moveTo>
                    <a:pt x="23" y="0"/>
                  </a:moveTo>
                  <a:lnTo>
                    <a:pt x="23" y="67"/>
                  </a:lnTo>
                  <a:lnTo>
                    <a:pt x="41" y="52"/>
                  </a:lnTo>
                  <a:lnTo>
                    <a:pt x="45" y="49"/>
                  </a:lnTo>
                  <a:lnTo>
                    <a:pt x="45" y="45"/>
                  </a:lnTo>
                  <a:lnTo>
                    <a:pt x="49" y="45"/>
                  </a:lnTo>
                  <a:lnTo>
                    <a:pt x="49" y="45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64" y="41"/>
                  </a:lnTo>
                  <a:lnTo>
                    <a:pt x="60" y="41"/>
                  </a:lnTo>
                  <a:lnTo>
                    <a:pt x="56" y="45"/>
                  </a:lnTo>
                  <a:lnTo>
                    <a:pt x="53" y="49"/>
                  </a:lnTo>
                  <a:lnTo>
                    <a:pt x="34" y="64"/>
                  </a:lnTo>
                  <a:lnTo>
                    <a:pt x="53" y="86"/>
                  </a:lnTo>
                  <a:lnTo>
                    <a:pt x="60" y="94"/>
                  </a:lnTo>
                  <a:lnTo>
                    <a:pt x="64" y="97"/>
                  </a:lnTo>
                  <a:lnTo>
                    <a:pt x="64" y="101"/>
                  </a:lnTo>
                  <a:lnTo>
                    <a:pt x="68" y="101"/>
                  </a:lnTo>
                  <a:lnTo>
                    <a:pt x="71" y="101"/>
                  </a:lnTo>
                  <a:lnTo>
                    <a:pt x="75" y="101"/>
                  </a:lnTo>
                  <a:lnTo>
                    <a:pt x="75" y="105"/>
                  </a:lnTo>
                  <a:lnTo>
                    <a:pt x="41" y="105"/>
                  </a:lnTo>
                  <a:lnTo>
                    <a:pt x="41" y="105"/>
                  </a:lnTo>
                  <a:lnTo>
                    <a:pt x="45" y="105"/>
                  </a:lnTo>
                  <a:lnTo>
                    <a:pt x="45" y="101"/>
                  </a:lnTo>
                  <a:lnTo>
                    <a:pt x="45" y="101"/>
                  </a:lnTo>
                  <a:lnTo>
                    <a:pt x="45" y="101"/>
                  </a:lnTo>
                  <a:lnTo>
                    <a:pt x="45" y="97"/>
                  </a:lnTo>
                  <a:lnTo>
                    <a:pt x="45" y="94"/>
                  </a:lnTo>
                  <a:lnTo>
                    <a:pt x="23" y="67"/>
                  </a:lnTo>
                  <a:lnTo>
                    <a:pt x="23" y="90"/>
                  </a:lnTo>
                  <a:lnTo>
                    <a:pt x="23" y="94"/>
                  </a:lnTo>
                  <a:lnTo>
                    <a:pt x="23" y="97"/>
                  </a:lnTo>
                  <a:lnTo>
                    <a:pt x="23" y="101"/>
                  </a:lnTo>
                  <a:lnTo>
                    <a:pt x="26" y="101"/>
                  </a:lnTo>
                  <a:lnTo>
                    <a:pt x="26" y="105"/>
                  </a:lnTo>
                  <a:lnTo>
                    <a:pt x="30" y="105"/>
                  </a:lnTo>
                  <a:lnTo>
                    <a:pt x="30" y="105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4" y="101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8" y="97"/>
                  </a:lnTo>
                  <a:lnTo>
                    <a:pt x="8" y="94"/>
                  </a:lnTo>
                  <a:lnTo>
                    <a:pt x="11" y="90"/>
                  </a:lnTo>
                  <a:lnTo>
                    <a:pt x="11" y="30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7"/>
                  </a:lnTo>
                  <a:lnTo>
                    <a:pt x="19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44" name="Freeform 140"/>
            <p:cNvSpPr>
              <a:spLocks/>
            </p:cNvSpPr>
            <p:nvPr/>
          </p:nvSpPr>
          <p:spPr bwMode="auto">
            <a:xfrm>
              <a:off x="2998" y="3514"/>
              <a:ext cx="45" cy="68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41" y="23"/>
                </a:cxn>
                <a:cxn ang="0">
                  <a:pos x="37" y="23"/>
                </a:cxn>
                <a:cxn ang="0">
                  <a:pos x="34" y="12"/>
                </a:cxn>
                <a:cxn ang="0">
                  <a:pos x="30" y="8"/>
                </a:cxn>
                <a:cxn ang="0">
                  <a:pos x="26" y="4"/>
                </a:cxn>
                <a:cxn ang="0">
                  <a:pos x="18" y="4"/>
                </a:cxn>
                <a:cxn ang="0">
                  <a:pos x="15" y="4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7" y="12"/>
                </a:cxn>
                <a:cxn ang="0">
                  <a:pos x="7" y="15"/>
                </a:cxn>
                <a:cxn ang="0">
                  <a:pos x="11" y="19"/>
                </a:cxn>
                <a:cxn ang="0">
                  <a:pos x="15" y="23"/>
                </a:cxn>
                <a:cxn ang="0">
                  <a:pos x="18" y="27"/>
                </a:cxn>
                <a:cxn ang="0">
                  <a:pos x="30" y="30"/>
                </a:cxn>
                <a:cxn ang="0">
                  <a:pos x="37" y="34"/>
                </a:cxn>
                <a:cxn ang="0">
                  <a:pos x="41" y="42"/>
                </a:cxn>
                <a:cxn ang="0">
                  <a:pos x="45" y="49"/>
                </a:cxn>
                <a:cxn ang="0">
                  <a:pos x="41" y="57"/>
                </a:cxn>
                <a:cxn ang="0">
                  <a:pos x="37" y="64"/>
                </a:cxn>
                <a:cxn ang="0">
                  <a:pos x="30" y="68"/>
                </a:cxn>
                <a:cxn ang="0">
                  <a:pos x="22" y="68"/>
                </a:cxn>
                <a:cxn ang="0">
                  <a:pos x="15" y="68"/>
                </a:cxn>
                <a:cxn ang="0">
                  <a:pos x="7" y="68"/>
                </a:cxn>
                <a:cxn ang="0">
                  <a:pos x="3" y="68"/>
                </a:cxn>
                <a:cxn ang="0">
                  <a:pos x="3" y="68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45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7" y="60"/>
                </a:cxn>
                <a:cxn ang="0">
                  <a:pos x="15" y="64"/>
                </a:cxn>
                <a:cxn ang="0">
                  <a:pos x="22" y="64"/>
                </a:cxn>
                <a:cxn ang="0">
                  <a:pos x="26" y="64"/>
                </a:cxn>
                <a:cxn ang="0">
                  <a:pos x="30" y="60"/>
                </a:cxn>
                <a:cxn ang="0">
                  <a:pos x="34" y="60"/>
                </a:cxn>
                <a:cxn ang="0">
                  <a:pos x="34" y="53"/>
                </a:cxn>
                <a:cxn ang="0">
                  <a:pos x="34" y="49"/>
                </a:cxn>
                <a:cxn ang="0">
                  <a:pos x="30" y="45"/>
                </a:cxn>
                <a:cxn ang="0">
                  <a:pos x="26" y="42"/>
                </a:cxn>
                <a:cxn ang="0">
                  <a:pos x="15" y="38"/>
                </a:cxn>
                <a:cxn ang="0">
                  <a:pos x="7" y="34"/>
                </a:cxn>
                <a:cxn ang="0">
                  <a:pos x="3" y="27"/>
                </a:cxn>
                <a:cxn ang="0">
                  <a:pos x="0" y="23"/>
                </a:cxn>
                <a:cxn ang="0">
                  <a:pos x="0" y="19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11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30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41" y="0"/>
                </a:cxn>
              </a:cxnLst>
              <a:rect l="0" t="0" r="r" b="b"/>
              <a:pathLst>
                <a:path w="45" h="68">
                  <a:moveTo>
                    <a:pt x="41" y="0"/>
                  </a:moveTo>
                  <a:lnTo>
                    <a:pt x="41" y="23"/>
                  </a:lnTo>
                  <a:lnTo>
                    <a:pt x="37" y="23"/>
                  </a:lnTo>
                  <a:lnTo>
                    <a:pt x="34" y="12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18" y="4"/>
                  </a:lnTo>
                  <a:lnTo>
                    <a:pt x="15" y="4"/>
                  </a:lnTo>
                  <a:lnTo>
                    <a:pt x="11" y="8"/>
                  </a:lnTo>
                  <a:lnTo>
                    <a:pt x="7" y="8"/>
                  </a:lnTo>
                  <a:lnTo>
                    <a:pt x="7" y="12"/>
                  </a:lnTo>
                  <a:lnTo>
                    <a:pt x="7" y="15"/>
                  </a:lnTo>
                  <a:lnTo>
                    <a:pt x="11" y="19"/>
                  </a:lnTo>
                  <a:lnTo>
                    <a:pt x="15" y="23"/>
                  </a:lnTo>
                  <a:lnTo>
                    <a:pt x="18" y="27"/>
                  </a:lnTo>
                  <a:lnTo>
                    <a:pt x="30" y="30"/>
                  </a:lnTo>
                  <a:lnTo>
                    <a:pt x="37" y="34"/>
                  </a:lnTo>
                  <a:lnTo>
                    <a:pt x="41" y="42"/>
                  </a:lnTo>
                  <a:lnTo>
                    <a:pt x="45" y="49"/>
                  </a:lnTo>
                  <a:lnTo>
                    <a:pt x="41" y="57"/>
                  </a:lnTo>
                  <a:lnTo>
                    <a:pt x="37" y="64"/>
                  </a:lnTo>
                  <a:lnTo>
                    <a:pt x="30" y="68"/>
                  </a:lnTo>
                  <a:lnTo>
                    <a:pt x="22" y="68"/>
                  </a:lnTo>
                  <a:lnTo>
                    <a:pt x="15" y="68"/>
                  </a:lnTo>
                  <a:lnTo>
                    <a:pt x="7" y="68"/>
                  </a:lnTo>
                  <a:lnTo>
                    <a:pt x="3" y="68"/>
                  </a:lnTo>
                  <a:lnTo>
                    <a:pt x="3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7" y="60"/>
                  </a:lnTo>
                  <a:lnTo>
                    <a:pt x="15" y="64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4" y="60"/>
                  </a:lnTo>
                  <a:lnTo>
                    <a:pt x="34" y="53"/>
                  </a:lnTo>
                  <a:lnTo>
                    <a:pt x="34" y="49"/>
                  </a:lnTo>
                  <a:lnTo>
                    <a:pt x="30" y="45"/>
                  </a:lnTo>
                  <a:lnTo>
                    <a:pt x="26" y="42"/>
                  </a:lnTo>
                  <a:lnTo>
                    <a:pt x="15" y="38"/>
                  </a:lnTo>
                  <a:lnTo>
                    <a:pt x="7" y="34"/>
                  </a:lnTo>
                  <a:lnTo>
                    <a:pt x="3" y="27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3" y="4"/>
                  </a:lnTo>
                  <a:lnTo>
                    <a:pt x="11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45" name="Freeform 141"/>
            <p:cNvSpPr>
              <a:spLocks noEditPoints="1"/>
            </p:cNvSpPr>
            <p:nvPr/>
          </p:nvSpPr>
          <p:spPr bwMode="auto">
            <a:xfrm>
              <a:off x="3530" y="3477"/>
              <a:ext cx="30" cy="10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0"/>
                </a:cxn>
                <a:cxn ang="0">
                  <a:pos x="23" y="4"/>
                </a:cxn>
                <a:cxn ang="0">
                  <a:pos x="23" y="4"/>
                </a:cxn>
                <a:cxn ang="0">
                  <a:pos x="23" y="7"/>
                </a:cxn>
                <a:cxn ang="0">
                  <a:pos x="23" y="11"/>
                </a:cxn>
                <a:cxn ang="0">
                  <a:pos x="23" y="15"/>
                </a:cxn>
                <a:cxn ang="0">
                  <a:pos x="19" y="15"/>
                </a:cxn>
                <a:cxn ang="0">
                  <a:pos x="15" y="19"/>
                </a:cxn>
                <a:cxn ang="0">
                  <a:pos x="12" y="15"/>
                </a:cxn>
                <a:cxn ang="0">
                  <a:pos x="8" y="15"/>
                </a:cxn>
                <a:cxn ang="0">
                  <a:pos x="8" y="11"/>
                </a:cxn>
                <a:cxn ang="0">
                  <a:pos x="8" y="7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23" y="37"/>
                </a:cxn>
                <a:cxn ang="0">
                  <a:pos x="23" y="90"/>
                </a:cxn>
                <a:cxn ang="0">
                  <a:pos x="23" y="94"/>
                </a:cxn>
                <a:cxn ang="0">
                  <a:pos x="23" y="97"/>
                </a:cxn>
                <a:cxn ang="0">
                  <a:pos x="23" y="101"/>
                </a:cxn>
                <a:cxn ang="0">
                  <a:pos x="27" y="101"/>
                </a:cxn>
                <a:cxn ang="0">
                  <a:pos x="27" y="105"/>
                </a:cxn>
                <a:cxn ang="0">
                  <a:pos x="30" y="105"/>
                </a:cxn>
                <a:cxn ang="0">
                  <a:pos x="30" y="105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4" y="105"/>
                </a:cxn>
                <a:cxn ang="0">
                  <a:pos x="8" y="101"/>
                </a:cxn>
                <a:cxn ang="0">
                  <a:pos x="8" y="101"/>
                </a:cxn>
                <a:cxn ang="0">
                  <a:pos x="8" y="97"/>
                </a:cxn>
                <a:cxn ang="0">
                  <a:pos x="12" y="94"/>
                </a:cxn>
                <a:cxn ang="0">
                  <a:pos x="12" y="90"/>
                </a:cxn>
                <a:cxn ang="0">
                  <a:pos x="12" y="64"/>
                </a:cxn>
                <a:cxn ang="0">
                  <a:pos x="12" y="56"/>
                </a:cxn>
                <a:cxn ang="0">
                  <a:pos x="8" y="49"/>
                </a:cxn>
                <a:cxn ang="0">
                  <a:pos x="8" y="45"/>
                </a:cxn>
                <a:cxn ang="0">
                  <a:pos x="8" y="45"/>
                </a:cxn>
                <a:cxn ang="0">
                  <a:pos x="8" y="45"/>
                </a:cxn>
                <a:cxn ang="0">
                  <a:pos x="4" y="45"/>
                </a:cxn>
                <a:cxn ang="0">
                  <a:pos x="4" y="45"/>
                </a:cxn>
                <a:cxn ang="0">
                  <a:pos x="0" y="45"/>
                </a:cxn>
                <a:cxn ang="0">
                  <a:pos x="0" y="45"/>
                </a:cxn>
                <a:cxn ang="0">
                  <a:pos x="19" y="37"/>
                </a:cxn>
                <a:cxn ang="0">
                  <a:pos x="23" y="37"/>
                </a:cxn>
              </a:cxnLst>
              <a:rect l="0" t="0" r="r" b="b"/>
              <a:pathLst>
                <a:path w="30" h="105">
                  <a:moveTo>
                    <a:pt x="15" y="0"/>
                  </a:moveTo>
                  <a:lnTo>
                    <a:pt x="19" y="0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5"/>
                  </a:lnTo>
                  <a:lnTo>
                    <a:pt x="19" y="15"/>
                  </a:lnTo>
                  <a:lnTo>
                    <a:pt x="15" y="19"/>
                  </a:lnTo>
                  <a:lnTo>
                    <a:pt x="12" y="15"/>
                  </a:lnTo>
                  <a:lnTo>
                    <a:pt x="8" y="15"/>
                  </a:lnTo>
                  <a:lnTo>
                    <a:pt x="8" y="11"/>
                  </a:lnTo>
                  <a:lnTo>
                    <a:pt x="8" y="7"/>
                  </a:lnTo>
                  <a:lnTo>
                    <a:pt x="8" y="4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5" y="0"/>
                  </a:lnTo>
                  <a:close/>
                  <a:moveTo>
                    <a:pt x="23" y="37"/>
                  </a:moveTo>
                  <a:lnTo>
                    <a:pt x="23" y="90"/>
                  </a:lnTo>
                  <a:lnTo>
                    <a:pt x="23" y="94"/>
                  </a:lnTo>
                  <a:lnTo>
                    <a:pt x="23" y="97"/>
                  </a:lnTo>
                  <a:lnTo>
                    <a:pt x="23" y="101"/>
                  </a:lnTo>
                  <a:lnTo>
                    <a:pt x="27" y="101"/>
                  </a:lnTo>
                  <a:lnTo>
                    <a:pt x="27" y="105"/>
                  </a:lnTo>
                  <a:lnTo>
                    <a:pt x="30" y="105"/>
                  </a:lnTo>
                  <a:lnTo>
                    <a:pt x="30" y="105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4" y="105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8" y="97"/>
                  </a:lnTo>
                  <a:lnTo>
                    <a:pt x="12" y="94"/>
                  </a:lnTo>
                  <a:lnTo>
                    <a:pt x="12" y="90"/>
                  </a:lnTo>
                  <a:lnTo>
                    <a:pt x="12" y="64"/>
                  </a:lnTo>
                  <a:lnTo>
                    <a:pt x="12" y="56"/>
                  </a:lnTo>
                  <a:lnTo>
                    <a:pt x="8" y="49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9" y="37"/>
                  </a:lnTo>
                  <a:lnTo>
                    <a:pt x="23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46" name="Freeform 142"/>
            <p:cNvSpPr>
              <a:spLocks/>
            </p:cNvSpPr>
            <p:nvPr/>
          </p:nvSpPr>
          <p:spPr bwMode="auto">
            <a:xfrm>
              <a:off x="3568" y="3514"/>
              <a:ext cx="71" cy="68"/>
            </a:xfrm>
            <a:custGeom>
              <a:avLst/>
              <a:gdLst/>
              <a:ahLst/>
              <a:cxnLst>
                <a:cxn ang="0">
                  <a:pos x="22" y="15"/>
                </a:cxn>
                <a:cxn ang="0">
                  <a:pos x="30" y="4"/>
                </a:cxn>
                <a:cxn ang="0">
                  <a:pos x="37" y="0"/>
                </a:cxn>
                <a:cxn ang="0">
                  <a:pos x="45" y="0"/>
                </a:cxn>
                <a:cxn ang="0">
                  <a:pos x="49" y="0"/>
                </a:cxn>
                <a:cxn ang="0">
                  <a:pos x="56" y="0"/>
                </a:cxn>
                <a:cxn ang="0">
                  <a:pos x="60" y="4"/>
                </a:cxn>
                <a:cxn ang="0">
                  <a:pos x="60" y="12"/>
                </a:cxn>
                <a:cxn ang="0">
                  <a:pos x="64" y="15"/>
                </a:cxn>
                <a:cxn ang="0">
                  <a:pos x="64" y="23"/>
                </a:cxn>
                <a:cxn ang="0">
                  <a:pos x="64" y="53"/>
                </a:cxn>
                <a:cxn ang="0">
                  <a:pos x="64" y="57"/>
                </a:cxn>
                <a:cxn ang="0">
                  <a:pos x="64" y="60"/>
                </a:cxn>
                <a:cxn ang="0">
                  <a:pos x="64" y="64"/>
                </a:cxn>
                <a:cxn ang="0">
                  <a:pos x="67" y="64"/>
                </a:cxn>
                <a:cxn ang="0">
                  <a:pos x="67" y="68"/>
                </a:cxn>
                <a:cxn ang="0">
                  <a:pos x="71" y="68"/>
                </a:cxn>
                <a:cxn ang="0">
                  <a:pos x="71" y="68"/>
                </a:cxn>
                <a:cxn ang="0">
                  <a:pos x="41" y="68"/>
                </a:cxn>
                <a:cxn ang="0">
                  <a:pos x="41" y="68"/>
                </a:cxn>
                <a:cxn ang="0">
                  <a:pos x="41" y="68"/>
                </a:cxn>
                <a:cxn ang="0">
                  <a:pos x="45" y="64"/>
                </a:cxn>
                <a:cxn ang="0">
                  <a:pos x="49" y="64"/>
                </a:cxn>
                <a:cxn ang="0">
                  <a:pos x="49" y="64"/>
                </a:cxn>
                <a:cxn ang="0">
                  <a:pos x="49" y="60"/>
                </a:cxn>
                <a:cxn ang="0">
                  <a:pos x="49" y="57"/>
                </a:cxn>
                <a:cxn ang="0">
                  <a:pos x="49" y="53"/>
                </a:cxn>
                <a:cxn ang="0">
                  <a:pos x="49" y="27"/>
                </a:cxn>
                <a:cxn ang="0">
                  <a:pos x="49" y="19"/>
                </a:cxn>
                <a:cxn ang="0">
                  <a:pos x="49" y="12"/>
                </a:cxn>
                <a:cxn ang="0">
                  <a:pos x="45" y="8"/>
                </a:cxn>
                <a:cxn ang="0">
                  <a:pos x="41" y="8"/>
                </a:cxn>
                <a:cxn ang="0">
                  <a:pos x="30" y="12"/>
                </a:cxn>
                <a:cxn ang="0">
                  <a:pos x="22" y="19"/>
                </a:cxn>
                <a:cxn ang="0">
                  <a:pos x="22" y="53"/>
                </a:cxn>
                <a:cxn ang="0">
                  <a:pos x="22" y="57"/>
                </a:cxn>
                <a:cxn ang="0">
                  <a:pos x="22" y="60"/>
                </a:cxn>
                <a:cxn ang="0">
                  <a:pos x="22" y="64"/>
                </a:cxn>
                <a:cxn ang="0">
                  <a:pos x="26" y="64"/>
                </a:cxn>
                <a:cxn ang="0">
                  <a:pos x="26" y="68"/>
                </a:cxn>
                <a:cxn ang="0">
                  <a:pos x="30" y="68"/>
                </a:cxn>
                <a:cxn ang="0">
                  <a:pos x="30" y="68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7" y="64"/>
                </a:cxn>
                <a:cxn ang="0">
                  <a:pos x="7" y="64"/>
                </a:cxn>
                <a:cxn ang="0">
                  <a:pos x="7" y="60"/>
                </a:cxn>
                <a:cxn ang="0">
                  <a:pos x="11" y="53"/>
                </a:cxn>
                <a:cxn ang="0">
                  <a:pos x="11" y="27"/>
                </a:cxn>
                <a:cxn ang="0">
                  <a:pos x="11" y="15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2" y="15"/>
                </a:cxn>
              </a:cxnLst>
              <a:rect l="0" t="0" r="r" b="b"/>
              <a:pathLst>
                <a:path w="71" h="68">
                  <a:moveTo>
                    <a:pt x="22" y="15"/>
                  </a:moveTo>
                  <a:lnTo>
                    <a:pt x="30" y="4"/>
                  </a:lnTo>
                  <a:lnTo>
                    <a:pt x="37" y="0"/>
                  </a:lnTo>
                  <a:lnTo>
                    <a:pt x="45" y="0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0" y="4"/>
                  </a:lnTo>
                  <a:lnTo>
                    <a:pt x="60" y="12"/>
                  </a:lnTo>
                  <a:lnTo>
                    <a:pt x="64" y="15"/>
                  </a:lnTo>
                  <a:lnTo>
                    <a:pt x="64" y="23"/>
                  </a:lnTo>
                  <a:lnTo>
                    <a:pt x="64" y="53"/>
                  </a:lnTo>
                  <a:lnTo>
                    <a:pt x="64" y="57"/>
                  </a:lnTo>
                  <a:lnTo>
                    <a:pt x="64" y="60"/>
                  </a:lnTo>
                  <a:lnTo>
                    <a:pt x="64" y="64"/>
                  </a:lnTo>
                  <a:lnTo>
                    <a:pt x="67" y="64"/>
                  </a:lnTo>
                  <a:lnTo>
                    <a:pt x="67" y="68"/>
                  </a:lnTo>
                  <a:lnTo>
                    <a:pt x="71" y="68"/>
                  </a:lnTo>
                  <a:lnTo>
                    <a:pt x="71" y="68"/>
                  </a:lnTo>
                  <a:lnTo>
                    <a:pt x="41" y="68"/>
                  </a:lnTo>
                  <a:lnTo>
                    <a:pt x="41" y="68"/>
                  </a:lnTo>
                  <a:lnTo>
                    <a:pt x="41" y="68"/>
                  </a:lnTo>
                  <a:lnTo>
                    <a:pt x="45" y="64"/>
                  </a:lnTo>
                  <a:lnTo>
                    <a:pt x="49" y="64"/>
                  </a:lnTo>
                  <a:lnTo>
                    <a:pt x="49" y="64"/>
                  </a:lnTo>
                  <a:lnTo>
                    <a:pt x="49" y="60"/>
                  </a:lnTo>
                  <a:lnTo>
                    <a:pt x="49" y="57"/>
                  </a:lnTo>
                  <a:lnTo>
                    <a:pt x="49" y="53"/>
                  </a:lnTo>
                  <a:lnTo>
                    <a:pt x="49" y="27"/>
                  </a:lnTo>
                  <a:lnTo>
                    <a:pt x="49" y="19"/>
                  </a:lnTo>
                  <a:lnTo>
                    <a:pt x="49" y="12"/>
                  </a:lnTo>
                  <a:lnTo>
                    <a:pt x="45" y="8"/>
                  </a:lnTo>
                  <a:lnTo>
                    <a:pt x="41" y="8"/>
                  </a:lnTo>
                  <a:lnTo>
                    <a:pt x="30" y="12"/>
                  </a:lnTo>
                  <a:lnTo>
                    <a:pt x="22" y="19"/>
                  </a:lnTo>
                  <a:lnTo>
                    <a:pt x="22" y="53"/>
                  </a:lnTo>
                  <a:lnTo>
                    <a:pt x="22" y="57"/>
                  </a:lnTo>
                  <a:lnTo>
                    <a:pt x="22" y="60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26" y="68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7" y="64"/>
                  </a:lnTo>
                  <a:lnTo>
                    <a:pt x="7" y="64"/>
                  </a:lnTo>
                  <a:lnTo>
                    <a:pt x="7" y="60"/>
                  </a:lnTo>
                  <a:lnTo>
                    <a:pt x="11" y="53"/>
                  </a:lnTo>
                  <a:lnTo>
                    <a:pt x="11" y="27"/>
                  </a:lnTo>
                  <a:lnTo>
                    <a:pt x="11" y="15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8"/>
                  </a:lnTo>
                  <a:lnTo>
                    <a:pt x="7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47" name="Freeform 143"/>
            <p:cNvSpPr>
              <a:spLocks/>
            </p:cNvSpPr>
            <p:nvPr/>
          </p:nvSpPr>
          <p:spPr bwMode="auto">
            <a:xfrm>
              <a:off x="3643" y="3492"/>
              <a:ext cx="41" cy="9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3" y="22"/>
                </a:cxn>
                <a:cxn ang="0">
                  <a:pos x="38" y="22"/>
                </a:cxn>
                <a:cxn ang="0">
                  <a:pos x="38" y="26"/>
                </a:cxn>
                <a:cxn ang="0">
                  <a:pos x="23" y="26"/>
                </a:cxn>
                <a:cxn ang="0">
                  <a:pos x="23" y="71"/>
                </a:cxn>
                <a:cxn ang="0">
                  <a:pos x="23" y="75"/>
                </a:cxn>
                <a:cxn ang="0">
                  <a:pos x="23" y="79"/>
                </a:cxn>
                <a:cxn ang="0">
                  <a:pos x="26" y="82"/>
                </a:cxn>
                <a:cxn ang="0">
                  <a:pos x="30" y="82"/>
                </a:cxn>
                <a:cxn ang="0">
                  <a:pos x="30" y="82"/>
                </a:cxn>
                <a:cxn ang="0">
                  <a:pos x="34" y="82"/>
                </a:cxn>
                <a:cxn ang="0">
                  <a:pos x="38" y="79"/>
                </a:cxn>
                <a:cxn ang="0">
                  <a:pos x="38" y="79"/>
                </a:cxn>
                <a:cxn ang="0">
                  <a:pos x="41" y="79"/>
                </a:cxn>
                <a:cxn ang="0">
                  <a:pos x="38" y="82"/>
                </a:cxn>
                <a:cxn ang="0">
                  <a:pos x="34" y="86"/>
                </a:cxn>
                <a:cxn ang="0">
                  <a:pos x="30" y="90"/>
                </a:cxn>
                <a:cxn ang="0">
                  <a:pos x="23" y="90"/>
                </a:cxn>
                <a:cxn ang="0">
                  <a:pos x="19" y="90"/>
                </a:cxn>
                <a:cxn ang="0">
                  <a:pos x="15" y="90"/>
                </a:cxn>
                <a:cxn ang="0">
                  <a:pos x="15" y="86"/>
                </a:cxn>
                <a:cxn ang="0">
                  <a:pos x="11" y="82"/>
                </a:cxn>
                <a:cxn ang="0">
                  <a:pos x="11" y="79"/>
                </a:cxn>
                <a:cxn ang="0">
                  <a:pos x="11" y="75"/>
                </a:cxn>
                <a:cxn ang="0">
                  <a:pos x="11" y="2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4" y="22"/>
                </a:cxn>
                <a:cxn ang="0">
                  <a:pos x="8" y="19"/>
                </a:cxn>
                <a:cxn ang="0">
                  <a:pos x="11" y="15"/>
                </a:cxn>
                <a:cxn ang="0">
                  <a:pos x="15" y="11"/>
                </a:cxn>
                <a:cxn ang="0">
                  <a:pos x="19" y="7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41" h="90">
                  <a:moveTo>
                    <a:pt x="23" y="0"/>
                  </a:moveTo>
                  <a:lnTo>
                    <a:pt x="23" y="22"/>
                  </a:lnTo>
                  <a:lnTo>
                    <a:pt x="38" y="22"/>
                  </a:lnTo>
                  <a:lnTo>
                    <a:pt x="38" y="26"/>
                  </a:lnTo>
                  <a:lnTo>
                    <a:pt x="23" y="26"/>
                  </a:lnTo>
                  <a:lnTo>
                    <a:pt x="23" y="71"/>
                  </a:lnTo>
                  <a:lnTo>
                    <a:pt x="23" y="75"/>
                  </a:lnTo>
                  <a:lnTo>
                    <a:pt x="23" y="79"/>
                  </a:lnTo>
                  <a:lnTo>
                    <a:pt x="26" y="82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4" y="82"/>
                  </a:lnTo>
                  <a:lnTo>
                    <a:pt x="38" y="79"/>
                  </a:lnTo>
                  <a:lnTo>
                    <a:pt x="38" y="79"/>
                  </a:lnTo>
                  <a:lnTo>
                    <a:pt x="41" y="79"/>
                  </a:lnTo>
                  <a:lnTo>
                    <a:pt x="38" y="82"/>
                  </a:lnTo>
                  <a:lnTo>
                    <a:pt x="34" y="86"/>
                  </a:lnTo>
                  <a:lnTo>
                    <a:pt x="30" y="90"/>
                  </a:lnTo>
                  <a:lnTo>
                    <a:pt x="23" y="90"/>
                  </a:lnTo>
                  <a:lnTo>
                    <a:pt x="19" y="90"/>
                  </a:lnTo>
                  <a:lnTo>
                    <a:pt x="15" y="90"/>
                  </a:lnTo>
                  <a:lnTo>
                    <a:pt x="15" y="86"/>
                  </a:lnTo>
                  <a:lnTo>
                    <a:pt x="11" y="82"/>
                  </a:lnTo>
                  <a:lnTo>
                    <a:pt x="11" y="79"/>
                  </a:lnTo>
                  <a:lnTo>
                    <a:pt x="11" y="75"/>
                  </a:lnTo>
                  <a:lnTo>
                    <a:pt x="11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22"/>
                  </a:lnTo>
                  <a:lnTo>
                    <a:pt x="8" y="19"/>
                  </a:lnTo>
                  <a:lnTo>
                    <a:pt x="11" y="15"/>
                  </a:lnTo>
                  <a:lnTo>
                    <a:pt x="15" y="11"/>
                  </a:lnTo>
                  <a:lnTo>
                    <a:pt x="19" y="7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48" name="Freeform 144"/>
            <p:cNvSpPr>
              <a:spLocks noEditPoints="1"/>
            </p:cNvSpPr>
            <p:nvPr/>
          </p:nvSpPr>
          <p:spPr bwMode="auto">
            <a:xfrm>
              <a:off x="3688" y="3514"/>
              <a:ext cx="64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1" y="0"/>
                </a:cxn>
                <a:cxn ang="0">
                  <a:pos x="49" y="4"/>
                </a:cxn>
                <a:cxn ang="0">
                  <a:pos x="56" y="12"/>
                </a:cxn>
                <a:cxn ang="0">
                  <a:pos x="64" y="23"/>
                </a:cxn>
                <a:cxn ang="0">
                  <a:pos x="64" y="34"/>
                </a:cxn>
                <a:cxn ang="0">
                  <a:pos x="64" y="42"/>
                </a:cxn>
                <a:cxn ang="0">
                  <a:pos x="60" y="53"/>
                </a:cxn>
                <a:cxn ang="0">
                  <a:pos x="56" y="60"/>
                </a:cxn>
                <a:cxn ang="0">
                  <a:pos x="49" y="64"/>
                </a:cxn>
                <a:cxn ang="0">
                  <a:pos x="41" y="68"/>
                </a:cxn>
                <a:cxn ang="0">
                  <a:pos x="34" y="68"/>
                </a:cxn>
                <a:cxn ang="0">
                  <a:pos x="23" y="68"/>
                </a:cxn>
                <a:cxn ang="0">
                  <a:pos x="15" y="64"/>
                </a:cxn>
                <a:cxn ang="0">
                  <a:pos x="8" y="57"/>
                </a:cxn>
                <a:cxn ang="0">
                  <a:pos x="4" y="45"/>
                </a:cxn>
                <a:cxn ang="0">
                  <a:pos x="0" y="34"/>
                </a:cxn>
                <a:cxn ang="0">
                  <a:pos x="0" y="27"/>
                </a:cxn>
                <a:cxn ang="0">
                  <a:pos x="4" y="15"/>
                </a:cxn>
                <a:cxn ang="0">
                  <a:pos x="11" y="8"/>
                </a:cxn>
                <a:cxn ang="0">
                  <a:pos x="19" y="4"/>
                </a:cxn>
                <a:cxn ang="0">
                  <a:pos x="26" y="0"/>
                </a:cxn>
                <a:cxn ang="0">
                  <a:pos x="34" y="0"/>
                </a:cxn>
                <a:cxn ang="0">
                  <a:pos x="30" y="4"/>
                </a:cxn>
                <a:cxn ang="0">
                  <a:pos x="26" y="4"/>
                </a:cxn>
                <a:cxn ang="0">
                  <a:pos x="23" y="8"/>
                </a:cxn>
                <a:cxn ang="0">
                  <a:pos x="19" y="8"/>
                </a:cxn>
                <a:cxn ang="0">
                  <a:pos x="15" y="15"/>
                </a:cxn>
                <a:cxn ang="0">
                  <a:pos x="15" y="19"/>
                </a:cxn>
                <a:cxn ang="0">
                  <a:pos x="15" y="30"/>
                </a:cxn>
                <a:cxn ang="0">
                  <a:pos x="15" y="42"/>
                </a:cxn>
                <a:cxn ang="0">
                  <a:pos x="19" y="53"/>
                </a:cxn>
                <a:cxn ang="0">
                  <a:pos x="26" y="60"/>
                </a:cxn>
                <a:cxn ang="0">
                  <a:pos x="34" y="64"/>
                </a:cxn>
                <a:cxn ang="0">
                  <a:pos x="41" y="64"/>
                </a:cxn>
                <a:cxn ang="0">
                  <a:pos x="49" y="60"/>
                </a:cxn>
                <a:cxn ang="0">
                  <a:pos x="53" y="49"/>
                </a:cxn>
                <a:cxn ang="0">
                  <a:pos x="53" y="38"/>
                </a:cxn>
                <a:cxn ang="0">
                  <a:pos x="53" y="27"/>
                </a:cxn>
                <a:cxn ang="0">
                  <a:pos x="49" y="19"/>
                </a:cxn>
                <a:cxn ang="0">
                  <a:pos x="45" y="12"/>
                </a:cxn>
                <a:cxn ang="0">
                  <a:pos x="38" y="4"/>
                </a:cxn>
                <a:cxn ang="0">
                  <a:pos x="30" y="4"/>
                </a:cxn>
              </a:cxnLst>
              <a:rect l="0" t="0" r="r" b="b"/>
              <a:pathLst>
                <a:path w="64" h="68">
                  <a:moveTo>
                    <a:pt x="34" y="0"/>
                  </a:moveTo>
                  <a:lnTo>
                    <a:pt x="41" y="0"/>
                  </a:lnTo>
                  <a:lnTo>
                    <a:pt x="49" y="4"/>
                  </a:lnTo>
                  <a:lnTo>
                    <a:pt x="56" y="12"/>
                  </a:lnTo>
                  <a:lnTo>
                    <a:pt x="64" y="23"/>
                  </a:lnTo>
                  <a:lnTo>
                    <a:pt x="64" y="34"/>
                  </a:lnTo>
                  <a:lnTo>
                    <a:pt x="64" y="42"/>
                  </a:lnTo>
                  <a:lnTo>
                    <a:pt x="60" y="53"/>
                  </a:lnTo>
                  <a:lnTo>
                    <a:pt x="56" y="60"/>
                  </a:lnTo>
                  <a:lnTo>
                    <a:pt x="49" y="64"/>
                  </a:lnTo>
                  <a:lnTo>
                    <a:pt x="41" y="68"/>
                  </a:lnTo>
                  <a:lnTo>
                    <a:pt x="34" y="68"/>
                  </a:lnTo>
                  <a:lnTo>
                    <a:pt x="23" y="68"/>
                  </a:lnTo>
                  <a:lnTo>
                    <a:pt x="15" y="64"/>
                  </a:lnTo>
                  <a:lnTo>
                    <a:pt x="8" y="57"/>
                  </a:lnTo>
                  <a:lnTo>
                    <a:pt x="4" y="45"/>
                  </a:lnTo>
                  <a:lnTo>
                    <a:pt x="0" y="34"/>
                  </a:lnTo>
                  <a:lnTo>
                    <a:pt x="0" y="27"/>
                  </a:lnTo>
                  <a:lnTo>
                    <a:pt x="4" y="15"/>
                  </a:lnTo>
                  <a:lnTo>
                    <a:pt x="11" y="8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4" y="0"/>
                  </a:lnTo>
                  <a:close/>
                  <a:moveTo>
                    <a:pt x="30" y="4"/>
                  </a:moveTo>
                  <a:lnTo>
                    <a:pt x="26" y="4"/>
                  </a:lnTo>
                  <a:lnTo>
                    <a:pt x="23" y="8"/>
                  </a:lnTo>
                  <a:lnTo>
                    <a:pt x="19" y="8"/>
                  </a:lnTo>
                  <a:lnTo>
                    <a:pt x="15" y="15"/>
                  </a:lnTo>
                  <a:lnTo>
                    <a:pt x="15" y="19"/>
                  </a:lnTo>
                  <a:lnTo>
                    <a:pt x="15" y="30"/>
                  </a:lnTo>
                  <a:lnTo>
                    <a:pt x="15" y="42"/>
                  </a:lnTo>
                  <a:lnTo>
                    <a:pt x="19" y="53"/>
                  </a:lnTo>
                  <a:lnTo>
                    <a:pt x="26" y="60"/>
                  </a:lnTo>
                  <a:lnTo>
                    <a:pt x="34" y="64"/>
                  </a:lnTo>
                  <a:lnTo>
                    <a:pt x="41" y="64"/>
                  </a:lnTo>
                  <a:lnTo>
                    <a:pt x="49" y="60"/>
                  </a:lnTo>
                  <a:lnTo>
                    <a:pt x="53" y="49"/>
                  </a:lnTo>
                  <a:lnTo>
                    <a:pt x="53" y="38"/>
                  </a:lnTo>
                  <a:lnTo>
                    <a:pt x="53" y="27"/>
                  </a:lnTo>
                  <a:lnTo>
                    <a:pt x="49" y="19"/>
                  </a:lnTo>
                  <a:lnTo>
                    <a:pt x="45" y="12"/>
                  </a:lnTo>
                  <a:lnTo>
                    <a:pt x="38" y="4"/>
                  </a:lnTo>
                  <a:lnTo>
                    <a:pt x="3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49" name="Freeform 145"/>
            <p:cNvSpPr>
              <a:spLocks noEditPoints="1"/>
            </p:cNvSpPr>
            <p:nvPr/>
          </p:nvSpPr>
          <p:spPr bwMode="auto">
            <a:xfrm>
              <a:off x="4258" y="3514"/>
              <a:ext cx="60" cy="68"/>
            </a:xfrm>
            <a:custGeom>
              <a:avLst/>
              <a:gdLst/>
              <a:ahLst/>
              <a:cxnLst>
                <a:cxn ang="0">
                  <a:pos x="30" y="64"/>
                </a:cxn>
                <a:cxn ang="0">
                  <a:pos x="23" y="68"/>
                </a:cxn>
                <a:cxn ang="0">
                  <a:pos x="11" y="68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8" y="38"/>
                </a:cxn>
                <a:cxn ang="0">
                  <a:pos x="23" y="30"/>
                </a:cxn>
                <a:cxn ang="0">
                  <a:pos x="38" y="23"/>
                </a:cxn>
                <a:cxn ang="0">
                  <a:pos x="34" y="8"/>
                </a:cxn>
                <a:cxn ang="0">
                  <a:pos x="27" y="4"/>
                </a:cxn>
                <a:cxn ang="0">
                  <a:pos x="19" y="8"/>
                </a:cxn>
                <a:cxn ang="0">
                  <a:pos x="15" y="12"/>
                </a:cxn>
                <a:cxn ang="0">
                  <a:pos x="15" y="19"/>
                </a:cxn>
                <a:cxn ang="0">
                  <a:pos x="11" y="23"/>
                </a:cxn>
                <a:cxn ang="0">
                  <a:pos x="8" y="23"/>
                </a:cxn>
                <a:cxn ang="0">
                  <a:pos x="4" y="19"/>
                </a:cxn>
                <a:cxn ang="0">
                  <a:pos x="4" y="12"/>
                </a:cxn>
                <a:cxn ang="0">
                  <a:pos x="19" y="0"/>
                </a:cxn>
                <a:cxn ang="0">
                  <a:pos x="38" y="0"/>
                </a:cxn>
                <a:cxn ang="0">
                  <a:pos x="45" y="4"/>
                </a:cxn>
                <a:cxn ang="0">
                  <a:pos x="49" y="15"/>
                </a:cxn>
                <a:cxn ang="0">
                  <a:pos x="49" y="45"/>
                </a:cxn>
                <a:cxn ang="0">
                  <a:pos x="53" y="57"/>
                </a:cxn>
                <a:cxn ang="0">
                  <a:pos x="53" y="60"/>
                </a:cxn>
                <a:cxn ang="0">
                  <a:pos x="53" y="60"/>
                </a:cxn>
                <a:cxn ang="0">
                  <a:pos x="57" y="60"/>
                </a:cxn>
                <a:cxn ang="0">
                  <a:pos x="60" y="57"/>
                </a:cxn>
                <a:cxn ang="0">
                  <a:pos x="53" y="68"/>
                </a:cxn>
                <a:cxn ang="0">
                  <a:pos x="42" y="68"/>
                </a:cxn>
                <a:cxn ang="0">
                  <a:pos x="38" y="64"/>
                </a:cxn>
                <a:cxn ang="0">
                  <a:pos x="38" y="53"/>
                </a:cxn>
                <a:cxn ang="0">
                  <a:pos x="30" y="34"/>
                </a:cxn>
                <a:cxn ang="0">
                  <a:pos x="19" y="38"/>
                </a:cxn>
                <a:cxn ang="0">
                  <a:pos x="15" y="45"/>
                </a:cxn>
                <a:cxn ang="0">
                  <a:pos x="15" y="53"/>
                </a:cxn>
                <a:cxn ang="0">
                  <a:pos x="19" y="60"/>
                </a:cxn>
                <a:cxn ang="0">
                  <a:pos x="30" y="57"/>
                </a:cxn>
              </a:cxnLst>
              <a:rect l="0" t="0" r="r" b="b"/>
              <a:pathLst>
                <a:path w="60" h="68">
                  <a:moveTo>
                    <a:pt x="38" y="57"/>
                  </a:moveTo>
                  <a:lnTo>
                    <a:pt x="30" y="64"/>
                  </a:lnTo>
                  <a:lnTo>
                    <a:pt x="27" y="68"/>
                  </a:lnTo>
                  <a:lnTo>
                    <a:pt x="23" y="68"/>
                  </a:lnTo>
                  <a:lnTo>
                    <a:pt x="15" y="68"/>
                  </a:lnTo>
                  <a:lnTo>
                    <a:pt x="11" y="68"/>
                  </a:lnTo>
                  <a:lnTo>
                    <a:pt x="4" y="64"/>
                  </a:lnTo>
                  <a:lnTo>
                    <a:pt x="0" y="60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4" y="45"/>
                  </a:lnTo>
                  <a:lnTo>
                    <a:pt x="8" y="38"/>
                  </a:lnTo>
                  <a:lnTo>
                    <a:pt x="11" y="34"/>
                  </a:lnTo>
                  <a:lnTo>
                    <a:pt x="23" y="30"/>
                  </a:lnTo>
                  <a:lnTo>
                    <a:pt x="38" y="23"/>
                  </a:lnTo>
                  <a:lnTo>
                    <a:pt x="38" y="23"/>
                  </a:lnTo>
                  <a:lnTo>
                    <a:pt x="38" y="12"/>
                  </a:lnTo>
                  <a:lnTo>
                    <a:pt x="34" y="8"/>
                  </a:lnTo>
                  <a:lnTo>
                    <a:pt x="30" y="4"/>
                  </a:lnTo>
                  <a:lnTo>
                    <a:pt x="27" y="4"/>
                  </a:lnTo>
                  <a:lnTo>
                    <a:pt x="23" y="4"/>
                  </a:lnTo>
                  <a:lnTo>
                    <a:pt x="19" y="8"/>
                  </a:lnTo>
                  <a:lnTo>
                    <a:pt x="15" y="8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5" y="19"/>
                  </a:lnTo>
                  <a:lnTo>
                    <a:pt x="15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4" y="15"/>
                  </a:lnTo>
                  <a:lnTo>
                    <a:pt x="4" y="12"/>
                  </a:lnTo>
                  <a:lnTo>
                    <a:pt x="11" y="4"/>
                  </a:lnTo>
                  <a:lnTo>
                    <a:pt x="19" y="0"/>
                  </a:lnTo>
                  <a:lnTo>
                    <a:pt x="27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9" y="8"/>
                  </a:lnTo>
                  <a:lnTo>
                    <a:pt x="49" y="15"/>
                  </a:lnTo>
                  <a:lnTo>
                    <a:pt x="49" y="23"/>
                  </a:lnTo>
                  <a:lnTo>
                    <a:pt x="49" y="45"/>
                  </a:lnTo>
                  <a:lnTo>
                    <a:pt x="49" y="53"/>
                  </a:lnTo>
                  <a:lnTo>
                    <a:pt x="53" y="57"/>
                  </a:lnTo>
                  <a:lnTo>
                    <a:pt x="53" y="57"/>
                  </a:lnTo>
                  <a:lnTo>
                    <a:pt x="53" y="60"/>
                  </a:lnTo>
                  <a:lnTo>
                    <a:pt x="53" y="60"/>
                  </a:lnTo>
                  <a:lnTo>
                    <a:pt x="53" y="60"/>
                  </a:lnTo>
                  <a:lnTo>
                    <a:pt x="57" y="60"/>
                  </a:lnTo>
                  <a:lnTo>
                    <a:pt x="57" y="60"/>
                  </a:lnTo>
                  <a:lnTo>
                    <a:pt x="57" y="57"/>
                  </a:lnTo>
                  <a:lnTo>
                    <a:pt x="60" y="57"/>
                  </a:lnTo>
                  <a:lnTo>
                    <a:pt x="60" y="60"/>
                  </a:lnTo>
                  <a:lnTo>
                    <a:pt x="53" y="68"/>
                  </a:lnTo>
                  <a:lnTo>
                    <a:pt x="45" y="68"/>
                  </a:lnTo>
                  <a:lnTo>
                    <a:pt x="42" y="68"/>
                  </a:lnTo>
                  <a:lnTo>
                    <a:pt x="42" y="68"/>
                  </a:lnTo>
                  <a:lnTo>
                    <a:pt x="38" y="64"/>
                  </a:lnTo>
                  <a:lnTo>
                    <a:pt x="38" y="57"/>
                  </a:lnTo>
                  <a:close/>
                  <a:moveTo>
                    <a:pt x="38" y="53"/>
                  </a:moveTo>
                  <a:lnTo>
                    <a:pt x="38" y="30"/>
                  </a:lnTo>
                  <a:lnTo>
                    <a:pt x="30" y="34"/>
                  </a:lnTo>
                  <a:lnTo>
                    <a:pt x="23" y="34"/>
                  </a:lnTo>
                  <a:lnTo>
                    <a:pt x="19" y="38"/>
                  </a:lnTo>
                  <a:lnTo>
                    <a:pt x="15" y="42"/>
                  </a:lnTo>
                  <a:lnTo>
                    <a:pt x="15" y="45"/>
                  </a:lnTo>
                  <a:lnTo>
                    <a:pt x="11" y="49"/>
                  </a:lnTo>
                  <a:lnTo>
                    <a:pt x="15" y="53"/>
                  </a:lnTo>
                  <a:lnTo>
                    <a:pt x="15" y="57"/>
                  </a:lnTo>
                  <a:lnTo>
                    <a:pt x="19" y="60"/>
                  </a:lnTo>
                  <a:lnTo>
                    <a:pt x="23" y="60"/>
                  </a:lnTo>
                  <a:lnTo>
                    <a:pt x="30" y="57"/>
                  </a:lnTo>
                  <a:lnTo>
                    <a:pt x="38" y="5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50" name="Freeform 146"/>
            <p:cNvSpPr>
              <a:spLocks noEditPoints="1"/>
            </p:cNvSpPr>
            <p:nvPr/>
          </p:nvSpPr>
          <p:spPr bwMode="auto">
            <a:xfrm>
              <a:off x="5087" y="3477"/>
              <a:ext cx="68" cy="105"/>
            </a:xfrm>
            <a:custGeom>
              <a:avLst/>
              <a:gdLst/>
              <a:ahLst/>
              <a:cxnLst>
                <a:cxn ang="0">
                  <a:pos x="23" y="49"/>
                </a:cxn>
                <a:cxn ang="0">
                  <a:pos x="30" y="41"/>
                </a:cxn>
                <a:cxn ang="0">
                  <a:pos x="38" y="37"/>
                </a:cxn>
                <a:cxn ang="0">
                  <a:pos x="42" y="37"/>
                </a:cxn>
                <a:cxn ang="0">
                  <a:pos x="53" y="37"/>
                </a:cxn>
                <a:cxn ang="0">
                  <a:pos x="60" y="45"/>
                </a:cxn>
                <a:cxn ang="0">
                  <a:pos x="68" y="56"/>
                </a:cxn>
                <a:cxn ang="0">
                  <a:pos x="68" y="67"/>
                </a:cxn>
                <a:cxn ang="0">
                  <a:pos x="68" y="79"/>
                </a:cxn>
                <a:cxn ang="0">
                  <a:pos x="64" y="90"/>
                </a:cxn>
                <a:cxn ang="0">
                  <a:pos x="57" y="97"/>
                </a:cxn>
                <a:cxn ang="0">
                  <a:pos x="45" y="105"/>
                </a:cxn>
                <a:cxn ang="0">
                  <a:pos x="34" y="105"/>
                </a:cxn>
                <a:cxn ang="0">
                  <a:pos x="27" y="105"/>
                </a:cxn>
                <a:cxn ang="0">
                  <a:pos x="23" y="105"/>
                </a:cxn>
                <a:cxn ang="0">
                  <a:pos x="15" y="101"/>
                </a:cxn>
                <a:cxn ang="0">
                  <a:pos x="12" y="97"/>
                </a:cxn>
                <a:cxn ang="0">
                  <a:pos x="12" y="30"/>
                </a:cxn>
                <a:cxn ang="0">
                  <a:pos x="8" y="19"/>
                </a:cxn>
                <a:cxn ang="0">
                  <a:pos x="8" y="15"/>
                </a:cxn>
                <a:cxn ang="0">
                  <a:pos x="8" y="11"/>
                </a:cxn>
                <a:cxn ang="0">
                  <a:pos x="8" y="11"/>
                </a:cxn>
                <a:cxn ang="0">
                  <a:pos x="8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19" y="0"/>
                </a:cxn>
                <a:cxn ang="0">
                  <a:pos x="23" y="0"/>
                </a:cxn>
                <a:cxn ang="0">
                  <a:pos x="23" y="49"/>
                </a:cxn>
                <a:cxn ang="0">
                  <a:pos x="23" y="56"/>
                </a:cxn>
                <a:cxn ang="0">
                  <a:pos x="23" y="94"/>
                </a:cxn>
                <a:cxn ang="0">
                  <a:pos x="27" y="97"/>
                </a:cxn>
                <a:cxn ang="0">
                  <a:pos x="30" y="101"/>
                </a:cxn>
                <a:cxn ang="0">
                  <a:pos x="34" y="101"/>
                </a:cxn>
                <a:cxn ang="0">
                  <a:pos x="38" y="101"/>
                </a:cxn>
                <a:cxn ang="0">
                  <a:pos x="45" y="101"/>
                </a:cxn>
                <a:cxn ang="0">
                  <a:pos x="49" y="94"/>
                </a:cxn>
                <a:cxn ang="0">
                  <a:pos x="57" y="86"/>
                </a:cxn>
                <a:cxn ang="0">
                  <a:pos x="57" y="75"/>
                </a:cxn>
                <a:cxn ang="0">
                  <a:pos x="57" y="64"/>
                </a:cxn>
                <a:cxn ang="0">
                  <a:pos x="49" y="52"/>
                </a:cxn>
                <a:cxn ang="0">
                  <a:pos x="45" y="49"/>
                </a:cxn>
                <a:cxn ang="0">
                  <a:pos x="38" y="49"/>
                </a:cxn>
                <a:cxn ang="0">
                  <a:pos x="34" y="49"/>
                </a:cxn>
                <a:cxn ang="0">
                  <a:pos x="30" y="49"/>
                </a:cxn>
                <a:cxn ang="0">
                  <a:pos x="27" y="52"/>
                </a:cxn>
                <a:cxn ang="0">
                  <a:pos x="23" y="56"/>
                </a:cxn>
              </a:cxnLst>
              <a:rect l="0" t="0" r="r" b="b"/>
              <a:pathLst>
                <a:path w="68" h="105">
                  <a:moveTo>
                    <a:pt x="23" y="49"/>
                  </a:moveTo>
                  <a:lnTo>
                    <a:pt x="30" y="41"/>
                  </a:lnTo>
                  <a:lnTo>
                    <a:pt x="38" y="37"/>
                  </a:lnTo>
                  <a:lnTo>
                    <a:pt x="42" y="37"/>
                  </a:lnTo>
                  <a:lnTo>
                    <a:pt x="53" y="37"/>
                  </a:lnTo>
                  <a:lnTo>
                    <a:pt x="60" y="45"/>
                  </a:lnTo>
                  <a:lnTo>
                    <a:pt x="68" y="56"/>
                  </a:lnTo>
                  <a:lnTo>
                    <a:pt x="68" y="67"/>
                  </a:lnTo>
                  <a:lnTo>
                    <a:pt x="68" y="79"/>
                  </a:lnTo>
                  <a:lnTo>
                    <a:pt x="64" y="90"/>
                  </a:lnTo>
                  <a:lnTo>
                    <a:pt x="57" y="97"/>
                  </a:lnTo>
                  <a:lnTo>
                    <a:pt x="45" y="105"/>
                  </a:lnTo>
                  <a:lnTo>
                    <a:pt x="34" y="105"/>
                  </a:lnTo>
                  <a:lnTo>
                    <a:pt x="27" y="105"/>
                  </a:lnTo>
                  <a:lnTo>
                    <a:pt x="23" y="105"/>
                  </a:lnTo>
                  <a:lnTo>
                    <a:pt x="15" y="101"/>
                  </a:lnTo>
                  <a:lnTo>
                    <a:pt x="12" y="97"/>
                  </a:lnTo>
                  <a:lnTo>
                    <a:pt x="12" y="30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7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3" y="49"/>
                  </a:lnTo>
                  <a:close/>
                  <a:moveTo>
                    <a:pt x="23" y="56"/>
                  </a:moveTo>
                  <a:lnTo>
                    <a:pt x="23" y="94"/>
                  </a:lnTo>
                  <a:lnTo>
                    <a:pt x="27" y="97"/>
                  </a:lnTo>
                  <a:lnTo>
                    <a:pt x="30" y="101"/>
                  </a:lnTo>
                  <a:lnTo>
                    <a:pt x="34" y="101"/>
                  </a:lnTo>
                  <a:lnTo>
                    <a:pt x="38" y="101"/>
                  </a:lnTo>
                  <a:lnTo>
                    <a:pt x="45" y="101"/>
                  </a:lnTo>
                  <a:lnTo>
                    <a:pt x="49" y="94"/>
                  </a:lnTo>
                  <a:lnTo>
                    <a:pt x="57" y="86"/>
                  </a:lnTo>
                  <a:lnTo>
                    <a:pt x="57" y="75"/>
                  </a:lnTo>
                  <a:lnTo>
                    <a:pt x="57" y="64"/>
                  </a:lnTo>
                  <a:lnTo>
                    <a:pt x="49" y="52"/>
                  </a:lnTo>
                  <a:lnTo>
                    <a:pt x="45" y="49"/>
                  </a:lnTo>
                  <a:lnTo>
                    <a:pt x="38" y="49"/>
                  </a:lnTo>
                  <a:lnTo>
                    <a:pt x="34" y="49"/>
                  </a:lnTo>
                  <a:lnTo>
                    <a:pt x="30" y="49"/>
                  </a:lnTo>
                  <a:lnTo>
                    <a:pt x="27" y="52"/>
                  </a:lnTo>
                  <a:lnTo>
                    <a:pt x="23" y="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51" name="Freeform 147"/>
            <p:cNvSpPr>
              <a:spLocks noEditPoints="1"/>
            </p:cNvSpPr>
            <p:nvPr/>
          </p:nvSpPr>
          <p:spPr bwMode="auto">
            <a:xfrm>
              <a:off x="5166" y="3477"/>
              <a:ext cx="34" cy="10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0"/>
                </a:cxn>
                <a:cxn ang="0">
                  <a:pos x="23" y="4"/>
                </a:cxn>
                <a:cxn ang="0">
                  <a:pos x="23" y="4"/>
                </a:cxn>
                <a:cxn ang="0">
                  <a:pos x="26" y="7"/>
                </a:cxn>
                <a:cxn ang="0">
                  <a:pos x="23" y="11"/>
                </a:cxn>
                <a:cxn ang="0">
                  <a:pos x="23" y="15"/>
                </a:cxn>
                <a:cxn ang="0">
                  <a:pos x="19" y="15"/>
                </a:cxn>
                <a:cxn ang="0">
                  <a:pos x="15" y="19"/>
                </a:cxn>
                <a:cxn ang="0">
                  <a:pos x="11" y="15"/>
                </a:cxn>
                <a:cxn ang="0">
                  <a:pos x="11" y="15"/>
                </a:cxn>
                <a:cxn ang="0">
                  <a:pos x="8" y="11"/>
                </a:cxn>
                <a:cxn ang="0">
                  <a:pos x="8" y="7"/>
                </a:cxn>
                <a:cxn ang="0">
                  <a:pos x="8" y="4"/>
                </a:cxn>
                <a:cxn ang="0">
                  <a:pos x="11" y="4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23" y="37"/>
                </a:cxn>
                <a:cxn ang="0">
                  <a:pos x="23" y="90"/>
                </a:cxn>
                <a:cxn ang="0">
                  <a:pos x="23" y="94"/>
                </a:cxn>
                <a:cxn ang="0">
                  <a:pos x="23" y="97"/>
                </a:cxn>
                <a:cxn ang="0">
                  <a:pos x="26" y="101"/>
                </a:cxn>
                <a:cxn ang="0">
                  <a:pos x="26" y="101"/>
                </a:cxn>
                <a:cxn ang="0">
                  <a:pos x="30" y="105"/>
                </a:cxn>
                <a:cxn ang="0">
                  <a:pos x="34" y="105"/>
                </a:cxn>
                <a:cxn ang="0">
                  <a:pos x="34" y="105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4" y="105"/>
                </a:cxn>
                <a:cxn ang="0">
                  <a:pos x="8" y="101"/>
                </a:cxn>
                <a:cxn ang="0">
                  <a:pos x="8" y="101"/>
                </a:cxn>
                <a:cxn ang="0">
                  <a:pos x="11" y="97"/>
                </a:cxn>
                <a:cxn ang="0">
                  <a:pos x="11" y="94"/>
                </a:cxn>
                <a:cxn ang="0">
                  <a:pos x="11" y="90"/>
                </a:cxn>
                <a:cxn ang="0">
                  <a:pos x="11" y="64"/>
                </a:cxn>
                <a:cxn ang="0">
                  <a:pos x="11" y="56"/>
                </a:cxn>
                <a:cxn ang="0">
                  <a:pos x="11" y="49"/>
                </a:cxn>
                <a:cxn ang="0">
                  <a:pos x="8" y="45"/>
                </a:cxn>
                <a:cxn ang="0">
                  <a:pos x="8" y="45"/>
                </a:cxn>
                <a:cxn ang="0">
                  <a:pos x="8" y="45"/>
                </a:cxn>
                <a:cxn ang="0">
                  <a:pos x="8" y="45"/>
                </a:cxn>
                <a:cxn ang="0">
                  <a:pos x="4" y="45"/>
                </a:cxn>
                <a:cxn ang="0">
                  <a:pos x="0" y="45"/>
                </a:cxn>
                <a:cxn ang="0">
                  <a:pos x="0" y="45"/>
                </a:cxn>
                <a:cxn ang="0">
                  <a:pos x="19" y="37"/>
                </a:cxn>
                <a:cxn ang="0">
                  <a:pos x="23" y="37"/>
                </a:cxn>
              </a:cxnLst>
              <a:rect l="0" t="0" r="r" b="b"/>
              <a:pathLst>
                <a:path w="34" h="105">
                  <a:moveTo>
                    <a:pt x="15" y="0"/>
                  </a:moveTo>
                  <a:lnTo>
                    <a:pt x="19" y="0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6" y="7"/>
                  </a:lnTo>
                  <a:lnTo>
                    <a:pt x="23" y="11"/>
                  </a:lnTo>
                  <a:lnTo>
                    <a:pt x="23" y="15"/>
                  </a:lnTo>
                  <a:lnTo>
                    <a:pt x="19" y="15"/>
                  </a:lnTo>
                  <a:lnTo>
                    <a:pt x="15" y="19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8" y="11"/>
                  </a:lnTo>
                  <a:lnTo>
                    <a:pt x="8" y="7"/>
                  </a:lnTo>
                  <a:lnTo>
                    <a:pt x="8" y="4"/>
                  </a:lnTo>
                  <a:lnTo>
                    <a:pt x="11" y="4"/>
                  </a:lnTo>
                  <a:lnTo>
                    <a:pt x="11" y="0"/>
                  </a:lnTo>
                  <a:lnTo>
                    <a:pt x="15" y="0"/>
                  </a:lnTo>
                  <a:close/>
                  <a:moveTo>
                    <a:pt x="23" y="37"/>
                  </a:moveTo>
                  <a:lnTo>
                    <a:pt x="23" y="90"/>
                  </a:lnTo>
                  <a:lnTo>
                    <a:pt x="23" y="94"/>
                  </a:lnTo>
                  <a:lnTo>
                    <a:pt x="23" y="97"/>
                  </a:lnTo>
                  <a:lnTo>
                    <a:pt x="26" y="101"/>
                  </a:lnTo>
                  <a:lnTo>
                    <a:pt x="26" y="101"/>
                  </a:lnTo>
                  <a:lnTo>
                    <a:pt x="30" y="105"/>
                  </a:lnTo>
                  <a:lnTo>
                    <a:pt x="34" y="105"/>
                  </a:lnTo>
                  <a:lnTo>
                    <a:pt x="34" y="105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4" y="105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11" y="97"/>
                  </a:lnTo>
                  <a:lnTo>
                    <a:pt x="11" y="94"/>
                  </a:lnTo>
                  <a:lnTo>
                    <a:pt x="11" y="90"/>
                  </a:lnTo>
                  <a:lnTo>
                    <a:pt x="11" y="64"/>
                  </a:lnTo>
                  <a:lnTo>
                    <a:pt x="11" y="56"/>
                  </a:lnTo>
                  <a:lnTo>
                    <a:pt x="11" y="49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4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9" y="37"/>
                  </a:lnTo>
                  <a:lnTo>
                    <a:pt x="23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52" name="Freeform 148"/>
            <p:cNvSpPr>
              <a:spLocks/>
            </p:cNvSpPr>
            <p:nvPr/>
          </p:nvSpPr>
          <p:spPr bwMode="auto">
            <a:xfrm>
              <a:off x="5204" y="3514"/>
              <a:ext cx="71" cy="68"/>
            </a:xfrm>
            <a:custGeom>
              <a:avLst/>
              <a:gdLst/>
              <a:ahLst/>
              <a:cxnLst>
                <a:cxn ang="0">
                  <a:pos x="22" y="15"/>
                </a:cxn>
                <a:cxn ang="0">
                  <a:pos x="30" y="4"/>
                </a:cxn>
                <a:cxn ang="0">
                  <a:pos x="37" y="0"/>
                </a:cxn>
                <a:cxn ang="0">
                  <a:pos x="45" y="0"/>
                </a:cxn>
                <a:cxn ang="0">
                  <a:pos x="52" y="0"/>
                </a:cxn>
                <a:cxn ang="0">
                  <a:pos x="56" y="0"/>
                </a:cxn>
                <a:cxn ang="0">
                  <a:pos x="60" y="4"/>
                </a:cxn>
                <a:cxn ang="0">
                  <a:pos x="60" y="12"/>
                </a:cxn>
                <a:cxn ang="0">
                  <a:pos x="63" y="15"/>
                </a:cxn>
                <a:cxn ang="0">
                  <a:pos x="63" y="23"/>
                </a:cxn>
                <a:cxn ang="0">
                  <a:pos x="63" y="53"/>
                </a:cxn>
                <a:cxn ang="0">
                  <a:pos x="63" y="57"/>
                </a:cxn>
                <a:cxn ang="0">
                  <a:pos x="63" y="60"/>
                </a:cxn>
                <a:cxn ang="0">
                  <a:pos x="63" y="64"/>
                </a:cxn>
                <a:cxn ang="0">
                  <a:pos x="67" y="64"/>
                </a:cxn>
                <a:cxn ang="0">
                  <a:pos x="67" y="68"/>
                </a:cxn>
                <a:cxn ang="0">
                  <a:pos x="71" y="68"/>
                </a:cxn>
                <a:cxn ang="0">
                  <a:pos x="71" y="68"/>
                </a:cxn>
                <a:cxn ang="0">
                  <a:pos x="41" y="68"/>
                </a:cxn>
                <a:cxn ang="0">
                  <a:pos x="41" y="68"/>
                </a:cxn>
                <a:cxn ang="0">
                  <a:pos x="41" y="68"/>
                </a:cxn>
                <a:cxn ang="0">
                  <a:pos x="45" y="64"/>
                </a:cxn>
                <a:cxn ang="0">
                  <a:pos x="48" y="64"/>
                </a:cxn>
                <a:cxn ang="0">
                  <a:pos x="48" y="64"/>
                </a:cxn>
                <a:cxn ang="0">
                  <a:pos x="52" y="60"/>
                </a:cxn>
                <a:cxn ang="0">
                  <a:pos x="52" y="57"/>
                </a:cxn>
                <a:cxn ang="0">
                  <a:pos x="52" y="53"/>
                </a:cxn>
                <a:cxn ang="0">
                  <a:pos x="52" y="27"/>
                </a:cxn>
                <a:cxn ang="0">
                  <a:pos x="48" y="19"/>
                </a:cxn>
                <a:cxn ang="0">
                  <a:pos x="48" y="12"/>
                </a:cxn>
                <a:cxn ang="0">
                  <a:pos x="45" y="8"/>
                </a:cxn>
                <a:cxn ang="0">
                  <a:pos x="41" y="8"/>
                </a:cxn>
                <a:cxn ang="0">
                  <a:pos x="30" y="12"/>
                </a:cxn>
                <a:cxn ang="0">
                  <a:pos x="22" y="19"/>
                </a:cxn>
                <a:cxn ang="0">
                  <a:pos x="22" y="53"/>
                </a:cxn>
                <a:cxn ang="0">
                  <a:pos x="22" y="57"/>
                </a:cxn>
                <a:cxn ang="0">
                  <a:pos x="22" y="60"/>
                </a:cxn>
                <a:cxn ang="0">
                  <a:pos x="26" y="64"/>
                </a:cxn>
                <a:cxn ang="0">
                  <a:pos x="26" y="64"/>
                </a:cxn>
                <a:cxn ang="0">
                  <a:pos x="30" y="68"/>
                </a:cxn>
                <a:cxn ang="0">
                  <a:pos x="33" y="68"/>
                </a:cxn>
                <a:cxn ang="0">
                  <a:pos x="33" y="68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3" y="68"/>
                </a:cxn>
                <a:cxn ang="0">
                  <a:pos x="7" y="64"/>
                </a:cxn>
                <a:cxn ang="0">
                  <a:pos x="7" y="64"/>
                </a:cxn>
                <a:cxn ang="0">
                  <a:pos x="11" y="60"/>
                </a:cxn>
                <a:cxn ang="0">
                  <a:pos x="11" y="53"/>
                </a:cxn>
                <a:cxn ang="0">
                  <a:pos x="11" y="27"/>
                </a:cxn>
                <a:cxn ang="0">
                  <a:pos x="11" y="15"/>
                </a:cxn>
                <a:cxn ang="0">
                  <a:pos x="11" y="12"/>
                </a:cxn>
                <a:cxn ang="0">
                  <a:pos x="7" y="12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0" y="8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2" y="15"/>
                </a:cxn>
              </a:cxnLst>
              <a:rect l="0" t="0" r="r" b="b"/>
              <a:pathLst>
                <a:path w="71" h="68">
                  <a:moveTo>
                    <a:pt x="22" y="15"/>
                  </a:moveTo>
                  <a:lnTo>
                    <a:pt x="30" y="4"/>
                  </a:lnTo>
                  <a:lnTo>
                    <a:pt x="37" y="0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0" y="4"/>
                  </a:lnTo>
                  <a:lnTo>
                    <a:pt x="60" y="12"/>
                  </a:lnTo>
                  <a:lnTo>
                    <a:pt x="63" y="15"/>
                  </a:lnTo>
                  <a:lnTo>
                    <a:pt x="63" y="23"/>
                  </a:lnTo>
                  <a:lnTo>
                    <a:pt x="63" y="53"/>
                  </a:lnTo>
                  <a:lnTo>
                    <a:pt x="63" y="57"/>
                  </a:lnTo>
                  <a:lnTo>
                    <a:pt x="63" y="60"/>
                  </a:lnTo>
                  <a:lnTo>
                    <a:pt x="63" y="64"/>
                  </a:lnTo>
                  <a:lnTo>
                    <a:pt x="67" y="64"/>
                  </a:lnTo>
                  <a:lnTo>
                    <a:pt x="67" y="68"/>
                  </a:lnTo>
                  <a:lnTo>
                    <a:pt x="71" y="68"/>
                  </a:lnTo>
                  <a:lnTo>
                    <a:pt x="71" y="68"/>
                  </a:lnTo>
                  <a:lnTo>
                    <a:pt x="41" y="68"/>
                  </a:lnTo>
                  <a:lnTo>
                    <a:pt x="41" y="68"/>
                  </a:lnTo>
                  <a:lnTo>
                    <a:pt x="41" y="68"/>
                  </a:lnTo>
                  <a:lnTo>
                    <a:pt x="45" y="64"/>
                  </a:lnTo>
                  <a:lnTo>
                    <a:pt x="48" y="64"/>
                  </a:lnTo>
                  <a:lnTo>
                    <a:pt x="48" y="64"/>
                  </a:lnTo>
                  <a:lnTo>
                    <a:pt x="52" y="60"/>
                  </a:lnTo>
                  <a:lnTo>
                    <a:pt x="52" y="57"/>
                  </a:lnTo>
                  <a:lnTo>
                    <a:pt x="52" y="53"/>
                  </a:lnTo>
                  <a:lnTo>
                    <a:pt x="52" y="27"/>
                  </a:lnTo>
                  <a:lnTo>
                    <a:pt x="48" y="19"/>
                  </a:lnTo>
                  <a:lnTo>
                    <a:pt x="48" y="12"/>
                  </a:lnTo>
                  <a:lnTo>
                    <a:pt x="45" y="8"/>
                  </a:lnTo>
                  <a:lnTo>
                    <a:pt x="41" y="8"/>
                  </a:lnTo>
                  <a:lnTo>
                    <a:pt x="30" y="12"/>
                  </a:lnTo>
                  <a:lnTo>
                    <a:pt x="22" y="19"/>
                  </a:lnTo>
                  <a:lnTo>
                    <a:pt x="22" y="53"/>
                  </a:lnTo>
                  <a:lnTo>
                    <a:pt x="22" y="57"/>
                  </a:lnTo>
                  <a:lnTo>
                    <a:pt x="22" y="60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0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3" y="68"/>
                  </a:lnTo>
                  <a:lnTo>
                    <a:pt x="7" y="64"/>
                  </a:lnTo>
                  <a:lnTo>
                    <a:pt x="7" y="64"/>
                  </a:lnTo>
                  <a:lnTo>
                    <a:pt x="11" y="60"/>
                  </a:lnTo>
                  <a:lnTo>
                    <a:pt x="11" y="53"/>
                  </a:lnTo>
                  <a:lnTo>
                    <a:pt x="11" y="27"/>
                  </a:lnTo>
                  <a:lnTo>
                    <a:pt x="11" y="15"/>
                  </a:lnTo>
                  <a:lnTo>
                    <a:pt x="11" y="12"/>
                  </a:lnTo>
                  <a:lnTo>
                    <a:pt x="7" y="12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8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2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53" name="Rectangle 149"/>
            <p:cNvSpPr>
              <a:spLocks noChangeArrowheads="1"/>
            </p:cNvSpPr>
            <p:nvPr/>
          </p:nvSpPr>
          <p:spPr bwMode="auto">
            <a:xfrm>
              <a:off x="5500" y="1234"/>
              <a:ext cx="7" cy="2483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54" name="Rectangle 150"/>
            <p:cNvSpPr>
              <a:spLocks noChangeArrowheads="1"/>
            </p:cNvSpPr>
            <p:nvPr/>
          </p:nvSpPr>
          <p:spPr bwMode="auto">
            <a:xfrm>
              <a:off x="533" y="3709"/>
              <a:ext cx="4971" cy="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55" name="Line 151"/>
            <p:cNvSpPr>
              <a:spLocks noChangeShapeType="1"/>
            </p:cNvSpPr>
            <p:nvPr/>
          </p:nvSpPr>
          <p:spPr bwMode="auto">
            <a:xfrm flipH="1">
              <a:off x="1006" y="1492"/>
              <a:ext cx="979" cy="1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56" name="Line 152"/>
            <p:cNvSpPr>
              <a:spLocks noChangeShapeType="1"/>
            </p:cNvSpPr>
            <p:nvPr/>
          </p:nvSpPr>
          <p:spPr bwMode="auto">
            <a:xfrm>
              <a:off x="1985" y="1492"/>
              <a:ext cx="900" cy="1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57" name="Line 153"/>
            <p:cNvSpPr>
              <a:spLocks noChangeShapeType="1"/>
            </p:cNvSpPr>
            <p:nvPr/>
          </p:nvSpPr>
          <p:spPr bwMode="auto">
            <a:xfrm>
              <a:off x="1013" y="1845"/>
              <a:ext cx="1" cy="1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58" name="Line 154"/>
            <p:cNvSpPr>
              <a:spLocks noChangeShapeType="1"/>
            </p:cNvSpPr>
            <p:nvPr/>
          </p:nvSpPr>
          <p:spPr bwMode="auto">
            <a:xfrm>
              <a:off x="1013" y="2205"/>
              <a:ext cx="1" cy="12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59" name="Line 155"/>
            <p:cNvSpPr>
              <a:spLocks noChangeShapeType="1"/>
            </p:cNvSpPr>
            <p:nvPr/>
          </p:nvSpPr>
          <p:spPr bwMode="auto">
            <a:xfrm flipH="1">
              <a:off x="1985" y="1849"/>
              <a:ext cx="900" cy="16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60" name="Line 156"/>
            <p:cNvSpPr>
              <a:spLocks noChangeShapeType="1"/>
            </p:cNvSpPr>
            <p:nvPr/>
          </p:nvSpPr>
          <p:spPr bwMode="auto">
            <a:xfrm>
              <a:off x="2885" y="1849"/>
              <a:ext cx="758" cy="16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61" name="Line 157"/>
            <p:cNvSpPr>
              <a:spLocks noChangeShapeType="1"/>
            </p:cNvSpPr>
            <p:nvPr/>
          </p:nvSpPr>
          <p:spPr bwMode="auto">
            <a:xfrm>
              <a:off x="3643" y="2205"/>
              <a:ext cx="645" cy="1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62" name="Line 158"/>
            <p:cNvSpPr>
              <a:spLocks noChangeShapeType="1"/>
            </p:cNvSpPr>
            <p:nvPr/>
          </p:nvSpPr>
          <p:spPr bwMode="auto">
            <a:xfrm flipH="1">
              <a:off x="2885" y="2205"/>
              <a:ext cx="758" cy="1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63" name="Line 159"/>
            <p:cNvSpPr>
              <a:spLocks noChangeShapeType="1"/>
            </p:cNvSpPr>
            <p:nvPr/>
          </p:nvSpPr>
          <p:spPr bwMode="auto">
            <a:xfrm>
              <a:off x="1989" y="2209"/>
              <a:ext cx="1" cy="12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64" name="Line 160"/>
            <p:cNvSpPr>
              <a:spLocks noChangeShapeType="1"/>
            </p:cNvSpPr>
            <p:nvPr/>
          </p:nvSpPr>
          <p:spPr bwMode="auto">
            <a:xfrm>
              <a:off x="2889" y="2562"/>
              <a:ext cx="1" cy="1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65" name="Line 161"/>
            <p:cNvSpPr>
              <a:spLocks noChangeShapeType="1"/>
            </p:cNvSpPr>
            <p:nvPr/>
          </p:nvSpPr>
          <p:spPr bwMode="auto">
            <a:xfrm>
              <a:off x="2889" y="2922"/>
              <a:ext cx="1" cy="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66" name="Line 162"/>
            <p:cNvSpPr>
              <a:spLocks noChangeShapeType="1"/>
            </p:cNvSpPr>
            <p:nvPr/>
          </p:nvSpPr>
          <p:spPr bwMode="auto">
            <a:xfrm flipH="1">
              <a:off x="3639" y="2562"/>
              <a:ext cx="649" cy="1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67" name="Line 163"/>
            <p:cNvSpPr>
              <a:spLocks noChangeShapeType="1"/>
            </p:cNvSpPr>
            <p:nvPr/>
          </p:nvSpPr>
          <p:spPr bwMode="auto">
            <a:xfrm>
              <a:off x="4288" y="2562"/>
              <a:ext cx="447" cy="1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68" name="Line 164"/>
            <p:cNvSpPr>
              <a:spLocks noChangeShapeType="1"/>
            </p:cNvSpPr>
            <p:nvPr/>
          </p:nvSpPr>
          <p:spPr bwMode="auto">
            <a:xfrm>
              <a:off x="3639" y="2922"/>
              <a:ext cx="1" cy="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69" name="Line 165"/>
            <p:cNvSpPr>
              <a:spLocks noChangeShapeType="1"/>
            </p:cNvSpPr>
            <p:nvPr/>
          </p:nvSpPr>
          <p:spPr bwMode="auto">
            <a:xfrm flipH="1">
              <a:off x="4288" y="2922"/>
              <a:ext cx="447" cy="1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70" name="Line 166"/>
            <p:cNvSpPr>
              <a:spLocks noChangeShapeType="1"/>
            </p:cNvSpPr>
            <p:nvPr/>
          </p:nvSpPr>
          <p:spPr bwMode="auto">
            <a:xfrm>
              <a:off x="4735" y="2922"/>
              <a:ext cx="450" cy="1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71" name="Line 167"/>
            <p:cNvSpPr>
              <a:spLocks noChangeShapeType="1"/>
            </p:cNvSpPr>
            <p:nvPr/>
          </p:nvSpPr>
          <p:spPr bwMode="auto">
            <a:xfrm>
              <a:off x="4285" y="3278"/>
              <a:ext cx="1" cy="20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272" name="Line 168"/>
            <p:cNvSpPr>
              <a:spLocks noChangeShapeType="1"/>
            </p:cNvSpPr>
            <p:nvPr/>
          </p:nvSpPr>
          <p:spPr bwMode="auto">
            <a:xfrm>
              <a:off x="5185" y="3278"/>
              <a:ext cx="1" cy="17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E336-0457-4202-8449-6AC62C259006}" type="slidenum">
              <a:rPr lang="en-US"/>
              <a:pPr/>
              <a:t>57</a:t>
            </a:fld>
            <a:endParaRPr lang="en-US"/>
          </a:p>
        </p:txBody>
      </p:sp>
      <p:sp>
        <p:nvSpPr>
          <p:cNvPr id="305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used to have</a:t>
            </a:r>
          </a:p>
          <a:p>
            <a:pPr lvl="1">
              <a:lnSpc>
                <a:spcPct val="90000"/>
              </a:lnSpc>
            </a:pPr>
            <a:r>
              <a:rPr lang="en-US"/>
              <a:t>VP -&gt; V NP PP 		P(rule|VP)</a:t>
            </a:r>
          </a:p>
          <a:p>
            <a:pPr lvl="2">
              <a:lnSpc>
                <a:spcPct val="90000"/>
              </a:lnSpc>
            </a:pPr>
            <a:r>
              <a:rPr lang="en-US"/>
              <a:t>That’s the count of this rule divided by the number of VPs in a treebank</a:t>
            </a:r>
          </a:p>
          <a:p>
            <a:pPr>
              <a:lnSpc>
                <a:spcPct val="90000"/>
              </a:lnSpc>
            </a:pPr>
            <a:r>
              <a:rPr lang="en-US"/>
              <a:t>Now we have</a:t>
            </a:r>
          </a:p>
          <a:p>
            <a:pPr lvl="1">
              <a:lnSpc>
                <a:spcPct val="90000"/>
              </a:lnSpc>
            </a:pPr>
            <a:r>
              <a:rPr lang="en-US"/>
              <a:t>VP(dumped)-&gt; V(dumped) NP(sacks)PP(in)</a:t>
            </a:r>
          </a:p>
          <a:p>
            <a:pPr lvl="1">
              <a:lnSpc>
                <a:spcPct val="90000"/>
              </a:lnSpc>
            </a:pPr>
            <a:r>
              <a:rPr lang="en-US"/>
              <a:t>P(r|VP ^ </a:t>
            </a:r>
            <a:r>
              <a:rPr lang="en-US">
                <a:solidFill>
                  <a:srgbClr val="008000"/>
                </a:solidFill>
              </a:rPr>
              <a:t>dumped</a:t>
            </a:r>
            <a:r>
              <a:rPr lang="en-US"/>
              <a:t> is the verb ^ </a:t>
            </a:r>
            <a:r>
              <a:rPr lang="en-US">
                <a:solidFill>
                  <a:srgbClr val="008000"/>
                </a:solidFill>
              </a:rPr>
              <a:t>sacks </a:t>
            </a:r>
            <a:r>
              <a:rPr lang="en-US"/>
              <a:t>is the head of the NP ^ </a:t>
            </a:r>
            <a:r>
              <a:rPr lang="en-US">
                <a:solidFill>
                  <a:srgbClr val="008000"/>
                </a:solidFill>
              </a:rPr>
              <a:t>in</a:t>
            </a:r>
            <a:r>
              <a:rPr lang="en-US"/>
              <a:t> is the head of the PP)</a:t>
            </a:r>
            <a:endParaRPr lang="en-US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A50021"/>
                </a:solidFill>
              </a:rPr>
              <a:t>Not likely to have significant counts in any treebank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489A-2A59-4CB2-9E2B-FA36B9A10417}" type="slidenum">
              <a:rPr lang="en-US"/>
              <a:pPr/>
              <a:t>58</a:t>
            </a:fld>
            <a:endParaRPr lang="en-US"/>
          </a:p>
        </p:txBody>
      </p:sp>
      <p:sp>
        <p:nvSpPr>
          <p:cNvPr id="3072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Declare Independence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stuck, exploit independence and collect the statistics you can…</a:t>
            </a:r>
          </a:p>
          <a:p>
            <a:r>
              <a:rPr lang="en-US"/>
              <a:t>We’ll focus on capturing two things</a:t>
            </a:r>
          </a:p>
          <a:p>
            <a:pPr lvl="1"/>
            <a:r>
              <a:rPr lang="en-US"/>
              <a:t>Verb subcategorization</a:t>
            </a:r>
          </a:p>
          <a:p>
            <a:pPr lvl="2"/>
            <a:r>
              <a:rPr lang="en-US"/>
              <a:t>Particular verbs have affinities for particular VPs</a:t>
            </a:r>
          </a:p>
          <a:p>
            <a:pPr lvl="1"/>
            <a:r>
              <a:rPr lang="en-US"/>
              <a:t>Objects affinities for their predicates (mostly their mothers and grandmothers)</a:t>
            </a:r>
          </a:p>
          <a:p>
            <a:pPr lvl="2"/>
            <a:r>
              <a:rPr lang="en-US"/>
              <a:t>Some objects fit better with some predicates than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B37B-ABE5-47E4-968E-3A38A8F9F335}" type="slidenum">
              <a:rPr lang="en-US"/>
              <a:pPr/>
              <a:t>59</a:t>
            </a:fld>
            <a:endParaRPr lang="en-US"/>
          </a:p>
        </p:txBody>
      </p:sp>
      <p:sp>
        <p:nvSpPr>
          <p:cNvPr id="3092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Subcategorization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Condition particular VP rules on their head… so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 r:  VP -&gt; V NP PP  P(r|VP)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Becomes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P(r | VP ^ dumped)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What’s the count?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A50021"/>
                </a:solidFill>
              </a:rPr>
              <a:t>How many times was this rule used with (head) </a:t>
            </a:r>
            <a:r>
              <a:rPr lang="en-US">
                <a:solidFill>
                  <a:srgbClr val="008000"/>
                </a:solidFill>
              </a:rPr>
              <a:t>dump</a:t>
            </a:r>
            <a:r>
              <a:rPr lang="en-US">
                <a:solidFill>
                  <a:srgbClr val="A50021"/>
                </a:solidFill>
              </a:rPr>
              <a:t>, divided by the number of VPs that </a:t>
            </a:r>
            <a:r>
              <a:rPr lang="en-US">
                <a:solidFill>
                  <a:srgbClr val="008000"/>
                </a:solidFill>
              </a:rPr>
              <a:t>dump</a:t>
            </a:r>
            <a:r>
              <a:rPr lang="en-US">
                <a:solidFill>
                  <a:srgbClr val="A50021"/>
                </a:solidFill>
              </a:rPr>
              <a:t> appears  (as head) in total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5DB9-3888-46C4-9DB8-1B44B2E6349B}" type="slidenum">
              <a:rPr lang="en-US"/>
              <a:pPr/>
              <a:t>6</a:t>
            </a:fld>
            <a:endParaRPr lang="en-US"/>
          </a:p>
        </p:txBody>
      </p:sp>
      <p:sp>
        <p:nvSpPr>
          <p:cNvPr id="1884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Earley Parsing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Allows arbitrary CFGs</a:t>
            </a:r>
          </a:p>
          <a:p>
            <a:r>
              <a:rPr lang="en-US"/>
              <a:t>Fills a table in a single sweep over the input words</a:t>
            </a:r>
          </a:p>
          <a:p>
            <a:pPr lvl="1"/>
            <a:r>
              <a:rPr lang="en-US"/>
              <a:t>Table is length N+1; N is number of words</a:t>
            </a:r>
          </a:p>
          <a:p>
            <a:pPr lvl="1"/>
            <a:r>
              <a:rPr lang="en-US"/>
              <a:t>Table entries represent</a:t>
            </a:r>
          </a:p>
          <a:p>
            <a:pPr lvl="2"/>
            <a:r>
              <a:rPr lang="en-US"/>
              <a:t>Completed constituents and their locations</a:t>
            </a:r>
          </a:p>
          <a:p>
            <a:pPr lvl="2"/>
            <a:r>
              <a:rPr lang="en-US"/>
              <a:t>In-progress constituents</a:t>
            </a:r>
          </a:p>
          <a:p>
            <a:pPr lvl="2"/>
            <a:r>
              <a:rPr lang="en-US"/>
              <a:t>Predicted constituents</a:t>
            </a:r>
          </a:p>
          <a:p>
            <a:pPr lvl="2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DC0B-2AEA-47BF-AC78-BCF63AF8A2B8}" type="slidenum">
              <a:rPr lang="en-US"/>
              <a:pPr/>
              <a:t>60</a:t>
            </a:fld>
            <a:endParaRPr lang="en-US"/>
          </a:p>
        </p:txBody>
      </p:sp>
      <p:sp>
        <p:nvSpPr>
          <p:cNvPr id="3358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(right)</a:t>
            </a:r>
          </a:p>
        </p:txBody>
      </p:sp>
      <p:grpSp>
        <p:nvGrpSpPr>
          <p:cNvPr id="335875" name="Group 3"/>
          <p:cNvGrpSpPr>
            <a:grpSpLocks noChangeAspect="1"/>
          </p:cNvGrpSpPr>
          <p:nvPr/>
        </p:nvGrpSpPr>
        <p:grpSpPr bwMode="auto">
          <a:xfrm>
            <a:off x="304800" y="2971800"/>
            <a:ext cx="8504238" cy="3665538"/>
            <a:chOff x="1544" y="1968"/>
            <a:chExt cx="2672" cy="1152"/>
          </a:xfrm>
        </p:grpSpPr>
        <p:sp>
          <p:nvSpPr>
            <p:cNvPr id="335876" name="AutoShape 4"/>
            <p:cNvSpPr>
              <a:spLocks noChangeAspect="1" noChangeArrowheads="1" noTextEdit="1"/>
            </p:cNvSpPr>
            <p:nvPr/>
          </p:nvSpPr>
          <p:spPr bwMode="auto">
            <a:xfrm>
              <a:off x="1544" y="1968"/>
              <a:ext cx="2672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77" name="Rectangle 5"/>
            <p:cNvSpPr>
              <a:spLocks noChangeArrowheads="1"/>
            </p:cNvSpPr>
            <p:nvPr/>
          </p:nvSpPr>
          <p:spPr bwMode="auto">
            <a:xfrm>
              <a:off x="1544" y="1968"/>
              <a:ext cx="2672" cy="115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78" name="Rectangle 6"/>
            <p:cNvSpPr>
              <a:spLocks noChangeArrowheads="1"/>
            </p:cNvSpPr>
            <p:nvPr/>
          </p:nvSpPr>
          <p:spPr bwMode="auto">
            <a:xfrm>
              <a:off x="1552" y="1972"/>
              <a:ext cx="2650" cy="4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79" name="Rectangle 7"/>
            <p:cNvSpPr>
              <a:spLocks noChangeArrowheads="1"/>
            </p:cNvSpPr>
            <p:nvPr/>
          </p:nvSpPr>
          <p:spPr bwMode="auto">
            <a:xfrm>
              <a:off x="1552" y="1980"/>
              <a:ext cx="4" cy="113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80" name="Freeform 8"/>
            <p:cNvSpPr>
              <a:spLocks/>
            </p:cNvSpPr>
            <p:nvPr/>
          </p:nvSpPr>
          <p:spPr bwMode="auto">
            <a:xfrm>
              <a:off x="2142" y="2030"/>
              <a:ext cx="34" cy="54"/>
            </a:xfrm>
            <a:custGeom>
              <a:avLst/>
              <a:gdLst/>
              <a:ahLst/>
              <a:cxnLst>
                <a:cxn ang="0">
                  <a:pos x="30" y="18"/>
                </a:cxn>
                <a:cxn ang="0">
                  <a:pos x="28" y="14"/>
                </a:cxn>
                <a:cxn ang="0">
                  <a:pos x="26" y="6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10" y="18"/>
                </a:cxn>
                <a:cxn ang="0">
                  <a:pos x="18" y="22"/>
                </a:cxn>
                <a:cxn ang="0">
                  <a:pos x="28" y="30"/>
                </a:cxn>
                <a:cxn ang="0">
                  <a:pos x="32" y="34"/>
                </a:cxn>
                <a:cxn ang="0">
                  <a:pos x="34" y="40"/>
                </a:cxn>
                <a:cxn ang="0">
                  <a:pos x="30" y="50"/>
                </a:cxn>
                <a:cxn ang="0">
                  <a:pos x="18" y="54"/>
                </a:cxn>
                <a:cxn ang="0">
                  <a:pos x="12" y="54"/>
                </a:cxn>
                <a:cxn ang="0">
                  <a:pos x="8" y="52"/>
                </a:cxn>
                <a:cxn ang="0">
                  <a:pos x="4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0" y="36"/>
                </a:cxn>
                <a:cxn ang="0">
                  <a:pos x="2" y="42"/>
                </a:cxn>
                <a:cxn ang="0">
                  <a:pos x="6" y="48"/>
                </a:cxn>
                <a:cxn ang="0">
                  <a:pos x="12" y="52"/>
                </a:cxn>
                <a:cxn ang="0">
                  <a:pos x="22" y="52"/>
                </a:cxn>
                <a:cxn ang="0">
                  <a:pos x="26" y="46"/>
                </a:cxn>
                <a:cxn ang="0">
                  <a:pos x="28" y="42"/>
                </a:cxn>
                <a:cxn ang="0">
                  <a:pos x="24" y="38"/>
                </a:cxn>
                <a:cxn ang="0">
                  <a:pos x="20" y="34"/>
                </a:cxn>
                <a:cxn ang="0">
                  <a:pos x="8" y="28"/>
                </a:cxn>
                <a:cxn ang="0">
                  <a:pos x="2" y="22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20" y="0"/>
                </a:cxn>
                <a:cxn ang="0">
                  <a:pos x="26" y="2"/>
                </a:cxn>
                <a:cxn ang="0">
                  <a:pos x="28" y="2"/>
                </a:cxn>
                <a:cxn ang="0">
                  <a:pos x="30" y="2"/>
                </a:cxn>
                <a:cxn ang="0">
                  <a:pos x="30" y="0"/>
                </a:cxn>
              </a:cxnLst>
              <a:rect l="0" t="0" r="r" b="b"/>
              <a:pathLst>
                <a:path w="34" h="54">
                  <a:moveTo>
                    <a:pt x="30" y="0"/>
                  </a:moveTo>
                  <a:lnTo>
                    <a:pt x="30" y="18"/>
                  </a:lnTo>
                  <a:lnTo>
                    <a:pt x="30" y="18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8" y="4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2"/>
                  </a:lnTo>
                  <a:lnTo>
                    <a:pt x="24" y="26"/>
                  </a:lnTo>
                  <a:lnTo>
                    <a:pt x="28" y="30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4" y="36"/>
                  </a:lnTo>
                  <a:lnTo>
                    <a:pt x="34" y="40"/>
                  </a:lnTo>
                  <a:lnTo>
                    <a:pt x="32" y="46"/>
                  </a:lnTo>
                  <a:lnTo>
                    <a:pt x="30" y="50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6" y="54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8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2"/>
                  </a:lnTo>
                  <a:lnTo>
                    <a:pt x="4" y="46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2" y="52"/>
                  </a:lnTo>
                  <a:lnTo>
                    <a:pt x="16" y="52"/>
                  </a:lnTo>
                  <a:lnTo>
                    <a:pt x="22" y="52"/>
                  </a:lnTo>
                  <a:lnTo>
                    <a:pt x="24" y="50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0" y="34"/>
                  </a:lnTo>
                  <a:lnTo>
                    <a:pt x="14" y="30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81" name="Freeform 9"/>
            <p:cNvSpPr>
              <a:spLocks/>
            </p:cNvSpPr>
            <p:nvPr/>
          </p:nvSpPr>
          <p:spPr bwMode="auto">
            <a:xfrm>
              <a:off x="2184" y="2028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6" y="70"/>
                </a:cxn>
                <a:cxn ang="0">
                  <a:pos x="12" y="66"/>
                </a:cxn>
                <a:cxn ang="0">
                  <a:pos x="6" y="60"/>
                </a:cxn>
                <a:cxn ang="0">
                  <a:pos x="2" y="52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0" y="28"/>
                </a:cxn>
                <a:cxn ang="0">
                  <a:pos x="2" y="22"/>
                </a:cxn>
                <a:cxn ang="0">
                  <a:pos x="6" y="14"/>
                </a:cxn>
                <a:cxn ang="0">
                  <a:pos x="10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6" y="6"/>
                </a:cxn>
                <a:cxn ang="0">
                  <a:pos x="14" y="10"/>
                </a:cxn>
                <a:cxn ang="0">
                  <a:pos x="10" y="14"/>
                </a:cxn>
                <a:cxn ang="0">
                  <a:pos x="8" y="22"/>
                </a:cxn>
                <a:cxn ang="0">
                  <a:pos x="8" y="28"/>
                </a:cxn>
                <a:cxn ang="0">
                  <a:pos x="8" y="36"/>
                </a:cxn>
                <a:cxn ang="0">
                  <a:pos x="8" y="44"/>
                </a:cxn>
                <a:cxn ang="0">
                  <a:pos x="8" y="50"/>
                </a:cxn>
                <a:cxn ang="0">
                  <a:pos x="10" y="56"/>
                </a:cxn>
                <a:cxn ang="0">
                  <a:pos x="10" y="60"/>
                </a:cxn>
                <a:cxn ang="0">
                  <a:pos x="12" y="62"/>
                </a:cxn>
                <a:cxn ang="0">
                  <a:pos x="14" y="66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6" y="70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8" y="22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8" y="44"/>
                  </a:lnTo>
                  <a:lnTo>
                    <a:pt x="8" y="50"/>
                  </a:lnTo>
                  <a:lnTo>
                    <a:pt x="10" y="56"/>
                  </a:lnTo>
                  <a:lnTo>
                    <a:pt x="10" y="60"/>
                  </a:lnTo>
                  <a:lnTo>
                    <a:pt x="12" y="62"/>
                  </a:lnTo>
                  <a:lnTo>
                    <a:pt x="14" y="66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82" name="Freeform 10"/>
            <p:cNvSpPr>
              <a:spLocks noEditPoints="1"/>
            </p:cNvSpPr>
            <p:nvPr/>
          </p:nvSpPr>
          <p:spPr bwMode="auto">
            <a:xfrm>
              <a:off x="2210" y="2028"/>
              <a:ext cx="36" cy="56"/>
            </a:xfrm>
            <a:custGeom>
              <a:avLst/>
              <a:gdLst/>
              <a:ahLst/>
              <a:cxnLst>
                <a:cxn ang="0">
                  <a:pos x="24" y="50"/>
                </a:cxn>
                <a:cxn ang="0">
                  <a:pos x="22" y="54"/>
                </a:cxn>
                <a:cxn ang="0">
                  <a:pos x="20" y="56"/>
                </a:cxn>
                <a:cxn ang="0">
                  <a:pos x="16" y="56"/>
                </a:cxn>
                <a:cxn ang="0">
                  <a:pos x="14" y="56"/>
                </a:cxn>
                <a:cxn ang="0">
                  <a:pos x="8" y="56"/>
                </a:cxn>
                <a:cxn ang="0">
                  <a:pos x="4" y="52"/>
                </a:cxn>
                <a:cxn ang="0">
                  <a:pos x="0" y="46"/>
                </a:cxn>
                <a:cxn ang="0">
                  <a:pos x="0" y="40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8" y="22"/>
                </a:cxn>
                <a:cxn ang="0">
                  <a:pos x="12" y="20"/>
                </a:cxn>
                <a:cxn ang="0">
                  <a:pos x="16" y="20"/>
                </a:cxn>
                <a:cxn ang="0">
                  <a:pos x="20" y="20"/>
                </a:cxn>
                <a:cxn ang="0">
                  <a:pos x="24" y="22"/>
                </a:cxn>
                <a:cxn ang="0">
                  <a:pos x="24" y="16"/>
                </a:cxn>
                <a:cxn ang="0">
                  <a:pos x="24" y="10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0" y="42"/>
                </a:cxn>
                <a:cxn ang="0">
                  <a:pos x="32" y="48"/>
                </a:cxn>
                <a:cxn ang="0">
                  <a:pos x="32" y="50"/>
                </a:cxn>
                <a:cxn ang="0">
                  <a:pos x="32" y="50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6" y="52"/>
                </a:cxn>
                <a:cxn ang="0">
                  <a:pos x="36" y="52"/>
                </a:cxn>
                <a:cxn ang="0">
                  <a:pos x="26" y="56"/>
                </a:cxn>
                <a:cxn ang="0">
                  <a:pos x="24" y="56"/>
                </a:cxn>
                <a:cxn ang="0">
                  <a:pos x="24" y="50"/>
                </a:cxn>
                <a:cxn ang="0">
                  <a:pos x="24" y="48"/>
                </a:cxn>
                <a:cxn ang="0">
                  <a:pos x="24" y="30"/>
                </a:cxn>
                <a:cxn ang="0">
                  <a:pos x="24" y="28"/>
                </a:cxn>
                <a:cxn ang="0">
                  <a:pos x="22" y="26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8" y="22"/>
                </a:cxn>
                <a:cxn ang="0">
                  <a:pos x="16" y="22"/>
                </a:cxn>
                <a:cxn ang="0">
                  <a:pos x="12" y="22"/>
                </a:cxn>
                <a:cxn ang="0">
                  <a:pos x="10" y="24"/>
                </a:cxn>
                <a:cxn ang="0">
                  <a:pos x="6" y="30"/>
                </a:cxn>
                <a:cxn ang="0">
                  <a:pos x="6" y="36"/>
                </a:cxn>
                <a:cxn ang="0">
                  <a:pos x="6" y="42"/>
                </a:cxn>
                <a:cxn ang="0">
                  <a:pos x="10" y="48"/>
                </a:cxn>
                <a:cxn ang="0">
                  <a:pos x="14" y="50"/>
                </a:cxn>
                <a:cxn ang="0">
                  <a:pos x="18" y="52"/>
                </a:cxn>
                <a:cxn ang="0">
                  <a:pos x="20" y="50"/>
                </a:cxn>
                <a:cxn ang="0">
                  <a:pos x="24" y="48"/>
                </a:cxn>
              </a:cxnLst>
              <a:rect l="0" t="0" r="r" b="b"/>
              <a:pathLst>
                <a:path w="36" h="56">
                  <a:moveTo>
                    <a:pt x="24" y="50"/>
                  </a:moveTo>
                  <a:lnTo>
                    <a:pt x="22" y="54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4" y="56"/>
                  </a:lnTo>
                  <a:lnTo>
                    <a:pt x="8" y="56"/>
                  </a:lnTo>
                  <a:lnTo>
                    <a:pt x="4" y="52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8" y="22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0" y="20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4" y="10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42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26" y="56"/>
                  </a:lnTo>
                  <a:lnTo>
                    <a:pt x="24" y="56"/>
                  </a:lnTo>
                  <a:lnTo>
                    <a:pt x="24" y="50"/>
                  </a:lnTo>
                  <a:close/>
                  <a:moveTo>
                    <a:pt x="24" y="48"/>
                  </a:moveTo>
                  <a:lnTo>
                    <a:pt x="24" y="30"/>
                  </a:lnTo>
                  <a:lnTo>
                    <a:pt x="24" y="28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6" y="30"/>
                  </a:lnTo>
                  <a:lnTo>
                    <a:pt x="6" y="36"/>
                  </a:lnTo>
                  <a:lnTo>
                    <a:pt x="6" y="42"/>
                  </a:lnTo>
                  <a:lnTo>
                    <a:pt x="10" y="48"/>
                  </a:lnTo>
                  <a:lnTo>
                    <a:pt x="14" y="50"/>
                  </a:lnTo>
                  <a:lnTo>
                    <a:pt x="18" y="52"/>
                  </a:lnTo>
                  <a:lnTo>
                    <a:pt x="20" y="50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83" name="Freeform 11"/>
            <p:cNvSpPr>
              <a:spLocks/>
            </p:cNvSpPr>
            <p:nvPr/>
          </p:nvSpPr>
          <p:spPr bwMode="auto">
            <a:xfrm>
              <a:off x="2248" y="2048"/>
              <a:ext cx="38" cy="36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22"/>
                </a:cxn>
                <a:cxn ang="0">
                  <a:pos x="34" y="26"/>
                </a:cxn>
                <a:cxn ang="0">
                  <a:pos x="34" y="30"/>
                </a:cxn>
                <a:cxn ang="0">
                  <a:pos x="34" y="30"/>
                </a:cxn>
                <a:cxn ang="0">
                  <a:pos x="34" y="32"/>
                </a:cxn>
                <a:cxn ang="0">
                  <a:pos x="34" y="32"/>
                </a:cxn>
                <a:cxn ang="0">
                  <a:pos x="36" y="32"/>
                </a:cxn>
                <a:cxn ang="0">
                  <a:pos x="36" y="32"/>
                </a:cxn>
                <a:cxn ang="0">
                  <a:pos x="38" y="32"/>
                </a:cxn>
                <a:cxn ang="0">
                  <a:pos x="38" y="32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6" y="28"/>
                </a:cxn>
                <a:cxn ang="0">
                  <a:pos x="22" y="34"/>
                </a:cxn>
                <a:cxn ang="0">
                  <a:pos x="20" y="36"/>
                </a:cxn>
                <a:cxn ang="0">
                  <a:pos x="16" y="36"/>
                </a:cxn>
                <a:cxn ang="0">
                  <a:pos x="14" y="36"/>
                </a:cxn>
                <a:cxn ang="0">
                  <a:pos x="12" y="36"/>
                </a:cxn>
                <a:cxn ang="0">
                  <a:pos x="8" y="34"/>
                </a:cxn>
                <a:cxn ang="0">
                  <a:pos x="6" y="32"/>
                </a:cxn>
                <a:cxn ang="0">
                  <a:pos x="6" y="30"/>
                </a:cxn>
                <a:cxn ang="0">
                  <a:pos x="4" y="28"/>
                </a:cxn>
                <a:cxn ang="0">
                  <a:pos x="4" y="22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24"/>
                </a:cxn>
                <a:cxn ang="0">
                  <a:pos x="12" y="28"/>
                </a:cxn>
                <a:cxn ang="0">
                  <a:pos x="14" y="30"/>
                </a:cxn>
                <a:cxn ang="0">
                  <a:pos x="16" y="32"/>
                </a:cxn>
                <a:cxn ang="0">
                  <a:pos x="18" y="32"/>
                </a:cxn>
                <a:cxn ang="0">
                  <a:pos x="20" y="32"/>
                </a:cxn>
                <a:cxn ang="0">
                  <a:pos x="22" y="30"/>
                </a:cxn>
                <a:cxn ang="0">
                  <a:pos x="24" y="30"/>
                </a:cxn>
                <a:cxn ang="0">
                  <a:pos x="26" y="2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2" y="0"/>
                </a:cxn>
              </a:cxnLst>
              <a:rect l="0" t="0" r="r" b="b"/>
              <a:pathLst>
                <a:path w="38" h="36">
                  <a:moveTo>
                    <a:pt x="32" y="0"/>
                  </a:moveTo>
                  <a:lnTo>
                    <a:pt x="32" y="22"/>
                  </a:lnTo>
                  <a:lnTo>
                    <a:pt x="34" y="26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6" y="28"/>
                  </a:lnTo>
                  <a:lnTo>
                    <a:pt x="22" y="34"/>
                  </a:lnTo>
                  <a:lnTo>
                    <a:pt x="20" y="36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4" y="22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4"/>
                  </a:lnTo>
                  <a:lnTo>
                    <a:pt x="12" y="28"/>
                  </a:lnTo>
                  <a:lnTo>
                    <a:pt x="14" y="30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4" y="30"/>
                  </a:lnTo>
                  <a:lnTo>
                    <a:pt x="26" y="2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84" name="Freeform 12"/>
            <p:cNvSpPr>
              <a:spLocks/>
            </p:cNvSpPr>
            <p:nvPr/>
          </p:nvSpPr>
          <p:spPr bwMode="auto">
            <a:xfrm>
              <a:off x="2288" y="2048"/>
              <a:ext cx="60" cy="36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8" y="2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6" y="4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4" y="28"/>
                </a:cxn>
                <a:cxn ang="0">
                  <a:pos x="56" y="32"/>
                </a:cxn>
                <a:cxn ang="0">
                  <a:pos x="56" y="34"/>
                </a:cxn>
                <a:cxn ang="0">
                  <a:pos x="60" y="36"/>
                </a:cxn>
                <a:cxn ang="0">
                  <a:pos x="42" y="36"/>
                </a:cxn>
                <a:cxn ang="0">
                  <a:pos x="44" y="36"/>
                </a:cxn>
                <a:cxn ang="0">
                  <a:pos x="46" y="34"/>
                </a:cxn>
                <a:cxn ang="0">
                  <a:pos x="48" y="32"/>
                </a:cxn>
                <a:cxn ang="0">
                  <a:pos x="48" y="28"/>
                </a:cxn>
                <a:cxn ang="0">
                  <a:pos x="48" y="8"/>
                </a:cxn>
                <a:cxn ang="0">
                  <a:pos x="46" y="4"/>
                </a:cxn>
                <a:cxn ang="0">
                  <a:pos x="40" y="4"/>
                </a:cxn>
                <a:cxn ang="0">
                  <a:pos x="36" y="6"/>
                </a:cxn>
                <a:cxn ang="0">
                  <a:pos x="32" y="10"/>
                </a:cxn>
                <a:cxn ang="0">
                  <a:pos x="32" y="28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4" y="34"/>
                </a:cxn>
                <a:cxn ang="0">
                  <a:pos x="26" y="34"/>
                </a:cxn>
                <a:cxn ang="0">
                  <a:pos x="26" y="30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2" y="8"/>
                </a:cxn>
                <a:cxn ang="0">
                  <a:pos x="12" y="30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2" y="34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8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60" h="36">
                  <a:moveTo>
                    <a:pt x="12" y="8"/>
                  </a:moveTo>
                  <a:lnTo>
                    <a:pt x="14" y="4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2" y="4"/>
                  </a:lnTo>
                  <a:lnTo>
                    <a:pt x="32" y="8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54" y="6"/>
                  </a:lnTo>
                  <a:lnTo>
                    <a:pt x="54" y="8"/>
                  </a:lnTo>
                  <a:lnTo>
                    <a:pt x="54" y="12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6" y="32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8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42" y="36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34"/>
                  </a:lnTo>
                  <a:lnTo>
                    <a:pt x="46" y="34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30"/>
                  </a:lnTo>
                  <a:lnTo>
                    <a:pt x="48" y="28"/>
                  </a:lnTo>
                  <a:lnTo>
                    <a:pt x="48" y="12"/>
                  </a:lnTo>
                  <a:lnTo>
                    <a:pt x="48" y="8"/>
                  </a:lnTo>
                  <a:lnTo>
                    <a:pt x="46" y="6"/>
                  </a:lnTo>
                  <a:lnTo>
                    <a:pt x="46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32" y="12"/>
                  </a:lnTo>
                  <a:lnTo>
                    <a:pt x="32" y="28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12"/>
                  </a:lnTo>
                  <a:lnTo>
                    <a:pt x="26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85" name="Freeform 13"/>
            <p:cNvSpPr>
              <a:spLocks noEditPoints="1"/>
            </p:cNvSpPr>
            <p:nvPr/>
          </p:nvSpPr>
          <p:spPr bwMode="auto">
            <a:xfrm>
              <a:off x="2348" y="2048"/>
              <a:ext cx="38" cy="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8"/>
                </a:cxn>
                <a:cxn ang="0">
                  <a:pos x="20" y="2"/>
                </a:cxn>
                <a:cxn ang="0">
                  <a:pos x="26" y="0"/>
                </a:cxn>
                <a:cxn ang="0">
                  <a:pos x="34" y="4"/>
                </a:cxn>
                <a:cxn ang="0">
                  <a:pos x="38" y="16"/>
                </a:cxn>
                <a:cxn ang="0">
                  <a:pos x="36" y="28"/>
                </a:cxn>
                <a:cxn ang="0">
                  <a:pos x="28" y="36"/>
                </a:cxn>
                <a:cxn ang="0">
                  <a:pos x="20" y="36"/>
                </a:cxn>
                <a:cxn ang="0">
                  <a:pos x="16" y="34"/>
                </a:cxn>
                <a:cxn ang="0">
                  <a:pos x="14" y="46"/>
                </a:cxn>
                <a:cxn ang="0">
                  <a:pos x="14" y="50"/>
                </a:cxn>
                <a:cxn ang="0">
                  <a:pos x="16" y="52"/>
                </a:cxn>
                <a:cxn ang="0">
                  <a:pos x="18" y="52"/>
                </a:cxn>
                <a:cxn ang="0">
                  <a:pos x="0" y="54"/>
                </a:cxn>
                <a:cxn ang="0">
                  <a:pos x="2" y="52"/>
                </a:cxn>
                <a:cxn ang="0">
                  <a:pos x="6" y="52"/>
                </a:cxn>
                <a:cxn ang="0">
                  <a:pos x="6" y="50"/>
                </a:cxn>
                <a:cxn ang="0">
                  <a:pos x="8" y="46"/>
                </a:cxn>
                <a:cxn ang="0">
                  <a:pos x="8" y="8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14" y="24"/>
                </a:cxn>
                <a:cxn ang="0">
                  <a:pos x="14" y="28"/>
                </a:cxn>
                <a:cxn ang="0">
                  <a:pos x="16" y="32"/>
                </a:cxn>
                <a:cxn ang="0">
                  <a:pos x="22" y="34"/>
                </a:cxn>
                <a:cxn ang="0">
                  <a:pos x="28" y="32"/>
                </a:cxn>
                <a:cxn ang="0">
                  <a:pos x="32" y="20"/>
                </a:cxn>
                <a:cxn ang="0">
                  <a:pos x="28" y="8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10"/>
                </a:cxn>
              </a:cxnLst>
              <a:rect l="0" t="0" r="r" b="b"/>
              <a:pathLst>
                <a:path w="38" h="54">
                  <a:moveTo>
                    <a:pt x="2" y="4"/>
                  </a:moveTo>
                  <a:lnTo>
                    <a:pt x="12" y="0"/>
                  </a:lnTo>
                  <a:lnTo>
                    <a:pt x="14" y="0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4"/>
                  </a:lnTo>
                  <a:lnTo>
                    <a:pt x="38" y="10"/>
                  </a:lnTo>
                  <a:lnTo>
                    <a:pt x="38" y="16"/>
                  </a:lnTo>
                  <a:lnTo>
                    <a:pt x="38" y="22"/>
                  </a:lnTo>
                  <a:lnTo>
                    <a:pt x="36" y="28"/>
                  </a:lnTo>
                  <a:lnTo>
                    <a:pt x="34" y="32"/>
                  </a:lnTo>
                  <a:lnTo>
                    <a:pt x="28" y="36"/>
                  </a:lnTo>
                  <a:lnTo>
                    <a:pt x="22" y="36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4"/>
                  </a:lnTo>
                  <a:lnTo>
                    <a:pt x="14" y="34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8" y="52"/>
                  </a:lnTo>
                  <a:lnTo>
                    <a:pt x="18" y="54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6"/>
                  </a:lnTo>
                  <a:lnTo>
                    <a:pt x="8" y="10"/>
                  </a:lnTo>
                  <a:lnTo>
                    <a:pt x="8" y="8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close/>
                  <a:moveTo>
                    <a:pt x="14" y="10"/>
                  </a:moveTo>
                  <a:lnTo>
                    <a:pt x="14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2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8" y="32"/>
                  </a:lnTo>
                  <a:lnTo>
                    <a:pt x="32" y="26"/>
                  </a:lnTo>
                  <a:lnTo>
                    <a:pt x="32" y="20"/>
                  </a:lnTo>
                  <a:lnTo>
                    <a:pt x="32" y="14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2" y="6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14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86" name="Freeform 14"/>
            <p:cNvSpPr>
              <a:spLocks noEditPoints="1"/>
            </p:cNvSpPr>
            <p:nvPr/>
          </p:nvSpPr>
          <p:spPr bwMode="auto">
            <a:xfrm>
              <a:off x="2392" y="2048"/>
              <a:ext cx="30" cy="36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20"/>
                </a:cxn>
                <a:cxn ang="0">
                  <a:pos x="10" y="26"/>
                </a:cxn>
                <a:cxn ang="0">
                  <a:pos x="14" y="28"/>
                </a:cxn>
                <a:cxn ang="0">
                  <a:pos x="18" y="30"/>
                </a:cxn>
                <a:cxn ang="0">
                  <a:pos x="22" y="30"/>
                </a:cxn>
                <a:cxn ang="0">
                  <a:pos x="24" y="28"/>
                </a:cxn>
                <a:cxn ang="0">
                  <a:pos x="28" y="26"/>
                </a:cxn>
                <a:cxn ang="0">
                  <a:pos x="28" y="22"/>
                </a:cxn>
                <a:cxn ang="0">
                  <a:pos x="30" y="22"/>
                </a:cxn>
                <a:cxn ang="0">
                  <a:pos x="28" y="28"/>
                </a:cxn>
                <a:cxn ang="0">
                  <a:pos x="26" y="32"/>
                </a:cxn>
                <a:cxn ang="0">
                  <a:pos x="20" y="36"/>
                </a:cxn>
                <a:cxn ang="0">
                  <a:pos x="16" y="36"/>
                </a:cxn>
                <a:cxn ang="0">
                  <a:pos x="10" y="36"/>
                </a:cxn>
                <a:cxn ang="0">
                  <a:pos x="4" y="32"/>
                </a:cxn>
                <a:cxn ang="0">
                  <a:pos x="0" y="26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6" y="4"/>
                </a:cxn>
                <a:cxn ang="0">
                  <a:pos x="28" y="8"/>
                </a:cxn>
                <a:cxn ang="0">
                  <a:pos x="30" y="14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10"/>
                </a:cxn>
              </a:cxnLst>
              <a:rect l="0" t="0" r="r" b="b"/>
              <a:pathLst>
                <a:path w="30" h="36">
                  <a:moveTo>
                    <a:pt x="6" y="14"/>
                  </a:moveTo>
                  <a:lnTo>
                    <a:pt x="6" y="20"/>
                  </a:lnTo>
                  <a:lnTo>
                    <a:pt x="10" y="26"/>
                  </a:lnTo>
                  <a:lnTo>
                    <a:pt x="14" y="28"/>
                  </a:lnTo>
                  <a:lnTo>
                    <a:pt x="18" y="30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8" y="26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28" y="28"/>
                  </a:lnTo>
                  <a:lnTo>
                    <a:pt x="26" y="32"/>
                  </a:lnTo>
                  <a:lnTo>
                    <a:pt x="20" y="36"/>
                  </a:lnTo>
                  <a:lnTo>
                    <a:pt x="16" y="36"/>
                  </a:lnTo>
                  <a:lnTo>
                    <a:pt x="10" y="36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6" y="14"/>
                  </a:lnTo>
                  <a:close/>
                  <a:moveTo>
                    <a:pt x="6" y="10"/>
                  </a:moveTo>
                  <a:lnTo>
                    <a:pt x="22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87" name="Freeform 15"/>
            <p:cNvSpPr>
              <a:spLocks noEditPoints="1"/>
            </p:cNvSpPr>
            <p:nvPr/>
          </p:nvSpPr>
          <p:spPr bwMode="auto">
            <a:xfrm>
              <a:off x="2428" y="2028"/>
              <a:ext cx="36" cy="56"/>
            </a:xfrm>
            <a:custGeom>
              <a:avLst/>
              <a:gdLst/>
              <a:ahLst/>
              <a:cxnLst>
                <a:cxn ang="0">
                  <a:pos x="24" y="50"/>
                </a:cxn>
                <a:cxn ang="0">
                  <a:pos x="22" y="54"/>
                </a:cxn>
                <a:cxn ang="0">
                  <a:pos x="20" y="56"/>
                </a:cxn>
                <a:cxn ang="0">
                  <a:pos x="16" y="56"/>
                </a:cxn>
                <a:cxn ang="0">
                  <a:pos x="14" y="56"/>
                </a:cxn>
                <a:cxn ang="0">
                  <a:pos x="8" y="56"/>
                </a:cxn>
                <a:cxn ang="0">
                  <a:pos x="4" y="52"/>
                </a:cxn>
                <a:cxn ang="0">
                  <a:pos x="0" y="46"/>
                </a:cxn>
                <a:cxn ang="0">
                  <a:pos x="0" y="40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8" y="22"/>
                </a:cxn>
                <a:cxn ang="0">
                  <a:pos x="12" y="20"/>
                </a:cxn>
                <a:cxn ang="0">
                  <a:pos x="16" y="20"/>
                </a:cxn>
                <a:cxn ang="0">
                  <a:pos x="22" y="20"/>
                </a:cxn>
                <a:cxn ang="0">
                  <a:pos x="24" y="22"/>
                </a:cxn>
                <a:cxn ang="0">
                  <a:pos x="24" y="16"/>
                </a:cxn>
                <a:cxn ang="0">
                  <a:pos x="24" y="10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30" y="0"/>
                </a:cxn>
                <a:cxn ang="0">
                  <a:pos x="32" y="0"/>
                </a:cxn>
                <a:cxn ang="0">
                  <a:pos x="32" y="42"/>
                </a:cxn>
                <a:cxn ang="0">
                  <a:pos x="32" y="48"/>
                </a:cxn>
                <a:cxn ang="0">
                  <a:pos x="32" y="50"/>
                </a:cxn>
                <a:cxn ang="0">
                  <a:pos x="32" y="50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6" y="52"/>
                </a:cxn>
                <a:cxn ang="0">
                  <a:pos x="36" y="52"/>
                </a:cxn>
                <a:cxn ang="0">
                  <a:pos x="26" y="56"/>
                </a:cxn>
                <a:cxn ang="0">
                  <a:pos x="24" y="56"/>
                </a:cxn>
                <a:cxn ang="0">
                  <a:pos x="24" y="50"/>
                </a:cxn>
                <a:cxn ang="0">
                  <a:pos x="24" y="48"/>
                </a:cxn>
                <a:cxn ang="0">
                  <a:pos x="24" y="30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8" y="22"/>
                </a:cxn>
                <a:cxn ang="0">
                  <a:pos x="16" y="22"/>
                </a:cxn>
                <a:cxn ang="0">
                  <a:pos x="12" y="22"/>
                </a:cxn>
                <a:cxn ang="0">
                  <a:pos x="10" y="24"/>
                </a:cxn>
                <a:cxn ang="0">
                  <a:pos x="8" y="30"/>
                </a:cxn>
                <a:cxn ang="0">
                  <a:pos x="6" y="36"/>
                </a:cxn>
                <a:cxn ang="0">
                  <a:pos x="8" y="42"/>
                </a:cxn>
                <a:cxn ang="0">
                  <a:pos x="10" y="48"/>
                </a:cxn>
                <a:cxn ang="0">
                  <a:pos x="14" y="50"/>
                </a:cxn>
                <a:cxn ang="0">
                  <a:pos x="18" y="52"/>
                </a:cxn>
                <a:cxn ang="0">
                  <a:pos x="22" y="50"/>
                </a:cxn>
                <a:cxn ang="0">
                  <a:pos x="24" y="48"/>
                </a:cxn>
              </a:cxnLst>
              <a:rect l="0" t="0" r="r" b="b"/>
              <a:pathLst>
                <a:path w="36" h="56">
                  <a:moveTo>
                    <a:pt x="24" y="50"/>
                  </a:moveTo>
                  <a:lnTo>
                    <a:pt x="22" y="54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4" y="56"/>
                  </a:lnTo>
                  <a:lnTo>
                    <a:pt x="8" y="56"/>
                  </a:lnTo>
                  <a:lnTo>
                    <a:pt x="4" y="52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8" y="22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4" y="10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2" y="42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26" y="56"/>
                  </a:lnTo>
                  <a:lnTo>
                    <a:pt x="24" y="56"/>
                  </a:lnTo>
                  <a:lnTo>
                    <a:pt x="24" y="50"/>
                  </a:lnTo>
                  <a:close/>
                  <a:moveTo>
                    <a:pt x="24" y="48"/>
                  </a:moveTo>
                  <a:lnTo>
                    <a:pt x="24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30"/>
                  </a:lnTo>
                  <a:lnTo>
                    <a:pt x="6" y="36"/>
                  </a:lnTo>
                  <a:lnTo>
                    <a:pt x="8" y="42"/>
                  </a:lnTo>
                  <a:lnTo>
                    <a:pt x="10" y="48"/>
                  </a:lnTo>
                  <a:lnTo>
                    <a:pt x="14" y="50"/>
                  </a:lnTo>
                  <a:lnTo>
                    <a:pt x="18" y="52"/>
                  </a:lnTo>
                  <a:lnTo>
                    <a:pt x="22" y="50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88" name="Freeform 16"/>
            <p:cNvSpPr>
              <a:spLocks/>
            </p:cNvSpPr>
            <p:nvPr/>
          </p:nvSpPr>
          <p:spPr bwMode="auto">
            <a:xfrm>
              <a:off x="2466" y="2028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8"/>
                </a:cxn>
                <a:cxn ang="0">
                  <a:pos x="16" y="14"/>
                </a:cxn>
                <a:cxn ang="0">
                  <a:pos x="20" y="20"/>
                </a:cxn>
                <a:cxn ang="0">
                  <a:pos x="22" y="28"/>
                </a:cxn>
                <a:cxn ang="0">
                  <a:pos x="22" y="36"/>
                </a:cxn>
                <a:cxn ang="0">
                  <a:pos x="22" y="44"/>
                </a:cxn>
                <a:cxn ang="0">
                  <a:pos x="20" y="52"/>
                </a:cxn>
                <a:cxn ang="0">
                  <a:pos x="16" y="58"/>
                </a:cxn>
                <a:cxn ang="0">
                  <a:pos x="12" y="64"/>
                </a:cxn>
                <a:cxn ang="0">
                  <a:pos x="6" y="70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6" y="68"/>
                </a:cxn>
                <a:cxn ang="0">
                  <a:pos x="8" y="64"/>
                </a:cxn>
                <a:cxn ang="0">
                  <a:pos x="12" y="58"/>
                </a:cxn>
                <a:cxn ang="0">
                  <a:pos x="14" y="52"/>
                </a:cxn>
                <a:cxn ang="0">
                  <a:pos x="14" y="46"/>
                </a:cxn>
                <a:cxn ang="0">
                  <a:pos x="16" y="38"/>
                </a:cxn>
                <a:cxn ang="0">
                  <a:pos x="14" y="30"/>
                </a:cxn>
                <a:cxn ang="0">
                  <a:pos x="14" y="22"/>
                </a:cxn>
                <a:cxn ang="0">
                  <a:pos x="12" y="18"/>
                </a:cxn>
                <a:cxn ang="0">
                  <a:pos x="12" y="14"/>
                </a:cxn>
                <a:cxn ang="0">
                  <a:pos x="10" y="12"/>
                </a:cxn>
                <a:cxn ang="0">
                  <a:pos x="8" y="8"/>
                </a:cxn>
                <a:cxn ang="0">
                  <a:pos x="4" y="6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16" y="14"/>
                  </a:lnTo>
                  <a:lnTo>
                    <a:pt x="20" y="20"/>
                  </a:lnTo>
                  <a:lnTo>
                    <a:pt x="22" y="28"/>
                  </a:lnTo>
                  <a:lnTo>
                    <a:pt x="22" y="36"/>
                  </a:lnTo>
                  <a:lnTo>
                    <a:pt x="22" y="44"/>
                  </a:lnTo>
                  <a:lnTo>
                    <a:pt x="20" y="52"/>
                  </a:lnTo>
                  <a:lnTo>
                    <a:pt x="16" y="58"/>
                  </a:lnTo>
                  <a:lnTo>
                    <a:pt x="12" y="64"/>
                  </a:lnTo>
                  <a:lnTo>
                    <a:pt x="6" y="70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6" y="68"/>
                  </a:lnTo>
                  <a:lnTo>
                    <a:pt x="8" y="64"/>
                  </a:lnTo>
                  <a:lnTo>
                    <a:pt x="12" y="58"/>
                  </a:lnTo>
                  <a:lnTo>
                    <a:pt x="14" y="52"/>
                  </a:lnTo>
                  <a:lnTo>
                    <a:pt x="14" y="46"/>
                  </a:lnTo>
                  <a:lnTo>
                    <a:pt x="16" y="38"/>
                  </a:lnTo>
                  <a:lnTo>
                    <a:pt x="14" y="30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8" y="8"/>
                  </a:lnTo>
                  <a:lnTo>
                    <a:pt x="4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89" name="Freeform 17"/>
            <p:cNvSpPr>
              <a:spLocks/>
            </p:cNvSpPr>
            <p:nvPr/>
          </p:nvSpPr>
          <p:spPr bwMode="auto">
            <a:xfrm>
              <a:off x="1586" y="2222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8" y="40"/>
                </a:cxn>
                <a:cxn ang="0">
                  <a:pos x="48" y="8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2" y="2"/>
                </a:cxn>
                <a:cxn ang="0">
                  <a:pos x="52" y="4"/>
                </a:cxn>
                <a:cxn ang="0">
                  <a:pos x="52" y="8"/>
                </a:cxn>
                <a:cxn ang="0">
                  <a:pos x="52" y="54"/>
                </a:cxn>
                <a:cxn ang="0">
                  <a:pos x="50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8" y="52"/>
                </a:cxn>
                <a:cxn ang="0">
                  <a:pos x="20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2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0" y="48"/>
                </a:cxn>
                <a:cxn ang="0">
                  <a:pos x="12" y="44"/>
                </a:cxn>
                <a:cxn ang="0">
                  <a:pos x="12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8" y="40"/>
                  </a:lnTo>
                  <a:lnTo>
                    <a:pt x="48" y="8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2" y="4"/>
                  </a:lnTo>
                  <a:lnTo>
                    <a:pt x="52" y="8"/>
                  </a:lnTo>
                  <a:lnTo>
                    <a:pt x="52" y="54"/>
                  </a:lnTo>
                  <a:lnTo>
                    <a:pt x="50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0" y="48"/>
                  </a:lnTo>
                  <a:lnTo>
                    <a:pt x="12" y="44"/>
                  </a:lnTo>
                  <a:lnTo>
                    <a:pt x="12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90" name="Freeform 18"/>
            <p:cNvSpPr>
              <a:spLocks noEditPoints="1"/>
            </p:cNvSpPr>
            <p:nvPr/>
          </p:nvSpPr>
          <p:spPr bwMode="auto">
            <a:xfrm>
              <a:off x="1646" y="2222"/>
              <a:ext cx="42" cy="52"/>
            </a:xfrm>
            <a:custGeom>
              <a:avLst/>
              <a:gdLst/>
              <a:ahLst/>
              <a:cxnLst>
                <a:cxn ang="0">
                  <a:pos x="16" y="28"/>
                </a:cxn>
                <a:cxn ang="0">
                  <a:pos x="16" y="44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8" y="52"/>
                </a:cxn>
                <a:cxn ang="0">
                  <a:pos x="20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4"/>
                </a:cxn>
                <a:cxn ang="0">
                  <a:pos x="8" y="8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4" y="2"/>
                </a:cxn>
                <a:cxn ang="0">
                  <a:pos x="38" y="6"/>
                </a:cxn>
                <a:cxn ang="0">
                  <a:pos x="40" y="10"/>
                </a:cxn>
                <a:cxn ang="0">
                  <a:pos x="42" y="14"/>
                </a:cxn>
                <a:cxn ang="0">
                  <a:pos x="40" y="20"/>
                </a:cxn>
                <a:cxn ang="0">
                  <a:pos x="36" y="24"/>
                </a:cxn>
                <a:cxn ang="0">
                  <a:pos x="32" y="28"/>
                </a:cxn>
                <a:cxn ang="0">
                  <a:pos x="24" y="28"/>
                </a:cxn>
                <a:cxn ang="0">
                  <a:pos x="22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2" y="26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2" y="20"/>
                </a:cxn>
                <a:cxn ang="0">
                  <a:pos x="32" y="14"/>
                </a:cxn>
                <a:cxn ang="0">
                  <a:pos x="32" y="12"/>
                </a:cxn>
                <a:cxn ang="0">
                  <a:pos x="30" y="8"/>
                </a:cxn>
                <a:cxn ang="0">
                  <a:pos x="28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6"/>
                </a:cxn>
              </a:cxnLst>
              <a:rect l="0" t="0" r="r" b="b"/>
              <a:pathLst>
                <a:path w="42" h="52">
                  <a:moveTo>
                    <a:pt x="16" y="28"/>
                  </a:moveTo>
                  <a:lnTo>
                    <a:pt x="16" y="44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8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8" y="6"/>
                  </a:lnTo>
                  <a:lnTo>
                    <a:pt x="40" y="10"/>
                  </a:lnTo>
                  <a:lnTo>
                    <a:pt x="42" y="14"/>
                  </a:lnTo>
                  <a:lnTo>
                    <a:pt x="40" y="20"/>
                  </a:lnTo>
                  <a:lnTo>
                    <a:pt x="36" y="24"/>
                  </a:lnTo>
                  <a:lnTo>
                    <a:pt x="32" y="28"/>
                  </a:lnTo>
                  <a:lnTo>
                    <a:pt x="24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6" y="28"/>
                  </a:lnTo>
                  <a:close/>
                  <a:moveTo>
                    <a:pt x="16" y="26"/>
                  </a:moveTo>
                  <a:lnTo>
                    <a:pt x="18" y="26"/>
                  </a:lnTo>
                  <a:lnTo>
                    <a:pt x="18" y="26"/>
                  </a:lnTo>
                  <a:lnTo>
                    <a:pt x="20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2" y="20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8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91" name="Freeform 19"/>
            <p:cNvSpPr>
              <a:spLocks/>
            </p:cNvSpPr>
            <p:nvPr/>
          </p:nvSpPr>
          <p:spPr bwMode="auto">
            <a:xfrm>
              <a:off x="1692" y="2220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8" y="68"/>
                </a:cxn>
                <a:cxn ang="0">
                  <a:pos x="12" y="64"/>
                </a:cxn>
                <a:cxn ang="0">
                  <a:pos x="8" y="58"/>
                </a:cxn>
                <a:cxn ang="0">
                  <a:pos x="4" y="52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2" y="28"/>
                </a:cxn>
                <a:cxn ang="0">
                  <a:pos x="4" y="20"/>
                </a:cxn>
                <a:cxn ang="0">
                  <a:pos x="6" y="14"/>
                </a:cxn>
                <a:cxn ang="0">
                  <a:pos x="12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8" y="4"/>
                </a:cxn>
                <a:cxn ang="0">
                  <a:pos x="14" y="8"/>
                </a:cxn>
                <a:cxn ang="0">
                  <a:pos x="12" y="14"/>
                </a:cxn>
                <a:cxn ang="0">
                  <a:pos x="10" y="20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10" y="50"/>
                </a:cxn>
                <a:cxn ang="0">
                  <a:pos x="10" y="54"/>
                </a:cxn>
                <a:cxn ang="0">
                  <a:pos x="12" y="58"/>
                </a:cxn>
                <a:cxn ang="0">
                  <a:pos x="14" y="62"/>
                </a:cxn>
                <a:cxn ang="0">
                  <a:pos x="16" y="64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8" y="68"/>
                  </a:lnTo>
                  <a:lnTo>
                    <a:pt x="12" y="64"/>
                  </a:lnTo>
                  <a:lnTo>
                    <a:pt x="8" y="58"/>
                  </a:lnTo>
                  <a:lnTo>
                    <a:pt x="4" y="52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2" y="14"/>
                  </a:lnTo>
                  <a:lnTo>
                    <a:pt x="10" y="20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10" y="50"/>
                  </a:lnTo>
                  <a:lnTo>
                    <a:pt x="10" y="54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92" name="Freeform 20"/>
            <p:cNvSpPr>
              <a:spLocks/>
            </p:cNvSpPr>
            <p:nvPr/>
          </p:nvSpPr>
          <p:spPr bwMode="auto">
            <a:xfrm>
              <a:off x="1716" y="2240"/>
              <a:ext cx="58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4" y="6"/>
                </a:cxn>
                <a:cxn ang="0">
                  <a:pos x="20" y="26"/>
                </a:cxn>
                <a:cxn ang="0">
                  <a:pos x="28" y="8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34" y="4"/>
                </a:cxn>
                <a:cxn ang="0">
                  <a:pos x="34" y="4"/>
                </a:cxn>
                <a:cxn ang="0">
                  <a:pos x="34" y="6"/>
                </a:cxn>
                <a:cxn ang="0">
                  <a:pos x="44" y="26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2"/>
                </a:cxn>
                <a:cxn ang="0">
                  <a:pos x="54" y="6"/>
                </a:cxn>
                <a:cxn ang="0">
                  <a:pos x="42" y="36"/>
                </a:cxn>
                <a:cxn ang="0">
                  <a:pos x="40" y="36"/>
                </a:cxn>
                <a:cxn ang="0">
                  <a:pos x="30" y="12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6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8" h="36">
                  <a:moveTo>
                    <a:pt x="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20" y="26"/>
                  </a:lnTo>
                  <a:lnTo>
                    <a:pt x="28" y="8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4" y="6"/>
                  </a:lnTo>
                  <a:lnTo>
                    <a:pt x="44" y="26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2"/>
                  </a:lnTo>
                  <a:lnTo>
                    <a:pt x="54" y="6"/>
                  </a:lnTo>
                  <a:lnTo>
                    <a:pt x="42" y="36"/>
                  </a:lnTo>
                  <a:lnTo>
                    <a:pt x="40" y="36"/>
                  </a:lnTo>
                  <a:lnTo>
                    <a:pt x="30" y="12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6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93" name="Freeform 21"/>
            <p:cNvSpPr>
              <a:spLocks noEditPoints="1"/>
            </p:cNvSpPr>
            <p:nvPr/>
          </p:nvSpPr>
          <p:spPr bwMode="auto">
            <a:xfrm>
              <a:off x="1776" y="2238"/>
              <a:ext cx="34" cy="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2" y="12"/>
                </a:cxn>
                <a:cxn ang="0">
                  <a:pos x="34" y="18"/>
                </a:cxn>
                <a:cxn ang="0">
                  <a:pos x="32" y="24"/>
                </a:cxn>
                <a:cxn ang="0">
                  <a:pos x="32" y="28"/>
                </a:cxn>
                <a:cxn ang="0">
                  <a:pos x="28" y="32"/>
                </a:cxn>
                <a:cxn ang="0">
                  <a:pos x="24" y="36"/>
                </a:cxn>
                <a:cxn ang="0">
                  <a:pos x="20" y="38"/>
                </a:cxn>
                <a:cxn ang="0">
                  <a:pos x="16" y="38"/>
                </a:cxn>
                <a:cxn ang="0">
                  <a:pos x="10" y="38"/>
                </a:cxn>
                <a:cxn ang="0">
                  <a:pos x="6" y="34"/>
                </a:cxn>
                <a:cxn ang="0">
                  <a:pos x="4" y="32"/>
                </a:cxn>
                <a:cxn ang="0">
                  <a:pos x="0" y="26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2" y="4"/>
                </a:cxn>
                <a:cxn ang="0">
                  <a:pos x="10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6" y="12"/>
                </a:cxn>
                <a:cxn ang="0">
                  <a:pos x="6" y="16"/>
                </a:cxn>
                <a:cxn ang="0">
                  <a:pos x="6" y="24"/>
                </a:cxn>
                <a:cxn ang="0">
                  <a:pos x="10" y="30"/>
                </a:cxn>
                <a:cxn ang="0">
                  <a:pos x="12" y="34"/>
                </a:cxn>
                <a:cxn ang="0">
                  <a:pos x="18" y="36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6" y="28"/>
                </a:cxn>
                <a:cxn ang="0">
                  <a:pos x="26" y="22"/>
                </a:cxn>
                <a:cxn ang="0">
                  <a:pos x="26" y="16"/>
                </a:cxn>
                <a:cxn ang="0">
                  <a:pos x="24" y="10"/>
                </a:cxn>
                <a:cxn ang="0">
                  <a:pos x="22" y="6"/>
                </a:cxn>
                <a:cxn ang="0">
                  <a:pos x="20" y="4"/>
                </a:cxn>
                <a:cxn ang="0">
                  <a:pos x="16" y="2"/>
                </a:cxn>
              </a:cxnLst>
              <a:rect l="0" t="0" r="r" b="b"/>
              <a:pathLst>
                <a:path w="34" h="38">
                  <a:moveTo>
                    <a:pt x="16" y="0"/>
                  </a:moveTo>
                  <a:lnTo>
                    <a:pt x="22" y="0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2" y="12"/>
                  </a:lnTo>
                  <a:lnTo>
                    <a:pt x="34" y="18"/>
                  </a:lnTo>
                  <a:lnTo>
                    <a:pt x="32" y="24"/>
                  </a:lnTo>
                  <a:lnTo>
                    <a:pt x="32" y="28"/>
                  </a:lnTo>
                  <a:lnTo>
                    <a:pt x="28" y="32"/>
                  </a:lnTo>
                  <a:lnTo>
                    <a:pt x="24" y="36"/>
                  </a:lnTo>
                  <a:lnTo>
                    <a:pt x="20" y="38"/>
                  </a:lnTo>
                  <a:lnTo>
                    <a:pt x="16" y="38"/>
                  </a:lnTo>
                  <a:lnTo>
                    <a:pt x="10" y="38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close/>
                  <a:moveTo>
                    <a:pt x="16" y="2"/>
                  </a:moveTo>
                  <a:lnTo>
                    <a:pt x="12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10" y="30"/>
                  </a:lnTo>
                  <a:lnTo>
                    <a:pt x="12" y="34"/>
                  </a:lnTo>
                  <a:lnTo>
                    <a:pt x="18" y="36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6" y="28"/>
                  </a:lnTo>
                  <a:lnTo>
                    <a:pt x="26" y="22"/>
                  </a:lnTo>
                  <a:lnTo>
                    <a:pt x="26" y="16"/>
                  </a:lnTo>
                  <a:lnTo>
                    <a:pt x="24" y="10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94" name="Freeform 22"/>
            <p:cNvSpPr>
              <a:spLocks/>
            </p:cNvSpPr>
            <p:nvPr/>
          </p:nvSpPr>
          <p:spPr bwMode="auto">
            <a:xfrm>
              <a:off x="1814" y="2238"/>
              <a:ext cx="26" cy="3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10"/>
                </a:cxn>
                <a:cxn ang="0">
                  <a:pos x="14" y="4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4" y="2"/>
                </a:cxn>
                <a:cxn ang="0">
                  <a:pos x="26" y="4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4" y="8"/>
                </a:cxn>
                <a:cxn ang="0">
                  <a:pos x="24" y="10"/>
                </a:cxn>
                <a:cxn ang="0">
                  <a:pos x="22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28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6"/>
                </a:cxn>
                <a:cxn ang="0">
                  <a:pos x="4" y="36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6"/>
                </a:cxn>
                <a:cxn ang="0">
                  <a:pos x="4" y="10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</a:cxnLst>
              <a:rect l="0" t="0" r="r" b="b"/>
              <a:pathLst>
                <a:path w="26" h="36">
                  <a:moveTo>
                    <a:pt x="12" y="0"/>
                  </a:moveTo>
                  <a:lnTo>
                    <a:pt x="12" y="10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95" name="Freeform 23"/>
            <p:cNvSpPr>
              <a:spLocks/>
            </p:cNvSpPr>
            <p:nvPr/>
          </p:nvSpPr>
          <p:spPr bwMode="auto">
            <a:xfrm>
              <a:off x="1840" y="2220"/>
              <a:ext cx="40" cy="54"/>
            </a:xfrm>
            <a:custGeom>
              <a:avLst/>
              <a:gdLst/>
              <a:ahLst/>
              <a:cxnLst>
                <a:cxn ang="0">
                  <a:pos x="12" y="34"/>
                </a:cxn>
                <a:cxn ang="0">
                  <a:pos x="24" y="24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24" y="20"/>
                </a:cxn>
                <a:cxn ang="0">
                  <a:pos x="22" y="20"/>
                </a:cxn>
                <a:cxn ang="0">
                  <a:pos x="38" y="20"/>
                </a:cxn>
                <a:cxn ang="0">
                  <a:pos x="32" y="20"/>
                </a:cxn>
                <a:cxn ang="0">
                  <a:pos x="28" y="24"/>
                </a:cxn>
                <a:cxn ang="0">
                  <a:pos x="28" y="44"/>
                </a:cxn>
                <a:cxn ang="0">
                  <a:pos x="34" y="50"/>
                </a:cxn>
                <a:cxn ang="0">
                  <a:pos x="36" y="52"/>
                </a:cxn>
                <a:cxn ang="0">
                  <a:pos x="40" y="54"/>
                </a:cxn>
                <a:cxn ang="0">
                  <a:pos x="22" y="54"/>
                </a:cxn>
                <a:cxn ang="0">
                  <a:pos x="24" y="54"/>
                </a:cxn>
                <a:cxn ang="0">
                  <a:pos x="24" y="52"/>
                </a:cxn>
                <a:cxn ang="0">
                  <a:pos x="24" y="50"/>
                </a:cxn>
                <a:cxn ang="0">
                  <a:pos x="12" y="34"/>
                </a:cxn>
                <a:cxn ang="0">
                  <a:pos x="12" y="50"/>
                </a:cxn>
                <a:cxn ang="0">
                  <a:pos x="12" y="52"/>
                </a:cxn>
                <a:cxn ang="0">
                  <a:pos x="14" y="54"/>
                </a:cxn>
                <a:cxn ang="0">
                  <a:pos x="16" y="54"/>
                </a:cxn>
                <a:cxn ang="0">
                  <a:pos x="0" y="54"/>
                </a:cxn>
                <a:cxn ang="0">
                  <a:pos x="4" y="54"/>
                </a:cxn>
                <a:cxn ang="0">
                  <a:pos x="4" y="52"/>
                </a:cxn>
                <a:cxn ang="0">
                  <a:pos x="6" y="46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40" h="54">
                  <a:moveTo>
                    <a:pt x="12" y="0"/>
                  </a:moveTo>
                  <a:lnTo>
                    <a:pt x="12" y="34"/>
                  </a:lnTo>
                  <a:lnTo>
                    <a:pt x="22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4" y="20"/>
                  </a:lnTo>
                  <a:lnTo>
                    <a:pt x="32" y="20"/>
                  </a:lnTo>
                  <a:lnTo>
                    <a:pt x="30" y="22"/>
                  </a:lnTo>
                  <a:lnTo>
                    <a:pt x="28" y="24"/>
                  </a:lnTo>
                  <a:lnTo>
                    <a:pt x="18" y="32"/>
                  </a:lnTo>
                  <a:lnTo>
                    <a:pt x="28" y="44"/>
                  </a:lnTo>
                  <a:lnTo>
                    <a:pt x="32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8" y="54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22" y="54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2"/>
                  </a:lnTo>
                  <a:lnTo>
                    <a:pt x="26" y="52"/>
                  </a:lnTo>
                  <a:lnTo>
                    <a:pt x="24" y="50"/>
                  </a:lnTo>
                  <a:lnTo>
                    <a:pt x="24" y="48"/>
                  </a:lnTo>
                  <a:lnTo>
                    <a:pt x="12" y="34"/>
                  </a:lnTo>
                  <a:lnTo>
                    <a:pt x="12" y="46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6" y="46"/>
                  </a:lnTo>
                  <a:lnTo>
                    <a:pt x="6" y="14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96" name="Freeform 24"/>
            <p:cNvSpPr>
              <a:spLocks noEditPoints="1"/>
            </p:cNvSpPr>
            <p:nvPr/>
          </p:nvSpPr>
          <p:spPr bwMode="auto">
            <a:xfrm>
              <a:off x="1880" y="2238"/>
              <a:ext cx="30" cy="38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8" y="22"/>
                </a:cxn>
                <a:cxn ang="0">
                  <a:pos x="10" y="26"/>
                </a:cxn>
                <a:cxn ang="0">
                  <a:pos x="14" y="30"/>
                </a:cxn>
                <a:cxn ang="0">
                  <a:pos x="20" y="32"/>
                </a:cxn>
                <a:cxn ang="0">
                  <a:pos x="22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30" y="22"/>
                </a:cxn>
                <a:cxn ang="0">
                  <a:pos x="30" y="24"/>
                </a:cxn>
                <a:cxn ang="0">
                  <a:pos x="30" y="28"/>
                </a:cxn>
                <a:cxn ang="0">
                  <a:pos x="26" y="34"/>
                </a:cxn>
                <a:cxn ang="0">
                  <a:pos x="22" y="36"/>
                </a:cxn>
                <a:cxn ang="0">
                  <a:pos x="16" y="38"/>
                </a:cxn>
                <a:cxn ang="0">
                  <a:pos x="10" y="36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20"/>
                </a:cxn>
                <a:cxn ang="0">
                  <a:pos x="2" y="14"/>
                </a:cxn>
                <a:cxn ang="0">
                  <a:pos x="2" y="10"/>
                </a:cxn>
                <a:cxn ang="0">
                  <a:pos x="6" y="6"/>
                </a:cxn>
                <a:cxn ang="0">
                  <a:pos x="10" y="2"/>
                </a:cxn>
                <a:cxn ang="0">
                  <a:pos x="18" y="0"/>
                </a:cxn>
                <a:cxn ang="0">
                  <a:pos x="22" y="2"/>
                </a:cxn>
                <a:cxn ang="0">
                  <a:pos x="28" y="4"/>
                </a:cxn>
                <a:cxn ang="0">
                  <a:pos x="30" y="8"/>
                </a:cxn>
                <a:cxn ang="0">
                  <a:pos x="30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6" y="12"/>
                </a:cxn>
              </a:cxnLst>
              <a:rect l="0" t="0" r="r" b="b"/>
              <a:pathLst>
                <a:path w="30" h="38">
                  <a:moveTo>
                    <a:pt x="6" y="14"/>
                  </a:moveTo>
                  <a:lnTo>
                    <a:pt x="8" y="22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30" y="22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26" y="34"/>
                  </a:lnTo>
                  <a:lnTo>
                    <a:pt x="22" y="36"/>
                  </a:lnTo>
                  <a:lnTo>
                    <a:pt x="16" y="38"/>
                  </a:lnTo>
                  <a:lnTo>
                    <a:pt x="10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8" y="4"/>
                  </a:lnTo>
                  <a:lnTo>
                    <a:pt x="30" y="8"/>
                  </a:lnTo>
                  <a:lnTo>
                    <a:pt x="30" y="14"/>
                  </a:lnTo>
                  <a:lnTo>
                    <a:pt x="6" y="14"/>
                  </a:lnTo>
                  <a:close/>
                  <a:moveTo>
                    <a:pt x="6" y="12"/>
                  </a:moveTo>
                  <a:lnTo>
                    <a:pt x="22" y="12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97" name="Freeform 25"/>
            <p:cNvSpPr>
              <a:spLocks/>
            </p:cNvSpPr>
            <p:nvPr/>
          </p:nvSpPr>
          <p:spPr bwMode="auto">
            <a:xfrm>
              <a:off x="1916" y="2238"/>
              <a:ext cx="24" cy="3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10"/>
                </a:cxn>
                <a:cxn ang="0">
                  <a:pos x="14" y="4"/>
                </a:cxn>
                <a:cxn ang="0">
                  <a:pos x="16" y="2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4" y="8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0" y="8"/>
                </a:cxn>
                <a:cxn ang="0">
                  <a:pos x="18" y="8"/>
                </a:cxn>
                <a:cxn ang="0">
                  <a:pos x="18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10"/>
                </a:cxn>
                <a:cxn ang="0">
                  <a:pos x="10" y="12"/>
                </a:cxn>
                <a:cxn ang="0">
                  <a:pos x="10" y="28"/>
                </a:cxn>
                <a:cxn ang="0">
                  <a:pos x="10" y="32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6"/>
                </a:cxn>
                <a:cxn ang="0">
                  <a:pos x="4" y="10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4" h="36">
                  <a:moveTo>
                    <a:pt x="10" y="0"/>
                  </a:moveTo>
                  <a:lnTo>
                    <a:pt x="10" y="10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2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98" name="Freeform 26"/>
            <p:cNvSpPr>
              <a:spLocks/>
            </p:cNvSpPr>
            <p:nvPr/>
          </p:nvSpPr>
          <p:spPr bwMode="auto">
            <a:xfrm>
              <a:off x="1946" y="2238"/>
              <a:ext cx="24" cy="3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12"/>
                </a:cxn>
                <a:cxn ang="0">
                  <a:pos x="20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4" y="10"/>
                </a:cxn>
                <a:cxn ang="0">
                  <a:pos x="6" y="10"/>
                </a:cxn>
                <a:cxn ang="0">
                  <a:pos x="6" y="12"/>
                </a:cxn>
                <a:cxn ang="0">
                  <a:pos x="10" y="14"/>
                </a:cxn>
                <a:cxn ang="0">
                  <a:pos x="16" y="16"/>
                </a:cxn>
                <a:cxn ang="0">
                  <a:pos x="20" y="20"/>
                </a:cxn>
                <a:cxn ang="0">
                  <a:pos x="22" y="24"/>
                </a:cxn>
                <a:cxn ang="0">
                  <a:pos x="24" y="26"/>
                </a:cxn>
                <a:cxn ang="0">
                  <a:pos x="22" y="32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2" y="38"/>
                </a:cxn>
                <a:cxn ang="0">
                  <a:pos x="8" y="38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0" y="36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8" y="34"/>
                </a:cxn>
                <a:cxn ang="0">
                  <a:pos x="12" y="36"/>
                </a:cxn>
                <a:cxn ang="0">
                  <a:pos x="14" y="34"/>
                </a:cxn>
                <a:cxn ang="0">
                  <a:pos x="16" y="34"/>
                </a:cxn>
                <a:cxn ang="0">
                  <a:pos x="16" y="32"/>
                </a:cxn>
                <a:cxn ang="0">
                  <a:pos x="18" y="30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2" y="24"/>
                </a:cxn>
                <a:cxn ang="0">
                  <a:pos x="8" y="20"/>
                </a:cxn>
                <a:cxn ang="0">
                  <a:pos x="4" y="18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2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4" h="38">
                  <a:moveTo>
                    <a:pt x="20" y="0"/>
                  </a:moveTo>
                  <a:lnTo>
                    <a:pt x="20" y="12"/>
                  </a:lnTo>
                  <a:lnTo>
                    <a:pt x="20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10" y="14"/>
                  </a:lnTo>
                  <a:lnTo>
                    <a:pt x="16" y="16"/>
                  </a:lnTo>
                  <a:lnTo>
                    <a:pt x="20" y="20"/>
                  </a:lnTo>
                  <a:lnTo>
                    <a:pt x="22" y="24"/>
                  </a:lnTo>
                  <a:lnTo>
                    <a:pt x="24" y="26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4" y="34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8" y="30"/>
                  </a:lnTo>
                  <a:lnTo>
                    <a:pt x="16" y="28"/>
                  </a:lnTo>
                  <a:lnTo>
                    <a:pt x="16" y="26"/>
                  </a:lnTo>
                  <a:lnTo>
                    <a:pt x="12" y="24"/>
                  </a:lnTo>
                  <a:lnTo>
                    <a:pt x="8" y="20"/>
                  </a:lnTo>
                  <a:lnTo>
                    <a:pt x="4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99" name="Freeform 27"/>
            <p:cNvSpPr>
              <a:spLocks/>
            </p:cNvSpPr>
            <p:nvPr/>
          </p:nvSpPr>
          <p:spPr bwMode="auto">
            <a:xfrm>
              <a:off x="1974" y="2220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8" y="20"/>
                </a:cxn>
                <a:cxn ang="0">
                  <a:pos x="20" y="28"/>
                </a:cxn>
                <a:cxn ang="0">
                  <a:pos x="22" y="36"/>
                </a:cxn>
                <a:cxn ang="0">
                  <a:pos x="20" y="44"/>
                </a:cxn>
                <a:cxn ang="0">
                  <a:pos x="18" y="50"/>
                </a:cxn>
                <a:cxn ang="0">
                  <a:pos x="16" y="58"/>
                </a:cxn>
                <a:cxn ang="0">
                  <a:pos x="10" y="64"/>
                </a:cxn>
                <a:cxn ang="0">
                  <a:pos x="6" y="68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4" y="66"/>
                </a:cxn>
                <a:cxn ang="0">
                  <a:pos x="8" y="6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14" y="44"/>
                </a:cxn>
                <a:cxn ang="0">
                  <a:pos x="14" y="36"/>
                </a:cxn>
                <a:cxn ang="0">
                  <a:pos x="14" y="28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0" y="28"/>
                  </a:lnTo>
                  <a:lnTo>
                    <a:pt x="22" y="36"/>
                  </a:lnTo>
                  <a:lnTo>
                    <a:pt x="20" y="44"/>
                  </a:lnTo>
                  <a:lnTo>
                    <a:pt x="18" y="50"/>
                  </a:lnTo>
                  <a:lnTo>
                    <a:pt x="16" y="58"/>
                  </a:lnTo>
                  <a:lnTo>
                    <a:pt x="10" y="64"/>
                  </a:lnTo>
                  <a:lnTo>
                    <a:pt x="6" y="68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6"/>
                  </a:lnTo>
                  <a:lnTo>
                    <a:pt x="8" y="62"/>
                  </a:lnTo>
                  <a:lnTo>
                    <a:pt x="10" y="58"/>
                  </a:lnTo>
                  <a:lnTo>
                    <a:pt x="12" y="52"/>
                  </a:lnTo>
                  <a:lnTo>
                    <a:pt x="14" y="44"/>
                  </a:lnTo>
                  <a:lnTo>
                    <a:pt x="14" y="36"/>
                  </a:lnTo>
                  <a:lnTo>
                    <a:pt x="14" y="28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00" name="Freeform 28"/>
            <p:cNvSpPr>
              <a:spLocks/>
            </p:cNvSpPr>
            <p:nvPr/>
          </p:nvSpPr>
          <p:spPr bwMode="auto">
            <a:xfrm>
              <a:off x="2602" y="2222"/>
              <a:ext cx="56" cy="5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0"/>
                </a:cxn>
                <a:cxn ang="0">
                  <a:pos x="52" y="2"/>
                </a:cxn>
                <a:cxn ang="0">
                  <a:pos x="50" y="2"/>
                </a:cxn>
                <a:cxn ang="0">
                  <a:pos x="50" y="6"/>
                </a:cxn>
                <a:cxn ang="0">
                  <a:pos x="48" y="8"/>
                </a:cxn>
                <a:cxn ang="0">
                  <a:pos x="30" y="54"/>
                </a:cxn>
                <a:cxn ang="0">
                  <a:pos x="28" y="54"/>
                </a:cxn>
                <a:cxn ang="0">
                  <a:pos x="8" y="8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6"/>
                </a:cxn>
                <a:cxn ang="0">
                  <a:pos x="16" y="10"/>
                </a:cxn>
                <a:cxn ang="0">
                  <a:pos x="30" y="42"/>
                </a:cxn>
                <a:cxn ang="0">
                  <a:pos x="42" y="10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56" y="0"/>
                </a:cxn>
              </a:cxnLst>
              <a:rect l="0" t="0" r="r" b="b"/>
              <a:pathLst>
                <a:path w="56" h="54">
                  <a:moveTo>
                    <a:pt x="56" y="0"/>
                  </a:moveTo>
                  <a:lnTo>
                    <a:pt x="56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8" y="8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6" y="10"/>
                  </a:lnTo>
                  <a:lnTo>
                    <a:pt x="30" y="42"/>
                  </a:lnTo>
                  <a:lnTo>
                    <a:pt x="42" y="10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01" name="Freeform 29"/>
            <p:cNvSpPr>
              <a:spLocks noEditPoints="1"/>
            </p:cNvSpPr>
            <p:nvPr/>
          </p:nvSpPr>
          <p:spPr bwMode="auto">
            <a:xfrm>
              <a:off x="2658" y="2222"/>
              <a:ext cx="42" cy="52"/>
            </a:xfrm>
            <a:custGeom>
              <a:avLst/>
              <a:gdLst/>
              <a:ahLst/>
              <a:cxnLst>
                <a:cxn ang="0">
                  <a:pos x="16" y="28"/>
                </a:cxn>
                <a:cxn ang="0">
                  <a:pos x="16" y="44"/>
                </a:cxn>
                <a:cxn ang="0">
                  <a:pos x="16" y="48"/>
                </a:cxn>
                <a:cxn ang="0">
                  <a:pos x="18" y="50"/>
                </a:cxn>
                <a:cxn ang="0">
                  <a:pos x="18" y="52"/>
                </a:cxn>
                <a:cxn ang="0">
                  <a:pos x="22" y="52"/>
                </a:cxn>
                <a:cxn ang="0">
                  <a:pos x="24" y="52"/>
                </a:cxn>
                <a:cxn ang="0">
                  <a:pos x="24" y="5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2"/>
                </a:cxn>
                <a:cxn ang="0">
                  <a:pos x="6" y="52"/>
                </a:cxn>
                <a:cxn ang="0">
                  <a:pos x="8" y="50"/>
                </a:cxn>
                <a:cxn ang="0">
                  <a:pos x="8" y="48"/>
                </a:cxn>
                <a:cxn ang="0">
                  <a:pos x="8" y="44"/>
                </a:cxn>
                <a:cxn ang="0">
                  <a:pos x="8" y="8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8" y="0"/>
                </a:cxn>
                <a:cxn ang="0">
                  <a:pos x="32" y="2"/>
                </a:cxn>
                <a:cxn ang="0">
                  <a:pos x="36" y="2"/>
                </a:cxn>
                <a:cxn ang="0">
                  <a:pos x="38" y="6"/>
                </a:cxn>
                <a:cxn ang="0">
                  <a:pos x="42" y="10"/>
                </a:cxn>
                <a:cxn ang="0">
                  <a:pos x="42" y="14"/>
                </a:cxn>
                <a:cxn ang="0">
                  <a:pos x="40" y="20"/>
                </a:cxn>
                <a:cxn ang="0">
                  <a:pos x="38" y="24"/>
                </a:cxn>
                <a:cxn ang="0">
                  <a:pos x="32" y="28"/>
                </a:cxn>
                <a:cxn ang="0">
                  <a:pos x="26" y="28"/>
                </a:cxn>
                <a:cxn ang="0">
                  <a:pos x="24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26" y="26"/>
                </a:cxn>
                <a:cxn ang="0">
                  <a:pos x="30" y="22"/>
                </a:cxn>
                <a:cxn ang="0">
                  <a:pos x="32" y="20"/>
                </a:cxn>
                <a:cxn ang="0">
                  <a:pos x="32" y="14"/>
                </a:cxn>
                <a:cxn ang="0">
                  <a:pos x="32" y="12"/>
                </a:cxn>
                <a:cxn ang="0">
                  <a:pos x="32" y="8"/>
                </a:cxn>
                <a:cxn ang="0">
                  <a:pos x="30" y="6"/>
                </a:cxn>
                <a:cxn ang="0">
                  <a:pos x="28" y="4"/>
                </a:cxn>
                <a:cxn ang="0">
                  <a:pos x="24" y="2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6"/>
                </a:cxn>
              </a:cxnLst>
              <a:rect l="0" t="0" r="r" b="b"/>
              <a:pathLst>
                <a:path w="42" h="52">
                  <a:moveTo>
                    <a:pt x="16" y="28"/>
                  </a:moveTo>
                  <a:lnTo>
                    <a:pt x="16" y="44"/>
                  </a:lnTo>
                  <a:lnTo>
                    <a:pt x="16" y="48"/>
                  </a:lnTo>
                  <a:lnTo>
                    <a:pt x="18" y="50"/>
                  </a:lnTo>
                  <a:lnTo>
                    <a:pt x="18" y="52"/>
                  </a:lnTo>
                  <a:lnTo>
                    <a:pt x="22" y="52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6" y="52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8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6" y="2"/>
                  </a:lnTo>
                  <a:lnTo>
                    <a:pt x="38" y="6"/>
                  </a:lnTo>
                  <a:lnTo>
                    <a:pt x="42" y="10"/>
                  </a:lnTo>
                  <a:lnTo>
                    <a:pt x="42" y="14"/>
                  </a:lnTo>
                  <a:lnTo>
                    <a:pt x="40" y="20"/>
                  </a:lnTo>
                  <a:lnTo>
                    <a:pt x="38" y="24"/>
                  </a:lnTo>
                  <a:lnTo>
                    <a:pt x="32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6" y="28"/>
                  </a:lnTo>
                  <a:close/>
                  <a:moveTo>
                    <a:pt x="16" y="26"/>
                  </a:moveTo>
                  <a:lnTo>
                    <a:pt x="18" y="26"/>
                  </a:lnTo>
                  <a:lnTo>
                    <a:pt x="20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2" y="8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02" name="Freeform 30"/>
            <p:cNvSpPr>
              <a:spLocks/>
            </p:cNvSpPr>
            <p:nvPr/>
          </p:nvSpPr>
          <p:spPr bwMode="auto">
            <a:xfrm>
              <a:off x="2706" y="2220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6" y="68"/>
                </a:cxn>
                <a:cxn ang="0">
                  <a:pos x="12" y="64"/>
                </a:cxn>
                <a:cxn ang="0">
                  <a:pos x="6" y="58"/>
                </a:cxn>
                <a:cxn ang="0">
                  <a:pos x="2" y="52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0" y="28"/>
                </a:cxn>
                <a:cxn ang="0">
                  <a:pos x="2" y="20"/>
                </a:cxn>
                <a:cxn ang="0">
                  <a:pos x="6" y="14"/>
                </a:cxn>
                <a:cxn ang="0">
                  <a:pos x="10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6" y="4"/>
                </a:cxn>
                <a:cxn ang="0">
                  <a:pos x="14" y="8"/>
                </a:cxn>
                <a:cxn ang="0">
                  <a:pos x="10" y="14"/>
                </a:cxn>
                <a:cxn ang="0">
                  <a:pos x="8" y="20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8" y="50"/>
                </a:cxn>
                <a:cxn ang="0">
                  <a:pos x="10" y="54"/>
                </a:cxn>
                <a:cxn ang="0">
                  <a:pos x="10" y="58"/>
                </a:cxn>
                <a:cxn ang="0">
                  <a:pos x="12" y="62"/>
                </a:cxn>
                <a:cxn ang="0">
                  <a:pos x="14" y="64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6" y="68"/>
                  </a:lnTo>
                  <a:lnTo>
                    <a:pt x="12" y="64"/>
                  </a:lnTo>
                  <a:lnTo>
                    <a:pt x="6" y="58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6" y="4"/>
                  </a:lnTo>
                  <a:lnTo>
                    <a:pt x="14" y="8"/>
                  </a:lnTo>
                  <a:lnTo>
                    <a:pt x="10" y="14"/>
                  </a:lnTo>
                  <a:lnTo>
                    <a:pt x="8" y="20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8" y="50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12" y="62"/>
                  </a:lnTo>
                  <a:lnTo>
                    <a:pt x="14" y="64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03" name="Freeform 31"/>
            <p:cNvSpPr>
              <a:spLocks noEditPoints="1"/>
            </p:cNvSpPr>
            <p:nvPr/>
          </p:nvSpPr>
          <p:spPr bwMode="auto">
            <a:xfrm>
              <a:off x="2732" y="2220"/>
              <a:ext cx="36" cy="56"/>
            </a:xfrm>
            <a:custGeom>
              <a:avLst/>
              <a:gdLst/>
              <a:ahLst/>
              <a:cxnLst>
                <a:cxn ang="0">
                  <a:pos x="24" y="50"/>
                </a:cxn>
                <a:cxn ang="0">
                  <a:pos x="22" y="52"/>
                </a:cxn>
                <a:cxn ang="0">
                  <a:pos x="20" y="54"/>
                </a:cxn>
                <a:cxn ang="0">
                  <a:pos x="16" y="56"/>
                </a:cxn>
                <a:cxn ang="0">
                  <a:pos x="14" y="56"/>
                </a:cxn>
                <a:cxn ang="0">
                  <a:pos x="8" y="54"/>
                </a:cxn>
                <a:cxn ang="0">
                  <a:pos x="4" y="50"/>
                </a:cxn>
                <a:cxn ang="0">
                  <a:pos x="0" y="46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4" y="24"/>
                </a:cxn>
                <a:cxn ang="0">
                  <a:pos x="8" y="22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20" y="20"/>
                </a:cxn>
                <a:cxn ang="0">
                  <a:pos x="24" y="22"/>
                </a:cxn>
                <a:cxn ang="0">
                  <a:pos x="24" y="14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30" y="0"/>
                </a:cxn>
                <a:cxn ang="0">
                  <a:pos x="32" y="0"/>
                </a:cxn>
                <a:cxn ang="0">
                  <a:pos x="32" y="40"/>
                </a:cxn>
                <a:cxn ang="0">
                  <a:pos x="32" y="46"/>
                </a:cxn>
                <a:cxn ang="0">
                  <a:pos x="32" y="48"/>
                </a:cxn>
                <a:cxn ang="0">
                  <a:pos x="32" y="50"/>
                </a:cxn>
                <a:cxn ang="0">
                  <a:pos x="32" y="50"/>
                </a:cxn>
                <a:cxn ang="0">
                  <a:pos x="32" y="52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26" y="56"/>
                </a:cxn>
                <a:cxn ang="0">
                  <a:pos x="24" y="56"/>
                </a:cxn>
                <a:cxn ang="0">
                  <a:pos x="24" y="50"/>
                </a:cxn>
                <a:cxn ang="0">
                  <a:pos x="24" y="46"/>
                </a:cxn>
                <a:cxn ang="0">
                  <a:pos x="24" y="30"/>
                </a:cxn>
                <a:cxn ang="0">
                  <a:pos x="24" y="28"/>
                </a:cxn>
                <a:cxn ang="0">
                  <a:pos x="24" y="24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2" y="22"/>
                </a:cxn>
                <a:cxn ang="0">
                  <a:pos x="10" y="24"/>
                </a:cxn>
                <a:cxn ang="0">
                  <a:pos x="8" y="28"/>
                </a:cxn>
                <a:cxn ang="0">
                  <a:pos x="6" y="36"/>
                </a:cxn>
                <a:cxn ang="0">
                  <a:pos x="8" y="42"/>
                </a:cxn>
                <a:cxn ang="0">
                  <a:pos x="10" y="46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22" y="50"/>
                </a:cxn>
                <a:cxn ang="0">
                  <a:pos x="24" y="46"/>
                </a:cxn>
              </a:cxnLst>
              <a:rect l="0" t="0" r="r" b="b"/>
              <a:pathLst>
                <a:path w="36" h="56">
                  <a:moveTo>
                    <a:pt x="24" y="50"/>
                  </a:moveTo>
                  <a:lnTo>
                    <a:pt x="22" y="52"/>
                  </a:lnTo>
                  <a:lnTo>
                    <a:pt x="20" y="54"/>
                  </a:lnTo>
                  <a:lnTo>
                    <a:pt x="16" y="56"/>
                  </a:lnTo>
                  <a:lnTo>
                    <a:pt x="14" y="56"/>
                  </a:lnTo>
                  <a:lnTo>
                    <a:pt x="8" y="54"/>
                  </a:lnTo>
                  <a:lnTo>
                    <a:pt x="4" y="50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4" y="24"/>
                  </a:lnTo>
                  <a:lnTo>
                    <a:pt x="8" y="22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20" y="20"/>
                  </a:lnTo>
                  <a:lnTo>
                    <a:pt x="24" y="22"/>
                  </a:lnTo>
                  <a:lnTo>
                    <a:pt x="24" y="14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2" y="40"/>
                  </a:lnTo>
                  <a:lnTo>
                    <a:pt x="32" y="46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2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26" y="56"/>
                  </a:lnTo>
                  <a:lnTo>
                    <a:pt x="24" y="56"/>
                  </a:lnTo>
                  <a:lnTo>
                    <a:pt x="24" y="50"/>
                  </a:lnTo>
                  <a:close/>
                  <a:moveTo>
                    <a:pt x="24" y="46"/>
                  </a:moveTo>
                  <a:lnTo>
                    <a:pt x="24" y="30"/>
                  </a:lnTo>
                  <a:lnTo>
                    <a:pt x="24" y="28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8"/>
                  </a:lnTo>
                  <a:lnTo>
                    <a:pt x="6" y="36"/>
                  </a:lnTo>
                  <a:lnTo>
                    <a:pt x="8" y="42"/>
                  </a:lnTo>
                  <a:lnTo>
                    <a:pt x="10" y="46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22" y="50"/>
                  </a:lnTo>
                  <a:lnTo>
                    <a:pt x="24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04" name="Freeform 32"/>
            <p:cNvSpPr>
              <a:spLocks/>
            </p:cNvSpPr>
            <p:nvPr/>
          </p:nvSpPr>
          <p:spPr bwMode="auto">
            <a:xfrm>
              <a:off x="2770" y="2240"/>
              <a:ext cx="38" cy="3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20"/>
                </a:cxn>
                <a:cxn ang="0">
                  <a:pos x="34" y="26"/>
                </a:cxn>
                <a:cxn ang="0">
                  <a:pos x="34" y="28"/>
                </a:cxn>
                <a:cxn ang="0">
                  <a:pos x="34" y="30"/>
                </a:cxn>
                <a:cxn ang="0">
                  <a:pos x="34" y="30"/>
                </a:cxn>
                <a:cxn ang="0">
                  <a:pos x="34" y="32"/>
                </a:cxn>
                <a:cxn ang="0">
                  <a:pos x="36" y="32"/>
                </a:cxn>
                <a:cxn ang="0">
                  <a:pos x="36" y="32"/>
                </a:cxn>
                <a:cxn ang="0">
                  <a:pos x="38" y="30"/>
                </a:cxn>
                <a:cxn ang="0">
                  <a:pos x="38" y="32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6" y="28"/>
                </a:cxn>
                <a:cxn ang="0">
                  <a:pos x="22" y="32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4" y="36"/>
                </a:cxn>
                <a:cxn ang="0">
                  <a:pos x="12" y="36"/>
                </a:cxn>
                <a:cxn ang="0">
                  <a:pos x="8" y="34"/>
                </a:cxn>
                <a:cxn ang="0">
                  <a:pos x="6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4" y="22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22"/>
                </a:cxn>
                <a:cxn ang="0">
                  <a:pos x="12" y="26"/>
                </a:cxn>
                <a:cxn ang="0">
                  <a:pos x="14" y="30"/>
                </a:cxn>
                <a:cxn ang="0">
                  <a:pos x="16" y="30"/>
                </a:cxn>
                <a:cxn ang="0">
                  <a:pos x="18" y="30"/>
                </a:cxn>
                <a:cxn ang="0">
                  <a:pos x="20" y="30"/>
                </a:cxn>
                <a:cxn ang="0">
                  <a:pos x="22" y="30"/>
                </a:cxn>
                <a:cxn ang="0">
                  <a:pos x="24" y="28"/>
                </a:cxn>
                <a:cxn ang="0">
                  <a:pos x="26" y="26"/>
                </a:cxn>
                <a:cxn ang="0">
                  <a:pos x="26" y="6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4" y="0"/>
                </a:cxn>
              </a:cxnLst>
              <a:rect l="0" t="0" r="r" b="b"/>
              <a:pathLst>
                <a:path w="38" h="36">
                  <a:moveTo>
                    <a:pt x="34" y="0"/>
                  </a:moveTo>
                  <a:lnTo>
                    <a:pt x="34" y="20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38" y="32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4" y="22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30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20" y="30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6" y="26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05" name="Freeform 33"/>
            <p:cNvSpPr>
              <a:spLocks/>
            </p:cNvSpPr>
            <p:nvPr/>
          </p:nvSpPr>
          <p:spPr bwMode="auto">
            <a:xfrm>
              <a:off x="2810" y="2238"/>
              <a:ext cx="60" cy="36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8" y="2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32" y="4"/>
                </a:cxn>
                <a:cxn ang="0">
                  <a:pos x="36" y="4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2" y="4"/>
                </a:cxn>
                <a:cxn ang="0">
                  <a:pos x="54" y="10"/>
                </a:cxn>
                <a:cxn ang="0">
                  <a:pos x="54" y="28"/>
                </a:cxn>
                <a:cxn ang="0">
                  <a:pos x="56" y="34"/>
                </a:cxn>
                <a:cxn ang="0">
                  <a:pos x="56" y="36"/>
                </a:cxn>
                <a:cxn ang="0">
                  <a:pos x="60" y="36"/>
                </a:cxn>
                <a:cxn ang="0">
                  <a:pos x="44" y="36"/>
                </a:cxn>
                <a:cxn ang="0">
                  <a:pos x="44" y="36"/>
                </a:cxn>
                <a:cxn ang="0">
                  <a:pos x="46" y="36"/>
                </a:cxn>
                <a:cxn ang="0">
                  <a:pos x="48" y="32"/>
                </a:cxn>
                <a:cxn ang="0">
                  <a:pos x="48" y="28"/>
                </a:cxn>
                <a:cxn ang="0">
                  <a:pos x="48" y="10"/>
                </a:cxn>
                <a:cxn ang="0">
                  <a:pos x="46" y="6"/>
                </a:cxn>
                <a:cxn ang="0">
                  <a:pos x="40" y="6"/>
                </a:cxn>
                <a:cxn ang="0">
                  <a:pos x="36" y="8"/>
                </a:cxn>
                <a:cxn ang="0">
                  <a:pos x="34" y="10"/>
                </a:cxn>
                <a:cxn ang="0">
                  <a:pos x="34" y="28"/>
                </a:cxn>
                <a:cxn ang="0">
                  <a:pos x="34" y="34"/>
                </a:cxn>
                <a:cxn ang="0">
                  <a:pos x="34" y="36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4" y="36"/>
                </a:cxn>
                <a:cxn ang="0">
                  <a:pos x="26" y="34"/>
                </a:cxn>
                <a:cxn ang="0">
                  <a:pos x="26" y="32"/>
                </a:cxn>
                <a:cxn ang="0">
                  <a:pos x="26" y="14"/>
                </a:cxn>
                <a:cxn ang="0">
                  <a:pos x="26" y="8"/>
                </a:cxn>
                <a:cxn ang="0">
                  <a:pos x="20" y="6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2" y="36"/>
                </a:cxn>
                <a:cxn ang="0">
                  <a:pos x="4" y="34"/>
                </a:cxn>
                <a:cxn ang="0">
                  <a:pos x="4" y="28"/>
                </a:cxn>
                <a:cxn ang="0">
                  <a:pos x="4" y="10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60" h="36">
                  <a:moveTo>
                    <a:pt x="12" y="8"/>
                  </a:moveTo>
                  <a:lnTo>
                    <a:pt x="14" y="4"/>
                  </a:lnTo>
                  <a:lnTo>
                    <a:pt x="16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4"/>
                  </a:lnTo>
                  <a:lnTo>
                    <a:pt x="32" y="8"/>
                  </a:lnTo>
                  <a:lnTo>
                    <a:pt x="36" y="4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50" y="2"/>
                  </a:lnTo>
                  <a:lnTo>
                    <a:pt x="52" y="4"/>
                  </a:lnTo>
                  <a:lnTo>
                    <a:pt x="54" y="6"/>
                  </a:lnTo>
                  <a:lnTo>
                    <a:pt x="54" y="10"/>
                  </a:lnTo>
                  <a:lnTo>
                    <a:pt x="54" y="14"/>
                  </a:lnTo>
                  <a:lnTo>
                    <a:pt x="54" y="28"/>
                  </a:lnTo>
                  <a:lnTo>
                    <a:pt x="54" y="32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6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8" y="28"/>
                  </a:lnTo>
                  <a:lnTo>
                    <a:pt x="48" y="14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6" y="6"/>
                  </a:lnTo>
                  <a:lnTo>
                    <a:pt x="42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6" y="8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12"/>
                  </a:lnTo>
                  <a:lnTo>
                    <a:pt x="34" y="28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10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06" name="Freeform 34"/>
            <p:cNvSpPr>
              <a:spLocks noEditPoints="1"/>
            </p:cNvSpPr>
            <p:nvPr/>
          </p:nvSpPr>
          <p:spPr bwMode="auto">
            <a:xfrm>
              <a:off x="2870" y="2238"/>
              <a:ext cx="38" cy="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8"/>
                </a:cxn>
                <a:cxn ang="0">
                  <a:pos x="20" y="2"/>
                </a:cxn>
                <a:cxn ang="0">
                  <a:pos x="26" y="0"/>
                </a:cxn>
                <a:cxn ang="0">
                  <a:pos x="34" y="4"/>
                </a:cxn>
                <a:cxn ang="0">
                  <a:pos x="38" y="18"/>
                </a:cxn>
                <a:cxn ang="0">
                  <a:pos x="36" y="28"/>
                </a:cxn>
                <a:cxn ang="0">
                  <a:pos x="28" y="36"/>
                </a:cxn>
                <a:cxn ang="0">
                  <a:pos x="20" y="38"/>
                </a:cxn>
                <a:cxn ang="0">
                  <a:pos x="16" y="36"/>
                </a:cxn>
                <a:cxn ang="0">
                  <a:pos x="14" y="46"/>
                </a:cxn>
                <a:cxn ang="0">
                  <a:pos x="14" y="52"/>
                </a:cxn>
                <a:cxn ang="0">
                  <a:pos x="16" y="52"/>
                </a:cxn>
                <a:cxn ang="0">
                  <a:pos x="18" y="54"/>
                </a:cxn>
                <a:cxn ang="0">
                  <a:pos x="0" y="54"/>
                </a:cxn>
                <a:cxn ang="0">
                  <a:pos x="2" y="54"/>
                </a:cxn>
                <a:cxn ang="0">
                  <a:pos x="6" y="52"/>
                </a:cxn>
                <a:cxn ang="0">
                  <a:pos x="6" y="52"/>
                </a:cxn>
                <a:cxn ang="0">
                  <a:pos x="8" y="46"/>
                </a:cxn>
                <a:cxn ang="0">
                  <a:pos x="8" y="8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14" y="24"/>
                </a:cxn>
                <a:cxn ang="0">
                  <a:pos x="14" y="30"/>
                </a:cxn>
                <a:cxn ang="0">
                  <a:pos x="18" y="34"/>
                </a:cxn>
                <a:cxn ang="0">
                  <a:pos x="22" y="36"/>
                </a:cxn>
                <a:cxn ang="0">
                  <a:pos x="30" y="32"/>
                </a:cxn>
                <a:cxn ang="0">
                  <a:pos x="32" y="22"/>
                </a:cxn>
                <a:cxn ang="0">
                  <a:pos x="28" y="10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12"/>
                </a:cxn>
              </a:cxnLst>
              <a:rect l="0" t="0" r="r" b="b"/>
              <a:pathLst>
                <a:path w="38" h="54">
                  <a:moveTo>
                    <a:pt x="2" y="4"/>
                  </a:moveTo>
                  <a:lnTo>
                    <a:pt x="12" y="0"/>
                  </a:lnTo>
                  <a:lnTo>
                    <a:pt x="14" y="0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10"/>
                  </a:lnTo>
                  <a:lnTo>
                    <a:pt x="38" y="18"/>
                  </a:lnTo>
                  <a:lnTo>
                    <a:pt x="38" y="24"/>
                  </a:lnTo>
                  <a:lnTo>
                    <a:pt x="36" y="28"/>
                  </a:lnTo>
                  <a:lnTo>
                    <a:pt x="34" y="32"/>
                  </a:lnTo>
                  <a:lnTo>
                    <a:pt x="28" y="36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18" y="36"/>
                  </a:lnTo>
                  <a:lnTo>
                    <a:pt x="16" y="36"/>
                  </a:lnTo>
                  <a:lnTo>
                    <a:pt x="14" y="34"/>
                  </a:lnTo>
                  <a:lnTo>
                    <a:pt x="14" y="46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8" y="50"/>
                  </a:lnTo>
                  <a:lnTo>
                    <a:pt x="8" y="46"/>
                  </a:lnTo>
                  <a:lnTo>
                    <a:pt x="8" y="12"/>
                  </a:lnTo>
                  <a:lnTo>
                    <a:pt x="8" y="8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4"/>
                  </a:lnTo>
                  <a:close/>
                  <a:moveTo>
                    <a:pt x="14" y="12"/>
                  </a:moveTo>
                  <a:lnTo>
                    <a:pt x="14" y="24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6" y="32"/>
                  </a:lnTo>
                  <a:lnTo>
                    <a:pt x="18" y="34"/>
                  </a:lnTo>
                  <a:lnTo>
                    <a:pt x="20" y="34"/>
                  </a:lnTo>
                  <a:lnTo>
                    <a:pt x="22" y="36"/>
                  </a:lnTo>
                  <a:lnTo>
                    <a:pt x="26" y="34"/>
                  </a:lnTo>
                  <a:lnTo>
                    <a:pt x="30" y="32"/>
                  </a:lnTo>
                  <a:lnTo>
                    <a:pt x="32" y="28"/>
                  </a:lnTo>
                  <a:lnTo>
                    <a:pt x="32" y="22"/>
                  </a:lnTo>
                  <a:lnTo>
                    <a:pt x="32" y="14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6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07" name="Freeform 35"/>
            <p:cNvSpPr>
              <a:spLocks noEditPoints="1"/>
            </p:cNvSpPr>
            <p:nvPr/>
          </p:nvSpPr>
          <p:spPr bwMode="auto">
            <a:xfrm>
              <a:off x="2914" y="2238"/>
              <a:ext cx="30" cy="38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22"/>
                </a:cxn>
                <a:cxn ang="0">
                  <a:pos x="10" y="26"/>
                </a:cxn>
                <a:cxn ang="0">
                  <a:pos x="14" y="30"/>
                </a:cxn>
                <a:cxn ang="0">
                  <a:pos x="18" y="32"/>
                </a:cxn>
                <a:cxn ang="0">
                  <a:pos x="22" y="30"/>
                </a:cxn>
                <a:cxn ang="0">
                  <a:pos x="24" y="30"/>
                </a:cxn>
                <a:cxn ang="0">
                  <a:pos x="28" y="26"/>
                </a:cxn>
                <a:cxn ang="0">
                  <a:pos x="30" y="22"/>
                </a:cxn>
                <a:cxn ang="0">
                  <a:pos x="30" y="24"/>
                </a:cxn>
                <a:cxn ang="0">
                  <a:pos x="28" y="28"/>
                </a:cxn>
                <a:cxn ang="0">
                  <a:pos x="26" y="34"/>
                </a:cxn>
                <a:cxn ang="0">
                  <a:pos x="20" y="36"/>
                </a:cxn>
                <a:cxn ang="0">
                  <a:pos x="16" y="38"/>
                </a:cxn>
                <a:cxn ang="0">
                  <a:pos x="10" y="36"/>
                </a:cxn>
                <a:cxn ang="0">
                  <a:pos x="4" y="32"/>
                </a:cxn>
                <a:cxn ang="0">
                  <a:pos x="2" y="26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6" y="4"/>
                </a:cxn>
                <a:cxn ang="0">
                  <a:pos x="30" y="8"/>
                </a:cxn>
                <a:cxn ang="0">
                  <a:pos x="30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6" y="12"/>
                </a:cxn>
              </a:cxnLst>
              <a:rect l="0" t="0" r="r" b="b"/>
              <a:pathLst>
                <a:path w="30" h="38">
                  <a:moveTo>
                    <a:pt x="6" y="14"/>
                  </a:moveTo>
                  <a:lnTo>
                    <a:pt x="6" y="22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30"/>
                  </a:lnTo>
                  <a:lnTo>
                    <a:pt x="28" y="26"/>
                  </a:lnTo>
                  <a:lnTo>
                    <a:pt x="30" y="22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6" y="34"/>
                  </a:lnTo>
                  <a:lnTo>
                    <a:pt x="20" y="36"/>
                  </a:lnTo>
                  <a:lnTo>
                    <a:pt x="16" y="38"/>
                  </a:lnTo>
                  <a:lnTo>
                    <a:pt x="10" y="36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30" y="8"/>
                  </a:lnTo>
                  <a:lnTo>
                    <a:pt x="30" y="14"/>
                  </a:lnTo>
                  <a:lnTo>
                    <a:pt x="6" y="14"/>
                  </a:lnTo>
                  <a:close/>
                  <a:moveTo>
                    <a:pt x="6" y="12"/>
                  </a:moveTo>
                  <a:lnTo>
                    <a:pt x="22" y="12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08" name="Freeform 36"/>
            <p:cNvSpPr>
              <a:spLocks noEditPoints="1"/>
            </p:cNvSpPr>
            <p:nvPr/>
          </p:nvSpPr>
          <p:spPr bwMode="auto">
            <a:xfrm>
              <a:off x="2950" y="2220"/>
              <a:ext cx="36" cy="56"/>
            </a:xfrm>
            <a:custGeom>
              <a:avLst/>
              <a:gdLst/>
              <a:ahLst/>
              <a:cxnLst>
                <a:cxn ang="0">
                  <a:pos x="24" y="50"/>
                </a:cxn>
                <a:cxn ang="0">
                  <a:pos x="22" y="52"/>
                </a:cxn>
                <a:cxn ang="0">
                  <a:pos x="20" y="54"/>
                </a:cxn>
                <a:cxn ang="0">
                  <a:pos x="18" y="56"/>
                </a:cxn>
                <a:cxn ang="0">
                  <a:pos x="14" y="56"/>
                </a:cxn>
                <a:cxn ang="0">
                  <a:pos x="8" y="54"/>
                </a:cxn>
                <a:cxn ang="0">
                  <a:pos x="4" y="50"/>
                </a:cxn>
                <a:cxn ang="0">
                  <a:pos x="0" y="46"/>
                </a:cxn>
                <a:cxn ang="0">
                  <a:pos x="0" y="38"/>
                </a:cxn>
                <a:cxn ang="0">
                  <a:pos x="2" y="32"/>
                </a:cxn>
                <a:cxn ang="0">
                  <a:pos x="4" y="24"/>
                </a:cxn>
                <a:cxn ang="0">
                  <a:pos x="8" y="22"/>
                </a:cxn>
                <a:cxn ang="0">
                  <a:pos x="12" y="18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24" y="22"/>
                </a:cxn>
                <a:cxn ang="0">
                  <a:pos x="24" y="14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30" y="0"/>
                </a:cxn>
                <a:cxn ang="0">
                  <a:pos x="32" y="0"/>
                </a:cxn>
                <a:cxn ang="0">
                  <a:pos x="32" y="40"/>
                </a:cxn>
                <a:cxn ang="0">
                  <a:pos x="32" y="46"/>
                </a:cxn>
                <a:cxn ang="0">
                  <a:pos x="32" y="48"/>
                </a:cxn>
                <a:cxn ang="0">
                  <a:pos x="32" y="50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26" y="56"/>
                </a:cxn>
                <a:cxn ang="0">
                  <a:pos x="24" y="56"/>
                </a:cxn>
                <a:cxn ang="0">
                  <a:pos x="24" y="50"/>
                </a:cxn>
                <a:cxn ang="0">
                  <a:pos x="24" y="46"/>
                </a:cxn>
                <a:cxn ang="0">
                  <a:pos x="24" y="30"/>
                </a:cxn>
                <a:cxn ang="0">
                  <a:pos x="24" y="28"/>
                </a:cxn>
                <a:cxn ang="0">
                  <a:pos x="24" y="24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4" y="22"/>
                </a:cxn>
                <a:cxn ang="0">
                  <a:pos x="10" y="24"/>
                </a:cxn>
                <a:cxn ang="0">
                  <a:pos x="8" y="28"/>
                </a:cxn>
                <a:cxn ang="0">
                  <a:pos x="6" y="36"/>
                </a:cxn>
                <a:cxn ang="0">
                  <a:pos x="8" y="42"/>
                </a:cxn>
                <a:cxn ang="0">
                  <a:pos x="10" y="46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22" y="50"/>
                </a:cxn>
                <a:cxn ang="0">
                  <a:pos x="24" y="46"/>
                </a:cxn>
              </a:cxnLst>
              <a:rect l="0" t="0" r="r" b="b"/>
              <a:pathLst>
                <a:path w="36" h="56">
                  <a:moveTo>
                    <a:pt x="24" y="50"/>
                  </a:moveTo>
                  <a:lnTo>
                    <a:pt x="22" y="52"/>
                  </a:lnTo>
                  <a:lnTo>
                    <a:pt x="20" y="54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8" y="54"/>
                  </a:lnTo>
                  <a:lnTo>
                    <a:pt x="4" y="50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8" y="22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4" y="14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2" y="40"/>
                  </a:lnTo>
                  <a:lnTo>
                    <a:pt x="32" y="46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26" y="56"/>
                  </a:lnTo>
                  <a:lnTo>
                    <a:pt x="24" y="56"/>
                  </a:lnTo>
                  <a:lnTo>
                    <a:pt x="24" y="50"/>
                  </a:lnTo>
                  <a:close/>
                  <a:moveTo>
                    <a:pt x="24" y="46"/>
                  </a:moveTo>
                  <a:lnTo>
                    <a:pt x="24" y="30"/>
                  </a:lnTo>
                  <a:lnTo>
                    <a:pt x="24" y="28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8" y="28"/>
                  </a:lnTo>
                  <a:lnTo>
                    <a:pt x="6" y="36"/>
                  </a:lnTo>
                  <a:lnTo>
                    <a:pt x="8" y="42"/>
                  </a:lnTo>
                  <a:lnTo>
                    <a:pt x="10" y="46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22" y="50"/>
                  </a:lnTo>
                  <a:lnTo>
                    <a:pt x="24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09" name="Freeform 37"/>
            <p:cNvSpPr>
              <a:spLocks/>
            </p:cNvSpPr>
            <p:nvPr/>
          </p:nvSpPr>
          <p:spPr bwMode="auto">
            <a:xfrm>
              <a:off x="2988" y="2220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6" y="12"/>
                </a:cxn>
                <a:cxn ang="0">
                  <a:pos x="20" y="20"/>
                </a:cxn>
                <a:cxn ang="0">
                  <a:pos x="22" y="28"/>
                </a:cxn>
                <a:cxn ang="0">
                  <a:pos x="22" y="36"/>
                </a:cxn>
                <a:cxn ang="0">
                  <a:pos x="22" y="44"/>
                </a:cxn>
                <a:cxn ang="0">
                  <a:pos x="20" y="50"/>
                </a:cxn>
                <a:cxn ang="0">
                  <a:pos x="16" y="58"/>
                </a:cxn>
                <a:cxn ang="0">
                  <a:pos x="12" y="64"/>
                </a:cxn>
                <a:cxn ang="0">
                  <a:pos x="8" y="68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6" y="66"/>
                </a:cxn>
                <a:cxn ang="0">
                  <a:pos x="8" y="62"/>
                </a:cxn>
                <a:cxn ang="0">
                  <a:pos x="12" y="58"/>
                </a:cxn>
                <a:cxn ang="0">
                  <a:pos x="14" y="52"/>
                </a:cxn>
                <a:cxn ang="0">
                  <a:pos x="14" y="44"/>
                </a:cxn>
                <a:cxn ang="0">
                  <a:pos x="16" y="36"/>
                </a:cxn>
                <a:cxn ang="0">
                  <a:pos x="14" y="28"/>
                </a:cxn>
                <a:cxn ang="0">
                  <a:pos x="14" y="22"/>
                </a:cxn>
                <a:cxn ang="0">
                  <a:pos x="12" y="18"/>
                </a:cxn>
                <a:cxn ang="0">
                  <a:pos x="12" y="14"/>
                </a:cxn>
                <a:cxn ang="0">
                  <a:pos x="10" y="10"/>
                </a:cxn>
                <a:cxn ang="0">
                  <a:pos x="8" y="8"/>
                </a:cxn>
                <a:cxn ang="0">
                  <a:pos x="4" y="4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6" y="12"/>
                  </a:lnTo>
                  <a:lnTo>
                    <a:pt x="20" y="20"/>
                  </a:lnTo>
                  <a:lnTo>
                    <a:pt x="22" y="28"/>
                  </a:lnTo>
                  <a:lnTo>
                    <a:pt x="22" y="36"/>
                  </a:lnTo>
                  <a:lnTo>
                    <a:pt x="22" y="44"/>
                  </a:lnTo>
                  <a:lnTo>
                    <a:pt x="20" y="50"/>
                  </a:lnTo>
                  <a:lnTo>
                    <a:pt x="16" y="58"/>
                  </a:lnTo>
                  <a:lnTo>
                    <a:pt x="12" y="64"/>
                  </a:lnTo>
                  <a:lnTo>
                    <a:pt x="8" y="68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6" y="66"/>
                  </a:lnTo>
                  <a:lnTo>
                    <a:pt x="8" y="62"/>
                  </a:lnTo>
                  <a:lnTo>
                    <a:pt x="12" y="58"/>
                  </a:lnTo>
                  <a:lnTo>
                    <a:pt x="14" y="52"/>
                  </a:lnTo>
                  <a:lnTo>
                    <a:pt x="14" y="44"/>
                  </a:lnTo>
                  <a:lnTo>
                    <a:pt x="16" y="36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12" y="14"/>
                  </a:lnTo>
                  <a:lnTo>
                    <a:pt x="10" y="10"/>
                  </a:lnTo>
                  <a:lnTo>
                    <a:pt x="8" y="8"/>
                  </a:lnTo>
                  <a:lnTo>
                    <a:pt x="4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10" name="Freeform 38"/>
            <p:cNvSpPr>
              <a:spLocks/>
            </p:cNvSpPr>
            <p:nvPr/>
          </p:nvSpPr>
          <p:spPr bwMode="auto">
            <a:xfrm>
              <a:off x="1558" y="2414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6" y="40"/>
                </a:cxn>
                <a:cxn ang="0">
                  <a:pos x="46" y="8"/>
                </a:cxn>
                <a:cxn ang="0">
                  <a:pos x="46" y="4"/>
                </a:cxn>
                <a:cxn ang="0">
                  <a:pos x="46" y="2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2" y="0"/>
                </a:cxn>
                <a:cxn ang="0">
                  <a:pos x="52" y="2"/>
                </a:cxn>
                <a:cxn ang="0">
                  <a:pos x="50" y="4"/>
                </a:cxn>
                <a:cxn ang="0">
                  <a:pos x="50" y="8"/>
                </a:cxn>
                <a:cxn ang="0">
                  <a:pos x="50" y="54"/>
                </a:cxn>
                <a:cxn ang="0">
                  <a:pos x="48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4" y="48"/>
                </a:cxn>
                <a:cxn ang="0">
                  <a:pos x="14" y="50"/>
                </a:cxn>
                <a:cxn ang="0">
                  <a:pos x="16" y="52"/>
                </a:cxn>
                <a:cxn ang="0">
                  <a:pos x="20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4" y="52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0" y="48"/>
                </a:cxn>
                <a:cxn ang="0">
                  <a:pos x="10" y="44"/>
                </a:cxn>
                <a:cxn ang="0">
                  <a:pos x="10" y="8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6" y="40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52" y="2"/>
                  </a:lnTo>
                  <a:lnTo>
                    <a:pt x="50" y="4"/>
                  </a:lnTo>
                  <a:lnTo>
                    <a:pt x="50" y="8"/>
                  </a:lnTo>
                  <a:lnTo>
                    <a:pt x="50" y="54"/>
                  </a:lnTo>
                  <a:lnTo>
                    <a:pt x="48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4" y="48"/>
                  </a:lnTo>
                  <a:lnTo>
                    <a:pt x="14" y="50"/>
                  </a:lnTo>
                  <a:lnTo>
                    <a:pt x="16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0" y="48"/>
                  </a:lnTo>
                  <a:lnTo>
                    <a:pt x="10" y="44"/>
                  </a:lnTo>
                  <a:lnTo>
                    <a:pt x="10" y="8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11" name="Freeform 39"/>
            <p:cNvSpPr>
              <a:spLocks/>
            </p:cNvSpPr>
            <p:nvPr/>
          </p:nvSpPr>
          <p:spPr bwMode="auto">
            <a:xfrm>
              <a:off x="1616" y="2414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6" y="40"/>
                </a:cxn>
                <a:cxn ang="0">
                  <a:pos x="46" y="8"/>
                </a:cxn>
                <a:cxn ang="0">
                  <a:pos x="46" y="4"/>
                </a:cxn>
                <a:cxn ang="0">
                  <a:pos x="46" y="2"/>
                </a:cxn>
                <a:cxn ang="0">
                  <a:pos x="44" y="0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2" y="0"/>
                </a:cxn>
                <a:cxn ang="0">
                  <a:pos x="50" y="2"/>
                </a:cxn>
                <a:cxn ang="0">
                  <a:pos x="50" y="4"/>
                </a:cxn>
                <a:cxn ang="0">
                  <a:pos x="50" y="8"/>
                </a:cxn>
                <a:cxn ang="0">
                  <a:pos x="50" y="54"/>
                </a:cxn>
                <a:cxn ang="0">
                  <a:pos x="48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4" y="48"/>
                </a:cxn>
                <a:cxn ang="0">
                  <a:pos x="14" y="50"/>
                </a:cxn>
                <a:cxn ang="0">
                  <a:pos x="16" y="52"/>
                </a:cxn>
                <a:cxn ang="0">
                  <a:pos x="18" y="52"/>
                </a:cxn>
                <a:cxn ang="0">
                  <a:pos x="20" y="52"/>
                </a:cxn>
                <a:cxn ang="0">
                  <a:pos x="20" y="5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4" y="52"/>
                </a:cxn>
                <a:cxn ang="0">
                  <a:pos x="6" y="52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4"/>
                </a:cxn>
                <a:cxn ang="0">
                  <a:pos x="10" y="8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6" y="40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50" y="2"/>
                  </a:lnTo>
                  <a:lnTo>
                    <a:pt x="50" y="4"/>
                  </a:lnTo>
                  <a:lnTo>
                    <a:pt x="50" y="8"/>
                  </a:lnTo>
                  <a:lnTo>
                    <a:pt x="50" y="54"/>
                  </a:lnTo>
                  <a:lnTo>
                    <a:pt x="48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4" y="48"/>
                  </a:lnTo>
                  <a:lnTo>
                    <a:pt x="14" y="50"/>
                  </a:lnTo>
                  <a:lnTo>
                    <a:pt x="16" y="52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4"/>
                  </a:lnTo>
                  <a:lnTo>
                    <a:pt x="10" y="8"/>
                  </a:lnTo>
                  <a:lnTo>
                    <a:pt x="8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12" name="Freeform 40"/>
            <p:cNvSpPr>
              <a:spLocks/>
            </p:cNvSpPr>
            <p:nvPr/>
          </p:nvSpPr>
          <p:spPr bwMode="auto">
            <a:xfrm>
              <a:off x="1680" y="2412"/>
              <a:ext cx="34" cy="56"/>
            </a:xfrm>
            <a:custGeom>
              <a:avLst/>
              <a:gdLst/>
              <a:ahLst/>
              <a:cxnLst>
                <a:cxn ang="0">
                  <a:pos x="30" y="20"/>
                </a:cxn>
                <a:cxn ang="0">
                  <a:pos x="28" y="14"/>
                </a:cxn>
                <a:cxn ang="0">
                  <a:pos x="26" y="8"/>
                </a:cxn>
                <a:cxn ang="0">
                  <a:pos x="18" y="4"/>
                </a:cxn>
                <a:cxn ang="0">
                  <a:pos x="12" y="4"/>
                </a:cxn>
                <a:cxn ang="0">
                  <a:pos x="6" y="8"/>
                </a:cxn>
                <a:cxn ang="0">
                  <a:pos x="6" y="14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8" y="30"/>
                </a:cxn>
                <a:cxn ang="0">
                  <a:pos x="32" y="36"/>
                </a:cxn>
                <a:cxn ang="0">
                  <a:pos x="34" y="42"/>
                </a:cxn>
                <a:cxn ang="0">
                  <a:pos x="30" y="52"/>
                </a:cxn>
                <a:cxn ang="0">
                  <a:pos x="18" y="56"/>
                </a:cxn>
                <a:cxn ang="0">
                  <a:pos x="12" y="56"/>
                </a:cxn>
                <a:cxn ang="0">
                  <a:pos x="8" y="54"/>
                </a:cxn>
                <a:cxn ang="0">
                  <a:pos x="4" y="52"/>
                </a:cxn>
                <a:cxn ang="0">
                  <a:pos x="2" y="54"/>
                </a:cxn>
                <a:cxn ang="0">
                  <a:pos x="0" y="56"/>
                </a:cxn>
                <a:cxn ang="0">
                  <a:pos x="0" y="38"/>
                </a:cxn>
                <a:cxn ang="0">
                  <a:pos x="2" y="42"/>
                </a:cxn>
                <a:cxn ang="0">
                  <a:pos x="6" y="50"/>
                </a:cxn>
                <a:cxn ang="0">
                  <a:pos x="12" y="52"/>
                </a:cxn>
                <a:cxn ang="0">
                  <a:pos x="22" y="52"/>
                </a:cxn>
                <a:cxn ang="0">
                  <a:pos x="26" y="48"/>
                </a:cxn>
                <a:cxn ang="0">
                  <a:pos x="28" y="42"/>
                </a:cxn>
                <a:cxn ang="0">
                  <a:pos x="24" y="38"/>
                </a:cxn>
                <a:cxn ang="0">
                  <a:pos x="20" y="36"/>
                </a:cxn>
                <a:cxn ang="0">
                  <a:pos x="8" y="28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8" y="2"/>
                </a:cxn>
                <a:cxn ang="0">
                  <a:pos x="20" y="2"/>
                </a:cxn>
                <a:cxn ang="0">
                  <a:pos x="26" y="4"/>
                </a:cxn>
                <a:cxn ang="0">
                  <a:pos x="28" y="4"/>
                </a:cxn>
                <a:cxn ang="0">
                  <a:pos x="30" y="2"/>
                </a:cxn>
                <a:cxn ang="0">
                  <a:pos x="30" y="0"/>
                </a:cxn>
              </a:cxnLst>
              <a:rect l="0" t="0" r="r" b="b"/>
              <a:pathLst>
                <a:path w="34" h="56">
                  <a:moveTo>
                    <a:pt x="30" y="0"/>
                  </a:moveTo>
                  <a:lnTo>
                    <a:pt x="30" y="20"/>
                  </a:lnTo>
                  <a:lnTo>
                    <a:pt x="30" y="20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28"/>
                  </a:lnTo>
                  <a:lnTo>
                    <a:pt x="28" y="30"/>
                  </a:lnTo>
                  <a:lnTo>
                    <a:pt x="30" y="32"/>
                  </a:lnTo>
                  <a:lnTo>
                    <a:pt x="32" y="36"/>
                  </a:lnTo>
                  <a:lnTo>
                    <a:pt x="34" y="38"/>
                  </a:lnTo>
                  <a:lnTo>
                    <a:pt x="34" y="42"/>
                  </a:lnTo>
                  <a:lnTo>
                    <a:pt x="32" y="46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8" y="54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6"/>
                  </a:lnTo>
                  <a:lnTo>
                    <a:pt x="6" y="50"/>
                  </a:lnTo>
                  <a:lnTo>
                    <a:pt x="8" y="52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22" y="52"/>
                  </a:lnTo>
                  <a:lnTo>
                    <a:pt x="24" y="50"/>
                  </a:lnTo>
                  <a:lnTo>
                    <a:pt x="26" y="48"/>
                  </a:lnTo>
                  <a:lnTo>
                    <a:pt x="28" y="44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0" y="36"/>
                  </a:lnTo>
                  <a:lnTo>
                    <a:pt x="14" y="32"/>
                  </a:lnTo>
                  <a:lnTo>
                    <a:pt x="8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13" name="Freeform 41"/>
            <p:cNvSpPr>
              <a:spLocks/>
            </p:cNvSpPr>
            <p:nvPr/>
          </p:nvSpPr>
          <p:spPr bwMode="auto">
            <a:xfrm>
              <a:off x="1722" y="2412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6" y="68"/>
                </a:cxn>
                <a:cxn ang="0">
                  <a:pos x="12" y="64"/>
                </a:cxn>
                <a:cxn ang="0">
                  <a:pos x="6" y="58"/>
                </a:cxn>
                <a:cxn ang="0">
                  <a:pos x="2" y="52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0" y="28"/>
                </a:cxn>
                <a:cxn ang="0">
                  <a:pos x="2" y="20"/>
                </a:cxn>
                <a:cxn ang="0">
                  <a:pos x="6" y="14"/>
                </a:cxn>
                <a:cxn ang="0">
                  <a:pos x="10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6" y="4"/>
                </a:cxn>
                <a:cxn ang="0">
                  <a:pos x="14" y="8"/>
                </a:cxn>
                <a:cxn ang="0">
                  <a:pos x="10" y="14"/>
                </a:cxn>
                <a:cxn ang="0">
                  <a:pos x="8" y="20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8" y="50"/>
                </a:cxn>
                <a:cxn ang="0">
                  <a:pos x="10" y="54"/>
                </a:cxn>
                <a:cxn ang="0">
                  <a:pos x="10" y="58"/>
                </a:cxn>
                <a:cxn ang="0">
                  <a:pos x="12" y="62"/>
                </a:cxn>
                <a:cxn ang="0">
                  <a:pos x="14" y="64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6" y="68"/>
                  </a:lnTo>
                  <a:lnTo>
                    <a:pt x="12" y="64"/>
                  </a:lnTo>
                  <a:lnTo>
                    <a:pt x="6" y="58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6" y="4"/>
                  </a:lnTo>
                  <a:lnTo>
                    <a:pt x="14" y="8"/>
                  </a:lnTo>
                  <a:lnTo>
                    <a:pt x="10" y="14"/>
                  </a:lnTo>
                  <a:lnTo>
                    <a:pt x="8" y="20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8" y="50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12" y="62"/>
                  </a:lnTo>
                  <a:lnTo>
                    <a:pt x="14" y="64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14" name="Freeform 42"/>
            <p:cNvSpPr>
              <a:spLocks/>
            </p:cNvSpPr>
            <p:nvPr/>
          </p:nvSpPr>
          <p:spPr bwMode="auto">
            <a:xfrm>
              <a:off x="1746" y="2432"/>
              <a:ext cx="56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20" y="26"/>
                </a:cxn>
                <a:cxn ang="0">
                  <a:pos x="28" y="8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6"/>
                </a:cxn>
                <a:cxn ang="0">
                  <a:pos x="42" y="26"/>
                </a:cxn>
                <a:cxn ang="0">
                  <a:pos x="48" y="6"/>
                </a:cxn>
                <a:cxn ang="0">
                  <a:pos x="50" y="4"/>
                </a:cxn>
                <a:cxn ang="0">
                  <a:pos x="50" y="2"/>
                </a:cxn>
                <a:cxn ang="0">
                  <a:pos x="50" y="2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54" y="2"/>
                </a:cxn>
                <a:cxn ang="0">
                  <a:pos x="52" y="6"/>
                </a:cxn>
                <a:cxn ang="0">
                  <a:pos x="40" y="36"/>
                </a:cxn>
                <a:cxn ang="0">
                  <a:pos x="38" y="36"/>
                </a:cxn>
                <a:cxn ang="0">
                  <a:pos x="28" y="12"/>
                </a:cxn>
                <a:cxn ang="0">
                  <a:pos x="18" y="36"/>
                </a:cxn>
                <a:cxn ang="0">
                  <a:pos x="16" y="3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6" h="36">
                  <a:moveTo>
                    <a:pt x="0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20" y="26"/>
                  </a:lnTo>
                  <a:lnTo>
                    <a:pt x="28" y="8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6"/>
                  </a:lnTo>
                  <a:lnTo>
                    <a:pt x="42" y="26"/>
                  </a:lnTo>
                  <a:lnTo>
                    <a:pt x="48" y="6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2" y="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28" y="12"/>
                  </a:lnTo>
                  <a:lnTo>
                    <a:pt x="18" y="36"/>
                  </a:lnTo>
                  <a:lnTo>
                    <a:pt x="16" y="3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15" name="Freeform 43"/>
            <p:cNvSpPr>
              <a:spLocks noEditPoints="1"/>
            </p:cNvSpPr>
            <p:nvPr/>
          </p:nvSpPr>
          <p:spPr bwMode="auto">
            <a:xfrm>
              <a:off x="1804" y="2430"/>
              <a:ext cx="34" cy="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4" y="12"/>
                </a:cxn>
                <a:cxn ang="0">
                  <a:pos x="34" y="18"/>
                </a:cxn>
                <a:cxn ang="0">
                  <a:pos x="34" y="24"/>
                </a:cxn>
                <a:cxn ang="0">
                  <a:pos x="32" y="28"/>
                </a:cxn>
                <a:cxn ang="0">
                  <a:pos x="30" y="32"/>
                </a:cxn>
                <a:cxn ang="0">
                  <a:pos x="26" y="36"/>
                </a:cxn>
                <a:cxn ang="0">
                  <a:pos x="22" y="38"/>
                </a:cxn>
                <a:cxn ang="0">
                  <a:pos x="16" y="38"/>
                </a:cxn>
                <a:cxn ang="0">
                  <a:pos x="12" y="38"/>
                </a:cxn>
                <a:cxn ang="0">
                  <a:pos x="8" y="34"/>
                </a:cxn>
                <a:cxn ang="0">
                  <a:pos x="4" y="32"/>
                </a:cxn>
                <a:cxn ang="0">
                  <a:pos x="0" y="26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6" y="6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16" y="2"/>
                </a:cxn>
                <a:cxn ang="0">
                  <a:pos x="14" y="4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6" y="12"/>
                </a:cxn>
                <a:cxn ang="0">
                  <a:pos x="6" y="16"/>
                </a:cxn>
                <a:cxn ang="0">
                  <a:pos x="8" y="24"/>
                </a:cxn>
                <a:cxn ang="0">
                  <a:pos x="10" y="30"/>
                </a:cxn>
                <a:cxn ang="0">
                  <a:pos x="14" y="34"/>
                </a:cxn>
                <a:cxn ang="0">
                  <a:pos x="18" y="36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6" y="28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6" y="10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6" y="2"/>
                </a:cxn>
              </a:cxnLst>
              <a:rect l="0" t="0" r="r" b="b"/>
              <a:pathLst>
                <a:path w="34" h="38">
                  <a:moveTo>
                    <a:pt x="18" y="0"/>
                  </a:moveTo>
                  <a:lnTo>
                    <a:pt x="22" y="0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4" y="18"/>
                  </a:lnTo>
                  <a:lnTo>
                    <a:pt x="34" y="24"/>
                  </a:lnTo>
                  <a:lnTo>
                    <a:pt x="32" y="28"/>
                  </a:lnTo>
                  <a:lnTo>
                    <a:pt x="30" y="32"/>
                  </a:lnTo>
                  <a:lnTo>
                    <a:pt x="26" y="36"/>
                  </a:lnTo>
                  <a:lnTo>
                    <a:pt x="22" y="38"/>
                  </a:lnTo>
                  <a:lnTo>
                    <a:pt x="16" y="38"/>
                  </a:lnTo>
                  <a:lnTo>
                    <a:pt x="12" y="38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6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close/>
                  <a:moveTo>
                    <a:pt x="16" y="2"/>
                  </a:moveTo>
                  <a:lnTo>
                    <a:pt x="14" y="4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8" y="24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8" y="36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6" y="28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16" name="Freeform 44"/>
            <p:cNvSpPr>
              <a:spLocks/>
            </p:cNvSpPr>
            <p:nvPr/>
          </p:nvSpPr>
          <p:spPr bwMode="auto">
            <a:xfrm>
              <a:off x="1842" y="2430"/>
              <a:ext cx="26" cy="3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10"/>
                </a:cxn>
                <a:cxn ang="0">
                  <a:pos x="14" y="4"/>
                </a:cxn>
                <a:cxn ang="0">
                  <a:pos x="18" y="2"/>
                </a:cxn>
                <a:cxn ang="0">
                  <a:pos x="22" y="0"/>
                </a:cxn>
                <a:cxn ang="0">
                  <a:pos x="24" y="0"/>
                </a:cxn>
                <a:cxn ang="0">
                  <a:pos x="24" y="2"/>
                </a:cxn>
                <a:cxn ang="0">
                  <a:pos x="26" y="4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4" y="10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28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6"/>
                </a:cxn>
                <a:cxn ang="0">
                  <a:pos x="4" y="36"/>
                </a:cxn>
                <a:cxn ang="0">
                  <a:pos x="4" y="3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28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</a:cxnLst>
              <a:rect l="0" t="0" r="r" b="b"/>
              <a:pathLst>
                <a:path w="26" h="36">
                  <a:moveTo>
                    <a:pt x="12" y="0"/>
                  </a:moveTo>
                  <a:lnTo>
                    <a:pt x="12" y="10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28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17" name="Freeform 45"/>
            <p:cNvSpPr>
              <a:spLocks/>
            </p:cNvSpPr>
            <p:nvPr/>
          </p:nvSpPr>
          <p:spPr bwMode="auto">
            <a:xfrm>
              <a:off x="1868" y="2412"/>
              <a:ext cx="40" cy="54"/>
            </a:xfrm>
            <a:custGeom>
              <a:avLst/>
              <a:gdLst/>
              <a:ahLst/>
              <a:cxnLst>
                <a:cxn ang="0">
                  <a:pos x="12" y="34"/>
                </a:cxn>
                <a:cxn ang="0">
                  <a:pos x="24" y="24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24" y="20"/>
                </a:cxn>
                <a:cxn ang="0">
                  <a:pos x="24" y="20"/>
                </a:cxn>
                <a:cxn ang="0">
                  <a:pos x="38" y="20"/>
                </a:cxn>
                <a:cxn ang="0">
                  <a:pos x="34" y="20"/>
                </a:cxn>
                <a:cxn ang="0">
                  <a:pos x="28" y="24"/>
                </a:cxn>
                <a:cxn ang="0">
                  <a:pos x="28" y="44"/>
                </a:cxn>
                <a:cxn ang="0">
                  <a:pos x="34" y="50"/>
                </a:cxn>
                <a:cxn ang="0">
                  <a:pos x="36" y="52"/>
                </a:cxn>
                <a:cxn ang="0">
                  <a:pos x="40" y="54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6" y="52"/>
                </a:cxn>
                <a:cxn ang="0">
                  <a:pos x="26" y="50"/>
                </a:cxn>
                <a:cxn ang="0">
                  <a:pos x="12" y="34"/>
                </a:cxn>
                <a:cxn ang="0">
                  <a:pos x="12" y="50"/>
                </a:cxn>
                <a:cxn ang="0">
                  <a:pos x="14" y="52"/>
                </a:cxn>
                <a:cxn ang="0">
                  <a:pos x="16" y="54"/>
                </a:cxn>
                <a:cxn ang="0">
                  <a:pos x="18" y="54"/>
                </a:cxn>
                <a:cxn ang="0">
                  <a:pos x="0" y="54"/>
                </a:cxn>
                <a:cxn ang="0">
                  <a:pos x="4" y="54"/>
                </a:cxn>
                <a:cxn ang="0">
                  <a:pos x="6" y="52"/>
                </a:cxn>
                <a:cxn ang="0">
                  <a:pos x="6" y="46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40" h="54">
                  <a:moveTo>
                    <a:pt x="12" y="0"/>
                  </a:moveTo>
                  <a:lnTo>
                    <a:pt x="12" y="34"/>
                  </a:lnTo>
                  <a:lnTo>
                    <a:pt x="22" y="26"/>
                  </a:lnTo>
                  <a:lnTo>
                    <a:pt x="24" y="24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4"/>
                  </a:lnTo>
                  <a:lnTo>
                    <a:pt x="18" y="32"/>
                  </a:lnTo>
                  <a:lnTo>
                    <a:pt x="28" y="44"/>
                  </a:lnTo>
                  <a:lnTo>
                    <a:pt x="32" y="48"/>
                  </a:lnTo>
                  <a:lnTo>
                    <a:pt x="34" y="50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8" y="54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6" y="52"/>
                  </a:lnTo>
                  <a:lnTo>
                    <a:pt x="26" y="52"/>
                  </a:lnTo>
                  <a:lnTo>
                    <a:pt x="26" y="50"/>
                  </a:lnTo>
                  <a:lnTo>
                    <a:pt x="24" y="48"/>
                  </a:lnTo>
                  <a:lnTo>
                    <a:pt x="12" y="34"/>
                  </a:lnTo>
                  <a:lnTo>
                    <a:pt x="12" y="46"/>
                  </a:lnTo>
                  <a:lnTo>
                    <a:pt x="12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6"/>
                  </a:lnTo>
                  <a:lnTo>
                    <a:pt x="6" y="14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18" name="Freeform 46"/>
            <p:cNvSpPr>
              <a:spLocks noEditPoints="1"/>
            </p:cNvSpPr>
            <p:nvPr/>
          </p:nvSpPr>
          <p:spPr bwMode="auto">
            <a:xfrm>
              <a:off x="1910" y="2430"/>
              <a:ext cx="30" cy="38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22"/>
                </a:cxn>
                <a:cxn ang="0">
                  <a:pos x="10" y="26"/>
                </a:cxn>
                <a:cxn ang="0">
                  <a:pos x="14" y="30"/>
                </a:cxn>
                <a:cxn ang="0">
                  <a:pos x="18" y="32"/>
                </a:cxn>
                <a:cxn ang="0">
                  <a:pos x="22" y="30"/>
                </a:cxn>
                <a:cxn ang="0">
                  <a:pos x="24" y="30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0" y="24"/>
                </a:cxn>
                <a:cxn ang="0">
                  <a:pos x="28" y="28"/>
                </a:cxn>
                <a:cxn ang="0">
                  <a:pos x="24" y="34"/>
                </a:cxn>
                <a:cxn ang="0">
                  <a:pos x="20" y="36"/>
                </a:cxn>
                <a:cxn ang="0">
                  <a:pos x="16" y="38"/>
                </a:cxn>
                <a:cxn ang="0">
                  <a:pos x="10" y="36"/>
                </a:cxn>
                <a:cxn ang="0">
                  <a:pos x="4" y="32"/>
                </a:cxn>
                <a:cxn ang="0">
                  <a:pos x="0" y="26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6" y="4"/>
                </a:cxn>
                <a:cxn ang="0">
                  <a:pos x="28" y="8"/>
                </a:cxn>
                <a:cxn ang="0">
                  <a:pos x="30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6" y="12"/>
                </a:cxn>
              </a:cxnLst>
              <a:rect l="0" t="0" r="r" b="b"/>
              <a:pathLst>
                <a:path w="30" h="38">
                  <a:moveTo>
                    <a:pt x="6" y="14"/>
                  </a:moveTo>
                  <a:lnTo>
                    <a:pt x="6" y="22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30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34"/>
                  </a:lnTo>
                  <a:lnTo>
                    <a:pt x="20" y="36"/>
                  </a:lnTo>
                  <a:lnTo>
                    <a:pt x="16" y="38"/>
                  </a:lnTo>
                  <a:lnTo>
                    <a:pt x="10" y="36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6" y="14"/>
                  </a:lnTo>
                  <a:close/>
                  <a:moveTo>
                    <a:pt x="6" y="12"/>
                  </a:moveTo>
                  <a:lnTo>
                    <a:pt x="22" y="12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19" name="Freeform 47"/>
            <p:cNvSpPr>
              <a:spLocks/>
            </p:cNvSpPr>
            <p:nvPr/>
          </p:nvSpPr>
          <p:spPr bwMode="auto">
            <a:xfrm>
              <a:off x="1944" y="2430"/>
              <a:ext cx="26" cy="3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10"/>
                </a:cxn>
                <a:cxn ang="0">
                  <a:pos x="14" y="4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4" y="2"/>
                </a:cxn>
                <a:cxn ang="0">
                  <a:pos x="26" y="4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4" y="8"/>
                </a:cxn>
                <a:cxn ang="0">
                  <a:pos x="24" y="10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18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28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6"/>
                </a:cxn>
                <a:cxn ang="0">
                  <a:pos x="4" y="36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6"/>
                </a:cxn>
                <a:cxn ang="0">
                  <a:pos x="4" y="10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</a:cxnLst>
              <a:rect l="0" t="0" r="r" b="b"/>
              <a:pathLst>
                <a:path w="26" h="36">
                  <a:moveTo>
                    <a:pt x="12" y="0"/>
                  </a:moveTo>
                  <a:lnTo>
                    <a:pt x="12" y="10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20" name="Freeform 48"/>
            <p:cNvSpPr>
              <a:spLocks/>
            </p:cNvSpPr>
            <p:nvPr/>
          </p:nvSpPr>
          <p:spPr bwMode="auto">
            <a:xfrm>
              <a:off x="1974" y="2430"/>
              <a:ext cx="24" cy="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2"/>
                </a:cxn>
                <a:cxn ang="0">
                  <a:pos x="20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0" y="14"/>
                </a:cxn>
                <a:cxn ang="0">
                  <a:pos x="16" y="16"/>
                </a:cxn>
                <a:cxn ang="0">
                  <a:pos x="20" y="20"/>
                </a:cxn>
                <a:cxn ang="0">
                  <a:pos x="24" y="24"/>
                </a:cxn>
                <a:cxn ang="0">
                  <a:pos x="24" y="26"/>
                </a:cxn>
                <a:cxn ang="0">
                  <a:pos x="24" y="32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2" y="38"/>
                </a:cxn>
                <a:cxn ang="0">
                  <a:pos x="8" y="38"/>
                </a:cxn>
                <a:cxn ang="0">
                  <a:pos x="4" y="36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8" y="34"/>
                </a:cxn>
                <a:cxn ang="0">
                  <a:pos x="12" y="36"/>
                </a:cxn>
                <a:cxn ang="0">
                  <a:pos x="14" y="34"/>
                </a:cxn>
                <a:cxn ang="0">
                  <a:pos x="16" y="34"/>
                </a:cxn>
                <a:cxn ang="0">
                  <a:pos x="18" y="32"/>
                </a:cxn>
                <a:cxn ang="0">
                  <a:pos x="18" y="30"/>
                </a:cxn>
                <a:cxn ang="0">
                  <a:pos x="18" y="28"/>
                </a:cxn>
                <a:cxn ang="0">
                  <a:pos x="16" y="26"/>
                </a:cxn>
                <a:cxn ang="0">
                  <a:pos x="14" y="24"/>
                </a:cxn>
                <a:cxn ang="0">
                  <a:pos x="8" y="20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0"/>
                </a:cxn>
                <a:cxn ang="0">
                  <a:pos x="22" y="0"/>
                </a:cxn>
              </a:cxnLst>
              <a:rect l="0" t="0" r="r" b="b"/>
              <a:pathLst>
                <a:path w="24" h="38">
                  <a:moveTo>
                    <a:pt x="22" y="0"/>
                  </a:moveTo>
                  <a:lnTo>
                    <a:pt x="22" y="12"/>
                  </a:lnTo>
                  <a:lnTo>
                    <a:pt x="20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6" y="16"/>
                  </a:lnTo>
                  <a:lnTo>
                    <a:pt x="20" y="20"/>
                  </a:lnTo>
                  <a:lnTo>
                    <a:pt x="24" y="24"/>
                  </a:lnTo>
                  <a:lnTo>
                    <a:pt x="24" y="26"/>
                  </a:lnTo>
                  <a:lnTo>
                    <a:pt x="24" y="32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4" y="34"/>
                  </a:lnTo>
                  <a:lnTo>
                    <a:pt x="16" y="34"/>
                  </a:lnTo>
                  <a:lnTo>
                    <a:pt x="18" y="32"/>
                  </a:lnTo>
                  <a:lnTo>
                    <a:pt x="18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4" y="24"/>
                  </a:lnTo>
                  <a:lnTo>
                    <a:pt x="8" y="20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21" name="Freeform 49"/>
            <p:cNvSpPr>
              <a:spLocks/>
            </p:cNvSpPr>
            <p:nvPr/>
          </p:nvSpPr>
          <p:spPr bwMode="auto">
            <a:xfrm>
              <a:off x="2002" y="2412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6" y="12"/>
                </a:cxn>
                <a:cxn ang="0">
                  <a:pos x="18" y="20"/>
                </a:cxn>
                <a:cxn ang="0">
                  <a:pos x="22" y="28"/>
                </a:cxn>
                <a:cxn ang="0">
                  <a:pos x="22" y="36"/>
                </a:cxn>
                <a:cxn ang="0">
                  <a:pos x="22" y="44"/>
                </a:cxn>
                <a:cxn ang="0">
                  <a:pos x="20" y="50"/>
                </a:cxn>
                <a:cxn ang="0">
                  <a:pos x="16" y="58"/>
                </a:cxn>
                <a:cxn ang="0">
                  <a:pos x="12" y="64"/>
                </a:cxn>
                <a:cxn ang="0">
                  <a:pos x="6" y="68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4" y="66"/>
                </a:cxn>
                <a:cxn ang="0">
                  <a:pos x="8" y="6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14" y="44"/>
                </a:cxn>
                <a:cxn ang="0">
                  <a:pos x="14" y="36"/>
                </a:cxn>
                <a:cxn ang="0">
                  <a:pos x="14" y="28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6" y="12"/>
                  </a:lnTo>
                  <a:lnTo>
                    <a:pt x="18" y="20"/>
                  </a:lnTo>
                  <a:lnTo>
                    <a:pt x="22" y="28"/>
                  </a:lnTo>
                  <a:lnTo>
                    <a:pt x="22" y="36"/>
                  </a:lnTo>
                  <a:lnTo>
                    <a:pt x="22" y="44"/>
                  </a:lnTo>
                  <a:lnTo>
                    <a:pt x="20" y="50"/>
                  </a:lnTo>
                  <a:lnTo>
                    <a:pt x="16" y="58"/>
                  </a:lnTo>
                  <a:lnTo>
                    <a:pt x="12" y="64"/>
                  </a:lnTo>
                  <a:lnTo>
                    <a:pt x="6" y="68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6"/>
                  </a:lnTo>
                  <a:lnTo>
                    <a:pt x="8" y="62"/>
                  </a:lnTo>
                  <a:lnTo>
                    <a:pt x="10" y="58"/>
                  </a:lnTo>
                  <a:lnTo>
                    <a:pt x="12" y="52"/>
                  </a:lnTo>
                  <a:lnTo>
                    <a:pt x="14" y="44"/>
                  </a:lnTo>
                  <a:lnTo>
                    <a:pt x="14" y="36"/>
                  </a:lnTo>
                  <a:lnTo>
                    <a:pt x="14" y="28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22" name="Freeform 50"/>
            <p:cNvSpPr>
              <a:spLocks/>
            </p:cNvSpPr>
            <p:nvPr/>
          </p:nvSpPr>
          <p:spPr bwMode="auto">
            <a:xfrm>
              <a:off x="2076" y="2414"/>
              <a:ext cx="56" cy="5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0"/>
                </a:cxn>
                <a:cxn ang="0">
                  <a:pos x="52" y="2"/>
                </a:cxn>
                <a:cxn ang="0">
                  <a:pos x="50" y="2"/>
                </a:cxn>
                <a:cxn ang="0">
                  <a:pos x="48" y="6"/>
                </a:cxn>
                <a:cxn ang="0">
                  <a:pos x="48" y="8"/>
                </a:cxn>
                <a:cxn ang="0">
                  <a:pos x="30" y="54"/>
                </a:cxn>
                <a:cxn ang="0">
                  <a:pos x="28" y="54"/>
                </a:cxn>
                <a:cxn ang="0">
                  <a:pos x="8" y="8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6"/>
                </a:cxn>
                <a:cxn ang="0">
                  <a:pos x="16" y="10"/>
                </a:cxn>
                <a:cxn ang="0">
                  <a:pos x="30" y="42"/>
                </a:cxn>
                <a:cxn ang="0">
                  <a:pos x="42" y="10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56" y="0"/>
                </a:cxn>
              </a:cxnLst>
              <a:rect l="0" t="0" r="r" b="b"/>
              <a:pathLst>
                <a:path w="56" h="54">
                  <a:moveTo>
                    <a:pt x="56" y="0"/>
                  </a:moveTo>
                  <a:lnTo>
                    <a:pt x="56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48" y="6"/>
                  </a:lnTo>
                  <a:lnTo>
                    <a:pt x="48" y="8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8" y="8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6" y="10"/>
                  </a:lnTo>
                  <a:lnTo>
                    <a:pt x="30" y="42"/>
                  </a:lnTo>
                  <a:lnTo>
                    <a:pt x="42" y="10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23" name="Freeform 51"/>
            <p:cNvSpPr>
              <a:spLocks noEditPoints="1"/>
            </p:cNvSpPr>
            <p:nvPr/>
          </p:nvSpPr>
          <p:spPr bwMode="auto">
            <a:xfrm>
              <a:off x="2132" y="2414"/>
              <a:ext cx="48" cy="52"/>
            </a:xfrm>
            <a:custGeom>
              <a:avLst/>
              <a:gdLst/>
              <a:ahLst/>
              <a:cxnLst>
                <a:cxn ang="0">
                  <a:pos x="42" y="28"/>
                </a:cxn>
                <a:cxn ang="0">
                  <a:pos x="48" y="34"/>
                </a:cxn>
                <a:cxn ang="0">
                  <a:pos x="48" y="42"/>
                </a:cxn>
                <a:cxn ang="0">
                  <a:pos x="42" y="50"/>
                </a:cxn>
                <a:cxn ang="0">
                  <a:pos x="34" y="52"/>
                </a:cxn>
                <a:cxn ang="0">
                  <a:pos x="0" y="52"/>
                </a:cxn>
                <a:cxn ang="0">
                  <a:pos x="2" y="52"/>
                </a:cxn>
                <a:cxn ang="0">
                  <a:pos x="8" y="50"/>
                </a:cxn>
                <a:cxn ang="0">
                  <a:pos x="8" y="44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34" y="0"/>
                </a:cxn>
                <a:cxn ang="0">
                  <a:pos x="42" y="6"/>
                </a:cxn>
                <a:cxn ang="0">
                  <a:pos x="46" y="14"/>
                </a:cxn>
                <a:cxn ang="0">
                  <a:pos x="44" y="22"/>
                </a:cxn>
                <a:cxn ang="0">
                  <a:pos x="36" y="26"/>
                </a:cxn>
                <a:cxn ang="0">
                  <a:pos x="18" y="24"/>
                </a:cxn>
                <a:cxn ang="0">
                  <a:pos x="22" y="24"/>
                </a:cxn>
                <a:cxn ang="0">
                  <a:pos x="28" y="24"/>
                </a:cxn>
                <a:cxn ang="0">
                  <a:pos x="34" y="22"/>
                </a:cxn>
                <a:cxn ang="0">
                  <a:pos x="36" y="16"/>
                </a:cxn>
                <a:cxn ang="0">
                  <a:pos x="36" y="10"/>
                </a:cxn>
                <a:cxn ang="0">
                  <a:pos x="28" y="2"/>
                </a:cxn>
                <a:cxn ang="0">
                  <a:pos x="20" y="2"/>
                </a:cxn>
                <a:cxn ang="0">
                  <a:pos x="16" y="24"/>
                </a:cxn>
                <a:cxn ang="0">
                  <a:pos x="20" y="50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38" y="36"/>
                </a:cxn>
                <a:cxn ang="0">
                  <a:pos x="36" y="30"/>
                </a:cxn>
                <a:cxn ang="0">
                  <a:pos x="28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6" y="50"/>
                </a:cxn>
              </a:cxnLst>
              <a:rect l="0" t="0" r="r" b="b"/>
              <a:pathLst>
                <a:path w="48" h="52">
                  <a:moveTo>
                    <a:pt x="36" y="26"/>
                  </a:moveTo>
                  <a:lnTo>
                    <a:pt x="42" y="28"/>
                  </a:lnTo>
                  <a:lnTo>
                    <a:pt x="44" y="30"/>
                  </a:lnTo>
                  <a:lnTo>
                    <a:pt x="48" y="34"/>
                  </a:lnTo>
                  <a:lnTo>
                    <a:pt x="48" y="38"/>
                  </a:lnTo>
                  <a:lnTo>
                    <a:pt x="48" y="42"/>
                  </a:lnTo>
                  <a:lnTo>
                    <a:pt x="46" y="46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34" y="52"/>
                  </a:lnTo>
                  <a:lnTo>
                    <a:pt x="26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6" y="52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8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2" y="6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6" y="18"/>
                  </a:lnTo>
                  <a:lnTo>
                    <a:pt x="44" y="22"/>
                  </a:lnTo>
                  <a:lnTo>
                    <a:pt x="40" y="24"/>
                  </a:lnTo>
                  <a:lnTo>
                    <a:pt x="36" y="26"/>
                  </a:lnTo>
                  <a:close/>
                  <a:moveTo>
                    <a:pt x="16" y="24"/>
                  </a:moveTo>
                  <a:lnTo>
                    <a:pt x="18" y="24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4" y="24"/>
                  </a:lnTo>
                  <a:lnTo>
                    <a:pt x="28" y="24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36" y="16"/>
                  </a:lnTo>
                  <a:lnTo>
                    <a:pt x="36" y="14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6" y="24"/>
                  </a:lnTo>
                  <a:close/>
                  <a:moveTo>
                    <a:pt x="16" y="50"/>
                  </a:moveTo>
                  <a:lnTo>
                    <a:pt x="20" y="50"/>
                  </a:lnTo>
                  <a:lnTo>
                    <a:pt x="24" y="50"/>
                  </a:lnTo>
                  <a:lnTo>
                    <a:pt x="32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40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6" y="30"/>
                  </a:lnTo>
                  <a:lnTo>
                    <a:pt x="32" y="28"/>
                  </a:lnTo>
                  <a:lnTo>
                    <a:pt x="28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6" y="28"/>
                  </a:lnTo>
                  <a:lnTo>
                    <a:pt x="16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24" name="Freeform 52"/>
            <p:cNvSpPr>
              <a:spLocks noEditPoints="1"/>
            </p:cNvSpPr>
            <p:nvPr/>
          </p:nvSpPr>
          <p:spPr bwMode="auto">
            <a:xfrm>
              <a:off x="2186" y="2414"/>
              <a:ext cx="54" cy="52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2" y="52"/>
                </a:cxn>
                <a:cxn ang="0">
                  <a:pos x="6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4"/>
                </a:cxn>
                <a:cxn ang="0">
                  <a:pos x="8" y="8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40" y="2"/>
                </a:cxn>
                <a:cxn ang="0">
                  <a:pos x="46" y="6"/>
                </a:cxn>
                <a:cxn ang="0">
                  <a:pos x="50" y="12"/>
                </a:cxn>
                <a:cxn ang="0">
                  <a:pos x="52" y="18"/>
                </a:cxn>
                <a:cxn ang="0">
                  <a:pos x="54" y="26"/>
                </a:cxn>
                <a:cxn ang="0">
                  <a:pos x="52" y="32"/>
                </a:cxn>
                <a:cxn ang="0">
                  <a:pos x="50" y="40"/>
                </a:cxn>
                <a:cxn ang="0">
                  <a:pos x="46" y="44"/>
                </a:cxn>
                <a:cxn ang="0">
                  <a:pos x="40" y="50"/>
                </a:cxn>
                <a:cxn ang="0">
                  <a:pos x="34" y="52"/>
                </a:cxn>
                <a:cxn ang="0">
                  <a:pos x="24" y="52"/>
                </a:cxn>
                <a:cxn ang="0">
                  <a:pos x="0" y="52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4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4"/>
                </a:cxn>
                <a:cxn ang="0">
                  <a:pos x="42" y="40"/>
                </a:cxn>
                <a:cxn ang="0">
                  <a:pos x="44" y="34"/>
                </a:cxn>
                <a:cxn ang="0">
                  <a:pos x="44" y="26"/>
                </a:cxn>
                <a:cxn ang="0">
                  <a:pos x="44" y="20"/>
                </a:cxn>
                <a:cxn ang="0">
                  <a:pos x="42" y="14"/>
                </a:cxn>
                <a:cxn ang="0">
                  <a:pos x="38" y="8"/>
                </a:cxn>
                <a:cxn ang="0">
                  <a:pos x="34" y="4"/>
                </a:cxn>
                <a:cxn ang="0">
                  <a:pos x="30" y="2"/>
                </a:cxn>
                <a:cxn ang="0">
                  <a:pos x="24" y="2"/>
                </a:cxn>
                <a:cxn ang="0">
                  <a:pos x="20" y="2"/>
                </a:cxn>
                <a:cxn ang="0">
                  <a:pos x="16" y="4"/>
                </a:cxn>
                <a:cxn ang="0">
                  <a:pos x="16" y="50"/>
                </a:cxn>
              </a:cxnLst>
              <a:rect l="0" t="0" r="r" b="b"/>
              <a:pathLst>
                <a:path w="54" h="52">
                  <a:moveTo>
                    <a:pt x="0" y="52"/>
                  </a:moveTo>
                  <a:lnTo>
                    <a:pt x="0" y="52"/>
                  </a:lnTo>
                  <a:lnTo>
                    <a:pt x="2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8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0" y="2"/>
                  </a:lnTo>
                  <a:lnTo>
                    <a:pt x="46" y="6"/>
                  </a:lnTo>
                  <a:lnTo>
                    <a:pt x="50" y="12"/>
                  </a:lnTo>
                  <a:lnTo>
                    <a:pt x="52" y="18"/>
                  </a:lnTo>
                  <a:lnTo>
                    <a:pt x="54" y="26"/>
                  </a:lnTo>
                  <a:lnTo>
                    <a:pt x="52" y="32"/>
                  </a:lnTo>
                  <a:lnTo>
                    <a:pt x="50" y="40"/>
                  </a:lnTo>
                  <a:lnTo>
                    <a:pt x="46" y="44"/>
                  </a:lnTo>
                  <a:lnTo>
                    <a:pt x="40" y="50"/>
                  </a:lnTo>
                  <a:lnTo>
                    <a:pt x="34" y="52"/>
                  </a:lnTo>
                  <a:lnTo>
                    <a:pt x="24" y="52"/>
                  </a:lnTo>
                  <a:lnTo>
                    <a:pt x="0" y="52"/>
                  </a:lnTo>
                  <a:close/>
                  <a:moveTo>
                    <a:pt x="16" y="50"/>
                  </a:moveTo>
                  <a:lnTo>
                    <a:pt x="20" y="50"/>
                  </a:lnTo>
                  <a:lnTo>
                    <a:pt x="24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4"/>
                  </a:lnTo>
                  <a:lnTo>
                    <a:pt x="42" y="40"/>
                  </a:lnTo>
                  <a:lnTo>
                    <a:pt x="44" y="34"/>
                  </a:lnTo>
                  <a:lnTo>
                    <a:pt x="44" y="26"/>
                  </a:lnTo>
                  <a:lnTo>
                    <a:pt x="44" y="20"/>
                  </a:lnTo>
                  <a:lnTo>
                    <a:pt x="42" y="14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2"/>
                  </a:lnTo>
                  <a:lnTo>
                    <a:pt x="24" y="2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6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25" name="Freeform 53"/>
            <p:cNvSpPr>
              <a:spLocks/>
            </p:cNvSpPr>
            <p:nvPr/>
          </p:nvSpPr>
          <p:spPr bwMode="auto">
            <a:xfrm>
              <a:off x="2246" y="2412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6" y="68"/>
                </a:cxn>
                <a:cxn ang="0">
                  <a:pos x="12" y="64"/>
                </a:cxn>
                <a:cxn ang="0">
                  <a:pos x="6" y="58"/>
                </a:cxn>
                <a:cxn ang="0">
                  <a:pos x="4" y="52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0" y="28"/>
                </a:cxn>
                <a:cxn ang="0">
                  <a:pos x="2" y="20"/>
                </a:cxn>
                <a:cxn ang="0">
                  <a:pos x="6" y="14"/>
                </a:cxn>
                <a:cxn ang="0">
                  <a:pos x="10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8" y="4"/>
                </a:cxn>
                <a:cxn ang="0">
                  <a:pos x="14" y="8"/>
                </a:cxn>
                <a:cxn ang="0">
                  <a:pos x="12" y="14"/>
                </a:cxn>
                <a:cxn ang="0">
                  <a:pos x="10" y="20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10" y="50"/>
                </a:cxn>
                <a:cxn ang="0">
                  <a:pos x="10" y="54"/>
                </a:cxn>
                <a:cxn ang="0">
                  <a:pos x="12" y="58"/>
                </a:cxn>
                <a:cxn ang="0">
                  <a:pos x="14" y="62"/>
                </a:cxn>
                <a:cxn ang="0">
                  <a:pos x="16" y="64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6" y="68"/>
                  </a:lnTo>
                  <a:lnTo>
                    <a:pt x="12" y="64"/>
                  </a:lnTo>
                  <a:lnTo>
                    <a:pt x="6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2" y="14"/>
                  </a:lnTo>
                  <a:lnTo>
                    <a:pt x="10" y="20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10" y="50"/>
                  </a:lnTo>
                  <a:lnTo>
                    <a:pt x="10" y="54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26" name="Freeform 54"/>
            <p:cNvSpPr>
              <a:spLocks noEditPoints="1"/>
            </p:cNvSpPr>
            <p:nvPr/>
          </p:nvSpPr>
          <p:spPr bwMode="auto">
            <a:xfrm>
              <a:off x="2272" y="2412"/>
              <a:ext cx="36" cy="56"/>
            </a:xfrm>
            <a:custGeom>
              <a:avLst/>
              <a:gdLst/>
              <a:ahLst/>
              <a:cxnLst>
                <a:cxn ang="0">
                  <a:pos x="26" y="50"/>
                </a:cxn>
                <a:cxn ang="0">
                  <a:pos x="22" y="52"/>
                </a:cxn>
                <a:cxn ang="0">
                  <a:pos x="20" y="54"/>
                </a:cxn>
                <a:cxn ang="0">
                  <a:pos x="18" y="56"/>
                </a:cxn>
                <a:cxn ang="0">
                  <a:pos x="14" y="56"/>
                </a:cxn>
                <a:cxn ang="0">
                  <a:pos x="10" y="54"/>
                </a:cxn>
                <a:cxn ang="0">
                  <a:pos x="4" y="50"/>
                </a:cxn>
                <a:cxn ang="0">
                  <a:pos x="2" y="46"/>
                </a:cxn>
                <a:cxn ang="0">
                  <a:pos x="0" y="38"/>
                </a:cxn>
                <a:cxn ang="0">
                  <a:pos x="2" y="32"/>
                </a:cxn>
                <a:cxn ang="0">
                  <a:pos x="4" y="24"/>
                </a:cxn>
                <a:cxn ang="0">
                  <a:pos x="8" y="22"/>
                </a:cxn>
                <a:cxn ang="0">
                  <a:pos x="12" y="18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14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30" y="0"/>
                </a:cxn>
                <a:cxn ang="0">
                  <a:pos x="32" y="0"/>
                </a:cxn>
                <a:cxn ang="0">
                  <a:pos x="32" y="40"/>
                </a:cxn>
                <a:cxn ang="0">
                  <a:pos x="32" y="46"/>
                </a:cxn>
                <a:cxn ang="0">
                  <a:pos x="32" y="48"/>
                </a:cxn>
                <a:cxn ang="0">
                  <a:pos x="32" y="50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6" y="52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26" y="56"/>
                </a:cxn>
                <a:cxn ang="0">
                  <a:pos x="26" y="56"/>
                </a:cxn>
                <a:cxn ang="0">
                  <a:pos x="26" y="50"/>
                </a:cxn>
                <a:cxn ang="0">
                  <a:pos x="26" y="46"/>
                </a:cxn>
                <a:cxn ang="0">
                  <a:pos x="26" y="30"/>
                </a:cxn>
                <a:cxn ang="0">
                  <a:pos x="24" y="28"/>
                </a:cxn>
                <a:cxn ang="0">
                  <a:pos x="24" y="24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4" y="22"/>
                </a:cxn>
                <a:cxn ang="0">
                  <a:pos x="10" y="24"/>
                </a:cxn>
                <a:cxn ang="0">
                  <a:pos x="8" y="28"/>
                </a:cxn>
                <a:cxn ang="0">
                  <a:pos x="6" y="36"/>
                </a:cxn>
                <a:cxn ang="0">
                  <a:pos x="8" y="42"/>
                </a:cxn>
                <a:cxn ang="0">
                  <a:pos x="10" y="46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22" y="50"/>
                </a:cxn>
                <a:cxn ang="0">
                  <a:pos x="26" y="46"/>
                </a:cxn>
              </a:cxnLst>
              <a:rect l="0" t="0" r="r" b="b"/>
              <a:pathLst>
                <a:path w="36" h="56">
                  <a:moveTo>
                    <a:pt x="26" y="50"/>
                  </a:moveTo>
                  <a:lnTo>
                    <a:pt x="22" y="52"/>
                  </a:lnTo>
                  <a:lnTo>
                    <a:pt x="20" y="54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10" y="54"/>
                  </a:lnTo>
                  <a:lnTo>
                    <a:pt x="4" y="50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8" y="22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2" y="40"/>
                  </a:lnTo>
                  <a:lnTo>
                    <a:pt x="32" y="46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26" y="56"/>
                  </a:lnTo>
                  <a:lnTo>
                    <a:pt x="26" y="56"/>
                  </a:lnTo>
                  <a:lnTo>
                    <a:pt x="26" y="50"/>
                  </a:lnTo>
                  <a:close/>
                  <a:moveTo>
                    <a:pt x="26" y="46"/>
                  </a:moveTo>
                  <a:lnTo>
                    <a:pt x="26" y="30"/>
                  </a:lnTo>
                  <a:lnTo>
                    <a:pt x="24" y="28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8" y="28"/>
                  </a:lnTo>
                  <a:lnTo>
                    <a:pt x="6" y="36"/>
                  </a:lnTo>
                  <a:lnTo>
                    <a:pt x="8" y="42"/>
                  </a:lnTo>
                  <a:lnTo>
                    <a:pt x="10" y="46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22" y="50"/>
                  </a:lnTo>
                  <a:lnTo>
                    <a:pt x="26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27" name="Freeform 55"/>
            <p:cNvSpPr>
              <a:spLocks/>
            </p:cNvSpPr>
            <p:nvPr/>
          </p:nvSpPr>
          <p:spPr bwMode="auto">
            <a:xfrm>
              <a:off x="2310" y="2432"/>
              <a:ext cx="38" cy="3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20"/>
                </a:cxn>
                <a:cxn ang="0">
                  <a:pos x="34" y="26"/>
                </a:cxn>
                <a:cxn ang="0">
                  <a:pos x="34" y="28"/>
                </a:cxn>
                <a:cxn ang="0">
                  <a:pos x="34" y="30"/>
                </a:cxn>
                <a:cxn ang="0">
                  <a:pos x="34" y="30"/>
                </a:cxn>
                <a:cxn ang="0">
                  <a:pos x="36" y="32"/>
                </a:cxn>
                <a:cxn ang="0">
                  <a:pos x="36" y="32"/>
                </a:cxn>
                <a:cxn ang="0">
                  <a:pos x="38" y="32"/>
                </a:cxn>
                <a:cxn ang="0">
                  <a:pos x="38" y="30"/>
                </a:cxn>
                <a:cxn ang="0">
                  <a:pos x="38" y="32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28" y="28"/>
                </a:cxn>
                <a:cxn ang="0">
                  <a:pos x="22" y="32"/>
                </a:cxn>
                <a:cxn ang="0">
                  <a:pos x="20" y="34"/>
                </a:cxn>
                <a:cxn ang="0">
                  <a:pos x="18" y="36"/>
                </a:cxn>
                <a:cxn ang="0">
                  <a:pos x="14" y="36"/>
                </a:cxn>
                <a:cxn ang="0">
                  <a:pos x="12" y="36"/>
                </a:cxn>
                <a:cxn ang="0">
                  <a:pos x="10" y="34"/>
                </a:cxn>
                <a:cxn ang="0">
                  <a:pos x="8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6" y="22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22"/>
                </a:cxn>
                <a:cxn ang="0">
                  <a:pos x="12" y="26"/>
                </a:cxn>
                <a:cxn ang="0">
                  <a:pos x="14" y="30"/>
                </a:cxn>
                <a:cxn ang="0">
                  <a:pos x="16" y="30"/>
                </a:cxn>
                <a:cxn ang="0">
                  <a:pos x="18" y="30"/>
                </a:cxn>
                <a:cxn ang="0">
                  <a:pos x="20" y="30"/>
                </a:cxn>
                <a:cxn ang="0">
                  <a:pos x="22" y="30"/>
                </a:cxn>
                <a:cxn ang="0">
                  <a:pos x="24" y="28"/>
                </a:cxn>
                <a:cxn ang="0">
                  <a:pos x="28" y="26"/>
                </a:cxn>
                <a:cxn ang="0">
                  <a:pos x="28" y="6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4" y="0"/>
                </a:cxn>
              </a:cxnLst>
              <a:rect l="0" t="0" r="r" b="b"/>
              <a:pathLst>
                <a:path w="38" h="36">
                  <a:moveTo>
                    <a:pt x="34" y="0"/>
                  </a:moveTo>
                  <a:lnTo>
                    <a:pt x="34" y="20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8" y="32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28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10" y="34"/>
                  </a:lnTo>
                  <a:lnTo>
                    <a:pt x="8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2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30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20" y="30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8" y="26"/>
                  </a:lnTo>
                  <a:lnTo>
                    <a:pt x="28" y="6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28" name="Freeform 56"/>
            <p:cNvSpPr>
              <a:spLocks/>
            </p:cNvSpPr>
            <p:nvPr/>
          </p:nvSpPr>
          <p:spPr bwMode="auto">
            <a:xfrm>
              <a:off x="2350" y="2430"/>
              <a:ext cx="60" cy="36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8" y="2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32" y="4"/>
                </a:cxn>
                <a:cxn ang="0">
                  <a:pos x="38" y="4"/>
                </a:cxn>
                <a:cxn ang="0">
                  <a:pos x="44" y="0"/>
                </a:cxn>
                <a:cxn ang="0">
                  <a:pos x="48" y="0"/>
                </a:cxn>
                <a:cxn ang="0">
                  <a:pos x="54" y="4"/>
                </a:cxn>
                <a:cxn ang="0">
                  <a:pos x="56" y="10"/>
                </a:cxn>
                <a:cxn ang="0">
                  <a:pos x="56" y="28"/>
                </a:cxn>
                <a:cxn ang="0">
                  <a:pos x="56" y="34"/>
                </a:cxn>
                <a:cxn ang="0">
                  <a:pos x="58" y="36"/>
                </a:cxn>
                <a:cxn ang="0">
                  <a:pos x="60" y="36"/>
                </a:cxn>
                <a:cxn ang="0">
                  <a:pos x="44" y="36"/>
                </a:cxn>
                <a:cxn ang="0">
                  <a:pos x="44" y="36"/>
                </a:cxn>
                <a:cxn ang="0">
                  <a:pos x="48" y="36"/>
                </a:cxn>
                <a:cxn ang="0">
                  <a:pos x="48" y="32"/>
                </a:cxn>
                <a:cxn ang="0">
                  <a:pos x="48" y="28"/>
                </a:cxn>
                <a:cxn ang="0">
                  <a:pos x="48" y="10"/>
                </a:cxn>
                <a:cxn ang="0">
                  <a:pos x="46" y="6"/>
                </a:cxn>
                <a:cxn ang="0">
                  <a:pos x="40" y="6"/>
                </a:cxn>
                <a:cxn ang="0">
                  <a:pos x="36" y="8"/>
                </a:cxn>
                <a:cxn ang="0">
                  <a:pos x="34" y="10"/>
                </a:cxn>
                <a:cxn ang="0">
                  <a:pos x="34" y="28"/>
                </a:cxn>
                <a:cxn ang="0">
                  <a:pos x="34" y="34"/>
                </a:cxn>
                <a:cxn ang="0">
                  <a:pos x="36" y="36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4" y="36"/>
                </a:cxn>
                <a:cxn ang="0">
                  <a:pos x="26" y="34"/>
                </a:cxn>
                <a:cxn ang="0">
                  <a:pos x="28" y="32"/>
                </a:cxn>
                <a:cxn ang="0">
                  <a:pos x="28" y="14"/>
                </a:cxn>
                <a:cxn ang="0">
                  <a:pos x="26" y="8"/>
                </a:cxn>
                <a:cxn ang="0">
                  <a:pos x="22" y="6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4" y="36"/>
                </a:cxn>
                <a:cxn ang="0">
                  <a:pos x="18" y="36"/>
                </a:cxn>
                <a:cxn ang="0">
                  <a:pos x="0" y="36"/>
                </a:cxn>
                <a:cxn ang="0">
                  <a:pos x="4" y="36"/>
                </a:cxn>
                <a:cxn ang="0">
                  <a:pos x="4" y="34"/>
                </a:cxn>
                <a:cxn ang="0">
                  <a:pos x="6" y="28"/>
                </a:cxn>
                <a:cxn ang="0">
                  <a:pos x="6" y="10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60" h="36">
                  <a:moveTo>
                    <a:pt x="12" y="8"/>
                  </a:moveTo>
                  <a:lnTo>
                    <a:pt x="16" y="4"/>
                  </a:lnTo>
                  <a:lnTo>
                    <a:pt x="16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8" y="4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52" y="2"/>
                  </a:lnTo>
                  <a:lnTo>
                    <a:pt x="54" y="4"/>
                  </a:lnTo>
                  <a:lnTo>
                    <a:pt x="54" y="6"/>
                  </a:lnTo>
                  <a:lnTo>
                    <a:pt x="56" y="10"/>
                  </a:lnTo>
                  <a:lnTo>
                    <a:pt x="56" y="14"/>
                  </a:lnTo>
                  <a:lnTo>
                    <a:pt x="56" y="28"/>
                  </a:lnTo>
                  <a:lnTo>
                    <a:pt x="56" y="32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6" y="36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8" y="28"/>
                  </a:lnTo>
                  <a:lnTo>
                    <a:pt x="48" y="14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6" y="6"/>
                  </a:lnTo>
                  <a:lnTo>
                    <a:pt x="42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6" y="8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12"/>
                  </a:lnTo>
                  <a:lnTo>
                    <a:pt x="34" y="28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2"/>
                  </a:lnTo>
                  <a:lnTo>
                    <a:pt x="28" y="28"/>
                  </a:lnTo>
                  <a:lnTo>
                    <a:pt x="28" y="14"/>
                  </a:lnTo>
                  <a:lnTo>
                    <a:pt x="26" y="10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10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6" y="28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29" name="Freeform 57"/>
            <p:cNvSpPr>
              <a:spLocks noEditPoints="1"/>
            </p:cNvSpPr>
            <p:nvPr/>
          </p:nvSpPr>
          <p:spPr bwMode="auto">
            <a:xfrm>
              <a:off x="2412" y="2430"/>
              <a:ext cx="38" cy="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8"/>
                </a:cxn>
                <a:cxn ang="0">
                  <a:pos x="18" y="2"/>
                </a:cxn>
                <a:cxn ang="0">
                  <a:pos x="24" y="0"/>
                </a:cxn>
                <a:cxn ang="0">
                  <a:pos x="34" y="4"/>
                </a:cxn>
                <a:cxn ang="0">
                  <a:pos x="38" y="18"/>
                </a:cxn>
                <a:cxn ang="0">
                  <a:pos x="36" y="28"/>
                </a:cxn>
                <a:cxn ang="0">
                  <a:pos x="28" y="36"/>
                </a:cxn>
                <a:cxn ang="0">
                  <a:pos x="18" y="38"/>
                </a:cxn>
                <a:cxn ang="0">
                  <a:pos x="14" y="36"/>
                </a:cxn>
                <a:cxn ang="0">
                  <a:pos x="12" y="46"/>
                </a:cxn>
                <a:cxn ang="0">
                  <a:pos x="12" y="52"/>
                </a:cxn>
                <a:cxn ang="0">
                  <a:pos x="14" y="52"/>
                </a:cxn>
                <a:cxn ang="0">
                  <a:pos x="18" y="54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4" y="52"/>
                </a:cxn>
                <a:cxn ang="0">
                  <a:pos x="6" y="52"/>
                </a:cxn>
                <a:cxn ang="0">
                  <a:pos x="6" y="46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24"/>
                </a:cxn>
                <a:cxn ang="0">
                  <a:pos x="12" y="30"/>
                </a:cxn>
                <a:cxn ang="0">
                  <a:pos x="16" y="34"/>
                </a:cxn>
                <a:cxn ang="0">
                  <a:pos x="22" y="36"/>
                </a:cxn>
                <a:cxn ang="0">
                  <a:pos x="28" y="32"/>
                </a:cxn>
                <a:cxn ang="0">
                  <a:pos x="30" y="22"/>
                </a:cxn>
                <a:cxn ang="0">
                  <a:pos x="28" y="10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2" y="12"/>
                </a:cxn>
              </a:cxnLst>
              <a:rect l="0" t="0" r="r" b="b"/>
              <a:pathLst>
                <a:path w="38" h="54">
                  <a:moveTo>
                    <a:pt x="0" y="4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18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2" y="38"/>
                  </a:lnTo>
                  <a:lnTo>
                    <a:pt x="18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2" y="34"/>
                  </a:lnTo>
                  <a:lnTo>
                    <a:pt x="12" y="46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6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4"/>
                  </a:lnTo>
                  <a:close/>
                  <a:moveTo>
                    <a:pt x="12" y="12"/>
                  </a:moveTo>
                  <a:lnTo>
                    <a:pt x="12" y="24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4" y="32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8" y="32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30" y="14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30" name="Freeform 58"/>
            <p:cNvSpPr>
              <a:spLocks noEditPoints="1"/>
            </p:cNvSpPr>
            <p:nvPr/>
          </p:nvSpPr>
          <p:spPr bwMode="auto">
            <a:xfrm>
              <a:off x="2454" y="2430"/>
              <a:ext cx="30" cy="38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8" y="22"/>
                </a:cxn>
                <a:cxn ang="0">
                  <a:pos x="10" y="26"/>
                </a:cxn>
                <a:cxn ang="0">
                  <a:pos x="14" y="30"/>
                </a:cxn>
                <a:cxn ang="0">
                  <a:pos x="20" y="32"/>
                </a:cxn>
                <a:cxn ang="0">
                  <a:pos x="22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30" y="22"/>
                </a:cxn>
                <a:cxn ang="0">
                  <a:pos x="30" y="24"/>
                </a:cxn>
                <a:cxn ang="0">
                  <a:pos x="28" y="28"/>
                </a:cxn>
                <a:cxn ang="0">
                  <a:pos x="26" y="34"/>
                </a:cxn>
                <a:cxn ang="0">
                  <a:pos x="22" y="36"/>
                </a:cxn>
                <a:cxn ang="0">
                  <a:pos x="16" y="38"/>
                </a:cxn>
                <a:cxn ang="0">
                  <a:pos x="10" y="36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20"/>
                </a:cxn>
                <a:cxn ang="0">
                  <a:pos x="2" y="14"/>
                </a:cxn>
                <a:cxn ang="0">
                  <a:pos x="2" y="10"/>
                </a:cxn>
                <a:cxn ang="0">
                  <a:pos x="6" y="6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6" y="4"/>
                </a:cxn>
                <a:cxn ang="0">
                  <a:pos x="30" y="8"/>
                </a:cxn>
                <a:cxn ang="0">
                  <a:pos x="30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6" y="12"/>
                </a:cxn>
              </a:cxnLst>
              <a:rect l="0" t="0" r="r" b="b"/>
              <a:pathLst>
                <a:path w="30" h="38">
                  <a:moveTo>
                    <a:pt x="6" y="14"/>
                  </a:moveTo>
                  <a:lnTo>
                    <a:pt x="8" y="22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30" y="22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6" y="34"/>
                  </a:lnTo>
                  <a:lnTo>
                    <a:pt x="22" y="36"/>
                  </a:lnTo>
                  <a:lnTo>
                    <a:pt x="16" y="38"/>
                  </a:lnTo>
                  <a:lnTo>
                    <a:pt x="10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30" y="8"/>
                  </a:lnTo>
                  <a:lnTo>
                    <a:pt x="30" y="14"/>
                  </a:lnTo>
                  <a:lnTo>
                    <a:pt x="6" y="14"/>
                  </a:lnTo>
                  <a:close/>
                  <a:moveTo>
                    <a:pt x="6" y="12"/>
                  </a:moveTo>
                  <a:lnTo>
                    <a:pt x="22" y="12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31" name="Freeform 59"/>
            <p:cNvSpPr>
              <a:spLocks noEditPoints="1"/>
            </p:cNvSpPr>
            <p:nvPr/>
          </p:nvSpPr>
          <p:spPr bwMode="auto">
            <a:xfrm>
              <a:off x="2490" y="2412"/>
              <a:ext cx="38" cy="56"/>
            </a:xfrm>
            <a:custGeom>
              <a:avLst/>
              <a:gdLst/>
              <a:ahLst/>
              <a:cxnLst>
                <a:cxn ang="0">
                  <a:pos x="26" y="50"/>
                </a:cxn>
                <a:cxn ang="0">
                  <a:pos x="22" y="52"/>
                </a:cxn>
                <a:cxn ang="0">
                  <a:pos x="20" y="54"/>
                </a:cxn>
                <a:cxn ang="0">
                  <a:pos x="18" y="56"/>
                </a:cxn>
                <a:cxn ang="0">
                  <a:pos x="14" y="56"/>
                </a:cxn>
                <a:cxn ang="0">
                  <a:pos x="10" y="54"/>
                </a:cxn>
                <a:cxn ang="0">
                  <a:pos x="4" y="50"/>
                </a:cxn>
                <a:cxn ang="0">
                  <a:pos x="2" y="46"/>
                </a:cxn>
                <a:cxn ang="0">
                  <a:pos x="0" y="38"/>
                </a:cxn>
                <a:cxn ang="0">
                  <a:pos x="2" y="32"/>
                </a:cxn>
                <a:cxn ang="0">
                  <a:pos x="6" y="24"/>
                </a:cxn>
                <a:cxn ang="0">
                  <a:pos x="8" y="22"/>
                </a:cxn>
                <a:cxn ang="0">
                  <a:pos x="12" y="18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14"/>
                </a:cxn>
                <a:cxn ang="0">
                  <a:pos x="26" y="8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30" y="0"/>
                </a:cxn>
                <a:cxn ang="0">
                  <a:pos x="32" y="0"/>
                </a:cxn>
                <a:cxn ang="0">
                  <a:pos x="32" y="40"/>
                </a:cxn>
                <a:cxn ang="0">
                  <a:pos x="32" y="46"/>
                </a:cxn>
                <a:cxn ang="0">
                  <a:pos x="32" y="48"/>
                </a:cxn>
                <a:cxn ang="0">
                  <a:pos x="32" y="50"/>
                </a:cxn>
                <a:cxn ang="0">
                  <a:pos x="34" y="50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6" y="52"/>
                </a:cxn>
                <a:cxn ang="0">
                  <a:pos x="36" y="50"/>
                </a:cxn>
                <a:cxn ang="0">
                  <a:pos x="38" y="52"/>
                </a:cxn>
                <a:cxn ang="0">
                  <a:pos x="28" y="56"/>
                </a:cxn>
                <a:cxn ang="0">
                  <a:pos x="26" y="56"/>
                </a:cxn>
                <a:cxn ang="0">
                  <a:pos x="26" y="50"/>
                </a:cxn>
                <a:cxn ang="0">
                  <a:pos x="26" y="46"/>
                </a:cxn>
                <a:cxn ang="0">
                  <a:pos x="26" y="30"/>
                </a:cxn>
                <a:cxn ang="0">
                  <a:pos x="24" y="28"/>
                </a:cxn>
                <a:cxn ang="0">
                  <a:pos x="24" y="24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4" y="22"/>
                </a:cxn>
                <a:cxn ang="0">
                  <a:pos x="10" y="24"/>
                </a:cxn>
                <a:cxn ang="0">
                  <a:pos x="8" y="28"/>
                </a:cxn>
                <a:cxn ang="0">
                  <a:pos x="8" y="36"/>
                </a:cxn>
                <a:cxn ang="0">
                  <a:pos x="8" y="42"/>
                </a:cxn>
                <a:cxn ang="0">
                  <a:pos x="10" y="46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22" y="50"/>
                </a:cxn>
                <a:cxn ang="0">
                  <a:pos x="26" y="46"/>
                </a:cxn>
              </a:cxnLst>
              <a:rect l="0" t="0" r="r" b="b"/>
              <a:pathLst>
                <a:path w="38" h="56">
                  <a:moveTo>
                    <a:pt x="26" y="50"/>
                  </a:moveTo>
                  <a:lnTo>
                    <a:pt x="22" y="52"/>
                  </a:lnTo>
                  <a:lnTo>
                    <a:pt x="20" y="54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10" y="54"/>
                  </a:lnTo>
                  <a:lnTo>
                    <a:pt x="4" y="50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14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2" y="40"/>
                  </a:lnTo>
                  <a:lnTo>
                    <a:pt x="32" y="46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6" y="50"/>
                  </a:lnTo>
                  <a:lnTo>
                    <a:pt x="38" y="52"/>
                  </a:lnTo>
                  <a:lnTo>
                    <a:pt x="28" y="56"/>
                  </a:lnTo>
                  <a:lnTo>
                    <a:pt x="26" y="56"/>
                  </a:lnTo>
                  <a:lnTo>
                    <a:pt x="26" y="50"/>
                  </a:lnTo>
                  <a:close/>
                  <a:moveTo>
                    <a:pt x="26" y="46"/>
                  </a:moveTo>
                  <a:lnTo>
                    <a:pt x="26" y="30"/>
                  </a:lnTo>
                  <a:lnTo>
                    <a:pt x="24" y="28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8" y="42"/>
                  </a:lnTo>
                  <a:lnTo>
                    <a:pt x="10" y="46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22" y="50"/>
                  </a:lnTo>
                  <a:lnTo>
                    <a:pt x="26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32" name="Freeform 60"/>
            <p:cNvSpPr>
              <a:spLocks/>
            </p:cNvSpPr>
            <p:nvPr/>
          </p:nvSpPr>
          <p:spPr bwMode="auto">
            <a:xfrm>
              <a:off x="2530" y="2412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8" y="20"/>
                </a:cxn>
                <a:cxn ang="0">
                  <a:pos x="20" y="28"/>
                </a:cxn>
                <a:cxn ang="0">
                  <a:pos x="22" y="36"/>
                </a:cxn>
                <a:cxn ang="0">
                  <a:pos x="20" y="44"/>
                </a:cxn>
                <a:cxn ang="0">
                  <a:pos x="18" y="50"/>
                </a:cxn>
                <a:cxn ang="0">
                  <a:pos x="16" y="58"/>
                </a:cxn>
                <a:cxn ang="0">
                  <a:pos x="10" y="64"/>
                </a:cxn>
                <a:cxn ang="0">
                  <a:pos x="6" y="68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4" y="66"/>
                </a:cxn>
                <a:cxn ang="0">
                  <a:pos x="8" y="6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14" y="44"/>
                </a:cxn>
                <a:cxn ang="0">
                  <a:pos x="14" y="36"/>
                </a:cxn>
                <a:cxn ang="0">
                  <a:pos x="14" y="28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0" y="28"/>
                  </a:lnTo>
                  <a:lnTo>
                    <a:pt x="22" y="36"/>
                  </a:lnTo>
                  <a:lnTo>
                    <a:pt x="20" y="44"/>
                  </a:lnTo>
                  <a:lnTo>
                    <a:pt x="18" y="50"/>
                  </a:lnTo>
                  <a:lnTo>
                    <a:pt x="16" y="58"/>
                  </a:lnTo>
                  <a:lnTo>
                    <a:pt x="10" y="64"/>
                  </a:lnTo>
                  <a:lnTo>
                    <a:pt x="6" y="68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6"/>
                  </a:lnTo>
                  <a:lnTo>
                    <a:pt x="8" y="62"/>
                  </a:lnTo>
                  <a:lnTo>
                    <a:pt x="10" y="58"/>
                  </a:lnTo>
                  <a:lnTo>
                    <a:pt x="12" y="52"/>
                  </a:lnTo>
                  <a:lnTo>
                    <a:pt x="14" y="44"/>
                  </a:lnTo>
                  <a:lnTo>
                    <a:pt x="14" y="36"/>
                  </a:lnTo>
                  <a:lnTo>
                    <a:pt x="14" y="28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33" name="Freeform 61"/>
            <p:cNvSpPr>
              <a:spLocks/>
            </p:cNvSpPr>
            <p:nvPr/>
          </p:nvSpPr>
          <p:spPr bwMode="auto">
            <a:xfrm>
              <a:off x="2640" y="2414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8" y="40"/>
                </a:cxn>
                <a:cxn ang="0">
                  <a:pos x="48" y="8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2" y="2"/>
                </a:cxn>
                <a:cxn ang="0">
                  <a:pos x="52" y="4"/>
                </a:cxn>
                <a:cxn ang="0">
                  <a:pos x="52" y="8"/>
                </a:cxn>
                <a:cxn ang="0">
                  <a:pos x="52" y="54"/>
                </a:cxn>
                <a:cxn ang="0">
                  <a:pos x="50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8" y="52"/>
                </a:cxn>
                <a:cxn ang="0">
                  <a:pos x="20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2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0" y="48"/>
                </a:cxn>
                <a:cxn ang="0">
                  <a:pos x="12" y="44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8" y="40"/>
                  </a:lnTo>
                  <a:lnTo>
                    <a:pt x="48" y="8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2" y="4"/>
                  </a:lnTo>
                  <a:lnTo>
                    <a:pt x="52" y="8"/>
                  </a:lnTo>
                  <a:lnTo>
                    <a:pt x="52" y="54"/>
                  </a:lnTo>
                  <a:lnTo>
                    <a:pt x="50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0" y="48"/>
                  </a:lnTo>
                  <a:lnTo>
                    <a:pt x="12" y="44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34" name="Freeform 62"/>
            <p:cNvSpPr>
              <a:spLocks noEditPoints="1"/>
            </p:cNvSpPr>
            <p:nvPr/>
          </p:nvSpPr>
          <p:spPr bwMode="auto">
            <a:xfrm>
              <a:off x="2700" y="2414"/>
              <a:ext cx="42" cy="52"/>
            </a:xfrm>
            <a:custGeom>
              <a:avLst/>
              <a:gdLst/>
              <a:ahLst/>
              <a:cxnLst>
                <a:cxn ang="0">
                  <a:pos x="16" y="28"/>
                </a:cxn>
                <a:cxn ang="0">
                  <a:pos x="16" y="44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8" y="52"/>
                </a:cxn>
                <a:cxn ang="0">
                  <a:pos x="20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2"/>
                </a:cxn>
                <a:cxn ang="0">
                  <a:pos x="6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4"/>
                </a:cxn>
                <a:cxn ang="0">
                  <a:pos x="8" y="8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6" y="2"/>
                </a:cxn>
                <a:cxn ang="0">
                  <a:pos x="38" y="6"/>
                </a:cxn>
                <a:cxn ang="0">
                  <a:pos x="40" y="10"/>
                </a:cxn>
                <a:cxn ang="0">
                  <a:pos x="42" y="14"/>
                </a:cxn>
                <a:cxn ang="0">
                  <a:pos x="40" y="20"/>
                </a:cxn>
                <a:cxn ang="0">
                  <a:pos x="36" y="24"/>
                </a:cxn>
                <a:cxn ang="0">
                  <a:pos x="32" y="28"/>
                </a:cxn>
                <a:cxn ang="0">
                  <a:pos x="24" y="28"/>
                </a:cxn>
                <a:cxn ang="0">
                  <a:pos x="22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2" y="26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2" y="20"/>
                </a:cxn>
                <a:cxn ang="0">
                  <a:pos x="32" y="14"/>
                </a:cxn>
                <a:cxn ang="0">
                  <a:pos x="32" y="12"/>
                </a:cxn>
                <a:cxn ang="0">
                  <a:pos x="30" y="8"/>
                </a:cxn>
                <a:cxn ang="0">
                  <a:pos x="28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6"/>
                </a:cxn>
              </a:cxnLst>
              <a:rect l="0" t="0" r="r" b="b"/>
              <a:pathLst>
                <a:path w="42" h="52">
                  <a:moveTo>
                    <a:pt x="16" y="28"/>
                  </a:moveTo>
                  <a:lnTo>
                    <a:pt x="16" y="44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8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6" y="2"/>
                  </a:lnTo>
                  <a:lnTo>
                    <a:pt x="38" y="6"/>
                  </a:lnTo>
                  <a:lnTo>
                    <a:pt x="40" y="10"/>
                  </a:lnTo>
                  <a:lnTo>
                    <a:pt x="42" y="14"/>
                  </a:lnTo>
                  <a:lnTo>
                    <a:pt x="40" y="20"/>
                  </a:lnTo>
                  <a:lnTo>
                    <a:pt x="36" y="24"/>
                  </a:lnTo>
                  <a:lnTo>
                    <a:pt x="32" y="28"/>
                  </a:lnTo>
                  <a:lnTo>
                    <a:pt x="24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6" y="28"/>
                  </a:lnTo>
                  <a:close/>
                  <a:moveTo>
                    <a:pt x="16" y="26"/>
                  </a:moveTo>
                  <a:lnTo>
                    <a:pt x="18" y="26"/>
                  </a:lnTo>
                  <a:lnTo>
                    <a:pt x="18" y="26"/>
                  </a:lnTo>
                  <a:lnTo>
                    <a:pt x="20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2" y="20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8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35" name="Freeform 63"/>
            <p:cNvSpPr>
              <a:spLocks/>
            </p:cNvSpPr>
            <p:nvPr/>
          </p:nvSpPr>
          <p:spPr bwMode="auto">
            <a:xfrm>
              <a:off x="2746" y="2412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8" y="68"/>
                </a:cxn>
                <a:cxn ang="0">
                  <a:pos x="12" y="64"/>
                </a:cxn>
                <a:cxn ang="0">
                  <a:pos x="8" y="58"/>
                </a:cxn>
                <a:cxn ang="0">
                  <a:pos x="4" y="52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2" y="28"/>
                </a:cxn>
                <a:cxn ang="0">
                  <a:pos x="4" y="20"/>
                </a:cxn>
                <a:cxn ang="0">
                  <a:pos x="6" y="14"/>
                </a:cxn>
                <a:cxn ang="0">
                  <a:pos x="12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8" y="4"/>
                </a:cxn>
                <a:cxn ang="0">
                  <a:pos x="14" y="8"/>
                </a:cxn>
                <a:cxn ang="0">
                  <a:pos x="12" y="14"/>
                </a:cxn>
                <a:cxn ang="0">
                  <a:pos x="10" y="20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10" y="50"/>
                </a:cxn>
                <a:cxn ang="0">
                  <a:pos x="10" y="54"/>
                </a:cxn>
                <a:cxn ang="0">
                  <a:pos x="12" y="58"/>
                </a:cxn>
                <a:cxn ang="0">
                  <a:pos x="14" y="62"/>
                </a:cxn>
                <a:cxn ang="0">
                  <a:pos x="16" y="64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8" y="68"/>
                  </a:lnTo>
                  <a:lnTo>
                    <a:pt x="12" y="64"/>
                  </a:lnTo>
                  <a:lnTo>
                    <a:pt x="8" y="58"/>
                  </a:lnTo>
                  <a:lnTo>
                    <a:pt x="4" y="52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2" y="14"/>
                  </a:lnTo>
                  <a:lnTo>
                    <a:pt x="10" y="20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10" y="50"/>
                  </a:lnTo>
                  <a:lnTo>
                    <a:pt x="10" y="54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36" name="Freeform 64"/>
            <p:cNvSpPr>
              <a:spLocks/>
            </p:cNvSpPr>
            <p:nvPr/>
          </p:nvSpPr>
          <p:spPr bwMode="auto">
            <a:xfrm>
              <a:off x="2774" y="2430"/>
              <a:ext cx="24" cy="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2" y="14"/>
                </a:cxn>
                <a:cxn ang="0">
                  <a:pos x="16" y="16"/>
                </a:cxn>
                <a:cxn ang="0">
                  <a:pos x="22" y="20"/>
                </a:cxn>
                <a:cxn ang="0">
                  <a:pos x="24" y="24"/>
                </a:cxn>
                <a:cxn ang="0">
                  <a:pos x="24" y="26"/>
                </a:cxn>
                <a:cxn ang="0">
                  <a:pos x="24" y="32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2" y="38"/>
                </a:cxn>
                <a:cxn ang="0">
                  <a:pos x="8" y="38"/>
                </a:cxn>
                <a:cxn ang="0">
                  <a:pos x="4" y="36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2" y="38"/>
                </a:cxn>
                <a:cxn ang="0">
                  <a:pos x="0" y="38"/>
                </a:cxn>
                <a:cxn ang="0">
                  <a:pos x="0" y="26"/>
                </a:cxn>
                <a:cxn ang="0">
                  <a:pos x="2" y="26"/>
                </a:cxn>
                <a:cxn ang="0">
                  <a:pos x="2" y="30"/>
                </a:cxn>
                <a:cxn ang="0">
                  <a:pos x="6" y="32"/>
                </a:cxn>
                <a:cxn ang="0">
                  <a:pos x="8" y="34"/>
                </a:cxn>
                <a:cxn ang="0">
                  <a:pos x="12" y="36"/>
                </a:cxn>
                <a:cxn ang="0">
                  <a:pos x="16" y="34"/>
                </a:cxn>
                <a:cxn ang="0">
                  <a:pos x="18" y="34"/>
                </a:cxn>
                <a:cxn ang="0">
                  <a:pos x="18" y="32"/>
                </a:cxn>
                <a:cxn ang="0">
                  <a:pos x="18" y="30"/>
                </a:cxn>
                <a:cxn ang="0">
                  <a:pos x="18" y="28"/>
                </a:cxn>
                <a:cxn ang="0">
                  <a:pos x="16" y="26"/>
                </a:cxn>
                <a:cxn ang="0">
                  <a:pos x="14" y="24"/>
                </a:cxn>
                <a:cxn ang="0">
                  <a:pos x="10" y="20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8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4" h="38">
                  <a:moveTo>
                    <a:pt x="22" y="0"/>
                  </a:moveTo>
                  <a:lnTo>
                    <a:pt x="22" y="12"/>
                  </a:lnTo>
                  <a:lnTo>
                    <a:pt x="22" y="12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2" y="14"/>
                  </a:lnTo>
                  <a:lnTo>
                    <a:pt x="16" y="16"/>
                  </a:lnTo>
                  <a:lnTo>
                    <a:pt x="22" y="20"/>
                  </a:lnTo>
                  <a:lnTo>
                    <a:pt x="24" y="24"/>
                  </a:lnTo>
                  <a:lnTo>
                    <a:pt x="24" y="26"/>
                  </a:lnTo>
                  <a:lnTo>
                    <a:pt x="24" y="32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18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4" y="24"/>
                  </a:lnTo>
                  <a:lnTo>
                    <a:pt x="10" y="20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37" name="Freeform 65"/>
            <p:cNvSpPr>
              <a:spLocks noEditPoints="1"/>
            </p:cNvSpPr>
            <p:nvPr/>
          </p:nvSpPr>
          <p:spPr bwMode="auto">
            <a:xfrm>
              <a:off x="2804" y="2430"/>
              <a:ext cx="32" cy="38"/>
            </a:xfrm>
            <a:custGeom>
              <a:avLst/>
              <a:gdLst/>
              <a:ahLst/>
              <a:cxnLst>
                <a:cxn ang="0">
                  <a:pos x="16" y="34"/>
                </a:cxn>
                <a:cxn ang="0">
                  <a:pos x="10" y="38"/>
                </a:cxn>
                <a:cxn ang="0">
                  <a:pos x="4" y="38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2" y="22"/>
                </a:cxn>
                <a:cxn ang="0">
                  <a:pos x="12" y="16"/>
                </a:cxn>
                <a:cxn ang="0">
                  <a:pos x="20" y="12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8" y="12"/>
                </a:cxn>
                <a:cxn ang="0">
                  <a:pos x="6" y="14"/>
                </a:cxn>
                <a:cxn ang="0">
                  <a:pos x="4" y="14"/>
                </a:cxn>
                <a:cxn ang="0">
                  <a:pos x="2" y="12"/>
                </a:cxn>
                <a:cxn ang="0">
                  <a:pos x="2" y="6"/>
                </a:cxn>
                <a:cxn ang="0">
                  <a:pos x="8" y="0"/>
                </a:cxn>
                <a:cxn ang="0">
                  <a:pos x="18" y="0"/>
                </a:cxn>
                <a:cxn ang="0">
                  <a:pos x="24" y="4"/>
                </a:cxn>
                <a:cxn ang="0">
                  <a:pos x="26" y="8"/>
                </a:cxn>
                <a:cxn ang="0">
                  <a:pos x="26" y="24"/>
                </a:cxn>
                <a:cxn ang="0">
                  <a:pos x="26" y="3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30" y="32"/>
                </a:cxn>
                <a:cxn ang="0">
                  <a:pos x="32" y="30"/>
                </a:cxn>
                <a:cxn ang="0">
                  <a:pos x="28" y="36"/>
                </a:cxn>
                <a:cxn ang="0">
                  <a:pos x="22" y="38"/>
                </a:cxn>
                <a:cxn ang="0">
                  <a:pos x="20" y="34"/>
                </a:cxn>
                <a:cxn ang="0">
                  <a:pos x="20" y="30"/>
                </a:cxn>
                <a:cxn ang="0">
                  <a:pos x="14" y="18"/>
                </a:cxn>
                <a:cxn ang="0">
                  <a:pos x="10" y="20"/>
                </a:cxn>
                <a:cxn ang="0">
                  <a:pos x="6" y="24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6" y="32"/>
                </a:cxn>
              </a:cxnLst>
              <a:rect l="0" t="0" r="r" b="b"/>
              <a:pathLst>
                <a:path w="32" h="38">
                  <a:moveTo>
                    <a:pt x="20" y="32"/>
                  </a:moveTo>
                  <a:lnTo>
                    <a:pt x="16" y="34"/>
                  </a:lnTo>
                  <a:lnTo>
                    <a:pt x="12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12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4" y="4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24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26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6"/>
                  </a:lnTo>
                  <a:lnTo>
                    <a:pt x="20" y="34"/>
                  </a:lnTo>
                  <a:lnTo>
                    <a:pt x="20" y="32"/>
                  </a:lnTo>
                  <a:close/>
                  <a:moveTo>
                    <a:pt x="20" y="30"/>
                  </a:moveTo>
                  <a:lnTo>
                    <a:pt x="20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6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38" name="Freeform 66"/>
            <p:cNvSpPr>
              <a:spLocks/>
            </p:cNvSpPr>
            <p:nvPr/>
          </p:nvSpPr>
          <p:spPr bwMode="auto">
            <a:xfrm>
              <a:off x="2840" y="2430"/>
              <a:ext cx="30" cy="38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28" y="30"/>
                </a:cxn>
                <a:cxn ang="0">
                  <a:pos x="24" y="34"/>
                </a:cxn>
                <a:cxn ang="0">
                  <a:pos x="20" y="36"/>
                </a:cxn>
                <a:cxn ang="0">
                  <a:pos x="14" y="38"/>
                </a:cxn>
                <a:cxn ang="0">
                  <a:pos x="8" y="36"/>
                </a:cxn>
                <a:cxn ang="0">
                  <a:pos x="4" y="32"/>
                </a:cxn>
                <a:cxn ang="0">
                  <a:pos x="2" y="28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6" y="6"/>
                </a:cxn>
                <a:cxn ang="0">
                  <a:pos x="28" y="8"/>
                </a:cxn>
                <a:cxn ang="0">
                  <a:pos x="28" y="10"/>
                </a:cxn>
                <a:cxn ang="0">
                  <a:pos x="26" y="10"/>
                </a:cxn>
                <a:cxn ang="0">
                  <a:pos x="26" y="12"/>
                </a:cxn>
                <a:cxn ang="0">
                  <a:pos x="24" y="12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20" y="10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6" y="22"/>
                </a:cxn>
                <a:cxn ang="0">
                  <a:pos x="10" y="26"/>
                </a:cxn>
                <a:cxn ang="0">
                  <a:pos x="12" y="30"/>
                </a:cxn>
                <a:cxn ang="0">
                  <a:pos x="18" y="32"/>
                </a:cxn>
                <a:cxn ang="0">
                  <a:pos x="22" y="30"/>
                </a:cxn>
                <a:cxn ang="0">
                  <a:pos x="24" y="28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0" y="22"/>
                </a:cxn>
              </a:cxnLst>
              <a:rect l="0" t="0" r="r" b="b"/>
              <a:pathLst>
                <a:path w="30" h="38">
                  <a:moveTo>
                    <a:pt x="30" y="22"/>
                  </a:moveTo>
                  <a:lnTo>
                    <a:pt x="28" y="30"/>
                  </a:lnTo>
                  <a:lnTo>
                    <a:pt x="24" y="34"/>
                  </a:lnTo>
                  <a:lnTo>
                    <a:pt x="20" y="36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6" y="16"/>
                  </a:lnTo>
                  <a:lnTo>
                    <a:pt x="6" y="22"/>
                  </a:lnTo>
                  <a:lnTo>
                    <a:pt x="10" y="26"/>
                  </a:lnTo>
                  <a:lnTo>
                    <a:pt x="12" y="30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39" name="Freeform 67"/>
            <p:cNvSpPr>
              <a:spLocks/>
            </p:cNvSpPr>
            <p:nvPr/>
          </p:nvSpPr>
          <p:spPr bwMode="auto">
            <a:xfrm>
              <a:off x="2874" y="2412"/>
              <a:ext cx="38" cy="54"/>
            </a:xfrm>
            <a:custGeom>
              <a:avLst/>
              <a:gdLst/>
              <a:ahLst/>
              <a:cxnLst>
                <a:cxn ang="0">
                  <a:pos x="12" y="34"/>
                </a:cxn>
                <a:cxn ang="0">
                  <a:pos x="24" y="24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4" y="20"/>
                </a:cxn>
                <a:cxn ang="0">
                  <a:pos x="22" y="20"/>
                </a:cxn>
                <a:cxn ang="0">
                  <a:pos x="38" y="20"/>
                </a:cxn>
                <a:cxn ang="0">
                  <a:pos x="32" y="20"/>
                </a:cxn>
                <a:cxn ang="0">
                  <a:pos x="28" y="24"/>
                </a:cxn>
                <a:cxn ang="0">
                  <a:pos x="28" y="44"/>
                </a:cxn>
                <a:cxn ang="0">
                  <a:pos x="32" y="50"/>
                </a:cxn>
                <a:cxn ang="0">
                  <a:pos x="36" y="52"/>
                </a:cxn>
                <a:cxn ang="0">
                  <a:pos x="38" y="54"/>
                </a:cxn>
                <a:cxn ang="0">
                  <a:pos x="22" y="54"/>
                </a:cxn>
                <a:cxn ang="0">
                  <a:pos x="24" y="54"/>
                </a:cxn>
                <a:cxn ang="0">
                  <a:pos x="24" y="52"/>
                </a:cxn>
                <a:cxn ang="0">
                  <a:pos x="24" y="50"/>
                </a:cxn>
                <a:cxn ang="0">
                  <a:pos x="12" y="34"/>
                </a:cxn>
                <a:cxn ang="0">
                  <a:pos x="12" y="50"/>
                </a:cxn>
                <a:cxn ang="0">
                  <a:pos x="12" y="52"/>
                </a:cxn>
                <a:cxn ang="0">
                  <a:pos x="14" y="54"/>
                </a:cxn>
                <a:cxn ang="0">
                  <a:pos x="16" y="54"/>
                </a:cxn>
                <a:cxn ang="0">
                  <a:pos x="0" y="54"/>
                </a:cxn>
                <a:cxn ang="0">
                  <a:pos x="4" y="54"/>
                </a:cxn>
                <a:cxn ang="0">
                  <a:pos x="4" y="52"/>
                </a:cxn>
                <a:cxn ang="0">
                  <a:pos x="4" y="46"/>
                </a:cxn>
                <a:cxn ang="0">
                  <a:pos x="4" y="8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38" h="54">
                  <a:moveTo>
                    <a:pt x="12" y="0"/>
                  </a:moveTo>
                  <a:lnTo>
                    <a:pt x="12" y="34"/>
                  </a:lnTo>
                  <a:lnTo>
                    <a:pt x="20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4" y="20"/>
                  </a:lnTo>
                  <a:lnTo>
                    <a:pt x="32" y="20"/>
                  </a:lnTo>
                  <a:lnTo>
                    <a:pt x="30" y="22"/>
                  </a:lnTo>
                  <a:lnTo>
                    <a:pt x="28" y="24"/>
                  </a:lnTo>
                  <a:lnTo>
                    <a:pt x="18" y="32"/>
                  </a:lnTo>
                  <a:lnTo>
                    <a:pt x="28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38" y="54"/>
                  </a:lnTo>
                  <a:lnTo>
                    <a:pt x="22" y="54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4" y="50"/>
                  </a:lnTo>
                  <a:lnTo>
                    <a:pt x="22" y="48"/>
                  </a:lnTo>
                  <a:lnTo>
                    <a:pt x="12" y="34"/>
                  </a:lnTo>
                  <a:lnTo>
                    <a:pt x="12" y="46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4" y="46"/>
                  </a:lnTo>
                  <a:lnTo>
                    <a:pt x="4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40" name="Freeform 68"/>
            <p:cNvSpPr>
              <a:spLocks/>
            </p:cNvSpPr>
            <p:nvPr/>
          </p:nvSpPr>
          <p:spPr bwMode="auto">
            <a:xfrm>
              <a:off x="2916" y="2430"/>
              <a:ext cx="26" cy="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2" y="14"/>
                </a:cxn>
                <a:cxn ang="0">
                  <a:pos x="18" y="16"/>
                </a:cxn>
                <a:cxn ang="0">
                  <a:pos x="22" y="20"/>
                </a:cxn>
                <a:cxn ang="0">
                  <a:pos x="24" y="24"/>
                </a:cxn>
                <a:cxn ang="0">
                  <a:pos x="26" y="26"/>
                </a:cxn>
                <a:cxn ang="0">
                  <a:pos x="24" y="32"/>
                </a:cxn>
                <a:cxn ang="0">
                  <a:pos x="22" y="34"/>
                </a:cxn>
                <a:cxn ang="0">
                  <a:pos x="18" y="36"/>
                </a:cxn>
                <a:cxn ang="0">
                  <a:pos x="12" y="38"/>
                </a:cxn>
                <a:cxn ang="0">
                  <a:pos x="10" y="38"/>
                </a:cxn>
                <a:cxn ang="0">
                  <a:pos x="6" y="36"/>
                </a:cxn>
                <a:cxn ang="0">
                  <a:pos x="4" y="36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8"/>
                </a:cxn>
                <a:cxn ang="0">
                  <a:pos x="0" y="38"/>
                </a:cxn>
                <a:cxn ang="0">
                  <a:pos x="0" y="26"/>
                </a:cxn>
                <a:cxn ang="0">
                  <a:pos x="2" y="26"/>
                </a:cxn>
                <a:cxn ang="0">
                  <a:pos x="4" y="30"/>
                </a:cxn>
                <a:cxn ang="0">
                  <a:pos x="6" y="32"/>
                </a:cxn>
                <a:cxn ang="0">
                  <a:pos x="10" y="34"/>
                </a:cxn>
                <a:cxn ang="0">
                  <a:pos x="14" y="36"/>
                </a:cxn>
                <a:cxn ang="0">
                  <a:pos x="16" y="34"/>
                </a:cxn>
                <a:cxn ang="0">
                  <a:pos x="18" y="34"/>
                </a:cxn>
                <a:cxn ang="0">
                  <a:pos x="18" y="32"/>
                </a:cxn>
                <a:cxn ang="0">
                  <a:pos x="20" y="30"/>
                </a:cxn>
                <a:cxn ang="0">
                  <a:pos x="18" y="28"/>
                </a:cxn>
                <a:cxn ang="0">
                  <a:pos x="18" y="26"/>
                </a:cxn>
                <a:cxn ang="0">
                  <a:pos x="14" y="24"/>
                </a:cxn>
                <a:cxn ang="0">
                  <a:pos x="10" y="20"/>
                </a:cxn>
                <a:cxn ang="0">
                  <a:pos x="6" y="18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2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6" h="38">
                  <a:moveTo>
                    <a:pt x="22" y="0"/>
                  </a:moveTo>
                  <a:lnTo>
                    <a:pt x="22" y="12"/>
                  </a:lnTo>
                  <a:lnTo>
                    <a:pt x="22" y="12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2" y="14"/>
                  </a:lnTo>
                  <a:lnTo>
                    <a:pt x="18" y="16"/>
                  </a:lnTo>
                  <a:lnTo>
                    <a:pt x="22" y="20"/>
                  </a:lnTo>
                  <a:lnTo>
                    <a:pt x="24" y="24"/>
                  </a:lnTo>
                  <a:lnTo>
                    <a:pt x="26" y="26"/>
                  </a:lnTo>
                  <a:lnTo>
                    <a:pt x="24" y="32"/>
                  </a:lnTo>
                  <a:lnTo>
                    <a:pt x="22" y="34"/>
                  </a:lnTo>
                  <a:lnTo>
                    <a:pt x="18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6" y="32"/>
                  </a:lnTo>
                  <a:lnTo>
                    <a:pt x="10" y="34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8" y="26"/>
                  </a:lnTo>
                  <a:lnTo>
                    <a:pt x="14" y="24"/>
                  </a:lnTo>
                  <a:lnTo>
                    <a:pt x="10" y="20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41" name="Freeform 69"/>
            <p:cNvSpPr>
              <a:spLocks/>
            </p:cNvSpPr>
            <p:nvPr/>
          </p:nvSpPr>
          <p:spPr bwMode="auto">
            <a:xfrm>
              <a:off x="2946" y="2412"/>
              <a:ext cx="20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8" y="20"/>
                </a:cxn>
                <a:cxn ang="0">
                  <a:pos x="20" y="28"/>
                </a:cxn>
                <a:cxn ang="0">
                  <a:pos x="20" y="36"/>
                </a:cxn>
                <a:cxn ang="0">
                  <a:pos x="20" y="44"/>
                </a:cxn>
                <a:cxn ang="0">
                  <a:pos x="18" y="50"/>
                </a:cxn>
                <a:cxn ang="0">
                  <a:pos x="14" y="58"/>
                </a:cxn>
                <a:cxn ang="0">
                  <a:pos x="10" y="64"/>
                </a:cxn>
                <a:cxn ang="0">
                  <a:pos x="6" y="68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4" y="66"/>
                </a:cxn>
                <a:cxn ang="0">
                  <a:pos x="8" y="6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14" y="44"/>
                </a:cxn>
                <a:cxn ang="0">
                  <a:pos x="14" y="36"/>
                </a:cxn>
                <a:cxn ang="0">
                  <a:pos x="14" y="28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2" y="4"/>
                </a:cxn>
                <a:cxn ang="0">
                  <a:pos x="0" y="2"/>
                </a:cxn>
              </a:cxnLst>
              <a:rect l="0" t="0" r="r" b="b"/>
              <a:pathLst>
                <a:path w="20" h="72">
                  <a:moveTo>
                    <a:pt x="0" y="2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0" y="28"/>
                  </a:lnTo>
                  <a:lnTo>
                    <a:pt x="20" y="36"/>
                  </a:lnTo>
                  <a:lnTo>
                    <a:pt x="20" y="44"/>
                  </a:lnTo>
                  <a:lnTo>
                    <a:pt x="18" y="50"/>
                  </a:lnTo>
                  <a:lnTo>
                    <a:pt x="14" y="58"/>
                  </a:lnTo>
                  <a:lnTo>
                    <a:pt x="10" y="64"/>
                  </a:lnTo>
                  <a:lnTo>
                    <a:pt x="6" y="68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6"/>
                  </a:lnTo>
                  <a:lnTo>
                    <a:pt x="8" y="62"/>
                  </a:lnTo>
                  <a:lnTo>
                    <a:pt x="10" y="58"/>
                  </a:lnTo>
                  <a:lnTo>
                    <a:pt x="12" y="52"/>
                  </a:lnTo>
                  <a:lnTo>
                    <a:pt x="14" y="44"/>
                  </a:lnTo>
                  <a:lnTo>
                    <a:pt x="14" y="36"/>
                  </a:lnTo>
                  <a:lnTo>
                    <a:pt x="14" y="28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8" y="10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42" name="Freeform 70"/>
            <p:cNvSpPr>
              <a:spLocks noEditPoints="1"/>
            </p:cNvSpPr>
            <p:nvPr/>
          </p:nvSpPr>
          <p:spPr bwMode="auto">
            <a:xfrm>
              <a:off x="3330" y="2414"/>
              <a:ext cx="40" cy="52"/>
            </a:xfrm>
            <a:custGeom>
              <a:avLst/>
              <a:gdLst/>
              <a:ahLst/>
              <a:cxnLst>
                <a:cxn ang="0">
                  <a:pos x="16" y="28"/>
                </a:cxn>
                <a:cxn ang="0">
                  <a:pos x="16" y="44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8" y="52"/>
                </a:cxn>
                <a:cxn ang="0">
                  <a:pos x="20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4"/>
                </a:cxn>
                <a:cxn ang="0">
                  <a:pos x="8" y="8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4" y="2"/>
                </a:cxn>
                <a:cxn ang="0">
                  <a:pos x="38" y="6"/>
                </a:cxn>
                <a:cxn ang="0">
                  <a:pos x="40" y="10"/>
                </a:cxn>
                <a:cxn ang="0">
                  <a:pos x="40" y="14"/>
                </a:cxn>
                <a:cxn ang="0">
                  <a:pos x="40" y="20"/>
                </a:cxn>
                <a:cxn ang="0">
                  <a:pos x="36" y="24"/>
                </a:cxn>
                <a:cxn ang="0">
                  <a:pos x="32" y="28"/>
                </a:cxn>
                <a:cxn ang="0">
                  <a:pos x="24" y="28"/>
                </a:cxn>
                <a:cxn ang="0">
                  <a:pos x="22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2" y="26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2" y="20"/>
                </a:cxn>
                <a:cxn ang="0">
                  <a:pos x="32" y="14"/>
                </a:cxn>
                <a:cxn ang="0">
                  <a:pos x="32" y="12"/>
                </a:cxn>
                <a:cxn ang="0">
                  <a:pos x="30" y="8"/>
                </a:cxn>
                <a:cxn ang="0">
                  <a:pos x="28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6"/>
                </a:cxn>
              </a:cxnLst>
              <a:rect l="0" t="0" r="r" b="b"/>
              <a:pathLst>
                <a:path w="40" h="52">
                  <a:moveTo>
                    <a:pt x="16" y="28"/>
                  </a:moveTo>
                  <a:lnTo>
                    <a:pt x="16" y="44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8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8" y="6"/>
                  </a:lnTo>
                  <a:lnTo>
                    <a:pt x="40" y="10"/>
                  </a:lnTo>
                  <a:lnTo>
                    <a:pt x="40" y="14"/>
                  </a:lnTo>
                  <a:lnTo>
                    <a:pt x="40" y="20"/>
                  </a:lnTo>
                  <a:lnTo>
                    <a:pt x="36" y="24"/>
                  </a:lnTo>
                  <a:lnTo>
                    <a:pt x="32" y="28"/>
                  </a:lnTo>
                  <a:lnTo>
                    <a:pt x="24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6" y="28"/>
                  </a:lnTo>
                  <a:close/>
                  <a:moveTo>
                    <a:pt x="16" y="26"/>
                  </a:moveTo>
                  <a:lnTo>
                    <a:pt x="18" y="26"/>
                  </a:lnTo>
                  <a:lnTo>
                    <a:pt x="18" y="26"/>
                  </a:lnTo>
                  <a:lnTo>
                    <a:pt x="20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2" y="20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8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43" name="Freeform 71"/>
            <p:cNvSpPr>
              <a:spLocks noEditPoints="1"/>
            </p:cNvSpPr>
            <p:nvPr/>
          </p:nvSpPr>
          <p:spPr bwMode="auto">
            <a:xfrm>
              <a:off x="3374" y="2414"/>
              <a:ext cx="42" cy="52"/>
            </a:xfrm>
            <a:custGeom>
              <a:avLst/>
              <a:gdLst/>
              <a:ahLst/>
              <a:cxnLst>
                <a:cxn ang="0">
                  <a:pos x="16" y="28"/>
                </a:cxn>
                <a:cxn ang="0">
                  <a:pos x="16" y="44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8" y="52"/>
                </a:cxn>
                <a:cxn ang="0">
                  <a:pos x="20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2"/>
                </a:cxn>
                <a:cxn ang="0">
                  <a:pos x="6" y="52"/>
                </a:cxn>
                <a:cxn ang="0">
                  <a:pos x="8" y="50"/>
                </a:cxn>
                <a:cxn ang="0">
                  <a:pos x="8" y="48"/>
                </a:cxn>
                <a:cxn ang="0">
                  <a:pos x="8" y="44"/>
                </a:cxn>
                <a:cxn ang="0">
                  <a:pos x="8" y="8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6" y="2"/>
                </a:cxn>
                <a:cxn ang="0">
                  <a:pos x="38" y="6"/>
                </a:cxn>
                <a:cxn ang="0">
                  <a:pos x="40" y="10"/>
                </a:cxn>
                <a:cxn ang="0">
                  <a:pos x="42" y="14"/>
                </a:cxn>
                <a:cxn ang="0">
                  <a:pos x="40" y="20"/>
                </a:cxn>
                <a:cxn ang="0">
                  <a:pos x="36" y="24"/>
                </a:cxn>
                <a:cxn ang="0">
                  <a:pos x="32" y="28"/>
                </a:cxn>
                <a:cxn ang="0">
                  <a:pos x="24" y="28"/>
                </a:cxn>
                <a:cxn ang="0">
                  <a:pos x="22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0" y="26"/>
                </a:cxn>
                <a:cxn ang="0">
                  <a:pos x="22" y="26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2" y="20"/>
                </a:cxn>
                <a:cxn ang="0">
                  <a:pos x="32" y="14"/>
                </a:cxn>
                <a:cxn ang="0">
                  <a:pos x="32" y="12"/>
                </a:cxn>
                <a:cxn ang="0">
                  <a:pos x="30" y="8"/>
                </a:cxn>
                <a:cxn ang="0">
                  <a:pos x="28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6"/>
                </a:cxn>
              </a:cxnLst>
              <a:rect l="0" t="0" r="r" b="b"/>
              <a:pathLst>
                <a:path w="42" h="52">
                  <a:moveTo>
                    <a:pt x="16" y="28"/>
                  </a:moveTo>
                  <a:lnTo>
                    <a:pt x="16" y="44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6" y="52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8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6" y="2"/>
                  </a:lnTo>
                  <a:lnTo>
                    <a:pt x="38" y="6"/>
                  </a:lnTo>
                  <a:lnTo>
                    <a:pt x="40" y="10"/>
                  </a:lnTo>
                  <a:lnTo>
                    <a:pt x="42" y="14"/>
                  </a:lnTo>
                  <a:lnTo>
                    <a:pt x="40" y="20"/>
                  </a:lnTo>
                  <a:lnTo>
                    <a:pt x="36" y="24"/>
                  </a:lnTo>
                  <a:lnTo>
                    <a:pt x="32" y="28"/>
                  </a:lnTo>
                  <a:lnTo>
                    <a:pt x="24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6" y="28"/>
                  </a:lnTo>
                  <a:close/>
                  <a:moveTo>
                    <a:pt x="16" y="26"/>
                  </a:moveTo>
                  <a:lnTo>
                    <a:pt x="18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2" y="20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8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44" name="Freeform 72"/>
            <p:cNvSpPr>
              <a:spLocks/>
            </p:cNvSpPr>
            <p:nvPr/>
          </p:nvSpPr>
          <p:spPr bwMode="auto">
            <a:xfrm>
              <a:off x="3420" y="2412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8" y="68"/>
                </a:cxn>
                <a:cxn ang="0">
                  <a:pos x="12" y="64"/>
                </a:cxn>
                <a:cxn ang="0">
                  <a:pos x="8" y="58"/>
                </a:cxn>
                <a:cxn ang="0">
                  <a:pos x="4" y="52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2" y="28"/>
                </a:cxn>
                <a:cxn ang="0">
                  <a:pos x="4" y="20"/>
                </a:cxn>
                <a:cxn ang="0">
                  <a:pos x="6" y="14"/>
                </a:cxn>
                <a:cxn ang="0">
                  <a:pos x="12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8" y="4"/>
                </a:cxn>
                <a:cxn ang="0">
                  <a:pos x="14" y="8"/>
                </a:cxn>
                <a:cxn ang="0">
                  <a:pos x="12" y="14"/>
                </a:cxn>
                <a:cxn ang="0">
                  <a:pos x="10" y="20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10" y="50"/>
                </a:cxn>
                <a:cxn ang="0">
                  <a:pos x="10" y="54"/>
                </a:cxn>
                <a:cxn ang="0">
                  <a:pos x="12" y="58"/>
                </a:cxn>
                <a:cxn ang="0">
                  <a:pos x="14" y="62"/>
                </a:cxn>
                <a:cxn ang="0">
                  <a:pos x="16" y="64"/>
                </a:cxn>
                <a:cxn ang="0">
                  <a:pos x="20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8" y="68"/>
                  </a:lnTo>
                  <a:lnTo>
                    <a:pt x="12" y="64"/>
                  </a:lnTo>
                  <a:lnTo>
                    <a:pt x="8" y="58"/>
                  </a:lnTo>
                  <a:lnTo>
                    <a:pt x="4" y="52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2" y="14"/>
                  </a:lnTo>
                  <a:lnTo>
                    <a:pt x="10" y="20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10" y="50"/>
                  </a:lnTo>
                  <a:lnTo>
                    <a:pt x="10" y="54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20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45" name="Freeform 73"/>
            <p:cNvSpPr>
              <a:spLocks noEditPoints="1"/>
            </p:cNvSpPr>
            <p:nvPr/>
          </p:nvSpPr>
          <p:spPr bwMode="auto">
            <a:xfrm>
              <a:off x="3448" y="2412"/>
              <a:ext cx="16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10" y="8"/>
                </a:cxn>
                <a:cxn ang="0">
                  <a:pos x="8" y="8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2" y="18"/>
                </a:cxn>
                <a:cxn ang="0">
                  <a:pos x="12" y="46"/>
                </a:cxn>
                <a:cxn ang="0">
                  <a:pos x="12" y="50"/>
                </a:cxn>
                <a:cxn ang="0">
                  <a:pos x="12" y="52"/>
                </a:cxn>
                <a:cxn ang="0">
                  <a:pos x="12" y="52"/>
                </a:cxn>
                <a:cxn ang="0">
                  <a:pos x="14" y="54"/>
                </a:cxn>
                <a:cxn ang="0">
                  <a:pos x="14" y="54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4" y="50"/>
                </a:cxn>
                <a:cxn ang="0">
                  <a:pos x="4" y="46"/>
                </a:cxn>
                <a:cxn ang="0">
                  <a:pos x="4" y="34"/>
                </a:cxn>
                <a:cxn ang="0">
                  <a:pos x="4" y="28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4" y="22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10" y="18"/>
                </a:cxn>
                <a:cxn ang="0">
                  <a:pos x="12" y="18"/>
                </a:cxn>
              </a:cxnLst>
              <a:rect l="0" t="0" r="r" b="b"/>
              <a:pathLst>
                <a:path w="16" h="54">
                  <a:moveTo>
                    <a:pt x="8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close/>
                  <a:moveTo>
                    <a:pt x="12" y="18"/>
                  </a:moveTo>
                  <a:lnTo>
                    <a:pt x="12" y="46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4" y="46"/>
                  </a:lnTo>
                  <a:lnTo>
                    <a:pt x="4" y="34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10" y="18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46" name="Freeform 74"/>
            <p:cNvSpPr>
              <a:spLocks/>
            </p:cNvSpPr>
            <p:nvPr/>
          </p:nvSpPr>
          <p:spPr bwMode="auto">
            <a:xfrm>
              <a:off x="3468" y="2430"/>
              <a:ext cx="38" cy="36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6" y="4"/>
                </a:cxn>
                <a:cxn ang="0">
                  <a:pos x="20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8" y="2"/>
                </a:cxn>
                <a:cxn ang="0">
                  <a:pos x="30" y="4"/>
                </a:cxn>
                <a:cxn ang="0">
                  <a:pos x="32" y="6"/>
                </a:cxn>
                <a:cxn ang="0">
                  <a:pos x="32" y="10"/>
                </a:cxn>
                <a:cxn ang="0">
                  <a:pos x="32" y="14"/>
                </a:cxn>
                <a:cxn ang="0">
                  <a:pos x="32" y="28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4" y="34"/>
                </a:cxn>
                <a:cxn ang="0">
                  <a:pos x="34" y="36"/>
                </a:cxn>
                <a:cxn ang="0">
                  <a:pos x="36" y="36"/>
                </a:cxn>
                <a:cxn ang="0">
                  <a:pos x="38" y="36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6" y="34"/>
                </a:cxn>
                <a:cxn ang="0">
                  <a:pos x="26" y="32"/>
                </a:cxn>
                <a:cxn ang="0">
                  <a:pos x="26" y="32"/>
                </a:cxn>
                <a:cxn ang="0">
                  <a:pos x="26" y="28"/>
                </a:cxn>
                <a:cxn ang="0">
                  <a:pos x="26" y="14"/>
                </a:cxn>
                <a:cxn ang="0">
                  <a:pos x="26" y="10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0" y="6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2" y="28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2" y="36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6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6"/>
                </a:cxn>
                <a:cxn ang="0">
                  <a:pos x="4" y="10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8"/>
                </a:cxn>
              </a:cxnLst>
              <a:rect l="0" t="0" r="r" b="b"/>
              <a:pathLst>
                <a:path w="38" h="36">
                  <a:moveTo>
                    <a:pt x="12" y="8"/>
                  </a:moveTo>
                  <a:lnTo>
                    <a:pt x="16" y="4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6"/>
                  </a:lnTo>
                  <a:lnTo>
                    <a:pt x="32" y="10"/>
                  </a:lnTo>
                  <a:lnTo>
                    <a:pt x="32" y="14"/>
                  </a:lnTo>
                  <a:lnTo>
                    <a:pt x="32" y="28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47" name="Freeform 75"/>
            <p:cNvSpPr>
              <a:spLocks/>
            </p:cNvSpPr>
            <p:nvPr/>
          </p:nvSpPr>
          <p:spPr bwMode="auto">
            <a:xfrm>
              <a:off x="3506" y="2420"/>
              <a:ext cx="24" cy="4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12"/>
                </a:cxn>
                <a:cxn ang="0">
                  <a:pos x="22" y="12"/>
                </a:cxn>
                <a:cxn ang="0">
                  <a:pos x="22" y="14"/>
                </a:cxn>
                <a:cxn ang="0">
                  <a:pos x="14" y="14"/>
                </a:cxn>
                <a:cxn ang="0">
                  <a:pos x="14" y="36"/>
                </a:cxn>
                <a:cxn ang="0">
                  <a:pos x="14" y="40"/>
                </a:cxn>
                <a:cxn ang="0">
                  <a:pos x="14" y="42"/>
                </a:cxn>
                <a:cxn ang="0">
                  <a:pos x="16" y="42"/>
                </a:cxn>
                <a:cxn ang="0">
                  <a:pos x="18" y="42"/>
                </a:cxn>
                <a:cxn ang="0">
                  <a:pos x="18" y="42"/>
                </a:cxn>
                <a:cxn ang="0">
                  <a:pos x="20" y="42"/>
                </a:cxn>
                <a:cxn ang="0">
                  <a:pos x="20" y="42"/>
                </a:cxn>
                <a:cxn ang="0">
                  <a:pos x="22" y="40"/>
                </a:cxn>
                <a:cxn ang="0">
                  <a:pos x="24" y="40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2" y="48"/>
                </a:cxn>
                <a:cxn ang="0">
                  <a:pos x="10" y="46"/>
                </a:cxn>
                <a:cxn ang="0">
                  <a:pos x="8" y="46"/>
                </a:cxn>
                <a:cxn ang="0">
                  <a:pos x="8" y="44"/>
                </a:cxn>
                <a:cxn ang="0">
                  <a:pos x="6" y="42"/>
                </a:cxn>
                <a:cxn ang="0">
                  <a:pos x="6" y="38"/>
                </a:cxn>
                <a:cxn ang="0">
                  <a:pos x="6" y="14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14" y="0"/>
                </a:cxn>
              </a:cxnLst>
              <a:rect l="0" t="0" r="r" b="b"/>
              <a:pathLst>
                <a:path w="24" h="48">
                  <a:moveTo>
                    <a:pt x="14" y="0"/>
                  </a:moveTo>
                  <a:lnTo>
                    <a:pt x="14" y="12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14" y="14"/>
                  </a:lnTo>
                  <a:lnTo>
                    <a:pt x="14" y="36"/>
                  </a:lnTo>
                  <a:lnTo>
                    <a:pt x="14" y="40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2" y="40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2" y="48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6" y="42"/>
                  </a:lnTo>
                  <a:lnTo>
                    <a:pt x="6" y="38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48" name="Freeform 76"/>
            <p:cNvSpPr>
              <a:spLocks noEditPoints="1"/>
            </p:cNvSpPr>
            <p:nvPr/>
          </p:nvSpPr>
          <p:spPr bwMode="auto">
            <a:xfrm>
              <a:off x="3532" y="2430"/>
              <a:ext cx="34" cy="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2" y="12"/>
                </a:cxn>
                <a:cxn ang="0">
                  <a:pos x="34" y="18"/>
                </a:cxn>
                <a:cxn ang="0">
                  <a:pos x="34" y="24"/>
                </a:cxn>
                <a:cxn ang="0">
                  <a:pos x="32" y="28"/>
                </a:cxn>
                <a:cxn ang="0">
                  <a:pos x="28" y="32"/>
                </a:cxn>
                <a:cxn ang="0">
                  <a:pos x="26" y="36"/>
                </a:cxn>
                <a:cxn ang="0">
                  <a:pos x="22" y="38"/>
                </a:cxn>
                <a:cxn ang="0">
                  <a:pos x="16" y="38"/>
                </a:cxn>
                <a:cxn ang="0">
                  <a:pos x="12" y="38"/>
                </a:cxn>
                <a:cxn ang="0">
                  <a:pos x="8" y="34"/>
                </a:cxn>
                <a:cxn ang="0">
                  <a:pos x="4" y="32"/>
                </a:cxn>
                <a:cxn ang="0">
                  <a:pos x="0" y="26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4" y="4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6" y="12"/>
                </a:cxn>
                <a:cxn ang="0">
                  <a:pos x="6" y="16"/>
                </a:cxn>
                <a:cxn ang="0">
                  <a:pos x="8" y="24"/>
                </a:cxn>
                <a:cxn ang="0">
                  <a:pos x="10" y="30"/>
                </a:cxn>
                <a:cxn ang="0">
                  <a:pos x="14" y="34"/>
                </a:cxn>
                <a:cxn ang="0">
                  <a:pos x="18" y="36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6" y="28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6" y="10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6" y="2"/>
                </a:cxn>
              </a:cxnLst>
              <a:rect l="0" t="0" r="r" b="b"/>
              <a:pathLst>
                <a:path w="34" h="38">
                  <a:moveTo>
                    <a:pt x="16" y="0"/>
                  </a:moveTo>
                  <a:lnTo>
                    <a:pt x="22" y="0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2" y="12"/>
                  </a:lnTo>
                  <a:lnTo>
                    <a:pt x="34" y="18"/>
                  </a:lnTo>
                  <a:lnTo>
                    <a:pt x="34" y="24"/>
                  </a:lnTo>
                  <a:lnTo>
                    <a:pt x="32" y="28"/>
                  </a:lnTo>
                  <a:lnTo>
                    <a:pt x="28" y="32"/>
                  </a:lnTo>
                  <a:lnTo>
                    <a:pt x="26" y="36"/>
                  </a:lnTo>
                  <a:lnTo>
                    <a:pt x="22" y="38"/>
                  </a:lnTo>
                  <a:lnTo>
                    <a:pt x="16" y="38"/>
                  </a:lnTo>
                  <a:lnTo>
                    <a:pt x="12" y="38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close/>
                  <a:moveTo>
                    <a:pt x="16" y="2"/>
                  </a:moveTo>
                  <a:lnTo>
                    <a:pt x="14" y="4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8" y="24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8" y="36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6" y="28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49" name="Freeform 77"/>
            <p:cNvSpPr>
              <a:spLocks/>
            </p:cNvSpPr>
            <p:nvPr/>
          </p:nvSpPr>
          <p:spPr bwMode="auto">
            <a:xfrm>
              <a:off x="3570" y="2412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6" y="12"/>
                </a:cxn>
                <a:cxn ang="0">
                  <a:pos x="20" y="20"/>
                </a:cxn>
                <a:cxn ang="0">
                  <a:pos x="22" y="28"/>
                </a:cxn>
                <a:cxn ang="0">
                  <a:pos x="22" y="36"/>
                </a:cxn>
                <a:cxn ang="0">
                  <a:pos x="22" y="44"/>
                </a:cxn>
                <a:cxn ang="0">
                  <a:pos x="20" y="50"/>
                </a:cxn>
                <a:cxn ang="0">
                  <a:pos x="16" y="58"/>
                </a:cxn>
                <a:cxn ang="0">
                  <a:pos x="12" y="64"/>
                </a:cxn>
                <a:cxn ang="0">
                  <a:pos x="8" y="68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6" y="66"/>
                </a:cxn>
                <a:cxn ang="0">
                  <a:pos x="8" y="62"/>
                </a:cxn>
                <a:cxn ang="0">
                  <a:pos x="12" y="58"/>
                </a:cxn>
                <a:cxn ang="0">
                  <a:pos x="14" y="52"/>
                </a:cxn>
                <a:cxn ang="0">
                  <a:pos x="14" y="44"/>
                </a:cxn>
                <a:cxn ang="0">
                  <a:pos x="16" y="36"/>
                </a:cxn>
                <a:cxn ang="0">
                  <a:pos x="14" y="28"/>
                </a:cxn>
                <a:cxn ang="0">
                  <a:pos x="14" y="22"/>
                </a:cxn>
                <a:cxn ang="0">
                  <a:pos x="12" y="18"/>
                </a:cxn>
                <a:cxn ang="0">
                  <a:pos x="12" y="14"/>
                </a:cxn>
                <a:cxn ang="0">
                  <a:pos x="10" y="10"/>
                </a:cxn>
                <a:cxn ang="0">
                  <a:pos x="8" y="8"/>
                </a:cxn>
                <a:cxn ang="0">
                  <a:pos x="4" y="4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6" y="12"/>
                  </a:lnTo>
                  <a:lnTo>
                    <a:pt x="20" y="20"/>
                  </a:lnTo>
                  <a:lnTo>
                    <a:pt x="22" y="28"/>
                  </a:lnTo>
                  <a:lnTo>
                    <a:pt x="22" y="36"/>
                  </a:lnTo>
                  <a:lnTo>
                    <a:pt x="22" y="44"/>
                  </a:lnTo>
                  <a:lnTo>
                    <a:pt x="20" y="50"/>
                  </a:lnTo>
                  <a:lnTo>
                    <a:pt x="16" y="58"/>
                  </a:lnTo>
                  <a:lnTo>
                    <a:pt x="12" y="64"/>
                  </a:lnTo>
                  <a:lnTo>
                    <a:pt x="8" y="68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6" y="66"/>
                  </a:lnTo>
                  <a:lnTo>
                    <a:pt x="8" y="62"/>
                  </a:lnTo>
                  <a:lnTo>
                    <a:pt x="12" y="58"/>
                  </a:lnTo>
                  <a:lnTo>
                    <a:pt x="14" y="52"/>
                  </a:lnTo>
                  <a:lnTo>
                    <a:pt x="14" y="44"/>
                  </a:lnTo>
                  <a:lnTo>
                    <a:pt x="16" y="36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12" y="14"/>
                  </a:lnTo>
                  <a:lnTo>
                    <a:pt x="10" y="10"/>
                  </a:lnTo>
                  <a:lnTo>
                    <a:pt x="8" y="8"/>
                  </a:lnTo>
                  <a:lnTo>
                    <a:pt x="4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50" name="Freeform 78"/>
            <p:cNvSpPr>
              <a:spLocks/>
            </p:cNvSpPr>
            <p:nvPr/>
          </p:nvSpPr>
          <p:spPr bwMode="auto">
            <a:xfrm>
              <a:off x="2612" y="2604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6" y="4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40" y="2"/>
                </a:cxn>
                <a:cxn ang="0">
                  <a:pos x="40" y="0"/>
                </a:cxn>
                <a:cxn ang="0">
                  <a:pos x="58" y="0"/>
                </a:cxn>
                <a:cxn ang="0">
                  <a:pos x="58" y="2"/>
                </a:cxn>
                <a:cxn ang="0">
                  <a:pos x="56" y="2"/>
                </a:cxn>
                <a:cxn ang="0">
                  <a:pos x="54" y="2"/>
                </a:cxn>
                <a:cxn ang="0">
                  <a:pos x="52" y="4"/>
                </a:cxn>
                <a:cxn ang="0">
                  <a:pos x="50" y="6"/>
                </a:cxn>
                <a:cxn ang="0">
                  <a:pos x="50" y="10"/>
                </a:cxn>
                <a:cxn ang="0">
                  <a:pos x="50" y="54"/>
                </a:cxn>
                <a:cxn ang="0">
                  <a:pos x="48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4" y="50"/>
                </a:cxn>
                <a:cxn ang="0">
                  <a:pos x="14" y="52"/>
                </a:cxn>
                <a:cxn ang="0">
                  <a:pos x="16" y="52"/>
                </a:cxn>
                <a:cxn ang="0">
                  <a:pos x="20" y="54"/>
                </a:cxn>
                <a:cxn ang="0">
                  <a:pos x="22" y="54"/>
                </a:cxn>
                <a:cxn ang="0">
                  <a:pos x="22" y="54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4" y="54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0" y="48"/>
                </a:cxn>
                <a:cxn ang="0">
                  <a:pos x="10" y="44"/>
                </a:cxn>
                <a:cxn ang="0">
                  <a:pos x="10" y="8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6" y="4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58" y="0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50" y="10"/>
                  </a:lnTo>
                  <a:lnTo>
                    <a:pt x="50" y="54"/>
                  </a:lnTo>
                  <a:lnTo>
                    <a:pt x="48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20" y="54"/>
                  </a:lnTo>
                  <a:lnTo>
                    <a:pt x="22" y="54"/>
                  </a:lnTo>
                  <a:lnTo>
                    <a:pt x="22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0" y="48"/>
                  </a:lnTo>
                  <a:lnTo>
                    <a:pt x="10" y="44"/>
                  </a:lnTo>
                  <a:lnTo>
                    <a:pt x="10" y="8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51" name="Freeform 79"/>
            <p:cNvSpPr>
              <a:spLocks/>
            </p:cNvSpPr>
            <p:nvPr/>
          </p:nvSpPr>
          <p:spPr bwMode="auto">
            <a:xfrm>
              <a:off x="2670" y="2604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6" y="4"/>
                </a:cxn>
                <a:cxn ang="0">
                  <a:pos x="44" y="2"/>
                </a:cxn>
                <a:cxn ang="0">
                  <a:pos x="40" y="2"/>
                </a:cxn>
                <a:cxn ang="0">
                  <a:pos x="38" y="2"/>
                </a:cxn>
                <a:cxn ang="0">
                  <a:pos x="38" y="0"/>
                </a:cxn>
                <a:cxn ang="0">
                  <a:pos x="58" y="0"/>
                </a:cxn>
                <a:cxn ang="0">
                  <a:pos x="58" y="2"/>
                </a:cxn>
                <a:cxn ang="0">
                  <a:pos x="56" y="2"/>
                </a:cxn>
                <a:cxn ang="0">
                  <a:pos x="52" y="2"/>
                </a:cxn>
                <a:cxn ang="0">
                  <a:pos x="50" y="4"/>
                </a:cxn>
                <a:cxn ang="0">
                  <a:pos x="50" y="6"/>
                </a:cxn>
                <a:cxn ang="0">
                  <a:pos x="50" y="10"/>
                </a:cxn>
                <a:cxn ang="0">
                  <a:pos x="50" y="54"/>
                </a:cxn>
                <a:cxn ang="0">
                  <a:pos x="48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4" y="50"/>
                </a:cxn>
                <a:cxn ang="0">
                  <a:pos x="14" y="52"/>
                </a:cxn>
                <a:cxn ang="0">
                  <a:pos x="16" y="52"/>
                </a:cxn>
                <a:cxn ang="0">
                  <a:pos x="18" y="54"/>
                </a:cxn>
                <a:cxn ang="0">
                  <a:pos x="20" y="54"/>
                </a:cxn>
                <a:cxn ang="0">
                  <a:pos x="20" y="54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4" y="54"/>
                </a:cxn>
                <a:cxn ang="0">
                  <a:pos x="8" y="52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4"/>
                </a:cxn>
                <a:cxn ang="0">
                  <a:pos x="10" y="8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6" y="4"/>
                  </a:lnTo>
                  <a:lnTo>
                    <a:pt x="44" y="2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2" y="2"/>
                  </a:lnTo>
                  <a:lnTo>
                    <a:pt x="50" y="4"/>
                  </a:lnTo>
                  <a:lnTo>
                    <a:pt x="50" y="6"/>
                  </a:lnTo>
                  <a:lnTo>
                    <a:pt x="50" y="10"/>
                  </a:lnTo>
                  <a:lnTo>
                    <a:pt x="50" y="54"/>
                  </a:lnTo>
                  <a:lnTo>
                    <a:pt x="48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4"/>
                  </a:lnTo>
                  <a:lnTo>
                    <a:pt x="20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4"/>
                  </a:lnTo>
                  <a:lnTo>
                    <a:pt x="10" y="8"/>
                  </a:lnTo>
                  <a:lnTo>
                    <a:pt x="8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52" name="Freeform 80"/>
            <p:cNvSpPr>
              <a:spLocks/>
            </p:cNvSpPr>
            <p:nvPr/>
          </p:nvSpPr>
          <p:spPr bwMode="auto">
            <a:xfrm>
              <a:off x="2734" y="2604"/>
              <a:ext cx="34" cy="54"/>
            </a:xfrm>
            <a:custGeom>
              <a:avLst/>
              <a:gdLst/>
              <a:ahLst/>
              <a:cxnLst>
                <a:cxn ang="0">
                  <a:pos x="30" y="18"/>
                </a:cxn>
                <a:cxn ang="0">
                  <a:pos x="28" y="14"/>
                </a:cxn>
                <a:cxn ang="0">
                  <a:pos x="26" y="6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10" y="18"/>
                </a:cxn>
                <a:cxn ang="0">
                  <a:pos x="18" y="22"/>
                </a:cxn>
                <a:cxn ang="0">
                  <a:pos x="28" y="30"/>
                </a:cxn>
                <a:cxn ang="0">
                  <a:pos x="32" y="34"/>
                </a:cxn>
                <a:cxn ang="0">
                  <a:pos x="34" y="40"/>
                </a:cxn>
                <a:cxn ang="0">
                  <a:pos x="30" y="50"/>
                </a:cxn>
                <a:cxn ang="0">
                  <a:pos x="18" y="54"/>
                </a:cxn>
                <a:cxn ang="0">
                  <a:pos x="14" y="54"/>
                </a:cxn>
                <a:cxn ang="0">
                  <a:pos x="8" y="52"/>
                </a:cxn>
                <a:cxn ang="0">
                  <a:pos x="4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0" y="36"/>
                </a:cxn>
                <a:cxn ang="0">
                  <a:pos x="2" y="42"/>
                </a:cxn>
                <a:cxn ang="0">
                  <a:pos x="6" y="48"/>
                </a:cxn>
                <a:cxn ang="0">
                  <a:pos x="12" y="52"/>
                </a:cxn>
                <a:cxn ang="0">
                  <a:pos x="22" y="52"/>
                </a:cxn>
                <a:cxn ang="0">
                  <a:pos x="26" y="46"/>
                </a:cxn>
                <a:cxn ang="0">
                  <a:pos x="28" y="42"/>
                </a:cxn>
                <a:cxn ang="0">
                  <a:pos x="24" y="38"/>
                </a:cxn>
                <a:cxn ang="0">
                  <a:pos x="20" y="34"/>
                </a:cxn>
                <a:cxn ang="0">
                  <a:pos x="8" y="28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20" y="0"/>
                </a:cxn>
                <a:cxn ang="0">
                  <a:pos x="26" y="2"/>
                </a:cxn>
                <a:cxn ang="0">
                  <a:pos x="28" y="2"/>
                </a:cxn>
                <a:cxn ang="0">
                  <a:pos x="30" y="2"/>
                </a:cxn>
                <a:cxn ang="0">
                  <a:pos x="30" y="0"/>
                </a:cxn>
              </a:cxnLst>
              <a:rect l="0" t="0" r="r" b="b"/>
              <a:pathLst>
                <a:path w="34" h="54">
                  <a:moveTo>
                    <a:pt x="30" y="0"/>
                  </a:moveTo>
                  <a:lnTo>
                    <a:pt x="30" y="18"/>
                  </a:lnTo>
                  <a:lnTo>
                    <a:pt x="30" y="18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8" y="4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2"/>
                  </a:lnTo>
                  <a:lnTo>
                    <a:pt x="24" y="26"/>
                  </a:lnTo>
                  <a:lnTo>
                    <a:pt x="28" y="30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4" y="38"/>
                  </a:lnTo>
                  <a:lnTo>
                    <a:pt x="34" y="40"/>
                  </a:lnTo>
                  <a:lnTo>
                    <a:pt x="32" y="46"/>
                  </a:lnTo>
                  <a:lnTo>
                    <a:pt x="30" y="50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6" y="54"/>
                  </a:lnTo>
                  <a:lnTo>
                    <a:pt x="14" y="54"/>
                  </a:lnTo>
                  <a:lnTo>
                    <a:pt x="12" y="54"/>
                  </a:lnTo>
                  <a:lnTo>
                    <a:pt x="8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2"/>
                  </a:lnTo>
                  <a:lnTo>
                    <a:pt x="4" y="46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2" y="52"/>
                  </a:lnTo>
                  <a:lnTo>
                    <a:pt x="16" y="52"/>
                  </a:lnTo>
                  <a:lnTo>
                    <a:pt x="22" y="52"/>
                  </a:lnTo>
                  <a:lnTo>
                    <a:pt x="24" y="50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4" y="38"/>
                  </a:lnTo>
                  <a:lnTo>
                    <a:pt x="24" y="36"/>
                  </a:lnTo>
                  <a:lnTo>
                    <a:pt x="20" y="34"/>
                  </a:lnTo>
                  <a:lnTo>
                    <a:pt x="14" y="32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53" name="Freeform 81"/>
            <p:cNvSpPr>
              <a:spLocks/>
            </p:cNvSpPr>
            <p:nvPr/>
          </p:nvSpPr>
          <p:spPr bwMode="auto">
            <a:xfrm>
              <a:off x="2776" y="2602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6" y="70"/>
                </a:cxn>
                <a:cxn ang="0">
                  <a:pos x="12" y="66"/>
                </a:cxn>
                <a:cxn ang="0">
                  <a:pos x="6" y="60"/>
                </a:cxn>
                <a:cxn ang="0">
                  <a:pos x="2" y="52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2" y="22"/>
                </a:cxn>
                <a:cxn ang="0">
                  <a:pos x="6" y="16"/>
                </a:cxn>
                <a:cxn ang="0">
                  <a:pos x="10" y="10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6" y="6"/>
                </a:cxn>
                <a:cxn ang="0">
                  <a:pos x="14" y="10"/>
                </a:cxn>
                <a:cxn ang="0">
                  <a:pos x="10" y="14"/>
                </a:cxn>
                <a:cxn ang="0">
                  <a:pos x="8" y="22"/>
                </a:cxn>
                <a:cxn ang="0">
                  <a:pos x="8" y="28"/>
                </a:cxn>
                <a:cxn ang="0">
                  <a:pos x="8" y="36"/>
                </a:cxn>
                <a:cxn ang="0">
                  <a:pos x="8" y="44"/>
                </a:cxn>
                <a:cxn ang="0">
                  <a:pos x="8" y="50"/>
                </a:cxn>
                <a:cxn ang="0">
                  <a:pos x="10" y="56"/>
                </a:cxn>
                <a:cxn ang="0">
                  <a:pos x="10" y="60"/>
                </a:cxn>
                <a:cxn ang="0">
                  <a:pos x="12" y="62"/>
                </a:cxn>
                <a:cxn ang="0">
                  <a:pos x="14" y="66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6" y="70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8" y="22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8" y="44"/>
                  </a:lnTo>
                  <a:lnTo>
                    <a:pt x="8" y="50"/>
                  </a:lnTo>
                  <a:lnTo>
                    <a:pt x="10" y="56"/>
                  </a:lnTo>
                  <a:lnTo>
                    <a:pt x="10" y="60"/>
                  </a:lnTo>
                  <a:lnTo>
                    <a:pt x="12" y="62"/>
                  </a:lnTo>
                  <a:lnTo>
                    <a:pt x="14" y="66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54" name="Freeform 82"/>
            <p:cNvSpPr>
              <a:spLocks/>
            </p:cNvSpPr>
            <p:nvPr/>
          </p:nvSpPr>
          <p:spPr bwMode="auto">
            <a:xfrm>
              <a:off x="2804" y="2622"/>
              <a:ext cx="24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12"/>
                </a:cxn>
                <a:cxn ang="0">
                  <a:pos x="20" y="12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6" y="12"/>
                </a:cxn>
                <a:cxn ang="0">
                  <a:pos x="10" y="14"/>
                </a:cxn>
                <a:cxn ang="0">
                  <a:pos x="16" y="16"/>
                </a:cxn>
                <a:cxn ang="0">
                  <a:pos x="20" y="18"/>
                </a:cxn>
                <a:cxn ang="0">
                  <a:pos x="22" y="22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2" y="36"/>
                </a:cxn>
                <a:cxn ang="0">
                  <a:pos x="8" y="36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4" y="32"/>
                </a:cxn>
                <a:cxn ang="0">
                  <a:pos x="8" y="34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2"/>
                </a:cxn>
                <a:cxn ang="0">
                  <a:pos x="18" y="30"/>
                </a:cxn>
                <a:cxn ang="0">
                  <a:pos x="18" y="28"/>
                </a:cxn>
                <a:cxn ang="0">
                  <a:pos x="18" y="26"/>
                </a:cxn>
                <a:cxn ang="0">
                  <a:pos x="16" y="24"/>
                </a:cxn>
                <a:cxn ang="0">
                  <a:pos x="12" y="22"/>
                </a:cxn>
                <a:cxn ang="0">
                  <a:pos x="8" y="20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4" h="36">
                  <a:moveTo>
                    <a:pt x="20" y="0"/>
                  </a:moveTo>
                  <a:lnTo>
                    <a:pt x="20" y="12"/>
                  </a:lnTo>
                  <a:lnTo>
                    <a:pt x="20" y="12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10" y="14"/>
                  </a:lnTo>
                  <a:lnTo>
                    <a:pt x="16" y="16"/>
                  </a:lnTo>
                  <a:lnTo>
                    <a:pt x="20" y="18"/>
                  </a:lnTo>
                  <a:lnTo>
                    <a:pt x="22" y="22"/>
                  </a:lnTo>
                  <a:lnTo>
                    <a:pt x="24" y="26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2"/>
                  </a:lnTo>
                  <a:lnTo>
                    <a:pt x="18" y="30"/>
                  </a:lnTo>
                  <a:lnTo>
                    <a:pt x="18" y="28"/>
                  </a:lnTo>
                  <a:lnTo>
                    <a:pt x="18" y="26"/>
                  </a:lnTo>
                  <a:lnTo>
                    <a:pt x="16" y="24"/>
                  </a:lnTo>
                  <a:lnTo>
                    <a:pt x="12" y="22"/>
                  </a:lnTo>
                  <a:lnTo>
                    <a:pt x="8" y="20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55" name="Freeform 83"/>
            <p:cNvSpPr>
              <a:spLocks noEditPoints="1"/>
            </p:cNvSpPr>
            <p:nvPr/>
          </p:nvSpPr>
          <p:spPr bwMode="auto">
            <a:xfrm>
              <a:off x="2832" y="2622"/>
              <a:ext cx="32" cy="36"/>
            </a:xfrm>
            <a:custGeom>
              <a:avLst/>
              <a:gdLst/>
              <a:ahLst/>
              <a:cxnLst>
                <a:cxn ang="0">
                  <a:pos x="16" y="34"/>
                </a:cxn>
                <a:cxn ang="0">
                  <a:pos x="12" y="36"/>
                </a:cxn>
                <a:cxn ang="0">
                  <a:pos x="6" y="36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4" y="20"/>
                </a:cxn>
                <a:cxn ang="0">
                  <a:pos x="12" y="16"/>
                </a:cxn>
                <a:cxn ang="0">
                  <a:pos x="20" y="12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10" y="4"/>
                </a:cxn>
                <a:cxn ang="0">
                  <a:pos x="8" y="6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2"/>
                </a:cxn>
                <a:cxn ang="0">
                  <a:pos x="2" y="10"/>
                </a:cxn>
                <a:cxn ang="0">
                  <a:pos x="2" y="6"/>
                </a:cxn>
                <a:cxn ang="0">
                  <a:pos x="10" y="0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6" y="8"/>
                </a:cxn>
                <a:cxn ang="0">
                  <a:pos x="26" y="24"/>
                </a:cxn>
                <a:cxn ang="0">
                  <a:pos x="28" y="3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30" y="32"/>
                </a:cxn>
                <a:cxn ang="0">
                  <a:pos x="32" y="30"/>
                </a:cxn>
                <a:cxn ang="0">
                  <a:pos x="28" y="36"/>
                </a:cxn>
                <a:cxn ang="0">
                  <a:pos x="22" y="36"/>
                </a:cxn>
                <a:cxn ang="0">
                  <a:pos x="20" y="34"/>
                </a:cxn>
                <a:cxn ang="0">
                  <a:pos x="20" y="28"/>
                </a:cxn>
                <a:cxn ang="0">
                  <a:pos x="16" y="16"/>
                </a:cxn>
                <a:cxn ang="0">
                  <a:pos x="10" y="20"/>
                </a:cxn>
                <a:cxn ang="0">
                  <a:pos x="8" y="24"/>
                </a:cxn>
                <a:cxn ang="0">
                  <a:pos x="8" y="28"/>
                </a:cxn>
                <a:cxn ang="0">
                  <a:pos x="10" y="32"/>
                </a:cxn>
                <a:cxn ang="0">
                  <a:pos x="16" y="30"/>
                </a:cxn>
              </a:cxnLst>
              <a:rect l="0" t="0" r="r" b="b"/>
              <a:pathLst>
                <a:path w="32" h="36">
                  <a:moveTo>
                    <a:pt x="20" y="30"/>
                  </a:moveTo>
                  <a:lnTo>
                    <a:pt x="16" y="34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4" y="20"/>
                  </a:lnTo>
                  <a:lnTo>
                    <a:pt x="8" y="18"/>
                  </a:lnTo>
                  <a:lnTo>
                    <a:pt x="12" y="16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24"/>
                  </a:lnTo>
                  <a:lnTo>
                    <a:pt x="28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0" y="30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28" y="36"/>
                  </a:lnTo>
                  <a:lnTo>
                    <a:pt x="24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0" y="34"/>
                  </a:lnTo>
                  <a:lnTo>
                    <a:pt x="20" y="30"/>
                  </a:lnTo>
                  <a:close/>
                  <a:moveTo>
                    <a:pt x="20" y="28"/>
                  </a:moveTo>
                  <a:lnTo>
                    <a:pt x="20" y="16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0"/>
                  </a:lnTo>
                  <a:lnTo>
                    <a:pt x="20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56" name="Freeform 84"/>
            <p:cNvSpPr>
              <a:spLocks/>
            </p:cNvSpPr>
            <p:nvPr/>
          </p:nvSpPr>
          <p:spPr bwMode="auto">
            <a:xfrm>
              <a:off x="2868" y="2622"/>
              <a:ext cx="30" cy="36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20" y="36"/>
                </a:cxn>
                <a:cxn ang="0">
                  <a:pos x="16" y="36"/>
                </a:cxn>
                <a:cxn ang="0">
                  <a:pos x="10" y="36"/>
                </a:cxn>
                <a:cxn ang="0">
                  <a:pos x="4" y="32"/>
                </a:cxn>
                <a:cxn ang="0">
                  <a:pos x="2" y="28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28" y="4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10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24" y="10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2" y="2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6" y="14"/>
                </a:cxn>
                <a:cxn ang="0">
                  <a:pos x="8" y="20"/>
                </a:cxn>
                <a:cxn ang="0">
                  <a:pos x="10" y="26"/>
                </a:cxn>
                <a:cxn ang="0">
                  <a:pos x="14" y="28"/>
                </a:cxn>
                <a:cxn ang="0">
                  <a:pos x="18" y="30"/>
                </a:cxn>
                <a:cxn ang="0">
                  <a:pos x="22" y="30"/>
                </a:cxn>
                <a:cxn ang="0">
                  <a:pos x="26" y="28"/>
                </a:cxn>
                <a:cxn ang="0">
                  <a:pos x="28" y="26"/>
                </a:cxn>
                <a:cxn ang="0">
                  <a:pos x="30" y="20"/>
                </a:cxn>
                <a:cxn ang="0">
                  <a:pos x="30" y="22"/>
                </a:cxn>
              </a:cxnLst>
              <a:rect l="0" t="0" r="r" b="b"/>
              <a:pathLst>
                <a:path w="30" h="36">
                  <a:moveTo>
                    <a:pt x="30" y="22"/>
                  </a:moveTo>
                  <a:lnTo>
                    <a:pt x="28" y="28"/>
                  </a:lnTo>
                  <a:lnTo>
                    <a:pt x="24" y="32"/>
                  </a:lnTo>
                  <a:lnTo>
                    <a:pt x="20" y="36"/>
                  </a:lnTo>
                  <a:lnTo>
                    <a:pt x="16" y="36"/>
                  </a:lnTo>
                  <a:lnTo>
                    <a:pt x="10" y="36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8"/>
                  </a:lnTo>
                  <a:lnTo>
                    <a:pt x="6" y="14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28"/>
                  </a:lnTo>
                  <a:lnTo>
                    <a:pt x="18" y="30"/>
                  </a:lnTo>
                  <a:lnTo>
                    <a:pt x="22" y="30"/>
                  </a:lnTo>
                  <a:lnTo>
                    <a:pt x="26" y="28"/>
                  </a:lnTo>
                  <a:lnTo>
                    <a:pt x="28" y="26"/>
                  </a:lnTo>
                  <a:lnTo>
                    <a:pt x="30" y="20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57" name="Freeform 85"/>
            <p:cNvSpPr>
              <a:spLocks/>
            </p:cNvSpPr>
            <p:nvPr/>
          </p:nvSpPr>
          <p:spPr bwMode="auto">
            <a:xfrm>
              <a:off x="2902" y="2602"/>
              <a:ext cx="40" cy="56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24" y="26"/>
                </a:cxn>
                <a:cxn ang="0">
                  <a:pos x="26" y="24"/>
                </a:cxn>
                <a:cxn ang="0">
                  <a:pos x="26" y="22"/>
                </a:cxn>
                <a:cxn ang="0">
                  <a:pos x="24" y="22"/>
                </a:cxn>
                <a:cxn ang="0">
                  <a:pos x="22" y="20"/>
                </a:cxn>
                <a:cxn ang="0">
                  <a:pos x="38" y="20"/>
                </a:cxn>
                <a:cxn ang="0">
                  <a:pos x="32" y="22"/>
                </a:cxn>
                <a:cxn ang="0">
                  <a:pos x="28" y="26"/>
                </a:cxn>
                <a:cxn ang="0">
                  <a:pos x="28" y="46"/>
                </a:cxn>
                <a:cxn ang="0">
                  <a:pos x="34" y="52"/>
                </a:cxn>
                <a:cxn ang="0">
                  <a:pos x="36" y="54"/>
                </a:cxn>
                <a:cxn ang="0">
                  <a:pos x="40" y="54"/>
                </a:cxn>
                <a:cxn ang="0">
                  <a:pos x="22" y="56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4" y="52"/>
                </a:cxn>
                <a:cxn ang="0">
                  <a:pos x="12" y="36"/>
                </a:cxn>
                <a:cxn ang="0">
                  <a:pos x="12" y="50"/>
                </a:cxn>
                <a:cxn ang="0">
                  <a:pos x="12" y="54"/>
                </a:cxn>
                <a:cxn ang="0">
                  <a:pos x="14" y="54"/>
                </a:cxn>
                <a:cxn ang="0">
                  <a:pos x="16" y="56"/>
                </a:cxn>
                <a:cxn ang="0">
                  <a:pos x="0" y="56"/>
                </a:cxn>
                <a:cxn ang="0">
                  <a:pos x="4" y="54"/>
                </a:cxn>
                <a:cxn ang="0">
                  <a:pos x="4" y="52"/>
                </a:cxn>
                <a:cxn ang="0">
                  <a:pos x="6" y="48"/>
                </a:cxn>
                <a:cxn ang="0">
                  <a:pos x="6" y="10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40" h="56">
                  <a:moveTo>
                    <a:pt x="12" y="0"/>
                  </a:moveTo>
                  <a:lnTo>
                    <a:pt x="12" y="36"/>
                  </a:lnTo>
                  <a:lnTo>
                    <a:pt x="22" y="28"/>
                  </a:lnTo>
                  <a:lnTo>
                    <a:pt x="24" y="26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4" y="22"/>
                  </a:lnTo>
                  <a:lnTo>
                    <a:pt x="32" y="22"/>
                  </a:lnTo>
                  <a:lnTo>
                    <a:pt x="30" y="24"/>
                  </a:lnTo>
                  <a:lnTo>
                    <a:pt x="28" y="26"/>
                  </a:lnTo>
                  <a:lnTo>
                    <a:pt x="18" y="34"/>
                  </a:lnTo>
                  <a:lnTo>
                    <a:pt x="28" y="46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34" y="54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0" y="54"/>
                  </a:lnTo>
                  <a:lnTo>
                    <a:pt x="4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4" y="52"/>
                  </a:lnTo>
                  <a:lnTo>
                    <a:pt x="24" y="50"/>
                  </a:lnTo>
                  <a:lnTo>
                    <a:pt x="12" y="36"/>
                  </a:lnTo>
                  <a:lnTo>
                    <a:pt x="12" y="48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58" name="Freeform 86"/>
            <p:cNvSpPr>
              <a:spLocks/>
            </p:cNvSpPr>
            <p:nvPr/>
          </p:nvSpPr>
          <p:spPr bwMode="auto">
            <a:xfrm>
              <a:off x="2946" y="2622"/>
              <a:ext cx="24" cy="36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2"/>
                </a:cxn>
                <a:cxn ang="0">
                  <a:pos x="20" y="12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0" y="14"/>
                </a:cxn>
                <a:cxn ang="0">
                  <a:pos x="16" y="16"/>
                </a:cxn>
                <a:cxn ang="0">
                  <a:pos x="20" y="18"/>
                </a:cxn>
                <a:cxn ang="0">
                  <a:pos x="22" y="22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2" y="36"/>
                </a:cxn>
                <a:cxn ang="0">
                  <a:pos x="8" y="36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4" y="32"/>
                </a:cxn>
                <a:cxn ang="0">
                  <a:pos x="8" y="34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2"/>
                </a:cxn>
                <a:cxn ang="0">
                  <a:pos x="18" y="30"/>
                </a:cxn>
                <a:cxn ang="0">
                  <a:pos x="18" y="28"/>
                </a:cxn>
                <a:cxn ang="0">
                  <a:pos x="18" y="26"/>
                </a:cxn>
                <a:cxn ang="0">
                  <a:pos x="16" y="24"/>
                </a:cxn>
                <a:cxn ang="0">
                  <a:pos x="14" y="22"/>
                </a:cxn>
                <a:cxn ang="0">
                  <a:pos x="8" y="20"/>
                </a:cxn>
                <a:cxn ang="0">
                  <a:pos x="4" y="18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2" y="0"/>
                </a:cxn>
              </a:cxnLst>
              <a:rect l="0" t="0" r="r" b="b"/>
              <a:pathLst>
                <a:path w="24" h="36">
                  <a:moveTo>
                    <a:pt x="22" y="0"/>
                  </a:moveTo>
                  <a:lnTo>
                    <a:pt x="22" y="12"/>
                  </a:lnTo>
                  <a:lnTo>
                    <a:pt x="20" y="12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6" y="16"/>
                  </a:lnTo>
                  <a:lnTo>
                    <a:pt x="20" y="18"/>
                  </a:lnTo>
                  <a:lnTo>
                    <a:pt x="22" y="22"/>
                  </a:lnTo>
                  <a:lnTo>
                    <a:pt x="24" y="26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2"/>
                  </a:lnTo>
                  <a:lnTo>
                    <a:pt x="18" y="30"/>
                  </a:lnTo>
                  <a:lnTo>
                    <a:pt x="18" y="28"/>
                  </a:lnTo>
                  <a:lnTo>
                    <a:pt x="18" y="26"/>
                  </a:lnTo>
                  <a:lnTo>
                    <a:pt x="16" y="24"/>
                  </a:lnTo>
                  <a:lnTo>
                    <a:pt x="14" y="22"/>
                  </a:lnTo>
                  <a:lnTo>
                    <a:pt x="8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59" name="Freeform 87"/>
            <p:cNvSpPr>
              <a:spLocks/>
            </p:cNvSpPr>
            <p:nvPr/>
          </p:nvSpPr>
          <p:spPr bwMode="auto">
            <a:xfrm>
              <a:off x="2974" y="2602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8"/>
                </a:cxn>
                <a:cxn ang="0">
                  <a:pos x="14" y="14"/>
                </a:cxn>
                <a:cxn ang="0">
                  <a:pos x="18" y="20"/>
                </a:cxn>
                <a:cxn ang="0">
                  <a:pos x="20" y="28"/>
                </a:cxn>
                <a:cxn ang="0">
                  <a:pos x="22" y="36"/>
                </a:cxn>
                <a:cxn ang="0">
                  <a:pos x="20" y="44"/>
                </a:cxn>
                <a:cxn ang="0">
                  <a:pos x="18" y="52"/>
                </a:cxn>
                <a:cxn ang="0">
                  <a:pos x="16" y="58"/>
                </a:cxn>
                <a:cxn ang="0">
                  <a:pos x="12" y="64"/>
                </a:cxn>
                <a:cxn ang="0">
                  <a:pos x="6" y="70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4" y="68"/>
                </a:cxn>
                <a:cxn ang="0">
                  <a:pos x="8" y="64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14" y="46"/>
                </a:cxn>
                <a:cxn ang="0">
                  <a:pos x="14" y="38"/>
                </a:cxn>
                <a:cxn ang="0">
                  <a:pos x="14" y="30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8" y="12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14" y="14"/>
                  </a:lnTo>
                  <a:lnTo>
                    <a:pt x="18" y="20"/>
                  </a:lnTo>
                  <a:lnTo>
                    <a:pt x="20" y="28"/>
                  </a:lnTo>
                  <a:lnTo>
                    <a:pt x="22" y="36"/>
                  </a:lnTo>
                  <a:lnTo>
                    <a:pt x="20" y="44"/>
                  </a:lnTo>
                  <a:lnTo>
                    <a:pt x="18" y="52"/>
                  </a:lnTo>
                  <a:lnTo>
                    <a:pt x="16" y="58"/>
                  </a:lnTo>
                  <a:lnTo>
                    <a:pt x="12" y="64"/>
                  </a:lnTo>
                  <a:lnTo>
                    <a:pt x="6" y="70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8"/>
                  </a:lnTo>
                  <a:lnTo>
                    <a:pt x="8" y="64"/>
                  </a:lnTo>
                  <a:lnTo>
                    <a:pt x="10" y="58"/>
                  </a:lnTo>
                  <a:lnTo>
                    <a:pt x="12" y="52"/>
                  </a:lnTo>
                  <a:lnTo>
                    <a:pt x="14" y="46"/>
                  </a:lnTo>
                  <a:lnTo>
                    <a:pt x="14" y="38"/>
                  </a:lnTo>
                  <a:lnTo>
                    <a:pt x="14" y="30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6" y="8"/>
                  </a:lnTo>
                  <a:lnTo>
                    <a:pt x="4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60" name="Freeform 88"/>
            <p:cNvSpPr>
              <a:spLocks noEditPoints="1"/>
            </p:cNvSpPr>
            <p:nvPr/>
          </p:nvSpPr>
          <p:spPr bwMode="auto">
            <a:xfrm>
              <a:off x="3060" y="2604"/>
              <a:ext cx="42" cy="54"/>
            </a:xfrm>
            <a:custGeom>
              <a:avLst/>
              <a:gdLst/>
              <a:ahLst/>
              <a:cxnLst>
                <a:cxn ang="0">
                  <a:pos x="16" y="28"/>
                </a:cxn>
                <a:cxn ang="0">
                  <a:pos x="16" y="44"/>
                </a:cxn>
                <a:cxn ang="0">
                  <a:pos x="16" y="50"/>
                </a:cxn>
                <a:cxn ang="0">
                  <a:pos x="16" y="52"/>
                </a:cxn>
                <a:cxn ang="0">
                  <a:pos x="18" y="52"/>
                </a:cxn>
                <a:cxn ang="0">
                  <a:pos x="20" y="54"/>
                </a:cxn>
                <a:cxn ang="0">
                  <a:pos x="22" y="54"/>
                </a:cxn>
                <a:cxn ang="0">
                  <a:pos x="22" y="54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2" y="54"/>
                </a:cxn>
                <a:cxn ang="0">
                  <a:pos x="6" y="52"/>
                </a:cxn>
                <a:cxn ang="0">
                  <a:pos x="8" y="50"/>
                </a:cxn>
                <a:cxn ang="0">
                  <a:pos x="8" y="48"/>
                </a:cxn>
                <a:cxn ang="0">
                  <a:pos x="8" y="44"/>
                </a:cxn>
                <a:cxn ang="0">
                  <a:pos x="8" y="10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6" y="4"/>
                </a:cxn>
                <a:cxn ang="0">
                  <a:pos x="38" y="6"/>
                </a:cxn>
                <a:cxn ang="0">
                  <a:pos x="40" y="10"/>
                </a:cxn>
                <a:cxn ang="0">
                  <a:pos x="42" y="16"/>
                </a:cxn>
                <a:cxn ang="0">
                  <a:pos x="40" y="22"/>
                </a:cxn>
                <a:cxn ang="0">
                  <a:pos x="36" y="26"/>
                </a:cxn>
                <a:cxn ang="0">
                  <a:pos x="32" y="28"/>
                </a:cxn>
                <a:cxn ang="0">
                  <a:pos x="24" y="30"/>
                </a:cxn>
                <a:cxn ang="0">
                  <a:pos x="22" y="30"/>
                </a:cxn>
                <a:cxn ang="0">
                  <a:pos x="20" y="30"/>
                </a:cxn>
                <a:cxn ang="0">
                  <a:pos x="18" y="30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8" y="26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2" y="28"/>
                </a:cxn>
                <a:cxn ang="0">
                  <a:pos x="26" y="26"/>
                </a:cxn>
                <a:cxn ang="0">
                  <a:pos x="30" y="24"/>
                </a:cxn>
                <a:cxn ang="0">
                  <a:pos x="32" y="20"/>
                </a:cxn>
                <a:cxn ang="0">
                  <a:pos x="32" y="16"/>
                </a:cxn>
                <a:cxn ang="0">
                  <a:pos x="32" y="12"/>
                </a:cxn>
                <a:cxn ang="0">
                  <a:pos x="30" y="10"/>
                </a:cxn>
                <a:cxn ang="0">
                  <a:pos x="28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0" y="4"/>
                </a:cxn>
                <a:cxn ang="0">
                  <a:pos x="18" y="4"/>
                </a:cxn>
                <a:cxn ang="0">
                  <a:pos x="16" y="4"/>
                </a:cxn>
                <a:cxn ang="0">
                  <a:pos x="16" y="26"/>
                </a:cxn>
              </a:cxnLst>
              <a:rect l="0" t="0" r="r" b="b"/>
              <a:pathLst>
                <a:path w="42" h="54">
                  <a:moveTo>
                    <a:pt x="16" y="28"/>
                  </a:moveTo>
                  <a:lnTo>
                    <a:pt x="16" y="44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2"/>
                  </a:lnTo>
                  <a:lnTo>
                    <a:pt x="20" y="54"/>
                  </a:lnTo>
                  <a:lnTo>
                    <a:pt x="22" y="54"/>
                  </a:lnTo>
                  <a:lnTo>
                    <a:pt x="22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6" y="52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10"/>
                  </a:lnTo>
                  <a:lnTo>
                    <a:pt x="8" y="6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6" y="4"/>
                  </a:lnTo>
                  <a:lnTo>
                    <a:pt x="38" y="6"/>
                  </a:lnTo>
                  <a:lnTo>
                    <a:pt x="40" y="10"/>
                  </a:lnTo>
                  <a:lnTo>
                    <a:pt x="42" y="16"/>
                  </a:lnTo>
                  <a:lnTo>
                    <a:pt x="40" y="22"/>
                  </a:lnTo>
                  <a:lnTo>
                    <a:pt x="36" y="26"/>
                  </a:lnTo>
                  <a:lnTo>
                    <a:pt x="32" y="28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28"/>
                  </a:lnTo>
                  <a:close/>
                  <a:moveTo>
                    <a:pt x="16" y="26"/>
                  </a:moveTo>
                  <a:lnTo>
                    <a:pt x="18" y="26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6" y="26"/>
                  </a:lnTo>
                  <a:lnTo>
                    <a:pt x="30" y="24"/>
                  </a:lnTo>
                  <a:lnTo>
                    <a:pt x="32" y="20"/>
                  </a:lnTo>
                  <a:lnTo>
                    <a:pt x="32" y="16"/>
                  </a:lnTo>
                  <a:lnTo>
                    <a:pt x="32" y="12"/>
                  </a:lnTo>
                  <a:lnTo>
                    <a:pt x="30" y="10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61" name="Freeform 89"/>
            <p:cNvSpPr>
              <a:spLocks/>
            </p:cNvSpPr>
            <p:nvPr/>
          </p:nvSpPr>
          <p:spPr bwMode="auto">
            <a:xfrm>
              <a:off x="3108" y="2602"/>
              <a:ext cx="20" cy="72"/>
            </a:xfrm>
            <a:custGeom>
              <a:avLst/>
              <a:gdLst/>
              <a:ahLst/>
              <a:cxnLst>
                <a:cxn ang="0">
                  <a:pos x="20" y="70"/>
                </a:cxn>
                <a:cxn ang="0">
                  <a:pos x="20" y="72"/>
                </a:cxn>
                <a:cxn ang="0">
                  <a:pos x="16" y="70"/>
                </a:cxn>
                <a:cxn ang="0">
                  <a:pos x="10" y="66"/>
                </a:cxn>
                <a:cxn ang="0">
                  <a:pos x="6" y="60"/>
                </a:cxn>
                <a:cxn ang="0">
                  <a:pos x="2" y="52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2" y="22"/>
                </a:cxn>
                <a:cxn ang="0">
                  <a:pos x="6" y="16"/>
                </a:cxn>
                <a:cxn ang="0">
                  <a:pos x="10" y="10"/>
                </a:cxn>
                <a:cxn ang="0">
                  <a:pos x="14" y="4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0" y="14"/>
                </a:cxn>
                <a:cxn ang="0">
                  <a:pos x="8" y="22"/>
                </a:cxn>
                <a:cxn ang="0">
                  <a:pos x="6" y="28"/>
                </a:cxn>
                <a:cxn ang="0">
                  <a:pos x="6" y="36"/>
                </a:cxn>
                <a:cxn ang="0">
                  <a:pos x="6" y="44"/>
                </a:cxn>
                <a:cxn ang="0">
                  <a:pos x="8" y="50"/>
                </a:cxn>
                <a:cxn ang="0">
                  <a:pos x="8" y="56"/>
                </a:cxn>
                <a:cxn ang="0">
                  <a:pos x="10" y="60"/>
                </a:cxn>
                <a:cxn ang="0">
                  <a:pos x="12" y="62"/>
                </a:cxn>
                <a:cxn ang="0">
                  <a:pos x="14" y="66"/>
                </a:cxn>
                <a:cxn ang="0">
                  <a:pos x="18" y="68"/>
                </a:cxn>
                <a:cxn ang="0">
                  <a:pos x="20" y="70"/>
                </a:cxn>
              </a:cxnLst>
              <a:rect l="0" t="0" r="r" b="b"/>
              <a:pathLst>
                <a:path w="20" h="72">
                  <a:moveTo>
                    <a:pt x="20" y="70"/>
                  </a:moveTo>
                  <a:lnTo>
                    <a:pt x="20" y="72"/>
                  </a:lnTo>
                  <a:lnTo>
                    <a:pt x="16" y="70"/>
                  </a:lnTo>
                  <a:lnTo>
                    <a:pt x="10" y="66"/>
                  </a:lnTo>
                  <a:lnTo>
                    <a:pt x="6" y="60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22"/>
                  </a:lnTo>
                  <a:lnTo>
                    <a:pt x="6" y="28"/>
                  </a:lnTo>
                  <a:lnTo>
                    <a:pt x="6" y="36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8" y="56"/>
                  </a:lnTo>
                  <a:lnTo>
                    <a:pt x="10" y="60"/>
                  </a:lnTo>
                  <a:lnTo>
                    <a:pt x="12" y="62"/>
                  </a:lnTo>
                  <a:lnTo>
                    <a:pt x="14" y="66"/>
                  </a:lnTo>
                  <a:lnTo>
                    <a:pt x="18" y="68"/>
                  </a:lnTo>
                  <a:lnTo>
                    <a:pt x="20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62" name="Freeform 90"/>
            <p:cNvSpPr>
              <a:spLocks noEditPoints="1"/>
            </p:cNvSpPr>
            <p:nvPr/>
          </p:nvSpPr>
          <p:spPr bwMode="auto">
            <a:xfrm>
              <a:off x="3134" y="2602"/>
              <a:ext cx="16" cy="5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2" y="20"/>
                </a:cxn>
                <a:cxn ang="0">
                  <a:pos x="12" y="48"/>
                </a:cxn>
                <a:cxn ang="0">
                  <a:pos x="12" y="50"/>
                </a:cxn>
                <a:cxn ang="0">
                  <a:pos x="12" y="52"/>
                </a:cxn>
                <a:cxn ang="0">
                  <a:pos x="12" y="54"/>
                </a:cxn>
                <a:cxn ang="0">
                  <a:pos x="14" y="54"/>
                </a:cxn>
                <a:cxn ang="0">
                  <a:pos x="14" y="54"/>
                </a:cxn>
                <a:cxn ang="0">
                  <a:pos x="16" y="56"/>
                </a:cxn>
                <a:cxn ang="0">
                  <a:pos x="16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4" y="54"/>
                </a:cxn>
                <a:cxn ang="0">
                  <a:pos x="4" y="52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4" y="26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0" y="20"/>
                </a:cxn>
                <a:cxn ang="0">
                  <a:pos x="12" y="20"/>
                </a:cxn>
              </a:cxnLst>
              <a:rect l="0" t="0" r="r" b="b"/>
              <a:pathLst>
                <a:path w="16" h="56">
                  <a:moveTo>
                    <a:pt x="8" y="0"/>
                  </a:moveTo>
                  <a:lnTo>
                    <a:pt x="10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close/>
                  <a:moveTo>
                    <a:pt x="12" y="20"/>
                  </a:moveTo>
                  <a:lnTo>
                    <a:pt x="12" y="48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0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63" name="Freeform 91"/>
            <p:cNvSpPr>
              <a:spLocks/>
            </p:cNvSpPr>
            <p:nvPr/>
          </p:nvSpPr>
          <p:spPr bwMode="auto">
            <a:xfrm>
              <a:off x="3154" y="2622"/>
              <a:ext cx="38" cy="36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6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8" y="0"/>
                </a:cxn>
                <a:cxn ang="0">
                  <a:pos x="30" y="2"/>
                </a:cxn>
                <a:cxn ang="0">
                  <a:pos x="32" y="6"/>
                </a:cxn>
                <a:cxn ang="0">
                  <a:pos x="32" y="8"/>
                </a:cxn>
                <a:cxn ang="0">
                  <a:pos x="34" y="12"/>
                </a:cxn>
                <a:cxn ang="0">
                  <a:pos x="34" y="28"/>
                </a:cxn>
                <a:cxn ang="0">
                  <a:pos x="34" y="30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4" y="34"/>
                </a:cxn>
                <a:cxn ang="0">
                  <a:pos x="36" y="34"/>
                </a:cxn>
                <a:cxn ang="0">
                  <a:pos x="38" y="36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4" y="34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6" y="32"/>
                </a:cxn>
                <a:cxn ang="0">
                  <a:pos x="26" y="30"/>
                </a:cxn>
                <a:cxn ang="0">
                  <a:pos x="26" y="28"/>
                </a:cxn>
                <a:cxn ang="0">
                  <a:pos x="26" y="14"/>
                </a:cxn>
                <a:cxn ang="0">
                  <a:pos x="26" y="10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2" y="28"/>
                </a:cxn>
                <a:cxn ang="0">
                  <a:pos x="12" y="30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4" y="34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8"/>
                </a:cxn>
              </a:cxnLst>
              <a:rect l="0" t="0" r="r" b="b"/>
              <a:pathLst>
                <a:path w="38" h="36">
                  <a:moveTo>
                    <a:pt x="12" y="8"/>
                  </a:moveTo>
                  <a:lnTo>
                    <a:pt x="16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8"/>
                  </a:lnTo>
                  <a:lnTo>
                    <a:pt x="34" y="12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64" name="Freeform 92"/>
            <p:cNvSpPr>
              <a:spLocks/>
            </p:cNvSpPr>
            <p:nvPr/>
          </p:nvSpPr>
          <p:spPr bwMode="auto">
            <a:xfrm>
              <a:off x="3192" y="2610"/>
              <a:ext cx="24" cy="4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12"/>
                </a:cxn>
                <a:cxn ang="0">
                  <a:pos x="22" y="12"/>
                </a:cxn>
                <a:cxn ang="0">
                  <a:pos x="22" y="14"/>
                </a:cxn>
                <a:cxn ang="0">
                  <a:pos x="14" y="14"/>
                </a:cxn>
                <a:cxn ang="0">
                  <a:pos x="14" y="38"/>
                </a:cxn>
                <a:cxn ang="0">
                  <a:pos x="14" y="40"/>
                </a:cxn>
                <a:cxn ang="0">
                  <a:pos x="14" y="42"/>
                </a:cxn>
                <a:cxn ang="0">
                  <a:pos x="16" y="44"/>
                </a:cxn>
                <a:cxn ang="0">
                  <a:pos x="18" y="44"/>
                </a:cxn>
                <a:cxn ang="0">
                  <a:pos x="18" y="44"/>
                </a:cxn>
                <a:cxn ang="0">
                  <a:pos x="20" y="44"/>
                </a:cxn>
                <a:cxn ang="0">
                  <a:pos x="20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2" y="48"/>
                </a:cxn>
                <a:cxn ang="0">
                  <a:pos x="10" y="48"/>
                </a:cxn>
                <a:cxn ang="0">
                  <a:pos x="8" y="46"/>
                </a:cxn>
                <a:cxn ang="0">
                  <a:pos x="8" y="44"/>
                </a:cxn>
                <a:cxn ang="0">
                  <a:pos x="6" y="42"/>
                </a:cxn>
                <a:cxn ang="0">
                  <a:pos x="6" y="40"/>
                </a:cxn>
                <a:cxn ang="0">
                  <a:pos x="6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10" y="6"/>
                </a:cxn>
                <a:cxn ang="0">
                  <a:pos x="10" y="4"/>
                </a:cxn>
                <a:cxn ang="0">
                  <a:pos x="12" y="0"/>
                </a:cxn>
                <a:cxn ang="0">
                  <a:pos x="14" y="0"/>
                </a:cxn>
              </a:cxnLst>
              <a:rect l="0" t="0" r="r" b="b"/>
              <a:pathLst>
                <a:path w="24" h="48">
                  <a:moveTo>
                    <a:pt x="14" y="0"/>
                  </a:moveTo>
                  <a:lnTo>
                    <a:pt x="14" y="12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14" y="14"/>
                  </a:lnTo>
                  <a:lnTo>
                    <a:pt x="14" y="38"/>
                  </a:lnTo>
                  <a:lnTo>
                    <a:pt x="14" y="40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2" y="48"/>
                  </a:lnTo>
                  <a:lnTo>
                    <a:pt x="10" y="48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6" y="42"/>
                  </a:lnTo>
                  <a:lnTo>
                    <a:pt x="6" y="40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65" name="Freeform 93"/>
            <p:cNvSpPr>
              <a:spLocks noEditPoints="1"/>
            </p:cNvSpPr>
            <p:nvPr/>
          </p:nvSpPr>
          <p:spPr bwMode="auto">
            <a:xfrm>
              <a:off x="3218" y="2622"/>
              <a:ext cx="34" cy="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2" y="10"/>
                </a:cxn>
                <a:cxn ang="0">
                  <a:pos x="34" y="18"/>
                </a:cxn>
                <a:cxn ang="0">
                  <a:pos x="34" y="22"/>
                </a:cxn>
                <a:cxn ang="0">
                  <a:pos x="32" y="26"/>
                </a:cxn>
                <a:cxn ang="0">
                  <a:pos x="30" y="32"/>
                </a:cxn>
                <a:cxn ang="0">
                  <a:pos x="26" y="34"/>
                </a:cxn>
                <a:cxn ang="0">
                  <a:pos x="22" y="36"/>
                </a:cxn>
                <a:cxn ang="0">
                  <a:pos x="16" y="36"/>
                </a:cxn>
                <a:cxn ang="0">
                  <a:pos x="12" y="36"/>
                </a:cxn>
                <a:cxn ang="0">
                  <a:pos x="8" y="34"/>
                </a:cxn>
                <a:cxn ang="0">
                  <a:pos x="4" y="30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6" y="4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8" y="22"/>
                </a:cxn>
                <a:cxn ang="0">
                  <a:pos x="10" y="28"/>
                </a:cxn>
                <a:cxn ang="0">
                  <a:pos x="14" y="32"/>
                </a:cxn>
                <a:cxn ang="0">
                  <a:pos x="18" y="34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6" y="26"/>
                </a:cxn>
                <a:cxn ang="0">
                  <a:pos x="28" y="20"/>
                </a:cxn>
                <a:cxn ang="0">
                  <a:pos x="26" y="14"/>
                </a:cxn>
                <a:cxn ang="0">
                  <a:pos x="26" y="10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6" y="2"/>
                </a:cxn>
              </a:cxnLst>
              <a:rect l="0" t="0" r="r" b="b"/>
              <a:pathLst>
                <a:path w="34" h="36">
                  <a:moveTo>
                    <a:pt x="16" y="0"/>
                  </a:moveTo>
                  <a:lnTo>
                    <a:pt x="22" y="0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2" y="10"/>
                  </a:lnTo>
                  <a:lnTo>
                    <a:pt x="34" y="18"/>
                  </a:lnTo>
                  <a:lnTo>
                    <a:pt x="34" y="22"/>
                  </a:lnTo>
                  <a:lnTo>
                    <a:pt x="32" y="26"/>
                  </a:lnTo>
                  <a:lnTo>
                    <a:pt x="30" y="32"/>
                  </a:lnTo>
                  <a:lnTo>
                    <a:pt x="26" y="34"/>
                  </a:lnTo>
                  <a:lnTo>
                    <a:pt x="22" y="36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6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close/>
                  <a:moveTo>
                    <a:pt x="16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6"/>
                  </a:lnTo>
                  <a:lnTo>
                    <a:pt x="8" y="22"/>
                  </a:lnTo>
                  <a:lnTo>
                    <a:pt x="10" y="28"/>
                  </a:lnTo>
                  <a:lnTo>
                    <a:pt x="14" y="32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6" y="26"/>
                  </a:lnTo>
                  <a:lnTo>
                    <a:pt x="28" y="20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66" name="Freeform 94"/>
            <p:cNvSpPr>
              <a:spLocks/>
            </p:cNvSpPr>
            <p:nvPr/>
          </p:nvSpPr>
          <p:spPr bwMode="auto">
            <a:xfrm>
              <a:off x="3258" y="2602"/>
              <a:ext cx="20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14" y="14"/>
                </a:cxn>
                <a:cxn ang="0">
                  <a:pos x="18" y="20"/>
                </a:cxn>
                <a:cxn ang="0">
                  <a:pos x="20" y="28"/>
                </a:cxn>
                <a:cxn ang="0">
                  <a:pos x="20" y="36"/>
                </a:cxn>
                <a:cxn ang="0">
                  <a:pos x="20" y="44"/>
                </a:cxn>
                <a:cxn ang="0">
                  <a:pos x="18" y="52"/>
                </a:cxn>
                <a:cxn ang="0">
                  <a:pos x="14" y="58"/>
                </a:cxn>
                <a:cxn ang="0">
                  <a:pos x="10" y="64"/>
                </a:cxn>
                <a:cxn ang="0">
                  <a:pos x="6" y="70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4" y="68"/>
                </a:cxn>
                <a:cxn ang="0">
                  <a:pos x="8" y="64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12" y="46"/>
                </a:cxn>
                <a:cxn ang="0">
                  <a:pos x="14" y="38"/>
                </a:cxn>
                <a:cxn ang="0">
                  <a:pos x="12" y="30"/>
                </a:cxn>
                <a:cxn ang="0">
                  <a:pos x="12" y="22"/>
                </a:cxn>
                <a:cxn ang="0">
                  <a:pos x="10" y="18"/>
                </a:cxn>
                <a:cxn ang="0">
                  <a:pos x="10" y="14"/>
                </a:cxn>
                <a:cxn ang="0">
                  <a:pos x="8" y="12"/>
                </a:cxn>
                <a:cxn ang="0">
                  <a:pos x="6" y="8"/>
                </a:cxn>
                <a:cxn ang="0">
                  <a:pos x="2" y="6"/>
                </a:cxn>
                <a:cxn ang="0">
                  <a:pos x="0" y="2"/>
                </a:cxn>
              </a:cxnLst>
              <a:rect l="0" t="0" r="r" b="b"/>
              <a:pathLst>
                <a:path w="20" h="72">
                  <a:moveTo>
                    <a:pt x="0" y="2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14" y="14"/>
                  </a:lnTo>
                  <a:lnTo>
                    <a:pt x="18" y="20"/>
                  </a:lnTo>
                  <a:lnTo>
                    <a:pt x="20" y="28"/>
                  </a:lnTo>
                  <a:lnTo>
                    <a:pt x="20" y="36"/>
                  </a:lnTo>
                  <a:lnTo>
                    <a:pt x="20" y="44"/>
                  </a:lnTo>
                  <a:lnTo>
                    <a:pt x="18" y="52"/>
                  </a:lnTo>
                  <a:lnTo>
                    <a:pt x="14" y="58"/>
                  </a:lnTo>
                  <a:lnTo>
                    <a:pt x="10" y="64"/>
                  </a:lnTo>
                  <a:lnTo>
                    <a:pt x="6" y="70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8"/>
                  </a:lnTo>
                  <a:lnTo>
                    <a:pt x="8" y="64"/>
                  </a:lnTo>
                  <a:lnTo>
                    <a:pt x="10" y="58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14" y="38"/>
                  </a:lnTo>
                  <a:lnTo>
                    <a:pt x="12" y="30"/>
                  </a:lnTo>
                  <a:lnTo>
                    <a:pt x="12" y="22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67" name="Freeform 95"/>
            <p:cNvSpPr>
              <a:spLocks/>
            </p:cNvSpPr>
            <p:nvPr/>
          </p:nvSpPr>
          <p:spPr bwMode="auto">
            <a:xfrm>
              <a:off x="3640" y="2604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8" y="42"/>
                </a:cxn>
                <a:cxn ang="0">
                  <a:pos x="48" y="10"/>
                </a:cxn>
                <a:cxn ang="0">
                  <a:pos x="48" y="6"/>
                </a:cxn>
                <a:cxn ang="0">
                  <a:pos x="46" y="4"/>
                </a:cxn>
                <a:cxn ang="0">
                  <a:pos x="46" y="2"/>
                </a:cxn>
                <a:cxn ang="0">
                  <a:pos x="42" y="2"/>
                </a:cxn>
                <a:cxn ang="0">
                  <a:pos x="40" y="2"/>
                </a:cxn>
                <a:cxn ang="0">
                  <a:pos x="40" y="0"/>
                </a:cxn>
                <a:cxn ang="0">
                  <a:pos x="58" y="0"/>
                </a:cxn>
                <a:cxn ang="0">
                  <a:pos x="58" y="2"/>
                </a:cxn>
                <a:cxn ang="0">
                  <a:pos x="58" y="2"/>
                </a:cxn>
                <a:cxn ang="0">
                  <a:pos x="54" y="2"/>
                </a:cxn>
                <a:cxn ang="0">
                  <a:pos x="52" y="4"/>
                </a:cxn>
                <a:cxn ang="0">
                  <a:pos x="52" y="6"/>
                </a:cxn>
                <a:cxn ang="0">
                  <a:pos x="52" y="10"/>
                </a:cxn>
                <a:cxn ang="0">
                  <a:pos x="52" y="54"/>
                </a:cxn>
                <a:cxn ang="0">
                  <a:pos x="50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6" y="50"/>
                </a:cxn>
                <a:cxn ang="0">
                  <a:pos x="16" y="52"/>
                </a:cxn>
                <a:cxn ang="0">
                  <a:pos x="18" y="52"/>
                </a:cxn>
                <a:cxn ang="0">
                  <a:pos x="20" y="54"/>
                </a:cxn>
                <a:cxn ang="0">
                  <a:pos x="22" y="54"/>
                </a:cxn>
                <a:cxn ang="0">
                  <a:pos x="22" y="54"/>
                </a:cxn>
                <a:cxn ang="0">
                  <a:pos x="4" y="54"/>
                </a:cxn>
                <a:cxn ang="0">
                  <a:pos x="4" y="54"/>
                </a:cxn>
                <a:cxn ang="0">
                  <a:pos x="6" y="54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2" y="48"/>
                </a:cxn>
                <a:cxn ang="0">
                  <a:pos x="12" y="44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8" y="42"/>
                  </a:lnTo>
                  <a:lnTo>
                    <a:pt x="48" y="10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58" y="0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52" y="4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2" y="54"/>
                  </a:lnTo>
                  <a:lnTo>
                    <a:pt x="50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2"/>
                  </a:lnTo>
                  <a:lnTo>
                    <a:pt x="20" y="54"/>
                  </a:lnTo>
                  <a:lnTo>
                    <a:pt x="22" y="54"/>
                  </a:lnTo>
                  <a:lnTo>
                    <a:pt x="22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6" y="54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68" name="Freeform 96"/>
            <p:cNvSpPr>
              <a:spLocks noEditPoints="1"/>
            </p:cNvSpPr>
            <p:nvPr/>
          </p:nvSpPr>
          <p:spPr bwMode="auto">
            <a:xfrm>
              <a:off x="3700" y="2604"/>
              <a:ext cx="42" cy="54"/>
            </a:xfrm>
            <a:custGeom>
              <a:avLst/>
              <a:gdLst/>
              <a:ahLst/>
              <a:cxnLst>
                <a:cxn ang="0">
                  <a:pos x="16" y="28"/>
                </a:cxn>
                <a:cxn ang="0">
                  <a:pos x="16" y="44"/>
                </a:cxn>
                <a:cxn ang="0">
                  <a:pos x="16" y="50"/>
                </a:cxn>
                <a:cxn ang="0">
                  <a:pos x="16" y="52"/>
                </a:cxn>
                <a:cxn ang="0">
                  <a:pos x="18" y="52"/>
                </a:cxn>
                <a:cxn ang="0">
                  <a:pos x="22" y="54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2" y="54"/>
                </a:cxn>
                <a:cxn ang="0">
                  <a:pos x="6" y="52"/>
                </a:cxn>
                <a:cxn ang="0">
                  <a:pos x="8" y="50"/>
                </a:cxn>
                <a:cxn ang="0">
                  <a:pos x="8" y="48"/>
                </a:cxn>
                <a:cxn ang="0">
                  <a:pos x="8" y="44"/>
                </a:cxn>
                <a:cxn ang="0">
                  <a:pos x="8" y="10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6" y="4"/>
                </a:cxn>
                <a:cxn ang="0">
                  <a:pos x="38" y="6"/>
                </a:cxn>
                <a:cxn ang="0">
                  <a:pos x="40" y="10"/>
                </a:cxn>
                <a:cxn ang="0">
                  <a:pos x="42" y="16"/>
                </a:cxn>
                <a:cxn ang="0">
                  <a:pos x="40" y="22"/>
                </a:cxn>
                <a:cxn ang="0">
                  <a:pos x="38" y="26"/>
                </a:cxn>
                <a:cxn ang="0">
                  <a:pos x="32" y="28"/>
                </a:cxn>
                <a:cxn ang="0">
                  <a:pos x="24" y="30"/>
                </a:cxn>
                <a:cxn ang="0">
                  <a:pos x="22" y="30"/>
                </a:cxn>
                <a:cxn ang="0">
                  <a:pos x="20" y="30"/>
                </a:cxn>
                <a:cxn ang="0">
                  <a:pos x="18" y="30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8" y="26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2" y="28"/>
                </a:cxn>
                <a:cxn ang="0">
                  <a:pos x="26" y="26"/>
                </a:cxn>
                <a:cxn ang="0">
                  <a:pos x="30" y="24"/>
                </a:cxn>
                <a:cxn ang="0">
                  <a:pos x="32" y="20"/>
                </a:cxn>
                <a:cxn ang="0">
                  <a:pos x="32" y="16"/>
                </a:cxn>
                <a:cxn ang="0">
                  <a:pos x="32" y="12"/>
                </a:cxn>
                <a:cxn ang="0">
                  <a:pos x="30" y="10"/>
                </a:cxn>
                <a:cxn ang="0">
                  <a:pos x="30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0" y="4"/>
                </a:cxn>
                <a:cxn ang="0">
                  <a:pos x="18" y="4"/>
                </a:cxn>
                <a:cxn ang="0">
                  <a:pos x="16" y="4"/>
                </a:cxn>
                <a:cxn ang="0">
                  <a:pos x="16" y="26"/>
                </a:cxn>
              </a:cxnLst>
              <a:rect l="0" t="0" r="r" b="b"/>
              <a:pathLst>
                <a:path w="42" h="54">
                  <a:moveTo>
                    <a:pt x="16" y="28"/>
                  </a:moveTo>
                  <a:lnTo>
                    <a:pt x="16" y="44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6" y="52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10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6" y="4"/>
                  </a:lnTo>
                  <a:lnTo>
                    <a:pt x="38" y="6"/>
                  </a:lnTo>
                  <a:lnTo>
                    <a:pt x="40" y="10"/>
                  </a:lnTo>
                  <a:lnTo>
                    <a:pt x="42" y="16"/>
                  </a:lnTo>
                  <a:lnTo>
                    <a:pt x="40" y="22"/>
                  </a:lnTo>
                  <a:lnTo>
                    <a:pt x="38" y="26"/>
                  </a:lnTo>
                  <a:lnTo>
                    <a:pt x="32" y="28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28"/>
                  </a:lnTo>
                  <a:close/>
                  <a:moveTo>
                    <a:pt x="16" y="26"/>
                  </a:moveTo>
                  <a:lnTo>
                    <a:pt x="18" y="26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6" y="26"/>
                  </a:lnTo>
                  <a:lnTo>
                    <a:pt x="30" y="24"/>
                  </a:lnTo>
                  <a:lnTo>
                    <a:pt x="32" y="20"/>
                  </a:lnTo>
                  <a:lnTo>
                    <a:pt x="32" y="16"/>
                  </a:lnTo>
                  <a:lnTo>
                    <a:pt x="32" y="12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69" name="Freeform 97"/>
            <p:cNvSpPr>
              <a:spLocks/>
            </p:cNvSpPr>
            <p:nvPr/>
          </p:nvSpPr>
          <p:spPr bwMode="auto">
            <a:xfrm>
              <a:off x="3748" y="2602"/>
              <a:ext cx="20" cy="72"/>
            </a:xfrm>
            <a:custGeom>
              <a:avLst/>
              <a:gdLst/>
              <a:ahLst/>
              <a:cxnLst>
                <a:cxn ang="0">
                  <a:pos x="20" y="70"/>
                </a:cxn>
                <a:cxn ang="0">
                  <a:pos x="20" y="72"/>
                </a:cxn>
                <a:cxn ang="0">
                  <a:pos x="16" y="70"/>
                </a:cxn>
                <a:cxn ang="0">
                  <a:pos x="12" y="66"/>
                </a:cxn>
                <a:cxn ang="0">
                  <a:pos x="6" y="60"/>
                </a:cxn>
                <a:cxn ang="0">
                  <a:pos x="2" y="52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2" y="22"/>
                </a:cxn>
                <a:cxn ang="0">
                  <a:pos x="6" y="16"/>
                </a:cxn>
                <a:cxn ang="0">
                  <a:pos x="10" y="10"/>
                </a:cxn>
                <a:cxn ang="0">
                  <a:pos x="14" y="4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0" y="14"/>
                </a:cxn>
                <a:cxn ang="0">
                  <a:pos x="8" y="22"/>
                </a:cxn>
                <a:cxn ang="0">
                  <a:pos x="8" y="28"/>
                </a:cxn>
                <a:cxn ang="0">
                  <a:pos x="6" y="36"/>
                </a:cxn>
                <a:cxn ang="0">
                  <a:pos x="8" y="44"/>
                </a:cxn>
                <a:cxn ang="0">
                  <a:pos x="8" y="50"/>
                </a:cxn>
                <a:cxn ang="0">
                  <a:pos x="10" y="56"/>
                </a:cxn>
                <a:cxn ang="0">
                  <a:pos x="10" y="60"/>
                </a:cxn>
                <a:cxn ang="0">
                  <a:pos x="12" y="62"/>
                </a:cxn>
                <a:cxn ang="0">
                  <a:pos x="14" y="66"/>
                </a:cxn>
                <a:cxn ang="0">
                  <a:pos x="18" y="68"/>
                </a:cxn>
                <a:cxn ang="0">
                  <a:pos x="20" y="70"/>
                </a:cxn>
              </a:cxnLst>
              <a:rect l="0" t="0" r="r" b="b"/>
              <a:pathLst>
                <a:path w="20" h="72">
                  <a:moveTo>
                    <a:pt x="20" y="70"/>
                  </a:moveTo>
                  <a:lnTo>
                    <a:pt x="20" y="72"/>
                  </a:lnTo>
                  <a:lnTo>
                    <a:pt x="16" y="70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22"/>
                  </a:lnTo>
                  <a:lnTo>
                    <a:pt x="8" y="28"/>
                  </a:lnTo>
                  <a:lnTo>
                    <a:pt x="6" y="36"/>
                  </a:lnTo>
                  <a:lnTo>
                    <a:pt x="8" y="44"/>
                  </a:lnTo>
                  <a:lnTo>
                    <a:pt x="8" y="50"/>
                  </a:lnTo>
                  <a:lnTo>
                    <a:pt x="10" y="56"/>
                  </a:lnTo>
                  <a:lnTo>
                    <a:pt x="10" y="60"/>
                  </a:lnTo>
                  <a:lnTo>
                    <a:pt x="12" y="62"/>
                  </a:lnTo>
                  <a:lnTo>
                    <a:pt x="14" y="66"/>
                  </a:lnTo>
                  <a:lnTo>
                    <a:pt x="18" y="68"/>
                  </a:lnTo>
                  <a:lnTo>
                    <a:pt x="20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70" name="Freeform 98"/>
            <p:cNvSpPr>
              <a:spLocks noEditPoints="1"/>
            </p:cNvSpPr>
            <p:nvPr/>
          </p:nvSpPr>
          <p:spPr bwMode="auto">
            <a:xfrm>
              <a:off x="3772" y="2602"/>
              <a:ext cx="36" cy="56"/>
            </a:xfrm>
            <a:custGeom>
              <a:avLst/>
              <a:gdLst/>
              <a:ahLst/>
              <a:cxnLst>
                <a:cxn ang="0">
                  <a:pos x="12" y="26"/>
                </a:cxn>
                <a:cxn ang="0">
                  <a:pos x="14" y="22"/>
                </a:cxn>
                <a:cxn ang="0">
                  <a:pos x="18" y="20"/>
                </a:cxn>
                <a:cxn ang="0">
                  <a:pos x="22" y="20"/>
                </a:cxn>
                <a:cxn ang="0">
                  <a:pos x="28" y="20"/>
                </a:cxn>
                <a:cxn ang="0">
                  <a:pos x="32" y="24"/>
                </a:cxn>
                <a:cxn ang="0">
                  <a:pos x="36" y="30"/>
                </a:cxn>
                <a:cxn ang="0">
                  <a:pos x="36" y="36"/>
                </a:cxn>
                <a:cxn ang="0">
                  <a:pos x="36" y="42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4" y="56"/>
                </a:cxn>
                <a:cxn ang="0">
                  <a:pos x="18" y="56"/>
                </a:cxn>
                <a:cxn ang="0">
                  <a:pos x="14" y="56"/>
                </a:cxn>
                <a:cxn ang="0">
                  <a:pos x="12" y="56"/>
                </a:cxn>
                <a:cxn ang="0">
                  <a:pos x="8" y="54"/>
                </a:cxn>
                <a:cxn ang="0">
                  <a:pos x="4" y="52"/>
                </a:cxn>
                <a:cxn ang="0">
                  <a:pos x="4" y="16"/>
                </a:cxn>
                <a:cxn ang="0">
                  <a:pos x="4" y="10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26"/>
                </a:cxn>
                <a:cxn ang="0">
                  <a:pos x="12" y="30"/>
                </a:cxn>
                <a:cxn ang="0">
                  <a:pos x="12" y="50"/>
                </a:cxn>
                <a:cxn ang="0">
                  <a:pos x="14" y="52"/>
                </a:cxn>
                <a:cxn ang="0">
                  <a:pos x="16" y="54"/>
                </a:cxn>
                <a:cxn ang="0">
                  <a:pos x="18" y="54"/>
                </a:cxn>
                <a:cxn ang="0">
                  <a:pos x="20" y="54"/>
                </a:cxn>
                <a:cxn ang="0">
                  <a:pos x="24" y="54"/>
                </a:cxn>
                <a:cxn ang="0">
                  <a:pos x="26" y="50"/>
                </a:cxn>
                <a:cxn ang="0">
                  <a:pos x="28" y="46"/>
                </a:cxn>
                <a:cxn ang="0">
                  <a:pos x="30" y="40"/>
                </a:cxn>
                <a:cxn ang="0">
                  <a:pos x="28" y="34"/>
                </a:cxn>
                <a:cxn ang="0">
                  <a:pos x="26" y="28"/>
                </a:cxn>
                <a:cxn ang="0">
                  <a:pos x="24" y="26"/>
                </a:cxn>
                <a:cxn ang="0">
                  <a:pos x="20" y="26"/>
                </a:cxn>
                <a:cxn ang="0">
                  <a:pos x="18" y="26"/>
                </a:cxn>
                <a:cxn ang="0">
                  <a:pos x="16" y="26"/>
                </a:cxn>
                <a:cxn ang="0">
                  <a:pos x="14" y="28"/>
                </a:cxn>
                <a:cxn ang="0">
                  <a:pos x="12" y="30"/>
                </a:cxn>
              </a:cxnLst>
              <a:rect l="0" t="0" r="r" b="b"/>
              <a:pathLst>
                <a:path w="36" h="56">
                  <a:moveTo>
                    <a:pt x="12" y="26"/>
                  </a:moveTo>
                  <a:lnTo>
                    <a:pt x="14" y="22"/>
                  </a:lnTo>
                  <a:lnTo>
                    <a:pt x="18" y="20"/>
                  </a:lnTo>
                  <a:lnTo>
                    <a:pt x="22" y="20"/>
                  </a:lnTo>
                  <a:lnTo>
                    <a:pt x="28" y="20"/>
                  </a:lnTo>
                  <a:lnTo>
                    <a:pt x="32" y="24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36" y="42"/>
                  </a:lnTo>
                  <a:lnTo>
                    <a:pt x="34" y="48"/>
                  </a:lnTo>
                  <a:lnTo>
                    <a:pt x="30" y="52"/>
                  </a:lnTo>
                  <a:lnTo>
                    <a:pt x="24" y="56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8" y="54"/>
                  </a:lnTo>
                  <a:lnTo>
                    <a:pt x="4" y="52"/>
                  </a:lnTo>
                  <a:lnTo>
                    <a:pt x="4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6"/>
                  </a:lnTo>
                  <a:close/>
                  <a:moveTo>
                    <a:pt x="12" y="30"/>
                  </a:moveTo>
                  <a:lnTo>
                    <a:pt x="12" y="50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4"/>
                  </a:lnTo>
                  <a:lnTo>
                    <a:pt x="24" y="54"/>
                  </a:lnTo>
                  <a:lnTo>
                    <a:pt x="26" y="50"/>
                  </a:lnTo>
                  <a:lnTo>
                    <a:pt x="28" y="46"/>
                  </a:lnTo>
                  <a:lnTo>
                    <a:pt x="30" y="40"/>
                  </a:lnTo>
                  <a:lnTo>
                    <a:pt x="28" y="34"/>
                  </a:lnTo>
                  <a:lnTo>
                    <a:pt x="26" y="28"/>
                  </a:lnTo>
                  <a:lnTo>
                    <a:pt x="24" y="26"/>
                  </a:lnTo>
                  <a:lnTo>
                    <a:pt x="20" y="26"/>
                  </a:lnTo>
                  <a:lnTo>
                    <a:pt x="18" y="26"/>
                  </a:lnTo>
                  <a:lnTo>
                    <a:pt x="16" y="26"/>
                  </a:lnTo>
                  <a:lnTo>
                    <a:pt x="14" y="28"/>
                  </a:lnTo>
                  <a:lnTo>
                    <a:pt x="12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71" name="Freeform 99"/>
            <p:cNvSpPr>
              <a:spLocks noEditPoints="1"/>
            </p:cNvSpPr>
            <p:nvPr/>
          </p:nvSpPr>
          <p:spPr bwMode="auto">
            <a:xfrm>
              <a:off x="3814" y="2602"/>
              <a:ext cx="16" cy="5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12" y="8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2" y="20"/>
                </a:cxn>
                <a:cxn ang="0">
                  <a:pos x="12" y="48"/>
                </a:cxn>
                <a:cxn ang="0">
                  <a:pos x="12" y="50"/>
                </a:cxn>
                <a:cxn ang="0">
                  <a:pos x="12" y="52"/>
                </a:cxn>
                <a:cxn ang="0">
                  <a:pos x="12" y="54"/>
                </a:cxn>
                <a:cxn ang="0">
                  <a:pos x="14" y="54"/>
                </a:cxn>
                <a:cxn ang="0">
                  <a:pos x="14" y="54"/>
                </a:cxn>
                <a:cxn ang="0">
                  <a:pos x="16" y="56"/>
                </a:cxn>
                <a:cxn ang="0">
                  <a:pos x="16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54"/>
                </a:cxn>
                <a:cxn ang="0">
                  <a:pos x="4" y="54"/>
                </a:cxn>
                <a:cxn ang="0">
                  <a:pos x="4" y="54"/>
                </a:cxn>
                <a:cxn ang="0">
                  <a:pos x="4" y="52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4" y="26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0" y="20"/>
                </a:cxn>
                <a:cxn ang="0">
                  <a:pos x="12" y="20"/>
                </a:cxn>
              </a:cxnLst>
              <a:rect l="0" t="0" r="r" b="b"/>
              <a:pathLst>
                <a:path w="16" h="56">
                  <a:moveTo>
                    <a:pt x="8" y="0"/>
                  </a:move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close/>
                  <a:moveTo>
                    <a:pt x="12" y="20"/>
                  </a:moveTo>
                  <a:lnTo>
                    <a:pt x="12" y="48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0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72" name="Freeform 100"/>
            <p:cNvSpPr>
              <a:spLocks/>
            </p:cNvSpPr>
            <p:nvPr/>
          </p:nvSpPr>
          <p:spPr bwMode="auto">
            <a:xfrm>
              <a:off x="3834" y="2622"/>
              <a:ext cx="38" cy="36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6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8" y="0"/>
                </a:cxn>
                <a:cxn ang="0">
                  <a:pos x="30" y="2"/>
                </a:cxn>
                <a:cxn ang="0">
                  <a:pos x="32" y="6"/>
                </a:cxn>
                <a:cxn ang="0">
                  <a:pos x="34" y="8"/>
                </a:cxn>
                <a:cxn ang="0">
                  <a:pos x="34" y="12"/>
                </a:cxn>
                <a:cxn ang="0">
                  <a:pos x="34" y="28"/>
                </a:cxn>
                <a:cxn ang="0">
                  <a:pos x="34" y="30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6" y="34"/>
                </a:cxn>
                <a:cxn ang="0">
                  <a:pos x="36" y="34"/>
                </a:cxn>
                <a:cxn ang="0">
                  <a:pos x="38" y="36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4" y="34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6" y="32"/>
                </a:cxn>
                <a:cxn ang="0">
                  <a:pos x="26" y="30"/>
                </a:cxn>
                <a:cxn ang="0">
                  <a:pos x="26" y="28"/>
                </a:cxn>
                <a:cxn ang="0">
                  <a:pos x="26" y="14"/>
                </a:cxn>
                <a:cxn ang="0">
                  <a:pos x="26" y="10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2" y="28"/>
                </a:cxn>
                <a:cxn ang="0">
                  <a:pos x="12" y="30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4" y="34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8"/>
                </a:cxn>
              </a:cxnLst>
              <a:rect l="0" t="0" r="r" b="b"/>
              <a:pathLst>
                <a:path w="38" h="36">
                  <a:moveTo>
                    <a:pt x="12" y="8"/>
                  </a:moveTo>
                  <a:lnTo>
                    <a:pt x="16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4" y="12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73" name="Freeform 101"/>
            <p:cNvSpPr>
              <a:spLocks/>
            </p:cNvSpPr>
            <p:nvPr/>
          </p:nvSpPr>
          <p:spPr bwMode="auto">
            <a:xfrm>
              <a:off x="3874" y="2602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8"/>
                </a:cxn>
                <a:cxn ang="0">
                  <a:pos x="16" y="14"/>
                </a:cxn>
                <a:cxn ang="0">
                  <a:pos x="20" y="20"/>
                </a:cxn>
                <a:cxn ang="0">
                  <a:pos x="22" y="28"/>
                </a:cxn>
                <a:cxn ang="0">
                  <a:pos x="22" y="36"/>
                </a:cxn>
                <a:cxn ang="0">
                  <a:pos x="22" y="44"/>
                </a:cxn>
                <a:cxn ang="0">
                  <a:pos x="20" y="52"/>
                </a:cxn>
                <a:cxn ang="0">
                  <a:pos x="16" y="58"/>
                </a:cxn>
                <a:cxn ang="0">
                  <a:pos x="12" y="64"/>
                </a:cxn>
                <a:cxn ang="0">
                  <a:pos x="6" y="70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6" y="68"/>
                </a:cxn>
                <a:cxn ang="0">
                  <a:pos x="8" y="64"/>
                </a:cxn>
                <a:cxn ang="0">
                  <a:pos x="12" y="58"/>
                </a:cxn>
                <a:cxn ang="0">
                  <a:pos x="14" y="52"/>
                </a:cxn>
                <a:cxn ang="0">
                  <a:pos x="14" y="46"/>
                </a:cxn>
                <a:cxn ang="0">
                  <a:pos x="14" y="38"/>
                </a:cxn>
                <a:cxn ang="0">
                  <a:pos x="14" y="30"/>
                </a:cxn>
                <a:cxn ang="0">
                  <a:pos x="14" y="22"/>
                </a:cxn>
                <a:cxn ang="0">
                  <a:pos x="12" y="18"/>
                </a:cxn>
                <a:cxn ang="0">
                  <a:pos x="12" y="14"/>
                </a:cxn>
                <a:cxn ang="0">
                  <a:pos x="10" y="12"/>
                </a:cxn>
                <a:cxn ang="0">
                  <a:pos x="8" y="8"/>
                </a:cxn>
                <a:cxn ang="0">
                  <a:pos x="4" y="6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16" y="14"/>
                  </a:lnTo>
                  <a:lnTo>
                    <a:pt x="20" y="20"/>
                  </a:lnTo>
                  <a:lnTo>
                    <a:pt x="22" y="28"/>
                  </a:lnTo>
                  <a:lnTo>
                    <a:pt x="22" y="36"/>
                  </a:lnTo>
                  <a:lnTo>
                    <a:pt x="22" y="44"/>
                  </a:lnTo>
                  <a:lnTo>
                    <a:pt x="20" y="52"/>
                  </a:lnTo>
                  <a:lnTo>
                    <a:pt x="16" y="58"/>
                  </a:lnTo>
                  <a:lnTo>
                    <a:pt x="12" y="64"/>
                  </a:lnTo>
                  <a:lnTo>
                    <a:pt x="6" y="70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6" y="68"/>
                  </a:lnTo>
                  <a:lnTo>
                    <a:pt x="8" y="64"/>
                  </a:lnTo>
                  <a:lnTo>
                    <a:pt x="12" y="58"/>
                  </a:lnTo>
                  <a:lnTo>
                    <a:pt x="14" y="52"/>
                  </a:lnTo>
                  <a:lnTo>
                    <a:pt x="14" y="46"/>
                  </a:lnTo>
                  <a:lnTo>
                    <a:pt x="14" y="38"/>
                  </a:lnTo>
                  <a:lnTo>
                    <a:pt x="14" y="30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8" y="8"/>
                  </a:lnTo>
                  <a:lnTo>
                    <a:pt x="4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74" name="Freeform 102"/>
            <p:cNvSpPr>
              <a:spLocks noEditPoints="1"/>
            </p:cNvSpPr>
            <p:nvPr/>
          </p:nvSpPr>
          <p:spPr bwMode="auto">
            <a:xfrm>
              <a:off x="3366" y="2796"/>
              <a:ext cx="52" cy="52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2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6" y="48"/>
                </a:cxn>
                <a:cxn ang="0">
                  <a:pos x="8" y="44"/>
                </a:cxn>
                <a:cxn ang="0">
                  <a:pos x="8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34" y="0"/>
                </a:cxn>
                <a:cxn ang="0">
                  <a:pos x="40" y="2"/>
                </a:cxn>
                <a:cxn ang="0">
                  <a:pos x="44" y="6"/>
                </a:cxn>
                <a:cxn ang="0">
                  <a:pos x="50" y="12"/>
                </a:cxn>
                <a:cxn ang="0">
                  <a:pos x="52" y="18"/>
                </a:cxn>
                <a:cxn ang="0">
                  <a:pos x="52" y="26"/>
                </a:cxn>
                <a:cxn ang="0">
                  <a:pos x="52" y="34"/>
                </a:cxn>
                <a:cxn ang="0">
                  <a:pos x="50" y="40"/>
                </a:cxn>
                <a:cxn ang="0">
                  <a:pos x="46" y="44"/>
                </a:cxn>
                <a:cxn ang="0">
                  <a:pos x="40" y="50"/>
                </a:cxn>
                <a:cxn ang="0">
                  <a:pos x="32" y="52"/>
                </a:cxn>
                <a:cxn ang="0">
                  <a:pos x="24" y="52"/>
                </a:cxn>
                <a:cxn ang="0">
                  <a:pos x="0" y="52"/>
                </a:cxn>
                <a:cxn ang="0">
                  <a:pos x="14" y="50"/>
                </a:cxn>
                <a:cxn ang="0">
                  <a:pos x="20" y="50"/>
                </a:cxn>
                <a:cxn ang="0">
                  <a:pos x="22" y="50"/>
                </a:cxn>
                <a:cxn ang="0">
                  <a:pos x="28" y="50"/>
                </a:cxn>
                <a:cxn ang="0">
                  <a:pos x="34" y="48"/>
                </a:cxn>
                <a:cxn ang="0">
                  <a:pos x="38" y="44"/>
                </a:cxn>
                <a:cxn ang="0">
                  <a:pos x="42" y="40"/>
                </a:cxn>
                <a:cxn ang="0">
                  <a:pos x="44" y="34"/>
                </a:cxn>
                <a:cxn ang="0">
                  <a:pos x="44" y="26"/>
                </a:cxn>
                <a:cxn ang="0">
                  <a:pos x="44" y="20"/>
                </a:cxn>
                <a:cxn ang="0">
                  <a:pos x="42" y="14"/>
                </a:cxn>
                <a:cxn ang="0">
                  <a:pos x="38" y="8"/>
                </a:cxn>
                <a:cxn ang="0">
                  <a:pos x="34" y="6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4" y="4"/>
                </a:cxn>
                <a:cxn ang="0">
                  <a:pos x="14" y="50"/>
                </a:cxn>
              </a:cxnLst>
              <a:rect l="0" t="0" r="r" b="b"/>
              <a:pathLst>
                <a:path w="52" h="52">
                  <a:moveTo>
                    <a:pt x="0" y="52"/>
                  </a:moveTo>
                  <a:lnTo>
                    <a:pt x="0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8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4" y="6"/>
                  </a:lnTo>
                  <a:lnTo>
                    <a:pt x="50" y="12"/>
                  </a:lnTo>
                  <a:lnTo>
                    <a:pt x="52" y="18"/>
                  </a:lnTo>
                  <a:lnTo>
                    <a:pt x="52" y="26"/>
                  </a:lnTo>
                  <a:lnTo>
                    <a:pt x="52" y="34"/>
                  </a:lnTo>
                  <a:lnTo>
                    <a:pt x="50" y="40"/>
                  </a:lnTo>
                  <a:lnTo>
                    <a:pt x="46" y="44"/>
                  </a:lnTo>
                  <a:lnTo>
                    <a:pt x="40" y="50"/>
                  </a:lnTo>
                  <a:lnTo>
                    <a:pt x="32" y="52"/>
                  </a:lnTo>
                  <a:lnTo>
                    <a:pt x="24" y="52"/>
                  </a:lnTo>
                  <a:lnTo>
                    <a:pt x="0" y="52"/>
                  </a:lnTo>
                  <a:close/>
                  <a:moveTo>
                    <a:pt x="14" y="50"/>
                  </a:move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4" y="48"/>
                  </a:lnTo>
                  <a:lnTo>
                    <a:pt x="38" y="44"/>
                  </a:lnTo>
                  <a:lnTo>
                    <a:pt x="42" y="40"/>
                  </a:lnTo>
                  <a:lnTo>
                    <a:pt x="44" y="34"/>
                  </a:lnTo>
                  <a:lnTo>
                    <a:pt x="44" y="26"/>
                  </a:lnTo>
                  <a:lnTo>
                    <a:pt x="44" y="20"/>
                  </a:lnTo>
                  <a:lnTo>
                    <a:pt x="42" y="14"/>
                  </a:lnTo>
                  <a:lnTo>
                    <a:pt x="38" y="8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75" name="Freeform 103"/>
            <p:cNvSpPr>
              <a:spLocks/>
            </p:cNvSpPr>
            <p:nvPr/>
          </p:nvSpPr>
          <p:spPr bwMode="auto">
            <a:xfrm>
              <a:off x="3424" y="2796"/>
              <a:ext cx="46" cy="52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46" y="12"/>
                </a:cxn>
                <a:cxn ang="0">
                  <a:pos x="44" y="12"/>
                </a:cxn>
                <a:cxn ang="0">
                  <a:pos x="44" y="8"/>
                </a:cxn>
                <a:cxn ang="0">
                  <a:pos x="44" y="6"/>
                </a:cxn>
                <a:cxn ang="0">
                  <a:pos x="42" y="4"/>
                </a:cxn>
                <a:cxn ang="0">
                  <a:pos x="40" y="4"/>
                </a:cxn>
                <a:cxn ang="0">
                  <a:pos x="38" y="2"/>
                </a:cxn>
                <a:cxn ang="0">
                  <a:pos x="34" y="2"/>
                </a:cxn>
                <a:cxn ang="0">
                  <a:pos x="26" y="2"/>
                </a:cxn>
                <a:cxn ang="0">
                  <a:pos x="26" y="44"/>
                </a:cxn>
                <a:cxn ang="0">
                  <a:pos x="26" y="48"/>
                </a:cxn>
                <a:cxn ang="0">
                  <a:pos x="28" y="50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12" y="52"/>
                </a:cxn>
                <a:cxn ang="0">
                  <a:pos x="12" y="52"/>
                </a:cxn>
                <a:cxn ang="0">
                  <a:pos x="14" y="52"/>
                </a:cxn>
                <a:cxn ang="0">
                  <a:pos x="16" y="52"/>
                </a:cxn>
                <a:cxn ang="0">
                  <a:pos x="18" y="50"/>
                </a:cxn>
                <a:cxn ang="0">
                  <a:pos x="18" y="48"/>
                </a:cxn>
                <a:cxn ang="0">
                  <a:pos x="20" y="44"/>
                </a:cxn>
                <a:cxn ang="0">
                  <a:pos x="20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2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4" y="0"/>
                </a:cxn>
              </a:cxnLst>
              <a:rect l="0" t="0" r="r" b="b"/>
              <a:pathLst>
                <a:path w="46" h="52">
                  <a:moveTo>
                    <a:pt x="44" y="0"/>
                  </a:moveTo>
                  <a:lnTo>
                    <a:pt x="46" y="12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8" y="2"/>
                  </a:lnTo>
                  <a:lnTo>
                    <a:pt x="34" y="2"/>
                  </a:lnTo>
                  <a:lnTo>
                    <a:pt x="26" y="2"/>
                  </a:lnTo>
                  <a:lnTo>
                    <a:pt x="26" y="44"/>
                  </a:lnTo>
                  <a:lnTo>
                    <a:pt x="26" y="48"/>
                  </a:lnTo>
                  <a:lnTo>
                    <a:pt x="28" y="50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18" y="50"/>
                  </a:lnTo>
                  <a:lnTo>
                    <a:pt x="18" y="48"/>
                  </a:lnTo>
                  <a:lnTo>
                    <a:pt x="20" y="44"/>
                  </a:lnTo>
                  <a:lnTo>
                    <a:pt x="20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2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76" name="Freeform 104"/>
            <p:cNvSpPr>
              <a:spLocks/>
            </p:cNvSpPr>
            <p:nvPr/>
          </p:nvSpPr>
          <p:spPr bwMode="auto">
            <a:xfrm>
              <a:off x="3474" y="2794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8" y="68"/>
                </a:cxn>
                <a:cxn ang="0">
                  <a:pos x="12" y="64"/>
                </a:cxn>
                <a:cxn ang="0">
                  <a:pos x="8" y="58"/>
                </a:cxn>
                <a:cxn ang="0">
                  <a:pos x="4" y="52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2" y="28"/>
                </a:cxn>
                <a:cxn ang="0">
                  <a:pos x="4" y="20"/>
                </a:cxn>
                <a:cxn ang="0">
                  <a:pos x="6" y="14"/>
                </a:cxn>
                <a:cxn ang="0">
                  <a:pos x="12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8" y="4"/>
                </a:cxn>
                <a:cxn ang="0">
                  <a:pos x="14" y="8"/>
                </a:cxn>
                <a:cxn ang="0">
                  <a:pos x="12" y="14"/>
                </a:cxn>
                <a:cxn ang="0">
                  <a:pos x="10" y="20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10" y="50"/>
                </a:cxn>
                <a:cxn ang="0">
                  <a:pos x="10" y="54"/>
                </a:cxn>
                <a:cxn ang="0">
                  <a:pos x="12" y="58"/>
                </a:cxn>
                <a:cxn ang="0">
                  <a:pos x="14" y="62"/>
                </a:cxn>
                <a:cxn ang="0">
                  <a:pos x="16" y="64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8" y="68"/>
                  </a:lnTo>
                  <a:lnTo>
                    <a:pt x="12" y="64"/>
                  </a:lnTo>
                  <a:lnTo>
                    <a:pt x="8" y="58"/>
                  </a:lnTo>
                  <a:lnTo>
                    <a:pt x="4" y="52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2" y="14"/>
                  </a:lnTo>
                  <a:lnTo>
                    <a:pt x="10" y="20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10" y="50"/>
                  </a:lnTo>
                  <a:lnTo>
                    <a:pt x="10" y="54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77" name="Freeform 105"/>
            <p:cNvSpPr>
              <a:spLocks noEditPoints="1"/>
            </p:cNvSpPr>
            <p:nvPr/>
          </p:nvSpPr>
          <p:spPr bwMode="auto">
            <a:xfrm>
              <a:off x="3500" y="2812"/>
              <a:ext cx="34" cy="38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2" y="38"/>
                </a:cxn>
                <a:cxn ang="0">
                  <a:pos x="6" y="38"/>
                </a:cxn>
                <a:cxn ang="0">
                  <a:pos x="2" y="32"/>
                </a:cxn>
                <a:cxn ang="0">
                  <a:pos x="0" y="26"/>
                </a:cxn>
                <a:cxn ang="0">
                  <a:pos x="4" y="22"/>
                </a:cxn>
                <a:cxn ang="0">
                  <a:pos x="12" y="16"/>
                </a:cxn>
                <a:cxn ang="0">
                  <a:pos x="20" y="12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8" y="12"/>
                </a:cxn>
                <a:cxn ang="0">
                  <a:pos x="6" y="14"/>
                </a:cxn>
                <a:cxn ang="0">
                  <a:pos x="4" y="14"/>
                </a:cxn>
                <a:cxn ang="0">
                  <a:pos x="2" y="12"/>
                </a:cxn>
                <a:cxn ang="0">
                  <a:pos x="4" y="6"/>
                </a:cxn>
                <a:cxn ang="0">
                  <a:pos x="10" y="2"/>
                </a:cxn>
                <a:cxn ang="0">
                  <a:pos x="20" y="0"/>
                </a:cxn>
                <a:cxn ang="0">
                  <a:pos x="26" y="4"/>
                </a:cxn>
                <a:cxn ang="0">
                  <a:pos x="28" y="8"/>
                </a:cxn>
                <a:cxn ang="0">
                  <a:pos x="28" y="24"/>
                </a:cxn>
                <a:cxn ang="0">
                  <a:pos x="28" y="30"/>
                </a:cxn>
                <a:cxn ang="0">
                  <a:pos x="28" y="32"/>
                </a:cxn>
                <a:cxn ang="0">
                  <a:pos x="30" y="32"/>
                </a:cxn>
                <a:cxn ang="0">
                  <a:pos x="30" y="32"/>
                </a:cxn>
                <a:cxn ang="0">
                  <a:pos x="34" y="30"/>
                </a:cxn>
                <a:cxn ang="0">
                  <a:pos x="28" y="36"/>
                </a:cxn>
                <a:cxn ang="0">
                  <a:pos x="24" y="38"/>
                </a:cxn>
                <a:cxn ang="0">
                  <a:pos x="20" y="34"/>
                </a:cxn>
                <a:cxn ang="0">
                  <a:pos x="20" y="30"/>
                </a:cxn>
                <a:cxn ang="0">
                  <a:pos x="16" y="18"/>
                </a:cxn>
                <a:cxn ang="0">
                  <a:pos x="10" y="20"/>
                </a:cxn>
                <a:cxn ang="0">
                  <a:pos x="8" y="24"/>
                </a:cxn>
                <a:cxn ang="0">
                  <a:pos x="8" y="30"/>
                </a:cxn>
                <a:cxn ang="0">
                  <a:pos x="10" y="32"/>
                </a:cxn>
                <a:cxn ang="0">
                  <a:pos x="16" y="32"/>
                </a:cxn>
              </a:cxnLst>
              <a:rect l="0" t="0" r="r" b="b"/>
              <a:pathLst>
                <a:path w="34" h="38">
                  <a:moveTo>
                    <a:pt x="20" y="32"/>
                  </a:moveTo>
                  <a:lnTo>
                    <a:pt x="16" y="36"/>
                  </a:lnTo>
                  <a:lnTo>
                    <a:pt x="14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4" y="22"/>
                  </a:lnTo>
                  <a:lnTo>
                    <a:pt x="8" y="20"/>
                  </a:lnTo>
                  <a:lnTo>
                    <a:pt x="12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6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8" y="12"/>
                  </a:lnTo>
                  <a:lnTo>
                    <a:pt x="28" y="24"/>
                  </a:lnTo>
                  <a:lnTo>
                    <a:pt x="28" y="28"/>
                  </a:lnTo>
                  <a:lnTo>
                    <a:pt x="28" y="3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0" y="34"/>
                  </a:lnTo>
                  <a:lnTo>
                    <a:pt x="20" y="32"/>
                  </a:lnTo>
                  <a:close/>
                  <a:moveTo>
                    <a:pt x="20" y="30"/>
                  </a:moveTo>
                  <a:lnTo>
                    <a:pt x="20" y="16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8" y="26"/>
                  </a:lnTo>
                  <a:lnTo>
                    <a:pt x="8" y="30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78" name="Freeform 106"/>
            <p:cNvSpPr>
              <a:spLocks/>
            </p:cNvSpPr>
            <p:nvPr/>
          </p:nvSpPr>
          <p:spPr bwMode="auto">
            <a:xfrm>
              <a:off x="3536" y="2794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8" y="20"/>
                </a:cxn>
                <a:cxn ang="0">
                  <a:pos x="20" y="28"/>
                </a:cxn>
                <a:cxn ang="0">
                  <a:pos x="22" y="36"/>
                </a:cxn>
                <a:cxn ang="0">
                  <a:pos x="20" y="44"/>
                </a:cxn>
                <a:cxn ang="0">
                  <a:pos x="18" y="50"/>
                </a:cxn>
                <a:cxn ang="0">
                  <a:pos x="16" y="58"/>
                </a:cxn>
                <a:cxn ang="0">
                  <a:pos x="10" y="64"/>
                </a:cxn>
                <a:cxn ang="0">
                  <a:pos x="6" y="68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4" y="66"/>
                </a:cxn>
                <a:cxn ang="0">
                  <a:pos x="8" y="6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14" y="44"/>
                </a:cxn>
                <a:cxn ang="0">
                  <a:pos x="14" y="36"/>
                </a:cxn>
                <a:cxn ang="0">
                  <a:pos x="14" y="28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0" y="28"/>
                  </a:lnTo>
                  <a:lnTo>
                    <a:pt x="22" y="36"/>
                  </a:lnTo>
                  <a:lnTo>
                    <a:pt x="20" y="44"/>
                  </a:lnTo>
                  <a:lnTo>
                    <a:pt x="18" y="50"/>
                  </a:lnTo>
                  <a:lnTo>
                    <a:pt x="16" y="58"/>
                  </a:lnTo>
                  <a:lnTo>
                    <a:pt x="10" y="64"/>
                  </a:lnTo>
                  <a:lnTo>
                    <a:pt x="6" y="68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6"/>
                  </a:lnTo>
                  <a:lnTo>
                    <a:pt x="8" y="62"/>
                  </a:lnTo>
                  <a:lnTo>
                    <a:pt x="10" y="58"/>
                  </a:lnTo>
                  <a:lnTo>
                    <a:pt x="12" y="52"/>
                  </a:lnTo>
                  <a:lnTo>
                    <a:pt x="14" y="44"/>
                  </a:lnTo>
                  <a:lnTo>
                    <a:pt x="14" y="36"/>
                  </a:lnTo>
                  <a:lnTo>
                    <a:pt x="14" y="28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79" name="Freeform 107"/>
            <p:cNvSpPr>
              <a:spLocks/>
            </p:cNvSpPr>
            <p:nvPr/>
          </p:nvSpPr>
          <p:spPr bwMode="auto">
            <a:xfrm>
              <a:off x="3906" y="2796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8" y="40"/>
                </a:cxn>
                <a:cxn ang="0">
                  <a:pos x="48" y="8"/>
                </a:cxn>
                <a:cxn ang="0">
                  <a:pos x="46" y="4"/>
                </a:cxn>
                <a:cxn ang="0">
                  <a:pos x="46" y="2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4"/>
                </a:cxn>
                <a:cxn ang="0">
                  <a:pos x="50" y="8"/>
                </a:cxn>
                <a:cxn ang="0">
                  <a:pos x="50" y="54"/>
                </a:cxn>
                <a:cxn ang="0">
                  <a:pos x="48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4" y="48"/>
                </a:cxn>
                <a:cxn ang="0">
                  <a:pos x="14" y="50"/>
                </a:cxn>
                <a:cxn ang="0">
                  <a:pos x="16" y="52"/>
                </a:cxn>
                <a:cxn ang="0">
                  <a:pos x="20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4" y="52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0" y="48"/>
                </a:cxn>
                <a:cxn ang="0">
                  <a:pos x="10" y="44"/>
                </a:cxn>
                <a:cxn ang="0">
                  <a:pos x="10" y="8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8" y="40"/>
                  </a:lnTo>
                  <a:lnTo>
                    <a:pt x="48" y="8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50" y="4"/>
                  </a:lnTo>
                  <a:lnTo>
                    <a:pt x="50" y="8"/>
                  </a:lnTo>
                  <a:lnTo>
                    <a:pt x="50" y="54"/>
                  </a:lnTo>
                  <a:lnTo>
                    <a:pt x="48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4" y="48"/>
                  </a:lnTo>
                  <a:lnTo>
                    <a:pt x="14" y="50"/>
                  </a:lnTo>
                  <a:lnTo>
                    <a:pt x="16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0" y="48"/>
                  </a:lnTo>
                  <a:lnTo>
                    <a:pt x="10" y="44"/>
                  </a:lnTo>
                  <a:lnTo>
                    <a:pt x="10" y="8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80" name="Freeform 108"/>
            <p:cNvSpPr>
              <a:spLocks/>
            </p:cNvSpPr>
            <p:nvPr/>
          </p:nvSpPr>
          <p:spPr bwMode="auto">
            <a:xfrm>
              <a:off x="3964" y="2796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6" y="40"/>
                </a:cxn>
                <a:cxn ang="0">
                  <a:pos x="46" y="8"/>
                </a:cxn>
                <a:cxn ang="0">
                  <a:pos x="46" y="4"/>
                </a:cxn>
                <a:cxn ang="0">
                  <a:pos x="46" y="2"/>
                </a:cxn>
                <a:cxn ang="0">
                  <a:pos x="44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2" y="2"/>
                </a:cxn>
                <a:cxn ang="0">
                  <a:pos x="50" y="2"/>
                </a:cxn>
                <a:cxn ang="0">
                  <a:pos x="50" y="4"/>
                </a:cxn>
                <a:cxn ang="0">
                  <a:pos x="50" y="8"/>
                </a:cxn>
                <a:cxn ang="0">
                  <a:pos x="50" y="54"/>
                </a:cxn>
                <a:cxn ang="0">
                  <a:pos x="48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4" y="48"/>
                </a:cxn>
                <a:cxn ang="0">
                  <a:pos x="14" y="50"/>
                </a:cxn>
                <a:cxn ang="0">
                  <a:pos x="16" y="52"/>
                </a:cxn>
                <a:cxn ang="0">
                  <a:pos x="18" y="52"/>
                </a:cxn>
                <a:cxn ang="0">
                  <a:pos x="20" y="52"/>
                </a:cxn>
                <a:cxn ang="0">
                  <a:pos x="20" y="5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4" y="52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0" y="48"/>
                </a:cxn>
                <a:cxn ang="0">
                  <a:pos x="10" y="44"/>
                </a:cxn>
                <a:cxn ang="0">
                  <a:pos x="10" y="8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6" y="40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4"/>
                  </a:lnTo>
                  <a:lnTo>
                    <a:pt x="50" y="8"/>
                  </a:lnTo>
                  <a:lnTo>
                    <a:pt x="50" y="54"/>
                  </a:lnTo>
                  <a:lnTo>
                    <a:pt x="48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4" y="48"/>
                  </a:lnTo>
                  <a:lnTo>
                    <a:pt x="14" y="50"/>
                  </a:lnTo>
                  <a:lnTo>
                    <a:pt x="16" y="52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0" y="48"/>
                  </a:lnTo>
                  <a:lnTo>
                    <a:pt x="10" y="44"/>
                  </a:lnTo>
                  <a:lnTo>
                    <a:pt x="10" y="8"/>
                  </a:lnTo>
                  <a:lnTo>
                    <a:pt x="8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81" name="Freeform 109"/>
            <p:cNvSpPr>
              <a:spLocks/>
            </p:cNvSpPr>
            <p:nvPr/>
          </p:nvSpPr>
          <p:spPr bwMode="auto">
            <a:xfrm>
              <a:off x="4026" y="2794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6" y="68"/>
                </a:cxn>
                <a:cxn ang="0">
                  <a:pos x="12" y="64"/>
                </a:cxn>
                <a:cxn ang="0">
                  <a:pos x="6" y="58"/>
                </a:cxn>
                <a:cxn ang="0">
                  <a:pos x="2" y="52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0" y="28"/>
                </a:cxn>
                <a:cxn ang="0">
                  <a:pos x="2" y="20"/>
                </a:cxn>
                <a:cxn ang="0">
                  <a:pos x="6" y="14"/>
                </a:cxn>
                <a:cxn ang="0">
                  <a:pos x="10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6" y="4"/>
                </a:cxn>
                <a:cxn ang="0">
                  <a:pos x="14" y="8"/>
                </a:cxn>
                <a:cxn ang="0">
                  <a:pos x="10" y="14"/>
                </a:cxn>
                <a:cxn ang="0">
                  <a:pos x="8" y="20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8" y="50"/>
                </a:cxn>
                <a:cxn ang="0">
                  <a:pos x="10" y="54"/>
                </a:cxn>
                <a:cxn ang="0">
                  <a:pos x="10" y="58"/>
                </a:cxn>
                <a:cxn ang="0">
                  <a:pos x="12" y="62"/>
                </a:cxn>
                <a:cxn ang="0">
                  <a:pos x="14" y="64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6" y="68"/>
                  </a:lnTo>
                  <a:lnTo>
                    <a:pt x="12" y="64"/>
                  </a:lnTo>
                  <a:lnTo>
                    <a:pt x="6" y="58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6" y="4"/>
                  </a:lnTo>
                  <a:lnTo>
                    <a:pt x="14" y="8"/>
                  </a:lnTo>
                  <a:lnTo>
                    <a:pt x="10" y="14"/>
                  </a:lnTo>
                  <a:lnTo>
                    <a:pt x="8" y="20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8" y="50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12" y="62"/>
                  </a:lnTo>
                  <a:lnTo>
                    <a:pt x="14" y="64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82" name="Freeform 110"/>
            <p:cNvSpPr>
              <a:spLocks noEditPoints="1"/>
            </p:cNvSpPr>
            <p:nvPr/>
          </p:nvSpPr>
          <p:spPr bwMode="auto">
            <a:xfrm>
              <a:off x="4050" y="2794"/>
              <a:ext cx="36" cy="56"/>
            </a:xfrm>
            <a:custGeom>
              <a:avLst/>
              <a:gdLst/>
              <a:ahLst/>
              <a:cxnLst>
                <a:cxn ang="0">
                  <a:pos x="12" y="26"/>
                </a:cxn>
                <a:cxn ang="0">
                  <a:pos x="14" y="22"/>
                </a:cxn>
                <a:cxn ang="0">
                  <a:pos x="18" y="20"/>
                </a:cxn>
                <a:cxn ang="0">
                  <a:pos x="22" y="18"/>
                </a:cxn>
                <a:cxn ang="0">
                  <a:pos x="28" y="20"/>
                </a:cxn>
                <a:cxn ang="0">
                  <a:pos x="32" y="22"/>
                </a:cxn>
                <a:cxn ang="0">
                  <a:pos x="36" y="28"/>
                </a:cxn>
                <a:cxn ang="0">
                  <a:pos x="36" y="36"/>
                </a:cxn>
                <a:cxn ang="0">
                  <a:pos x="36" y="42"/>
                </a:cxn>
                <a:cxn ang="0">
                  <a:pos x="34" y="46"/>
                </a:cxn>
                <a:cxn ang="0">
                  <a:pos x="30" y="50"/>
                </a:cxn>
                <a:cxn ang="0">
                  <a:pos x="24" y="54"/>
                </a:cxn>
                <a:cxn ang="0">
                  <a:pos x="18" y="56"/>
                </a:cxn>
                <a:cxn ang="0">
                  <a:pos x="14" y="56"/>
                </a:cxn>
                <a:cxn ang="0">
                  <a:pos x="12" y="54"/>
                </a:cxn>
                <a:cxn ang="0">
                  <a:pos x="8" y="54"/>
                </a:cxn>
                <a:cxn ang="0">
                  <a:pos x="4" y="52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26"/>
                </a:cxn>
                <a:cxn ang="0">
                  <a:pos x="12" y="28"/>
                </a:cxn>
                <a:cxn ang="0">
                  <a:pos x="12" y="50"/>
                </a:cxn>
                <a:cxn ang="0">
                  <a:pos x="14" y="52"/>
                </a:cxn>
                <a:cxn ang="0">
                  <a:pos x="16" y="52"/>
                </a:cxn>
                <a:cxn ang="0">
                  <a:pos x="18" y="54"/>
                </a:cxn>
                <a:cxn ang="0">
                  <a:pos x="20" y="54"/>
                </a:cxn>
                <a:cxn ang="0">
                  <a:pos x="24" y="52"/>
                </a:cxn>
                <a:cxn ang="0">
                  <a:pos x="26" y="50"/>
                </a:cxn>
                <a:cxn ang="0">
                  <a:pos x="28" y="44"/>
                </a:cxn>
                <a:cxn ang="0">
                  <a:pos x="30" y="38"/>
                </a:cxn>
                <a:cxn ang="0">
                  <a:pos x="28" y="32"/>
                </a:cxn>
                <a:cxn ang="0">
                  <a:pos x="26" y="28"/>
                </a:cxn>
                <a:cxn ang="0">
                  <a:pos x="24" y="26"/>
                </a:cxn>
                <a:cxn ang="0">
                  <a:pos x="20" y="24"/>
                </a:cxn>
                <a:cxn ang="0">
                  <a:pos x="18" y="24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2" y="28"/>
                </a:cxn>
              </a:cxnLst>
              <a:rect l="0" t="0" r="r" b="b"/>
              <a:pathLst>
                <a:path w="36" h="56">
                  <a:moveTo>
                    <a:pt x="12" y="26"/>
                  </a:moveTo>
                  <a:lnTo>
                    <a:pt x="14" y="22"/>
                  </a:lnTo>
                  <a:lnTo>
                    <a:pt x="18" y="20"/>
                  </a:lnTo>
                  <a:lnTo>
                    <a:pt x="22" y="18"/>
                  </a:lnTo>
                  <a:lnTo>
                    <a:pt x="28" y="20"/>
                  </a:lnTo>
                  <a:lnTo>
                    <a:pt x="32" y="22"/>
                  </a:lnTo>
                  <a:lnTo>
                    <a:pt x="36" y="28"/>
                  </a:lnTo>
                  <a:lnTo>
                    <a:pt x="36" y="36"/>
                  </a:lnTo>
                  <a:lnTo>
                    <a:pt x="36" y="42"/>
                  </a:lnTo>
                  <a:lnTo>
                    <a:pt x="34" y="46"/>
                  </a:lnTo>
                  <a:lnTo>
                    <a:pt x="30" y="50"/>
                  </a:lnTo>
                  <a:lnTo>
                    <a:pt x="24" y="54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12" y="54"/>
                  </a:lnTo>
                  <a:lnTo>
                    <a:pt x="8" y="54"/>
                  </a:lnTo>
                  <a:lnTo>
                    <a:pt x="4" y="52"/>
                  </a:lnTo>
                  <a:lnTo>
                    <a:pt x="4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6"/>
                  </a:lnTo>
                  <a:close/>
                  <a:moveTo>
                    <a:pt x="12" y="28"/>
                  </a:moveTo>
                  <a:lnTo>
                    <a:pt x="12" y="50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4"/>
                  </a:lnTo>
                  <a:lnTo>
                    <a:pt x="24" y="52"/>
                  </a:lnTo>
                  <a:lnTo>
                    <a:pt x="26" y="50"/>
                  </a:lnTo>
                  <a:lnTo>
                    <a:pt x="28" y="44"/>
                  </a:lnTo>
                  <a:lnTo>
                    <a:pt x="30" y="38"/>
                  </a:lnTo>
                  <a:lnTo>
                    <a:pt x="28" y="32"/>
                  </a:lnTo>
                  <a:lnTo>
                    <a:pt x="26" y="28"/>
                  </a:lnTo>
                  <a:lnTo>
                    <a:pt x="24" y="26"/>
                  </a:lnTo>
                  <a:lnTo>
                    <a:pt x="20" y="24"/>
                  </a:lnTo>
                  <a:lnTo>
                    <a:pt x="18" y="24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83" name="Freeform 111"/>
            <p:cNvSpPr>
              <a:spLocks noEditPoints="1"/>
            </p:cNvSpPr>
            <p:nvPr/>
          </p:nvSpPr>
          <p:spPr bwMode="auto">
            <a:xfrm>
              <a:off x="4092" y="2794"/>
              <a:ext cx="16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8"/>
                </a:cxn>
                <a:cxn ang="0">
                  <a:pos x="8" y="8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2" y="18"/>
                </a:cxn>
                <a:cxn ang="0">
                  <a:pos x="12" y="46"/>
                </a:cxn>
                <a:cxn ang="0">
                  <a:pos x="12" y="50"/>
                </a:cxn>
                <a:cxn ang="0">
                  <a:pos x="12" y="52"/>
                </a:cxn>
                <a:cxn ang="0">
                  <a:pos x="12" y="52"/>
                </a:cxn>
                <a:cxn ang="0">
                  <a:pos x="14" y="54"/>
                </a:cxn>
                <a:cxn ang="0">
                  <a:pos x="14" y="54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2" y="54"/>
                </a:cxn>
                <a:cxn ang="0">
                  <a:pos x="4" y="54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6" y="46"/>
                </a:cxn>
                <a:cxn ang="0">
                  <a:pos x="6" y="34"/>
                </a:cxn>
                <a:cxn ang="0">
                  <a:pos x="6" y="28"/>
                </a:cxn>
                <a:cxn ang="0">
                  <a:pos x="4" y="26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4" y="22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10" y="18"/>
                </a:cxn>
                <a:cxn ang="0">
                  <a:pos x="12" y="18"/>
                </a:cxn>
              </a:cxnLst>
              <a:rect l="0" t="0" r="r" b="b"/>
              <a:pathLst>
                <a:path w="16" h="54">
                  <a:moveTo>
                    <a:pt x="8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close/>
                  <a:moveTo>
                    <a:pt x="12" y="18"/>
                  </a:moveTo>
                  <a:lnTo>
                    <a:pt x="12" y="46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6" y="46"/>
                  </a:lnTo>
                  <a:lnTo>
                    <a:pt x="6" y="34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10" y="18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84" name="Freeform 112"/>
            <p:cNvSpPr>
              <a:spLocks/>
            </p:cNvSpPr>
            <p:nvPr/>
          </p:nvSpPr>
          <p:spPr bwMode="auto">
            <a:xfrm>
              <a:off x="4112" y="2812"/>
              <a:ext cx="38" cy="36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6" y="4"/>
                </a:cxn>
                <a:cxn ang="0">
                  <a:pos x="20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30" y="2"/>
                </a:cxn>
                <a:cxn ang="0">
                  <a:pos x="32" y="4"/>
                </a:cxn>
                <a:cxn ang="0">
                  <a:pos x="32" y="6"/>
                </a:cxn>
                <a:cxn ang="0">
                  <a:pos x="34" y="10"/>
                </a:cxn>
                <a:cxn ang="0">
                  <a:pos x="34" y="14"/>
                </a:cxn>
                <a:cxn ang="0">
                  <a:pos x="34" y="28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4" y="34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38" y="36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4" y="36"/>
                </a:cxn>
                <a:cxn ang="0">
                  <a:pos x="26" y="36"/>
                </a:cxn>
                <a:cxn ang="0">
                  <a:pos x="26" y="34"/>
                </a:cxn>
                <a:cxn ang="0">
                  <a:pos x="26" y="32"/>
                </a:cxn>
                <a:cxn ang="0">
                  <a:pos x="26" y="32"/>
                </a:cxn>
                <a:cxn ang="0">
                  <a:pos x="26" y="28"/>
                </a:cxn>
                <a:cxn ang="0">
                  <a:pos x="26" y="14"/>
                </a:cxn>
                <a:cxn ang="0">
                  <a:pos x="26" y="10"/>
                </a:cxn>
                <a:cxn ang="0">
                  <a:pos x="26" y="8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2" y="28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4" y="36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6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6" y="28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8"/>
                </a:cxn>
              </a:cxnLst>
              <a:rect l="0" t="0" r="r" b="b"/>
              <a:pathLst>
                <a:path w="38" h="36">
                  <a:moveTo>
                    <a:pt x="12" y="8"/>
                  </a:moveTo>
                  <a:lnTo>
                    <a:pt x="16" y="4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2" y="4"/>
                  </a:lnTo>
                  <a:lnTo>
                    <a:pt x="32" y="6"/>
                  </a:lnTo>
                  <a:lnTo>
                    <a:pt x="34" y="10"/>
                  </a:lnTo>
                  <a:lnTo>
                    <a:pt x="34" y="14"/>
                  </a:lnTo>
                  <a:lnTo>
                    <a:pt x="34" y="28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6" y="28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85" name="Freeform 113"/>
            <p:cNvSpPr>
              <a:spLocks/>
            </p:cNvSpPr>
            <p:nvPr/>
          </p:nvSpPr>
          <p:spPr bwMode="auto">
            <a:xfrm>
              <a:off x="4154" y="2794"/>
              <a:ext cx="20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4" y="12"/>
                </a:cxn>
                <a:cxn ang="0">
                  <a:pos x="18" y="20"/>
                </a:cxn>
                <a:cxn ang="0">
                  <a:pos x="20" y="28"/>
                </a:cxn>
                <a:cxn ang="0">
                  <a:pos x="20" y="36"/>
                </a:cxn>
                <a:cxn ang="0">
                  <a:pos x="20" y="44"/>
                </a:cxn>
                <a:cxn ang="0">
                  <a:pos x="18" y="50"/>
                </a:cxn>
                <a:cxn ang="0">
                  <a:pos x="14" y="58"/>
                </a:cxn>
                <a:cxn ang="0">
                  <a:pos x="10" y="64"/>
                </a:cxn>
                <a:cxn ang="0">
                  <a:pos x="6" y="68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4" y="66"/>
                </a:cxn>
                <a:cxn ang="0">
                  <a:pos x="8" y="6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12" y="44"/>
                </a:cxn>
                <a:cxn ang="0">
                  <a:pos x="14" y="36"/>
                </a:cxn>
                <a:cxn ang="0">
                  <a:pos x="12" y="28"/>
                </a:cxn>
                <a:cxn ang="0">
                  <a:pos x="12" y="22"/>
                </a:cxn>
                <a:cxn ang="0">
                  <a:pos x="10" y="18"/>
                </a:cxn>
                <a:cxn ang="0">
                  <a:pos x="10" y="14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2" y="4"/>
                </a:cxn>
                <a:cxn ang="0">
                  <a:pos x="0" y="2"/>
                </a:cxn>
              </a:cxnLst>
              <a:rect l="0" t="0" r="r" b="b"/>
              <a:pathLst>
                <a:path w="20" h="72">
                  <a:moveTo>
                    <a:pt x="0" y="2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6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0" y="28"/>
                  </a:lnTo>
                  <a:lnTo>
                    <a:pt x="20" y="36"/>
                  </a:lnTo>
                  <a:lnTo>
                    <a:pt x="20" y="44"/>
                  </a:lnTo>
                  <a:lnTo>
                    <a:pt x="18" y="50"/>
                  </a:lnTo>
                  <a:lnTo>
                    <a:pt x="14" y="58"/>
                  </a:lnTo>
                  <a:lnTo>
                    <a:pt x="10" y="64"/>
                  </a:lnTo>
                  <a:lnTo>
                    <a:pt x="6" y="68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6"/>
                  </a:lnTo>
                  <a:lnTo>
                    <a:pt x="8" y="62"/>
                  </a:lnTo>
                  <a:lnTo>
                    <a:pt x="10" y="58"/>
                  </a:lnTo>
                  <a:lnTo>
                    <a:pt x="12" y="52"/>
                  </a:lnTo>
                  <a:lnTo>
                    <a:pt x="12" y="44"/>
                  </a:lnTo>
                  <a:lnTo>
                    <a:pt x="14" y="36"/>
                  </a:lnTo>
                  <a:lnTo>
                    <a:pt x="12" y="28"/>
                  </a:lnTo>
                  <a:lnTo>
                    <a:pt x="12" y="22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8" y="10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86" name="Freeform 114"/>
            <p:cNvSpPr>
              <a:spLocks/>
            </p:cNvSpPr>
            <p:nvPr/>
          </p:nvSpPr>
          <p:spPr bwMode="auto">
            <a:xfrm>
              <a:off x="1664" y="3004"/>
              <a:ext cx="58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22" y="26"/>
                </a:cxn>
                <a:cxn ang="0">
                  <a:pos x="30" y="10"/>
                </a:cxn>
                <a:cxn ang="0">
                  <a:pos x="28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6" y="2"/>
                </a:cxn>
                <a:cxn ang="0">
                  <a:pos x="34" y="2"/>
                </a:cxn>
                <a:cxn ang="0">
                  <a:pos x="34" y="4"/>
                </a:cxn>
                <a:cxn ang="0">
                  <a:pos x="34" y="4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44" y="26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0" y="2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2"/>
                </a:cxn>
                <a:cxn ang="0">
                  <a:pos x="54" y="6"/>
                </a:cxn>
                <a:cxn ang="0">
                  <a:pos x="42" y="36"/>
                </a:cxn>
                <a:cxn ang="0">
                  <a:pos x="40" y="36"/>
                </a:cxn>
                <a:cxn ang="0">
                  <a:pos x="30" y="14"/>
                </a:cxn>
                <a:cxn ang="0">
                  <a:pos x="20" y="36"/>
                </a:cxn>
                <a:cxn ang="0">
                  <a:pos x="18" y="3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8" h="36">
                  <a:moveTo>
                    <a:pt x="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22" y="26"/>
                  </a:lnTo>
                  <a:lnTo>
                    <a:pt x="30" y="10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44" y="26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2"/>
                  </a:lnTo>
                  <a:lnTo>
                    <a:pt x="54" y="6"/>
                  </a:lnTo>
                  <a:lnTo>
                    <a:pt x="42" y="36"/>
                  </a:lnTo>
                  <a:lnTo>
                    <a:pt x="40" y="36"/>
                  </a:lnTo>
                  <a:lnTo>
                    <a:pt x="30" y="14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87" name="Freeform 115"/>
            <p:cNvSpPr>
              <a:spLocks noEditPoints="1"/>
            </p:cNvSpPr>
            <p:nvPr/>
          </p:nvSpPr>
          <p:spPr bwMode="auto">
            <a:xfrm>
              <a:off x="1724" y="3004"/>
              <a:ext cx="34" cy="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2" y="12"/>
                </a:cxn>
                <a:cxn ang="0">
                  <a:pos x="34" y="18"/>
                </a:cxn>
                <a:cxn ang="0">
                  <a:pos x="34" y="22"/>
                </a:cxn>
                <a:cxn ang="0">
                  <a:pos x="32" y="28"/>
                </a:cxn>
                <a:cxn ang="0">
                  <a:pos x="28" y="32"/>
                </a:cxn>
                <a:cxn ang="0">
                  <a:pos x="26" y="34"/>
                </a:cxn>
                <a:cxn ang="0">
                  <a:pos x="22" y="36"/>
                </a:cxn>
                <a:cxn ang="0">
                  <a:pos x="16" y="36"/>
                </a:cxn>
                <a:cxn ang="0">
                  <a:pos x="12" y="36"/>
                </a:cxn>
                <a:cxn ang="0">
                  <a:pos x="8" y="34"/>
                </a:cxn>
                <a:cxn ang="0">
                  <a:pos x="4" y="30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8" y="22"/>
                </a:cxn>
                <a:cxn ang="0">
                  <a:pos x="10" y="28"/>
                </a:cxn>
                <a:cxn ang="0">
                  <a:pos x="14" y="32"/>
                </a:cxn>
                <a:cxn ang="0">
                  <a:pos x="18" y="34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6" y="26"/>
                </a:cxn>
                <a:cxn ang="0">
                  <a:pos x="28" y="20"/>
                </a:cxn>
                <a:cxn ang="0">
                  <a:pos x="26" y="14"/>
                </a:cxn>
                <a:cxn ang="0">
                  <a:pos x="26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2"/>
                </a:cxn>
              </a:cxnLst>
              <a:rect l="0" t="0" r="r" b="b"/>
              <a:pathLst>
                <a:path w="34" h="36">
                  <a:moveTo>
                    <a:pt x="16" y="0"/>
                  </a:moveTo>
                  <a:lnTo>
                    <a:pt x="22" y="0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2" y="12"/>
                  </a:lnTo>
                  <a:lnTo>
                    <a:pt x="34" y="18"/>
                  </a:lnTo>
                  <a:lnTo>
                    <a:pt x="34" y="22"/>
                  </a:lnTo>
                  <a:lnTo>
                    <a:pt x="32" y="28"/>
                  </a:lnTo>
                  <a:lnTo>
                    <a:pt x="28" y="32"/>
                  </a:lnTo>
                  <a:lnTo>
                    <a:pt x="26" y="34"/>
                  </a:lnTo>
                  <a:lnTo>
                    <a:pt x="22" y="36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close/>
                  <a:moveTo>
                    <a:pt x="16" y="2"/>
                  </a:moveTo>
                  <a:lnTo>
                    <a:pt x="14" y="2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6"/>
                  </a:lnTo>
                  <a:lnTo>
                    <a:pt x="8" y="22"/>
                  </a:lnTo>
                  <a:lnTo>
                    <a:pt x="10" y="28"/>
                  </a:lnTo>
                  <a:lnTo>
                    <a:pt x="14" y="32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6" y="26"/>
                  </a:lnTo>
                  <a:lnTo>
                    <a:pt x="28" y="20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88" name="Freeform 116"/>
            <p:cNvSpPr>
              <a:spLocks/>
            </p:cNvSpPr>
            <p:nvPr/>
          </p:nvSpPr>
          <p:spPr bwMode="auto">
            <a:xfrm>
              <a:off x="1762" y="3004"/>
              <a:ext cx="26" cy="3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8"/>
                </a:cxn>
                <a:cxn ang="0">
                  <a:pos x="14" y="4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4" y="0"/>
                </a:cxn>
                <a:cxn ang="0">
                  <a:pos x="26" y="2"/>
                </a:cxn>
                <a:cxn ang="0">
                  <a:pos x="26" y="4"/>
                </a:cxn>
                <a:cxn ang="0">
                  <a:pos x="26" y="6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8"/>
                </a:cxn>
                <a:cxn ang="0">
                  <a:pos x="12" y="12"/>
                </a:cxn>
                <a:cxn ang="0">
                  <a:pos x="12" y="28"/>
                </a:cxn>
                <a:cxn ang="0">
                  <a:pos x="12" y="30"/>
                </a:cxn>
                <a:cxn ang="0">
                  <a:pos x="12" y="32"/>
                </a:cxn>
                <a:cxn ang="0">
                  <a:pos x="14" y="34"/>
                </a:cxn>
                <a:cxn ang="0">
                  <a:pos x="14" y="34"/>
                </a:cxn>
                <a:cxn ang="0">
                  <a:pos x="16" y="34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30"/>
                </a:cxn>
                <a:cxn ang="0">
                  <a:pos x="6" y="28"/>
                </a:cxn>
                <a:cxn ang="0">
                  <a:pos x="6" y="14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</a:cxnLst>
              <a:rect l="0" t="0" r="r" b="b"/>
              <a:pathLst>
                <a:path w="26" h="36">
                  <a:moveTo>
                    <a:pt x="12" y="0"/>
                  </a:moveTo>
                  <a:lnTo>
                    <a:pt x="12" y="8"/>
                  </a:lnTo>
                  <a:lnTo>
                    <a:pt x="14" y="4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12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6" y="34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6" y="28"/>
                  </a:lnTo>
                  <a:lnTo>
                    <a:pt x="6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89" name="Freeform 117"/>
            <p:cNvSpPr>
              <a:spLocks/>
            </p:cNvSpPr>
            <p:nvPr/>
          </p:nvSpPr>
          <p:spPr bwMode="auto">
            <a:xfrm>
              <a:off x="1788" y="2984"/>
              <a:ext cx="40" cy="56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24" y="26"/>
                </a:cxn>
                <a:cxn ang="0">
                  <a:pos x="26" y="24"/>
                </a:cxn>
                <a:cxn ang="0">
                  <a:pos x="26" y="22"/>
                </a:cxn>
                <a:cxn ang="0">
                  <a:pos x="24" y="22"/>
                </a:cxn>
                <a:cxn ang="0">
                  <a:pos x="22" y="20"/>
                </a:cxn>
                <a:cxn ang="0">
                  <a:pos x="38" y="20"/>
                </a:cxn>
                <a:cxn ang="0">
                  <a:pos x="32" y="22"/>
                </a:cxn>
                <a:cxn ang="0">
                  <a:pos x="28" y="26"/>
                </a:cxn>
                <a:cxn ang="0">
                  <a:pos x="28" y="46"/>
                </a:cxn>
                <a:cxn ang="0">
                  <a:pos x="34" y="52"/>
                </a:cxn>
                <a:cxn ang="0">
                  <a:pos x="36" y="54"/>
                </a:cxn>
                <a:cxn ang="0">
                  <a:pos x="40" y="54"/>
                </a:cxn>
                <a:cxn ang="0">
                  <a:pos x="22" y="56"/>
                </a:cxn>
                <a:cxn ang="0">
                  <a:pos x="24" y="56"/>
                </a:cxn>
                <a:cxn ang="0">
                  <a:pos x="26" y="54"/>
                </a:cxn>
                <a:cxn ang="0">
                  <a:pos x="26" y="52"/>
                </a:cxn>
                <a:cxn ang="0">
                  <a:pos x="12" y="36"/>
                </a:cxn>
                <a:cxn ang="0">
                  <a:pos x="12" y="50"/>
                </a:cxn>
                <a:cxn ang="0">
                  <a:pos x="14" y="54"/>
                </a:cxn>
                <a:cxn ang="0">
                  <a:pos x="16" y="56"/>
                </a:cxn>
                <a:cxn ang="0">
                  <a:pos x="18" y="56"/>
                </a:cxn>
                <a:cxn ang="0">
                  <a:pos x="0" y="56"/>
                </a:cxn>
                <a:cxn ang="0">
                  <a:pos x="4" y="54"/>
                </a:cxn>
                <a:cxn ang="0">
                  <a:pos x="6" y="52"/>
                </a:cxn>
                <a:cxn ang="0">
                  <a:pos x="6" y="48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40" h="56">
                  <a:moveTo>
                    <a:pt x="12" y="0"/>
                  </a:moveTo>
                  <a:lnTo>
                    <a:pt x="12" y="36"/>
                  </a:lnTo>
                  <a:lnTo>
                    <a:pt x="22" y="28"/>
                  </a:lnTo>
                  <a:lnTo>
                    <a:pt x="24" y="26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4" y="22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2"/>
                  </a:lnTo>
                  <a:lnTo>
                    <a:pt x="30" y="24"/>
                  </a:lnTo>
                  <a:lnTo>
                    <a:pt x="28" y="26"/>
                  </a:lnTo>
                  <a:lnTo>
                    <a:pt x="18" y="34"/>
                  </a:lnTo>
                  <a:lnTo>
                    <a:pt x="28" y="46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36" y="54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0" y="54"/>
                  </a:lnTo>
                  <a:lnTo>
                    <a:pt x="4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6" y="54"/>
                  </a:lnTo>
                  <a:lnTo>
                    <a:pt x="26" y="52"/>
                  </a:lnTo>
                  <a:lnTo>
                    <a:pt x="24" y="50"/>
                  </a:lnTo>
                  <a:lnTo>
                    <a:pt x="12" y="36"/>
                  </a:lnTo>
                  <a:lnTo>
                    <a:pt x="12" y="48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6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90" name="Freeform 118"/>
            <p:cNvSpPr>
              <a:spLocks noEditPoints="1"/>
            </p:cNvSpPr>
            <p:nvPr/>
          </p:nvSpPr>
          <p:spPr bwMode="auto">
            <a:xfrm>
              <a:off x="1830" y="3004"/>
              <a:ext cx="30" cy="36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20"/>
                </a:cxn>
                <a:cxn ang="0">
                  <a:pos x="10" y="26"/>
                </a:cxn>
                <a:cxn ang="0">
                  <a:pos x="14" y="30"/>
                </a:cxn>
                <a:cxn ang="0">
                  <a:pos x="18" y="30"/>
                </a:cxn>
                <a:cxn ang="0">
                  <a:pos x="22" y="30"/>
                </a:cxn>
                <a:cxn ang="0">
                  <a:pos x="24" y="28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0" y="22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20" y="36"/>
                </a:cxn>
                <a:cxn ang="0">
                  <a:pos x="14" y="36"/>
                </a:cxn>
                <a:cxn ang="0">
                  <a:pos x="8" y="36"/>
                </a:cxn>
                <a:cxn ang="0">
                  <a:pos x="4" y="32"/>
                </a:cxn>
                <a:cxn ang="0">
                  <a:pos x="0" y="26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6" y="4"/>
                </a:cxn>
                <a:cxn ang="0">
                  <a:pos x="28" y="8"/>
                </a:cxn>
                <a:cxn ang="0">
                  <a:pos x="30" y="14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22" y="10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8"/>
                </a:cxn>
                <a:cxn ang="0">
                  <a:pos x="6" y="10"/>
                </a:cxn>
              </a:cxnLst>
              <a:rect l="0" t="0" r="r" b="b"/>
              <a:pathLst>
                <a:path w="30" h="36">
                  <a:moveTo>
                    <a:pt x="6" y="14"/>
                  </a:moveTo>
                  <a:lnTo>
                    <a:pt x="6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8" y="30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20" y="36"/>
                  </a:lnTo>
                  <a:lnTo>
                    <a:pt x="14" y="36"/>
                  </a:lnTo>
                  <a:lnTo>
                    <a:pt x="8" y="36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6" y="14"/>
                  </a:lnTo>
                  <a:close/>
                  <a:moveTo>
                    <a:pt x="6" y="10"/>
                  </a:moveTo>
                  <a:lnTo>
                    <a:pt x="22" y="10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8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91" name="Freeform 119"/>
            <p:cNvSpPr>
              <a:spLocks/>
            </p:cNvSpPr>
            <p:nvPr/>
          </p:nvSpPr>
          <p:spPr bwMode="auto">
            <a:xfrm>
              <a:off x="1864" y="3004"/>
              <a:ext cx="26" cy="3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8"/>
                </a:cxn>
                <a:cxn ang="0">
                  <a:pos x="14" y="4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4" y="0"/>
                </a:cxn>
                <a:cxn ang="0">
                  <a:pos x="26" y="2"/>
                </a:cxn>
                <a:cxn ang="0">
                  <a:pos x="26" y="4"/>
                </a:cxn>
                <a:cxn ang="0">
                  <a:pos x="26" y="6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18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4" y="8"/>
                </a:cxn>
                <a:cxn ang="0">
                  <a:pos x="12" y="12"/>
                </a:cxn>
                <a:cxn ang="0">
                  <a:pos x="12" y="28"/>
                </a:cxn>
                <a:cxn ang="0">
                  <a:pos x="12" y="30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4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30"/>
                </a:cxn>
                <a:cxn ang="0">
                  <a:pos x="4" y="28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</a:cxnLst>
              <a:rect l="0" t="0" r="r" b="b"/>
              <a:pathLst>
                <a:path w="26" h="36">
                  <a:moveTo>
                    <a:pt x="12" y="0"/>
                  </a:moveTo>
                  <a:lnTo>
                    <a:pt x="12" y="8"/>
                  </a:lnTo>
                  <a:lnTo>
                    <a:pt x="14" y="4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2" y="12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4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92" name="Freeform 120"/>
            <p:cNvSpPr>
              <a:spLocks/>
            </p:cNvSpPr>
            <p:nvPr/>
          </p:nvSpPr>
          <p:spPr bwMode="auto">
            <a:xfrm>
              <a:off x="1894" y="3004"/>
              <a:ext cx="24" cy="36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2"/>
                </a:cxn>
                <a:cxn ang="0">
                  <a:pos x="20" y="12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0" y="14"/>
                </a:cxn>
                <a:cxn ang="0">
                  <a:pos x="16" y="16"/>
                </a:cxn>
                <a:cxn ang="0">
                  <a:pos x="20" y="18"/>
                </a:cxn>
                <a:cxn ang="0">
                  <a:pos x="22" y="22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2" y="36"/>
                </a:cxn>
                <a:cxn ang="0">
                  <a:pos x="8" y="36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4" y="32"/>
                </a:cxn>
                <a:cxn ang="0">
                  <a:pos x="8" y="34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2"/>
                </a:cxn>
                <a:cxn ang="0">
                  <a:pos x="18" y="32"/>
                </a:cxn>
                <a:cxn ang="0">
                  <a:pos x="18" y="28"/>
                </a:cxn>
                <a:cxn ang="0">
                  <a:pos x="18" y="26"/>
                </a:cxn>
                <a:cxn ang="0">
                  <a:pos x="16" y="24"/>
                </a:cxn>
                <a:cxn ang="0">
                  <a:pos x="14" y="22"/>
                </a:cxn>
                <a:cxn ang="0">
                  <a:pos x="8" y="20"/>
                </a:cxn>
                <a:cxn ang="0">
                  <a:pos x="4" y="18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2" y="0"/>
                </a:cxn>
              </a:cxnLst>
              <a:rect l="0" t="0" r="r" b="b"/>
              <a:pathLst>
                <a:path w="24" h="36">
                  <a:moveTo>
                    <a:pt x="22" y="0"/>
                  </a:moveTo>
                  <a:lnTo>
                    <a:pt x="22" y="12"/>
                  </a:lnTo>
                  <a:lnTo>
                    <a:pt x="20" y="12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6" y="16"/>
                  </a:lnTo>
                  <a:lnTo>
                    <a:pt x="20" y="18"/>
                  </a:lnTo>
                  <a:lnTo>
                    <a:pt x="22" y="22"/>
                  </a:lnTo>
                  <a:lnTo>
                    <a:pt x="24" y="26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18" y="28"/>
                  </a:lnTo>
                  <a:lnTo>
                    <a:pt x="18" y="26"/>
                  </a:lnTo>
                  <a:lnTo>
                    <a:pt x="16" y="24"/>
                  </a:lnTo>
                  <a:lnTo>
                    <a:pt x="14" y="22"/>
                  </a:lnTo>
                  <a:lnTo>
                    <a:pt x="8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93" name="Freeform 121"/>
            <p:cNvSpPr>
              <a:spLocks noEditPoints="1"/>
            </p:cNvSpPr>
            <p:nvPr/>
          </p:nvSpPr>
          <p:spPr bwMode="auto">
            <a:xfrm>
              <a:off x="2188" y="2984"/>
              <a:ext cx="36" cy="56"/>
            </a:xfrm>
            <a:custGeom>
              <a:avLst/>
              <a:gdLst/>
              <a:ahLst/>
              <a:cxnLst>
                <a:cxn ang="0">
                  <a:pos x="24" y="50"/>
                </a:cxn>
                <a:cxn ang="0">
                  <a:pos x="22" y="54"/>
                </a:cxn>
                <a:cxn ang="0">
                  <a:pos x="20" y="56"/>
                </a:cxn>
                <a:cxn ang="0">
                  <a:pos x="16" y="56"/>
                </a:cxn>
                <a:cxn ang="0">
                  <a:pos x="14" y="56"/>
                </a:cxn>
                <a:cxn ang="0">
                  <a:pos x="8" y="56"/>
                </a:cxn>
                <a:cxn ang="0">
                  <a:pos x="4" y="52"/>
                </a:cxn>
                <a:cxn ang="0">
                  <a:pos x="0" y="46"/>
                </a:cxn>
                <a:cxn ang="0">
                  <a:pos x="0" y="40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8" y="22"/>
                </a:cxn>
                <a:cxn ang="0">
                  <a:pos x="12" y="20"/>
                </a:cxn>
                <a:cxn ang="0">
                  <a:pos x="16" y="20"/>
                </a:cxn>
                <a:cxn ang="0">
                  <a:pos x="20" y="20"/>
                </a:cxn>
                <a:cxn ang="0">
                  <a:pos x="24" y="22"/>
                </a:cxn>
                <a:cxn ang="0">
                  <a:pos x="24" y="16"/>
                </a:cxn>
                <a:cxn ang="0">
                  <a:pos x="24" y="10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30" y="0"/>
                </a:cxn>
                <a:cxn ang="0">
                  <a:pos x="32" y="0"/>
                </a:cxn>
                <a:cxn ang="0">
                  <a:pos x="32" y="42"/>
                </a:cxn>
                <a:cxn ang="0">
                  <a:pos x="32" y="48"/>
                </a:cxn>
                <a:cxn ang="0">
                  <a:pos x="32" y="50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6" y="52"/>
                </a:cxn>
                <a:cxn ang="0">
                  <a:pos x="36" y="52"/>
                </a:cxn>
                <a:cxn ang="0">
                  <a:pos x="26" y="56"/>
                </a:cxn>
                <a:cxn ang="0">
                  <a:pos x="24" y="56"/>
                </a:cxn>
                <a:cxn ang="0">
                  <a:pos x="24" y="50"/>
                </a:cxn>
                <a:cxn ang="0">
                  <a:pos x="24" y="48"/>
                </a:cxn>
                <a:cxn ang="0">
                  <a:pos x="24" y="32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8" y="22"/>
                </a:cxn>
                <a:cxn ang="0">
                  <a:pos x="16" y="22"/>
                </a:cxn>
                <a:cxn ang="0">
                  <a:pos x="12" y="22"/>
                </a:cxn>
                <a:cxn ang="0">
                  <a:pos x="10" y="24"/>
                </a:cxn>
                <a:cxn ang="0">
                  <a:pos x="8" y="30"/>
                </a:cxn>
                <a:cxn ang="0">
                  <a:pos x="6" y="36"/>
                </a:cxn>
                <a:cxn ang="0">
                  <a:pos x="8" y="42"/>
                </a:cxn>
                <a:cxn ang="0">
                  <a:pos x="10" y="48"/>
                </a:cxn>
                <a:cxn ang="0">
                  <a:pos x="14" y="50"/>
                </a:cxn>
                <a:cxn ang="0">
                  <a:pos x="18" y="52"/>
                </a:cxn>
                <a:cxn ang="0">
                  <a:pos x="22" y="50"/>
                </a:cxn>
                <a:cxn ang="0">
                  <a:pos x="24" y="48"/>
                </a:cxn>
              </a:cxnLst>
              <a:rect l="0" t="0" r="r" b="b"/>
              <a:pathLst>
                <a:path w="36" h="56">
                  <a:moveTo>
                    <a:pt x="24" y="50"/>
                  </a:moveTo>
                  <a:lnTo>
                    <a:pt x="22" y="54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4" y="56"/>
                  </a:lnTo>
                  <a:lnTo>
                    <a:pt x="8" y="56"/>
                  </a:lnTo>
                  <a:lnTo>
                    <a:pt x="4" y="52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8" y="22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0" y="20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4" y="10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2" y="42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26" y="56"/>
                  </a:lnTo>
                  <a:lnTo>
                    <a:pt x="24" y="56"/>
                  </a:lnTo>
                  <a:lnTo>
                    <a:pt x="24" y="50"/>
                  </a:lnTo>
                  <a:close/>
                  <a:moveTo>
                    <a:pt x="24" y="48"/>
                  </a:moveTo>
                  <a:lnTo>
                    <a:pt x="24" y="32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30"/>
                  </a:lnTo>
                  <a:lnTo>
                    <a:pt x="6" y="36"/>
                  </a:lnTo>
                  <a:lnTo>
                    <a:pt x="8" y="42"/>
                  </a:lnTo>
                  <a:lnTo>
                    <a:pt x="10" y="48"/>
                  </a:lnTo>
                  <a:lnTo>
                    <a:pt x="14" y="50"/>
                  </a:lnTo>
                  <a:lnTo>
                    <a:pt x="18" y="52"/>
                  </a:lnTo>
                  <a:lnTo>
                    <a:pt x="22" y="50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94" name="Freeform 122"/>
            <p:cNvSpPr>
              <a:spLocks/>
            </p:cNvSpPr>
            <p:nvPr/>
          </p:nvSpPr>
          <p:spPr bwMode="auto">
            <a:xfrm>
              <a:off x="2226" y="3004"/>
              <a:ext cx="38" cy="3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22"/>
                </a:cxn>
                <a:cxn ang="0">
                  <a:pos x="34" y="28"/>
                </a:cxn>
                <a:cxn ang="0">
                  <a:pos x="34" y="30"/>
                </a:cxn>
                <a:cxn ang="0">
                  <a:pos x="34" y="32"/>
                </a:cxn>
                <a:cxn ang="0">
                  <a:pos x="34" y="32"/>
                </a:cxn>
                <a:cxn ang="0">
                  <a:pos x="34" y="32"/>
                </a:cxn>
                <a:cxn ang="0">
                  <a:pos x="36" y="32"/>
                </a:cxn>
                <a:cxn ang="0">
                  <a:pos x="36" y="32"/>
                </a:cxn>
                <a:cxn ang="0">
                  <a:pos x="38" y="32"/>
                </a:cxn>
                <a:cxn ang="0">
                  <a:pos x="38" y="32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6" y="30"/>
                </a:cxn>
                <a:cxn ang="0">
                  <a:pos x="22" y="34"/>
                </a:cxn>
                <a:cxn ang="0">
                  <a:pos x="20" y="36"/>
                </a:cxn>
                <a:cxn ang="0">
                  <a:pos x="16" y="36"/>
                </a:cxn>
                <a:cxn ang="0">
                  <a:pos x="14" y="36"/>
                </a:cxn>
                <a:cxn ang="0">
                  <a:pos x="12" y="36"/>
                </a:cxn>
                <a:cxn ang="0">
                  <a:pos x="8" y="36"/>
                </a:cxn>
                <a:cxn ang="0">
                  <a:pos x="6" y="34"/>
                </a:cxn>
                <a:cxn ang="0">
                  <a:pos x="6" y="30"/>
                </a:cxn>
                <a:cxn ang="0">
                  <a:pos x="6" y="28"/>
                </a:cxn>
                <a:cxn ang="0">
                  <a:pos x="4" y="22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24"/>
                </a:cxn>
                <a:cxn ang="0">
                  <a:pos x="12" y="28"/>
                </a:cxn>
                <a:cxn ang="0">
                  <a:pos x="14" y="30"/>
                </a:cxn>
                <a:cxn ang="0">
                  <a:pos x="16" y="32"/>
                </a:cxn>
                <a:cxn ang="0">
                  <a:pos x="18" y="32"/>
                </a:cxn>
                <a:cxn ang="0">
                  <a:pos x="20" y="32"/>
                </a:cxn>
                <a:cxn ang="0">
                  <a:pos x="22" y="30"/>
                </a:cxn>
                <a:cxn ang="0">
                  <a:pos x="24" y="30"/>
                </a:cxn>
                <a:cxn ang="0">
                  <a:pos x="26" y="2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4" y="0"/>
                </a:cxn>
              </a:cxnLst>
              <a:rect l="0" t="0" r="r" b="b"/>
              <a:pathLst>
                <a:path w="38" h="36">
                  <a:moveTo>
                    <a:pt x="34" y="0"/>
                  </a:moveTo>
                  <a:lnTo>
                    <a:pt x="34" y="22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6" y="30"/>
                  </a:lnTo>
                  <a:lnTo>
                    <a:pt x="22" y="34"/>
                  </a:lnTo>
                  <a:lnTo>
                    <a:pt x="20" y="36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4" y="22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4"/>
                  </a:lnTo>
                  <a:lnTo>
                    <a:pt x="12" y="28"/>
                  </a:lnTo>
                  <a:lnTo>
                    <a:pt x="14" y="30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4" y="30"/>
                  </a:lnTo>
                  <a:lnTo>
                    <a:pt x="26" y="2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95" name="Freeform 123"/>
            <p:cNvSpPr>
              <a:spLocks/>
            </p:cNvSpPr>
            <p:nvPr/>
          </p:nvSpPr>
          <p:spPr bwMode="auto">
            <a:xfrm>
              <a:off x="2266" y="3004"/>
              <a:ext cx="60" cy="36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8" y="2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32" y="4"/>
                </a:cxn>
                <a:cxn ang="0">
                  <a:pos x="36" y="4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4" y="28"/>
                </a:cxn>
                <a:cxn ang="0">
                  <a:pos x="56" y="32"/>
                </a:cxn>
                <a:cxn ang="0">
                  <a:pos x="56" y="34"/>
                </a:cxn>
                <a:cxn ang="0">
                  <a:pos x="60" y="36"/>
                </a:cxn>
                <a:cxn ang="0">
                  <a:pos x="44" y="36"/>
                </a:cxn>
                <a:cxn ang="0">
                  <a:pos x="44" y="36"/>
                </a:cxn>
                <a:cxn ang="0">
                  <a:pos x="46" y="34"/>
                </a:cxn>
                <a:cxn ang="0">
                  <a:pos x="48" y="32"/>
                </a:cxn>
                <a:cxn ang="0">
                  <a:pos x="48" y="28"/>
                </a:cxn>
                <a:cxn ang="0">
                  <a:pos x="48" y="10"/>
                </a:cxn>
                <a:cxn ang="0">
                  <a:pos x="46" y="4"/>
                </a:cxn>
                <a:cxn ang="0">
                  <a:pos x="40" y="4"/>
                </a:cxn>
                <a:cxn ang="0">
                  <a:pos x="36" y="6"/>
                </a:cxn>
                <a:cxn ang="0">
                  <a:pos x="34" y="10"/>
                </a:cxn>
                <a:cxn ang="0">
                  <a:pos x="34" y="28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4" y="34"/>
                </a:cxn>
                <a:cxn ang="0">
                  <a:pos x="26" y="34"/>
                </a:cxn>
                <a:cxn ang="0">
                  <a:pos x="26" y="30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2" y="30"/>
                </a:cxn>
                <a:cxn ang="0">
                  <a:pos x="12" y="3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2" y="34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60" h="36">
                  <a:moveTo>
                    <a:pt x="12" y="8"/>
                  </a:moveTo>
                  <a:lnTo>
                    <a:pt x="14" y="4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4"/>
                  </a:lnTo>
                  <a:lnTo>
                    <a:pt x="32" y="8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54" y="6"/>
                  </a:lnTo>
                  <a:lnTo>
                    <a:pt x="54" y="8"/>
                  </a:lnTo>
                  <a:lnTo>
                    <a:pt x="54" y="12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6" y="32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8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6" y="34"/>
                  </a:lnTo>
                  <a:lnTo>
                    <a:pt x="46" y="34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30"/>
                  </a:lnTo>
                  <a:lnTo>
                    <a:pt x="48" y="28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12"/>
                  </a:lnTo>
                  <a:lnTo>
                    <a:pt x="34" y="28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12"/>
                  </a:lnTo>
                  <a:lnTo>
                    <a:pt x="26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10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4" y="14"/>
                  </a:lnTo>
                  <a:lnTo>
                    <a:pt x="4" y="10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96" name="Freeform 124"/>
            <p:cNvSpPr>
              <a:spLocks noEditPoints="1"/>
            </p:cNvSpPr>
            <p:nvPr/>
          </p:nvSpPr>
          <p:spPr bwMode="auto">
            <a:xfrm>
              <a:off x="2326" y="3004"/>
              <a:ext cx="38" cy="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8"/>
                </a:cxn>
                <a:cxn ang="0">
                  <a:pos x="20" y="2"/>
                </a:cxn>
                <a:cxn ang="0">
                  <a:pos x="26" y="0"/>
                </a:cxn>
                <a:cxn ang="0">
                  <a:pos x="34" y="4"/>
                </a:cxn>
                <a:cxn ang="0">
                  <a:pos x="38" y="16"/>
                </a:cxn>
                <a:cxn ang="0">
                  <a:pos x="36" y="28"/>
                </a:cxn>
                <a:cxn ang="0">
                  <a:pos x="28" y="36"/>
                </a:cxn>
                <a:cxn ang="0">
                  <a:pos x="20" y="36"/>
                </a:cxn>
                <a:cxn ang="0">
                  <a:pos x="16" y="36"/>
                </a:cxn>
                <a:cxn ang="0">
                  <a:pos x="14" y="46"/>
                </a:cxn>
                <a:cxn ang="0">
                  <a:pos x="14" y="50"/>
                </a:cxn>
                <a:cxn ang="0">
                  <a:pos x="16" y="52"/>
                </a:cxn>
                <a:cxn ang="0">
                  <a:pos x="18" y="52"/>
                </a:cxn>
                <a:cxn ang="0">
                  <a:pos x="0" y="54"/>
                </a:cxn>
                <a:cxn ang="0">
                  <a:pos x="2" y="52"/>
                </a:cxn>
                <a:cxn ang="0">
                  <a:pos x="6" y="52"/>
                </a:cxn>
                <a:cxn ang="0">
                  <a:pos x="6" y="50"/>
                </a:cxn>
                <a:cxn ang="0">
                  <a:pos x="8" y="46"/>
                </a:cxn>
                <a:cxn ang="0">
                  <a:pos x="8" y="8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14" y="24"/>
                </a:cxn>
                <a:cxn ang="0">
                  <a:pos x="14" y="28"/>
                </a:cxn>
                <a:cxn ang="0">
                  <a:pos x="18" y="32"/>
                </a:cxn>
                <a:cxn ang="0">
                  <a:pos x="22" y="34"/>
                </a:cxn>
                <a:cxn ang="0">
                  <a:pos x="30" y="32"/>
                </a:cxn>
                <a:cxn ang="0">
                  <a:pos x="32" y="20"/>
                </a:cxn>
                <a:cxn ang="0">
                  <a:pos x="28" y="8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10"/>
                </a:cxn>
              </a:cxnLst>
              <a:rect l="0" t="0" r="r" b="b"/>
              <a:pathLst>
                <a:path w="38" h="54">
                  <a:moveTo>
                    <a:pt x="2" y="4"/>
                  </a:moveTo>
                  <a:lnTo>
                    <a:pt x="12" y="0"/>
                  </a:lnTo>
                  <a:lnTo>
                    <a:pt x="14" y="0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4"/>
                  </a:lnTo>
                  <a:lnTo>
                    <a:pt x="38" y="10"/>
                  </a:lnTo>
                  <a:lnTo>
                    <a:pt x="38" y="16"/>
                  </a:lnTo>
                  <a:lnTo>
                    <a:pt x="38" y="22"/>
                  </a:lnTo>
                  <a:lnTo>
                    <a:pt x="36" y="28"/>
                  </a:lnTo>
                  <a:lnTo>
                    <a:pt x="34" y="32"/>
                  </a:lnTo>
                  <a:lnTo>
                    <a:pt x="28" y="36"/>
                  </a:lnTo>
                  <a:lnTo>
                    <a:pt x="22" y="36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6"/>
                  </a:lnTo>
                  <a:lnTo>
                    <a:pt x="14" y="34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8" y="52"/>
                  </a:lnTo>
                  <a:lnTo>
                    <a:pt x="18" y="54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6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close/>
                  <a:moveTo>
                    <a:pt x="14" y="10"/>
                  </a:moveTo>
                  <a:lnTo>
                    <a:pt x="14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8" y="32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30" y="32"/>
                  </a:lnTo>
                  <a:lnTo>
                    <a:pt x="32" y="26"/>
                  </a:lnTo>
                  <a:lnTo>
                    <a:pt x="32" y="20"/>
                  </a:lnTo>
                  <a:lnTo>
                    <a:pt x="32" y="14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2" y="6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14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97" name="Freeform 125"/>
            <p:cNvSpPr>
              <a:spLocks noEditPoints="1"/>
            </p:cNvSpPr>
            <p:nvPr/>
          </p:nvSpPr>
          <p:spPr bwMode="auto">
            <a:xfrm>
              <a:off x="2370" y="3004"/>
              <a:ext cx="30" cy="36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20"/>
                </a:cxn>
                <a:cxn ang="0">
                  <a:pos x="10" y="26"/>
                </a:cxn>
                <a:cxn ang="0">
                  <a:pos x="14" y="30"/>
                </a:cxn>
                <a:cxn ang="0">
                  <a:pos x="18" y="30"/>
                </a:cxn>
                <a:cxn ang="0">
                  <a:pos x="22" y="30"/>
                </a:cxn>
                <a:cxn ang="0">
                  <a:pos x="24" y="28"/>
                </a:cxn>
                <a:cxn ang="0">
                  <a:pos x="28" y="26"/>
                </a:cxn>
                <a:cxn ang="0">
                  <a:pos x="30" y="22"/>
                </a:cxn>
                <a:cxn ang="0">
                  <a:pos x="30" y="22"/>
                </a:cxn>
                <a:cxn ang="0">
                  <a:pos x="28" y="28"/>
                </a:cxn>
                <a:cxn ang="0">
                  <a:pos x="26" y="32"/>
                </a:cxn>
                <a:cxn ang="0">
                  <a:pos x="20" y="36"/>
                </a:cxn>
                <a:cxn ang="0">
                  <a:pos x="16" y="36"/>
                </a:cxn>
                <a:cxn ang="0">
                  <a:pos x="10" y="36"/>
                </a:cxn>
                <a:cxn ang="0">
                  <a:pos x="4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6" y="4"/>
                </a:cxn>
                <a:cxn ang="0">
                  <a:pos x="30" y="8"/>
                </a:cxn>
                <a:cxn ang="0">
                  <a:pos x="30" y="14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6" y="8"/>
                </a:cxn>
                <a:cxn ang="0">
                  <a:pos x="6" y="10"/>
                </a:cxn>
              </a:cxnLst>
              <a:rect l="0" t="0" r="r" b="b"/>
              <a:pathLst>
                <a:path w="30" h="36">
                  <a:moveTo>
                    <a:pt x="6" y="14"/>
                  </a:moveTo>
                  <a:lnTo>
                    <a:pt x="6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8" y="30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8" y="26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28" y="28"/>
                  </a:lnTo>
                  <a:lnTo>
                    <a:pt x="26" y="32"/>
                  </a:lnTo>
                  <a:lnTo>
                    <a:pt x="20" y="36"/>
                  </a:lnTo>
                  <a:lnTo>
                    <a:pt x="16" y="36"/>
                  </a:lnTo>
                  <a:lnTo>
                    <a:pt x="10" y="36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30" y="8"/>
                  </a:lnTo>
                  <a:lnTo>
                    <a:pt x="30" y="14"/>
                  </a:lnTo>
                  <a:lnTo>
                    <a:pt x="6" y="14"/>
                  </a:lnTo>
                  <a:close/>
                  <a:moveTo>
                    <a:pt x="6" y="10"/>
                  </a:moveTo>
                  <a:lnTo>
                    <a:pt x="22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8" y="4"/>
                  </a:lnTo>
                  <a:lnTo>
                    <a:pt x="6" y="8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98" name="Freeform 126"/>
            <p:cNvSpPr>
              <a:spLocks noEditPoints="1"/>
            </p:cNvSpPr>
            <p:nvPr/>
          </p:nvSpPr>
          <p:spPr bwMode="auto">
            <a:xfrm>
              <a:off x="2406" y="2984"/>
              <a:ext cx="36" cy="56"/>
            </a:xfrm>
            <a:custGeom>
              <a:avLst/>
              <a:gdLst/>
              <a:ahLst/>
              <a:cxnLst>
                <a:cxn ang="0">
                  <a:pos x="24" y="50"/>
                </a:cxn>
                <a:cxn ang="0">
                  <a:pos x="22" y="54"/>
                </a:cxn>
                <a:cxn ang="0">
                  <a:pos x="20" y="56"/>
                </a:cxn>
                <a:cxn ang="0">
                  <a:pos x="18" y="56"/>
                </a:cxn>
                <a:cxn ang="0">
                  <a:pos x="14" y="56"/>
                </a:cxn>
                <a:cxn ang="0">
                  <a:pos x="8" y="56"/>
                </a:cxn>
                <a:cxn ang="0">
                  <a:pos x="4" y="52"/>
                </a:cxn>
                <a:cxn ang="0">
                  <a:pos x="0" y="46"/>
                </a:cxn>
                <a:cxn ang="0">
                  <a:pos x="0" y="40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8" y="22"/>
                </a:cxn>
                <a:cxn ang="0">
                  <a:pos x="12" y="20"/>
                </a:cxn>
                <a:cxn ang="0">
                  <a:pos x="18" y="20"/>
                </a:cxn>
                <a:cxn ang="0">
                  <a:pos x="22" y="20"/>
                </a:cxn>
                <a:cxn ang="0">
                  <a:pos x="24" y="22"/>
                </a:cxn>
                <a:cxn ang="0">
                  <a:pos x="24" y="16"/>
                </a:cxn>
                <a:cxn ang="0">
                  <a:pos x="24" y="10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30" y="0"/>
                </a:cxn>
                <a:cxn ang="0">
                  <a:pos x="32" y="0"/>
                </a:cxn>
                <a:cxn ang="0">
                  <a:pos x="32" y="42"/>
                </a:cxn>
                <a:cxn ang="0">
                  <a:pos x="32" y="48"/>
                </a:cxn>
                <a:cxn ang="0">
                  <a:pos x="32" y="50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6" y="52"/>
                </a:cxn>
                <a:cxn ang="0">
                  <a:pos x="36" y="52"/>
                </a:cxn>
                <a:cxn ang="0">
                  <a:pos x="26" y="56"/>
                </a:cxn>
                <a:cxn ang="0">
                  <a:pos x="24" y="56"/>
                </a:cxn>
                <a:cxn ang="0">
                  <a:pos x="24" y="50"/>
                </a:cxn>
                <a:cxn ang="0">
                  <a:pos x="24" y="48"/>
                </a:cxn>
                <a:cxn ang="0">
                  <a:pos x="24" y="32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8" y="22"/>
                </a:cxn>
                <a:cxn ang="0">
                  <a:pos x="16" y="22"/>
                </a:cxn>
                <a:cxn ang="0">
                  <a:pos x="14" y="22"/>
                </a:cxn>
                <a:cxn ang="0">
                  <a:pos x="10" y="24"/>
                </a:cxn>
                <a:cxn ang="0">
                  <a:pos x="8" y="30"/>
                </a:cxn>
                <a:cxn ang="0">
                  <a:pos x="6" y="36"/>
                </a:cxn>
                <a:cxn ang="0">
                  <a:pos x="8" y="42"/>
                </a:cxn>
                <a:cxn ang="0">
                  <a:pos x="10" y="48"/>
                </a:cxn>
                <a:cxn ang="0">
                  <a:pos x="14" y="50"/>
                </a:cxn>
                <a:cxn ang="0">
                  <a:pos x="18" y="52"/>
                </a:cxn>
                <a:cxn ang="0">
                  <a:pos x="22" y="50"/>
                </a:cxn>
                <a:cxn ang="0">
                  <a:pos x="24" y="48"/>
                </a:cxn>
              </a:cxnLst>
              <a:rect l="0" t="0" r="r" b="b"/>
              <a:pathLst>
                <a:path w="36" h="56">
                  <a:moveTo>
                    <a:pt x="24" y="50"/>
                  </a:moveTo>
                  <a:lnTo>
                    <a:pt x="22" y="54"/>
                  </a:lnTo>
                  <a:lnTo>
                    <a:pt x="20" y="56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8" y="56"/>
                  </a:lnTo>
                  <a:lnTo>
                    <a:pt x="4" y="52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8" y="2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4" y="10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2" y="42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26" y="56"/>
                  </a:lnTo>
                  <a:lnTo>
                    <a:pt x="24" y="56"/>
                  </a:lnTo>
                  <a:lnTo>
                    <a:pt x="24" y="50"/>
                  </a:lnTo>
                  <a:close/>
                  <a:moveTo>
                    <a:pt x="24" y="48"/>
                  </a:moveTo>
                  <a:lnTo>
                    <a:pt x="24" y="32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8" y="30"/>
                  </a:lnTo>
                  <a:lnTo>
                    <a:pt x="6" y="36"/>
                  </a:lnTo>
                  <a:lnTo>
                    <a:pt x="8" y="42"/>
                  </a:lnTo>
                  <a:lnTo>
                    <a:pt x="10" y="48"/>
                  </a:lnTo>
                  <a:lnTo>
                    <a:pt x="14" y="50"/>
                  </a:lnTo>
                  <a:lnTo>
                    <a:pt x="18" y="52"/>
                  </a:lnTo>
                  <a:lnTo>
                    <a:pt x="22" y="50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99" name="Freeform 127"/>
            <p:cNvSpPr>
              <a:spLocks/>
            </p:cNvSpPr>
            <p:nvPr/>
          </p:nvSpPr>
          <p:spPr bwMode="auto">
            <a:xfrm>
              <a:off x="2724" y="3004"/>
              <a:ext cx="24" cy="36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2"/>
                </a:cxn>
                <a:cxn ang="0">
                  <a:pos x="20" y="12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0" y="14"/>
                </a:cxn>
                <a:cxn ang="0">
                  <a:pos x="16" y="16"/>
                </a:cxn>
                <a:cxn ang="0">
                  <a:pos x="20" y="18"/>
                </a:cxn>
                <a:cxn ang="0">
                  <a:pos x="24" y="22"/>
                </a:cxn>
                <a:cxn ang="0">
                  <a:pos x="24" y="26"/>
                </a:cxn>
                <a:cxn ang="0">
                  <a:pos x="24" y="30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2" y="36"/>
                </a:cxn>
                <a:cxn ang="0">
                  <a:pos x="8" y="36"/>
                </a:cxn>
                <a:cxn ang="0">
                  <a:pos x="4" y="36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4" y="32"/>
                </a:cxn>
                <a:cxn ang="0">
                  <a:pos x="8" y="34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2"/>
                </a:cxn>
                <a:cxn ang="0">
                  <a:pos x="18" y="32"/>
                </a:cxn>
                <a:cxn ang="0">
                  <a:pos x="18" y="28"/>
                </a:cxn>
                <a:cxn ang="0">
                  <a:pos x="18" y="26"/>
                </a:cxn>
                <a:cxn ang="0">
                  <a:pos x="16" y="24"/>
                </a:cxn>
                <a:cxn ang="0">
                  <a:pos x="14" y="22"/>
                </a:cxn>
                <a:cxn ang="0">
                  <a:pos x="10" y="20"/>
                </a:cxn>
                <a:cxn ang="0">
                  <a:pos x="4" y="18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2" y="0"/>
                </a:cxn>
              </a:cxnLst>
              <a:rect l="0" t="0" r="r" b="b"/>
              <a:pathLst>
                <a:path w="24" h="36">
                  <a:moveTo>
                    <a:pt x="22" y="0"/>
                  </a:moveTo>
                  <a:lnTo>
                    <a:pt x="22" y="12"/>
                  </a:lnTo>
                  <a:lnTo>
                    <a:pt x="20" y="12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6" y="16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6"/>
                  </a:lnTo>
                  <a:lnTo>
                    <a:pt x="24" y="30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18" y="28"/>
                  </a:lnTo>
                  <a:lnTo>
                    <a:pt x="18" y="26"/>
                  </a:lnTo>
                  <a:lnTo>
                    <a:pt x="16" y="24"/>
                  </a:lnTo>
                  <a:lnTo>
                    <a:pt x="14" y="22"/>
                  </a:lnTo>
                  <a:lnTo>
                    <a:pt x="10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00" name="Freeform 128"/>
            <p:cNvSpPr>
              <a:spLocks noEditPoints="1"/>
            </p:cNvSpPr>
            <p:nvPr/>
          </p:nvSpPr>
          <p:spPr bwMode="auto">
            <a:xfrm>
              <a:off x="2754" y="3004"/>
              <a:ext cx="32" cy="36"/>
            </a:xfrm>
            <a:custGeom>
              <a:avLst/>
              <a:gdLst/>
              <a:ahLst/>
              <a:cxnLst>
                <a:cxn ang="0">
                  <a:pos x="14" y="34"/>
                </a:cxn>
                <a:cxn ang="0">
                  <a:pos x="10" y="36"/>
                </a:cxn>
                <a:cxn ang="0">
                  <a:pos x="4" y="36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12" y="16"/>
                </a:cxn>
                <a:cxn ang="0">
                  <a:pos x="20" y="12"/>
                </a:cxn>
                <a:cxn ang="0">
                  <a:pos x="18" y="4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8" y="0"/>
                </a:cxn>
                <a:cxn ang="0">
                  <a:pos x="18" y="0"/>
                </a:cxn>
                <a:cxn ang="0">
                  <a:pos x="24" y="2"/>
                </a:cxn>
                <a:cxn ang="0">
                  <a:pos x="26" y="8"/>
                </a:cxn>
                <a:cxn ang="0">
                  <a:pos x="26" y="24"/>
                </a:cxn>
                <a:cxn ang="0">
                  <a:pos x="26" y="30"/>
                </a:cxn>
                <a:cxn ang="0">
                  <a:pos x="26" y="32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32" y="30"/>
                </a:cxn>
                <a:cxn ang="0">
                  <a:pos x="28" y="36"/>
                </a:cxn>
                <a:cxn ang="0">
                  <a:pos x="22" y="36"/>
                </a:cxn>
                <a:cxn ang="0">
                  <a:pos x="20" y="34"/>
                </a:cxn>
                <a:cxn ang="0">
                  <a:pos x="20" y="28"/>
                </a:cxn>
                <a:cxn ang="0">
                  <a:pos x="14" y="18"/>
                </a:cxn>
                <a:cxn ang="0">
                  <a:pos x="8" y="20"/>
                </a:cxn>
                <a:cxn ang="0">
                  <a:pos x="6" y="24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4" y="30"/>
                </a:cxn>
              </a:cxnLst>
              <a:rect l="0" t="0" r="r" b="b"/>
              <a:pathLst>
                <a:path w="32" h="36">
                  <a:moveTo>
                    <a:pt x="20" y="30"/>
                  </a:moveTo>
                  <a:lnTo>
                    <a:pt x="14" y="34"/>
                  </a:lnTo>
                  <a:lnTo>
                    <a:pt x="12" y="36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4" y="36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6" y="18"/>
                  </a:lnTo>
                  <a:lnTo>
                    <a:pt x="12" y="16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24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30" y="30"/>
                  </a:lnTo>
                  <a:lnTo>
                    <a:pt x="32" y="30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4" y="36"/>
                  </a:lnTo>
                  <a:lnTo>
                    <a:pt x="22" y="36"/>
                  </a:lnTo>
                  <a:lnTo>
                    <a:pt x="20" y="36"/>
                  </a:lnTo>
                  <a:lnTo>
                    <a:pt x="20" y="34"/>
                  </a:lnTo>
                  <a:lnTo>
                    <a:pt x="20" y="30"/>
                  </a:lnTo>
                  <a:close/>
                  <a:moveTo>
                    <a:pt x="20" y="28"/>
                  </a:moveTo>
                  <a:lnTo>
                    <a:pt x="20" y="16"/>
                  </a:lnTo>
                  <a:lnTo>
                    <a:pt x="14" y="18"/>
                  </a:lnTo>
                  <a:lnTo>
                    <a:pt x="12" y="18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6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4" y="30"/>
                  </a:lnTo>
                  <a:lnTo>
                    <a:pt x="20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01" name="Freeform 129"/>
            <p:cNvSpPr>
              <a:spLocks/>
            </p:cNvSpPr>
            <p:nvPr/>
          </p:nvSpPr>
          <p:spPr bwMode="auto">
            <a:xfrm>
              <a:off x="2788" y="3004"/>
              <a:ext cx="30" cy="36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28" y="28"/>
                </a:cxn>
                <a:cxn ang="0">
                  <a:pos x="26" y="34"/>
                </a:cxn>
                <a:cxn ang="0">
                  <a:pos x="20" y="36"/>
                </a:cxn>
                <a:cxn ang="0">
                  <a:pos x="16" y="36"/>
                </a:cxn>
                <a:cxn ang="0">
                  <a:pos x="10" y="36"/>
                </a:cxn>
                <a:cxn ang="0">
                  <a:pos x="6" y="32"/>
                </a:cxn>
                <a:cxn ang="0">
                  <a:pos x="2" y="28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28" y="4"/>
                </a:cxn>
                <a:cxn ang="0">
                  <a:pos x="30" y="8"/>
                </a:cxn>
                <a:cxn ang="0">
                  <a:pos x="28" y="10"/>
                </a:cxn>
                <a:cxn ang="0">
                  <a:pos x="28" y="10"/>
                </a:cxn>
                <a:cxn ang="0">
                  <a:pos x="28" y="10"/>
                </a:cxn>
                <a:cxn ang="0">
                  <a:pos x="26" y="10"/>
                </a:cxn>
                <a:cxn ang="0">
                  <a:pos x="24" y="10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8" y="14"/>
                </a:cxn>
                <a:cxn ang="0">
                  <a:pos x="8" y="20"/>
                </a:cxn>
                <a:cxn ang="0">
                  <a:pos x="10" y="26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2" y="30"/>
                </a:cxn>
                <a:cxn ang="0">
                  <a:pos x="26" y="28"/>
                </a:cxn>
                <a:cxn ang="0">
                  <a:pos x="28" y="26"/>
                </a:cxn>
                <a:cxn ang="0">
                  <a:pos x="30" y="20"/>
                </a:cxn>
                <a:cxn ang="0">
                  <a:pos x="30" y="22"/>
                </a:cxn>
              </a:cxnLst>
              <a:rect l="0" t="0" r="r" b="b"/>
              <a:pathLst>
                <a:path w="30" h="36">
                  <a:moveTo>
                    <a:pt x="30" y="22"/>
                  </a:moveTo>
                  <a:lnTo>
                    <a:pt x="28" y="28"/>
                  </a:lnTo>
                  <a:lnTo>
                    <a:pt x="26" y="34"/>
                  </a:lnTo>
                  <a:lnTo>
                    <a:pt x="20" y="36"/>
                  </a:lnTo>
                  <a:lnTo>
                    <a:pt x="16" y="36"/>
                  </a:lnTo>
                  <a:lnTo>
                    <a:pt x="10" y="36"/>
                  </a:lnTo>
                  <a:lnTo>
                    <a:pt x="6" y="32"/>
                  </a:lnTo>
                  <a:lnTo>
                    <a:pt x="2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8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30" y="8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8" y="8"/>
                  </a:lnTo>
                  <a:lnTo>
                    <a:pt x="8" y="14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2" y="30"/>
                  </a:lnTo>
                  <a:lnTo>
                    <a:pt x="26" y="28"/>
                  </a:lnTo>
                  <a:lnTo>
                    <a:pt x="28" y="26"/>
                  </a:lnTo>
                  <a:lnTo>
                    <a:pt x="30" y="20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02" name="Freeform 130"/>
            <p:cNvSpPr>
              <a:spLocks/>
            </p:cNvSpPr>
            <p:nvPr/>
          </p:nvSpPr>
          <p:spPr bwMode="auto">
            <a:xfrm>
              <a:off x="2824" y="2984"/>
              <a:ext cx="38" cy="56"/>
            </a:xfrm>
            <a:custGeom>
              <a:avLst/>
              <a:gdLst/>
              <a:ahLst/>
              <a:cxnLst>
                <a:cxn ang="0">
                  <a:pos x="10" y="36"/>
                </a:cxn>
                <a:cxn ang="0">
                  <a:pos x="22" y="26"/>
                </a:cxn>
                <a:cxn ang="0">
                  <a:pos x="24" y="24"/>
                </a:cxn>
                <a:cxn ang="0">
                  <a:pos x="24" y="22"/>
                </a:cxn>
                <a:cxn ang="0">
                  <a:pos x="22" y="22"/>
                </a:cxn>
                <a:cxn ang="0">
                  <a:pos x="22" y="20"/>
                </a:cxn>
                <a:cxn ang="0">
                  <a:pos x="36" y="20"/>
                </a:cxn>
                <a:cxn ang="0">
                  <a:pos x="32" y="22"/>
                </a:cxn>
                <a:cxn ang="0">
                  <a:pos x="26" y="26"/>
                </a:cxn>
                <a:cxn ang="0">
                  <a:pos x="26" y="46"/>
                </a:cxn>
                <a:cxn ang="0">
                  <a:pos x="32" y="52"/>
                </a:cxn>
                <a:cxn ang="0">
                  <a:pos x="36" y="54"/>
                </a:cxn>
                <a:cxn ang="0">
                  <a:pos x="38" y="54"/>
                </a:cxn>
                <a:cxn ang="0">
                  <a:pos x="22" y="56"/>
                </a:cxn>
                <a:cxn ang="0">
                  <a:pos x="22" y="56"/>
                </a:cxn>
                <a:cxn ang="0">
                  <a:pos x="24" y="54"/>
                </a:cxn>
                <a:cxn ang="0">
                  <a:pos x="24" y="52"/>
                </a:cxn>
                <a:cxn ang="0">
                  <a:pos x="10" y="36"/>
                </a:cxn>
                <a:cxn ang="0">
                  <a:pos x="10" y="50"/>
                </a:cxn>
                <a:cxn ang="0">
                  <a:pos x="12" y="54"/>
                </a:cxn>
                <a:cxn ang="0">
                  <a:pos x="14" y="56"/>
                </a:cxn>
                <a:cxn ang="0">
                  <a:pos x="16" y="56"/>
                </a:cxn>
                <a:cxn ang="0">
                  <a:pos x="0" y="56"/>
                </a:cxn>
                <a:cxn ang="0">
                  <a:pos x="2" y="54"/>
                </a:cxn>
                <a:cxn ang="0">
                  <a:pos x="4" y="52"/>
                </a:cxn>
                <a:cxn ang="0">
                  <a:pos x="4" y="48"/>
                </a:cxn>
                <a:cxn ang="0">
                  <a:pos x="4" y="1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0"/>
                </a:cxn>
              </a:cxnLst>
              <a:rect l="0" t="0" r="r" b="b"/>
              <a:pathLst>
                <a:path w="38" h="56">
                  <a:moveTo>
                    <a:pt x="10" y="0"/>
                  </a:moveTo>
                  <a:lnTo>
                    <a:pt x="10" y="36"/>
                  </a:lnTo>
                  <a:lnTo>
                    <a:pt x="20" y="28"/>
                  </a:lnTo>
                  <a:lnTo>
                    <a:pt x="22" y="26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2" y="22"/>
                  </a:lnTo>
                  <a:lnTo>
                    <a:pt x="30" y="24"/>
                  </a:lnTo>
                  <a:lnTo>
                    <a:pt x="26" y="26"/>
                  </a:lnTo>
                  <a:lnTo>
                    <a:pt x="18" y="34"/>
                  </a:lnTo>
                  <a:lnTo>
                    <a:pt x="26" y="46"/>
                  </a:lnTo>
                  <a:lnTo>
                    <a:pt x="30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4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38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2"/>
                  </a:lnTo>
                  <a:lnTo>
                    <a:pt x="22" y="50"/>
                  </a:lnTo>
                  <a:lnTo>
                    <a:pt x="10" y="36"/>
                  </a:lnTo>
                  <a:lnTo>
                    <a:pt x="10" y="48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4" y="56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03" name="Freeform 131"/>
            <p:cNvSpPr>
              <a:spLocks/>
            </p:cNvSpPr>
            <p:nvPr/>
          </p:nvSpPr>
          <p:spPr bwMode="auto">
            <a:xfrm>
              <a:off x="2866" y="3004"/>
              <a:ext cx="24" cy="36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6" y="6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2" y="14"/>
                </a:cxn>
                <a:cxn ang="0">
                  <a:pos x="16" y="16"/>
                </a:cxn>
                <a:cxn ang="0">
                  <a:pos x="22" y="18"/>
                </a:cxn>
                <a:cxn ang="0">
                  <a:pos x="24" y="22"/>
                </a:cxn>
                <a:cxn ang="0">
                  <a:pos x="24" y="26"/>
                </a:cxn>
                <a:cxn ang="0">
                  <a:pos x="24" y="30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2" y="36"/>
                </a:cxn>
                <a:cxn ang="0">
                  <a:pos x="8" y="36"/>
                </a:cxn>
                <a:cxn ang="0">
                  <a:pos x="4" y="36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2" y="28"/>
                </a:cxn>
                <a:cxn ang="0">
                  <a:pos x="6" y="32"/>
                </a:cxn>
                <a:cxn ang="0">
                  <a:pos x="8" y="34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2"/>
                </a:cxn>
                <a:cxn ang="0">
                  <a:pos x="18" y="32"/>
                </a:cxn>
                <a:cxn ang="0">
                  <a:pos x="18" y="28"/>
                </a:cxn>
                <a:cxn ang="0">
                  <a:pos x="18" y="26"/>
                </a:cxn>
                <a:cxn ang="0">
                  <a:pos x="16" y="24"/>
                </a:cxn>
                <a:cxn ang="0">
                  <a:pos x="14" y="22"/>
                </a:cxn>
                <a:cxn ang="0">
                  <a:pos x="10" y="20"/>
                </a:cxn>
                <a:cxn ang="0">
                  <a:pos x="4" y="18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4" h="36">
                  <a:moveTo>
                    <a:pt x="22" y="0"/>
                  </a:moveTo>
                  <a:lnTo>
                    <a:pt x="22" y="12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2" y="14"/>
                  </a:lnTo>
                  <a:lnTo>
                    <a:pt x="16" y="16"/>
                  </a:lnTo>
                  <a:lnTo>
                    <a:pt x="22" y="18"/>
                  </a:lnTo>
                  <a:lnTo>
                    <a:pt x="24" y="22"/>
                  </a:lnTo>
                  <a:lnTo>
                    <a:pt x="24" y="26"/>
                  </a:lnTo>
                  <a:lnTo>
                    <a:pt x="24" y="30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18" y="28"/>
                  </a:lnTo>
                  <a:lnTo>
                    <a:pt x="18" y="26"/>
                  </a:lnTo>
                  <a:lnTo>
                    <a:pt x="16" y="24"/>
                  </a:lnTo>
                  <a:lnTo>
                    <a:pt x="14" y="22"/>
                  </a:lnTo>
                  <a:lnTo>
                    <a:pt x="10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04" name="Freeform 132"/>
            <p:cNvSpPr>
              <a:spLocks noEditPoints="1"/>
            </p:cNvSpPr>
            <p:nvPr/>
          </p:nvSpPr>
          <p:spPr bwMode="auto">
            <a:xfrm>
              <a:off x="3112" y="2984"/>
              <a:ext cx="16" cy="5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2" y="20"/>
                </a:cxn>
                <a:cxn ang="0">
                  <a:pos x="12" y="48"/>
                </a:cxn>
                <a:cxn ang="0">
                  <a:pos x="12" y="50"/>
                </a:cxn>
                <a:cxn ang="0">
                  <a:pos x="12" y="52"/>
                </a:cxn>
                <a:cxn ang="0">
                  <a:pos x="12" y="54"/>
                </a:cxn>
                <a:cxn ang="0">
                  <a:pos x="14" y="54"/>
                </a:cxn>
                <a:cxn ang="0">
                  <a:pos x="14" y="56"/>
                </a:cxn>
                <a:cxn ang="0">
                  <a:pos x="16" y="56"/>
                </a:cxn>
                <a:cxn ang="0">
                  <a:pos x="16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56"/>
                </a:cxn>
                <a:cxn ang="0">
                  <a:pos x="4" y="54"/>
                </a:cxn>
                <a:cxn ang="0">
                  <a:pos x="4" y="54"/>
                </a:cxn>
                <a:cxn ang="0">
                  <a:pos x="4" y="52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4" y="26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0" y="20"/>
                </a:cxn>
                <a:cxn ang="0">
                  <a:pos x="12" y="20"/>
                </a:cxn>
              </a:cxnLst>
              <a:rect l="0" t="0" r="r" b="b"/>
              <a:pathLst>
                <a:path w="16" h="56">
                  <a:moveTo>
                    <a:pt x="8" y="0"/>
                  </a:moveTo>
                  <a:lnTo>
                    <a:pt x="10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close/>
                  <a:moveTo>
                    <a:pt x="12" y="20"/>
                  </a:moveTo>
                  <a:lnTo>
                    <a:pt x="12" y="48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0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05" name="Freeform 133"/>
            <p:cNvSpPr>
              <a:spLocks/>
            </p:cNvSpPr>
            <p:nvPr/>
          </p:nvSpPr>
          <p:spPr bwMode="auto">
            <a:xfrm>
              <a:off x="3132" y="3004"/>
              <a:ext cx="38" cy="36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6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8" y="0"/>
                </a:cxn>
                <a:cxn ang="0">
                  <a:pos x="30" y="2"/>
                </a:cxn>
                <a:cxn ang="0">
                  <a:pos x="32" y="6"/>
                </a:cxn>
                <a:cxn ang="0">
                  <a:pos x="32" y="8"/>
                </a:cxn>
                <a:cxn ang="0">
                  <a:pos x="34" y="12"/>
                </a:cxn>
                <a:cxn ang="0">
                  <a:pos x="34" y="28"/>
                </a:cxn>
                <a:cxn ang="0">
                  <a:pos x="34" y="30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4" y="34"/>
                </a:cxn>
                <a:cxn ang="0">
                  <a:pos x="36" y="36"/>
                </a:cxn>
                <a:cxn ang="0">
                  <a:pos x="38" y="36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4" y="34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6" y="32"/>
                </a:cxn>
                <a:cxn ang="0">
                  <a:pos x="26" y="30"/>
                </a:cxn>
                <a:cxn ang="0">
                  <a:pos x="26" y="28"/>
                </a:cxn>
                <a:cxn ang="0">
                  <a:pos x="26" y="14"/>
                </a:cxn>
                <a:cxn ang="0">
                  <a:pos x="26" y="10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2" y="28"/>
                </a:cxn>
                <a:cxn ang="0">
                  <a:pos x="12" y="30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8"/>
                </a:cxn>
              </a:cxnLst>
              <a:rect l="0" t="0" r="r" b="b"/>
              <a:pathLst>
                <a:path w="38" h="36">
                  <a:moveTo>
                    <a:pt x="12" y="8"/>
                  </a:moveTo>
                  <a:lnTo>
                    <a:pt x="16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8"/>
                  </a:lnTo>
                  <a:lnTo>
                    <a:pt x="34" y="12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06" name="Freeform 134"/>
            <p:cNvSpPr>
              <a:spLocks/>
            </p:cNvSpPr>
            <p:nvPr/>
          </p:nvSpPr>
          <p:spPr bwMode="auto">
            <a:xfrm>
              <a:off x="3170" y="2992"/>
              <a:ext cx="24" cy="4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12"/>
                </a:cxn>
                <a:cxn ang="0">
                  <a:pos x="22" y="12"/>
                </a:cxn>
                <a:cxn ang="0">
                  <a:pos x="22" y="14"/>
                </a:cxn>
                <a:cxn ang="0">
                  <a:pos x="14" y="14"/>
                </a:cxn>
                <a:cxn ang="0">
                  <a:pos x="14" y="38"/>
                </a:cxn>
                <a:cxn ang="0">
                  <a:pos x="14" y="40"/>
                </a:cxn>
                <a:cxn ang="0">
                  <a:pos x="14" y="42"/>
                </a:cxn>
                <a:cxn ang="0">
                  <a:pos x="16" y="44"/>
                </a:cxn>
                <a:cxn ang="0">
                  <a:pos x="18" y="44"/>
                </a:cxn>
                <a:cxn ang="0">
                  <a:pos x="18" y="44"/>
                </a:cxn>
                <a:cxn ang="0">
                  <a:pos x="20" y="44"/>
                </a:cxn>
                <a:cxn ang="0">
                  <a:pos x="20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2" y="48"/>
                </a:cxn>
                <a:cxn ang="0">
                  <a:pos x="10" y="48"/>
                </a:cxn>
                <a:cxn ang="0">
                  <a:pos x="8" y="46"/>
                </a:cxn>
                <a:cxn ang="0">
                  <a:pos x="8" y="44"/>
                </a:cxn>
                <a:cxn ang="0">
                  <a:pos x="8" y="42"/>
                </a:cxn>
                <a:cxn ang="0">
                  <a:pos x="6" y="40"/>
                </a:cxn>
                <a:cxn ang="0">
                  <a:pos x="6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2" y="0"/>
                </a:cxn>
                <a:cxn ang="0">
                  <a:pos x="14" y="0"/>
                </a:cxn>
              </a:cxnLst>
              <a:rect l="0" t="0" r="r" b="b"/>
              <a:pathLst>
                <a:path w="24" h="48">
                  <a:moveTo>
                    <a:pt x="14" y="0"/>
                  </a:moveTo>
                  <a:lnTo>
                    <a:pt x="14" y="12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14" y="14"/>
                  </a:lnTo>
                  <a:lnTo>
                    <a:pt x="14" y="38"/>
                  </a:lnTo>
                  <a:lnTo>
                    <a:pt x="14" y="40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2" y="48"/>
                  </a:lnTo>
                  <a:lnTo>
                    <a:pt x="10" y="48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07" name="Freeform 135"/>
            <p:cNvSpPr>
              <a:spLocks noEditPoints="1"/>
            </p:cNvSpPr>
            <p:nvPr/>
          </p:nvSpPr>
          <p:spPr bwMode="auto">
            <a:xfrm>
              <a:off x="3196" y="3004"/>
              <a:ext cx="34" cy="36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4" y="12"/>
                </a:cxn>
                <a:cxn ang="0">
                  <a:pos x="34" y="18"/>
                </a:cxn>
                <a:cxn ang="0">
                  <a:pos x="34" y="22"/>
                </a:cxn>
                <a:cxn ang="0">
                  <a:pos x="32" y="28"/>
                </a:cxn>
                <a:cxn ang="0">
                  <a:pos x="30" y="32"/>
                </a:cxn>
                <a:cxn ang="0">
                  <a:pos x="26" y="34"/>
                </a:cxn>
                <a:cxn ang="0">
                  <a:pos x="22" y="36"/>
                </a:cxn>
                <a:cxn ang="0">
                  <a:pos x="16" y="36"/>
                </a:cxn>
                <a:cxn ang="0">
                  <a:pos x="12" y="36"/>
                </a:cxn>
                <a:cxn ang="0">
                  <a:pos x="8" y="34"/>
                </a:cxn>
                <a:cxn ang="0">
                  <a:pos x="4" y="30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6" y="4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8" y="22"/>
                </a:cxn>
                <a:cxn ang="0">
                  <a:pos x="10" y="28"/>
                </a:cxn>
                <a:cxn ang="0">
                  <a:pos x="14" y="32"/>
                </a:cxn>
                <a:cxn ang="0">
                  <a:pos x="18" y="34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6" y="26"/>
                </a:cxn>
                <a:cxn ang="0">
                  <a:pos x="28" y="20"/>
                </a:cxn>
                <a:cxn ang="0">
                  <a:pos x="28" y="14"/>
                </a:cxn>
                <a:cxn ang="0">
                  <a:pos x="26" y="10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6" y="2"/>
                </a:cxn>
              </a:cxnLst>
              <a:rect l="0" t="0" r="r" b="b"/>
              <a:pathLst>
                <a:path w="34" h="36">
                  <a:moveTo>
                    <a:pt x="18" y="0"/>
                  </a:moveTo>
                  <a:lnTo>
                    <a:pt x="22" y="0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4" y="18"/>
                  </a:lnTo>
                  <a:lnTo>
                    <a:pt x="34" y="22"/>
                  </a:lnTo>
                  <a:lnTo>
                    <a:pt x="32" y="28"/>
                  </a:lnTo>
                  <a:lnTo>
                    <a:pt x="30" y="32"/>
                  </a:lnTo>
                  <a:lnTo>
                    <a:pt x="26" y="34"/>
                  </a:lnTo>
                  <a:lnTo>
                    <a:pt x="22" y="36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6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close/>
                  <a:moveTo>
                    <a:pt x="16" y="2"/>
                  </a:moveTo>
                  <a:lnTo>
                    <a:pt x="14" y="2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6"/>
                  </a:lnTo>
                  <a:lnTo>
                    <a:pt x="8" y="22"/>
                  </a:lnTo>
                  <a:lnTo>
                    <a:pt x="10" y="28"/>
                  </a:lnTo>
                  <a:lnTo>
                    <a:pt x="14" y="32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6" y="26"/>
                  </a:lnTo>
                  <a:lnTo>
                    <a:pt x="28" y="20"/>
                  </a:lnTo>
                  <a:lnTo>
                    <a:pt x="28" y="14"/>
                  </a:lnTo>
                  <a:lnTo>
                    <a:pt x="26" y="10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08" name="Freeform 136"/>
            <p:cNvSpPr>
              <a:spLocks noEditPoints="1"/>
            </p:cNvSpPr>
            <p:nvPr/>
          </p:nvSpPr>
          <p:spPr bwMode="auto">
            <a:xfrm>
              <a:off x="3446" y="3004"/>
              <a:ext cx="34" cy="36"/>
            </a:xfrm>
            <a:custGeom>
              <a:avLst/>
              <a:gdLst/>
              <a:ahLst/>
              <a:cxnLst>
                <a:cxn ang="0">
                  <a:pos x="16" y="34"/>
                </a:cxn>
                <a:cxn ang="0">
                  <a:pos x="12" y="36"/>
                </a:cxn>
                <a:cxn ang="0">
                  <a:pos x="6" y="36"/>
                </a:cxn>
                <a:cxn ang="0">
                  <a:pos x="2" y="32"/>
                </a:cxn>
                <a:cxn ang="0">
                  <a:pos x="2" y="26"/>
                </a:cxn>
                <a:cxn ang="0">
                  <a:pos x="4" y="20"/>
                </a:cxn>
                <a:cxn ang="0">
                  <a:pos x="14" y="16"/>
                </a:cxn>
                <a:cxn ang="0">
                  <a:pos x="20" y="12"/>
                </a:cxn>
                <a:cxn ang="0">
                  <a:pos x="20" y="4"/>
                </a:cxn>
                <a:cxn ang="0">
                  <a:pos x="14" y="2"/>
                </a:cxn>
                <a:cxn ang="0">
                  <a:pos x="10" y="4"/>
                </a:cxn>
                <a:cxn ang="0">
                  <a:pos x="10" y="6"/>
                </a:cxn>
                <a:cxn ang="0">
                  <a:pos x="10" y="10"/>
                </a:cxn>
                <a:cxn ang="0">
                  <a:pos x="8" y="12"/>
                </a:cxn>
                <a:cxn ang="0">
                  <a:pos x="4" y="12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10" y="0"/>
                </a:cxn>
                <a:cxn ang="0">
                  <a:pos x="20" y="0"/>
                </a:cxn>
                <a:cxn ang="0">
                  <a:pos x="26" y="2"/>
                </a:cxn>
                <a:cxn ang="0">
                  <a:pos x="28" y="8"/>
                </a:cxn>
                <a:cxn ang="0">
                  <a:pos x="28" y="24"/>
                </a:cxn>
                <a:cxn ang="0">
                  <a:pos x="28" y="30"/>
                </a:cxn>
                <a:cxn ang="0">
                  <a:pos x="28" y="32"/>
                </a:cxn>
                <a:cxn ang="0">
                  <a:pos x="30" y="32"/>
                </a:cxn>
                <a:cxn ang="0">
                  <a:pos x="30" y="32"/>
                </a:cxn>
                <a:cxn ang="0">
                  <a:pos x="34" y="30"/>
                </a:cxn>
                <a:cxn ang="0">
                  <a:pos x="30" y="36"/>
                </a:cxn>
                <a:cxn ang="0">
                  <a:pos x="24" y="36"/>
                </a:cxn>
                <a:cxn ang="0">
                  <a:pos x="22" y="34"/>
                </a:cxn>
                <a:cxn ang="0">
                  <a:pos x="20" y="28"/>
                </a:cxn>
                <a:cxn ang="0">
                  <a:pos x="16" y="18"/>
                </a:cxn>
                <a:cxn ang="0">
                  <a:pos x="10" y="20"/>
                </a:cxn>
                <a:cxn ang="0">
                  <a:pos x="8" y="24"/>
                </a:cxn>
                <a:cxn ang="0">
                  <a:pos x="8" y="28"/>
                </a:cxn>
                <a:cxn ang="0">
                  <a:pos x="12" y="32"/>
                </a:cxn>
                <a:cxn ang="0">
                  <a:pos x="16" y="30"/>
                </a:cxn>
              </a:cxnLst>
              <a:rect l="0" t="0" r="r" b="b"/>
              <a:pathLst>
                <a:path w="34" h="36">
                  <a:moveTo>
                    <a:pt x="20" y="30"/>
                  </a:moveTo>
                  <a:lnTo>
                    <a:pt x="16" y="34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10" y="36"/>
                  </a:lnTo>
                  <a:lnTo>
                    <a:pt x="6" y="36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4" y="20"/>
                  </a:lnTo>
                  <a:lnTo>
                    <a:pt x="8" y="18"/>
                  </a:lnTo>
                  <a:lnTo>
                    <a:pt x="14" y="16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28" y="12"/>
                  </a:lnTo>
                  <a:lnTo>
                    <a:pt x="28" y="24"/>
                  </a:lnTo>
                  <a:lnTo>
                    <a:pt x="28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24" y="36"/>
                  </a:lnTo>
                  <a:lnTo>
                    <a:pt x="22" y="36"/>
                  </a:lnTo>
                  <a:lnTo>
                    <a:pt x="22" y="34"/>
                  </a:lnTo>
                  <a:lnTo>
                    <a:pt x="20" y="30"/>
                  </a:lnTo>
                  <a:close/>
                  <a:moveTo>
                    <a:pt x="20" y="28"/>
                  </a:moveTo>
                  <a:lnTo>
                    <a:pt x="20" y="16"/>
                  </a:lnTo>
                  <a:lnTo>
                    <a:pt x="16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2" y="32"/>
                  </a:lnTo>
                  <a:lnTo>
                    <a:pt x="14" y="32"/>
                  </a:lnTo>
                  <a:lnTo>
                    <a:pt x="16" y="30"/>
                  </a:lnTo>
                  <a:lnTo>
                    <a:pt x="20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09" name="Freeform 137"/>
            <p:cNvSpPr>
              <a:spLocks noEditPoints="1"/>
            </p:cNvSpPr>
            <p:nvPr/>
          </p:nvSpPr>
          <p:spPr bwMode="auto">
            <a:xfrm>
              <a:off x="3992" y="2984"/>
              <a:ext cx="38" cy="56"/>
            </a:xfrm>
            <a:custGeom>
              <a:avLst/>
              <a:gdLst/>
              <a:ahLst/>
              <a:cxnLst>
                <a:cxn ang="0">
                  <a:pos x="12" y="26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4" y="20"/>
                </a:cxn>
                <a:cxn ang="0">
                  <a:pos x="28" y="20"/>
                </a:cxn>
                <a:cxn ang="0">
                  <a:pos x="34" y="24"/>
                </a:cxn>
                <a:cxn ang="0">
                  <a:pos x="36" y="30"/>
                </a:cxn>
                <a:cxn ang="0">
                  <a:pos x="38" y="36"/>
                </a:cxn>
                <a:cxn ang="0">
                  <a:pos x="36" y="42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4" y="56"/>
                </a:cxn>
                <a:cxn ang="0">
                  <a:pos x="18" y="56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8" y="54"/>
                </a:cxn>
                <a:cxn ang="0">
                  <a:pos x="6" y="52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26"/>
                </a:cxn>
                <a:cxn ang="0">
                  <a:pos x="12" y="30"/>
                </a:cxn>
                <a:cxn ang="0">
                  <a:pos x="12" y="50"/>
                </a:cxn>
                <a:cxn ang="0">
                  <a:pos x="14" y="52"/>
                </a:cxn>
                <a:cxn ang="0">
                  <a:pos x="16" y="54"/>
                </a:cxn>
                <a:cxn ang="0">
                  <a:pos x="18" y="54"/>
                </a:cxn>
                <a:cxn ang="0">
                  <a:pos x="20" y="54"/>
                </a:cxn>
                <a:cxn ang="0">
                  <a:pos x="24" y="54"/>
                </a:cxn>
                <a:cxn ang="0">
                  <a:pos x="28" y="50"/>
                </a:cxn>
                <a:cxn ang="0">
                  <a:pos x="30" y="46"/>
                </a:cxn>
                <a:cxn ang="0">
                  <a:pos x="30" y="40"/>
                </a:cxn>
                <a:cxn ang="0">
                  <a:pos x="30" y="34"/>
                </a:cxn>
                <a:cxn ang="0">
                  <a:pos x="28" y="28"/>
                </a:cxn>
                <a:cxn ang="0">
                  <a:pos x="24" y="26"/>
                </a:cxn>
                <a:cxn ang="0">
                  <a:pos x="20" y="26"/>
                </a:cxn>
                <a:cxn ang="0">
                  <a:pos x="18" y="26"/>
                </a:cxn>
                <a:cxn ang="0">
                  <a:pos x="16" y="26"/>
                </a:cxn>
                <a:cxn ang="0">
                  <a:pos x="14" y="28"/>
                </a:cxn>
                <a:cxn ang="0">
                  <a:pos x="12" y="30"/>
                </a:cxn>
              </a:cxnLst>
              <a:rect l="0" t="0" r="r" b="b"/>
              <a:pathLst>
                <a:path w="38" h="56">
                  <a:moveTo>
                    <a:pt x="12" y="26"/>
                  </a:moveTo>
                  <a:lnTo>
                    <a:pt x="16" y="22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8" y="20"/>
                  </a:lnTo>
                  <a:lnTo>
                    <a:pt x="34" y="24"/>
                  </a:lnTo>
                  <a:lnTo>
                    <a:pt x="36" y="30"/>
                  </a:lnTo>
                  <a:lnTo>
                    <a:pt x="38" y="36"/>
                  </a:lnTo>
                  <a:lnTo>
                    <a:pt x="36" y="42"/>
                  </a:lnTo>
                  <a:lnTo>
                    <a:pt x="34" y="48"/>
                  </a:lnTo>
                  <a:lnTo>
                    <a:pt x="30" y="52"/>
                  </a:lnTo>
                  <a:lnTo>
                    <a:pt x="24" y="56"/>
                  </a:lnTo>
                  <a:lnTo>
                    <a:pt x="18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6"/>
                  </a:lnTo>
                  <a:close/>
                  <a:moveTo>
                    <a:pt x="12" y="30"/>
                  </a:moveTo>
                  <a:lnTo>
                    <a:pt x="12" y="50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4"/>
                  </a:lnTo>
                  <a:lnTo>
                    <a:pt x="24" y="54"/>
                  </a:lnTo>
                  <a:lnTo>
                    <a:pt x="28" y="50"/>
                  </a:lnTo>
                  <a:lnTo>
                    <a:pt x="30" y="46"/>
                  </a:lnTo>
                  <a:lnTo>
                    <a:pt x="30" y="40"/>
                  </a:lnTo>
                  <a:lnTo>
                    <a:pt x="30" y="34"/>
                  </a:lnTo>
                  <a:lnTo>
                    <a:pt x="28" y="28"/>
                  </a:lnTo>
                  <a:lnTo>
                    <a:pt x="24" y="26"/>
                  </a:lnTo>
                  <a:lnTo>
                    <a:pt x="20" y="26"/>
                  </a:lnTo>
                  <a:lnTo>
                    <a:pt x="18" y="26"/>
                  </a:lnTo>
                  <a:lnTo>
                    <a:pt x="16" y="26"/>
                  </a:lnTo>
                  <a:lnTo>
                    <a:pt x="14" y="28"/>
                  </a:lnTo>
                  <a:lnTo>
                    <a:pt x="12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10" name="Freeform 138"/>
            <p:cNvSpPr>
              <a:spLocks noEditPoints="1"/>
            </p:cNvSpPr>
            <p:nvPr/>
          </p:nvSpPr>
          <p:spPr bwMode="auto">
            <a:xfrm>
              <a:off x="4036" y="2984"/>
              <a:ext cx="16" cy="5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10" y="8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2" y="6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0" y="20"/>
                </a:cxn>
                <a:cxn ang="0">
                  <a:pos x="10" y="48"/>
                </a:cxn>
                <a:cxn ang="0">
                  <a:pos x="10" y="50"/>
                </a:cxn>
                <a:cxn ang="0">
                  <a:pos x="12" y="52"/>
                </a:cxn>
                <a:cxn ang="0">
                  <a:pos x="12" y="54"/>
                </a:cxn>
                <a:cxn ang="0">
                  <a:pos x="12" y="54"/>
                </a:cxn>
                <a:cxn ang="0">
                  <a:pos x="14" y="56"/>
                </a:cxn>
                <a:cxn ang="0">
                  <a:pos x="16" y="56"/>
                </a:cxn>
                <a:cxn ang="0">
                  <a:pos x="16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56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4" y="52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4" y="26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0" y="20"/>
                </a:cxn>
                <a:cxn ang="0">
                  <a:pos x="10" y="20"/>
                </a:cxn>
              </a:cxnLst>
              <a:rect l="0" t="0" r="r" b="b"/>
              <a:pathLst>
                <a:path w="16" h="56">
                  <a:moveTo>
                    <a:pt x="6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10" y="20"/>
                  </a:moveTo>
                  <a:lnTo>
                    <a:pt x="10" y="48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4" y="56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0" y="20"/>
                  </a:lnTo>
                  <a:lnTo>
                    <a:pt x="10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11" name="Freeform 139"/>
            <p:cNvSpPr>
              <a:spLocks/>
            </p:cNvSpPr>
            <p:nvPr/>
          </p:nvSpPr>
          <p:spPr bwMode="auto">
            <a:xfrm>
              <a:off x="4056" y="3004"/>
              <a:ext cx="38" cy="36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4" y="2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28" y="0"/>
                </a:cxn>
                <a:cxn ang="0">
                  <a:pos x="30" y="2"/>
                </a:cxn>
                <a:cxn ang="0">
                  <a:pos x="32" y="6"/>
                </a:cxn>
                <a:cxn ang="0">
                  <a:pos x="32" y="8"/>
                </a:cxn>
                <a:cxn ang="0">
                  <a:pos x="32" y="12"/>
                </a:cxn>
                <a:cxn ang="0">
                  <a:pos x="32" y="28"/>
                </a:cxn>
                <a:cxn ang="0">
                  <a:pos x="32" y="30"/>
                </a:cxn>
                <a:cxn ang="0">
                  <a:pos x="32" y="32"/>
                </a:cxn>
                <a:cxn ang="0">
                  <a:pos x="34" y="34"/>
                </a:cxn>
                <a:cxn ang="0">
                  <a:pos x="34" y="34"/>
                </a:cxn>
                <a:cxn ang="0">
                  <a:pos x="36" y="36"/>
                </a:cxn>
                <a:cxn ang="0">
                  <a:pos x="38" y="36"/>
                </a:cxn>
                <a:cxn ang="0">
                  <a:pos x="38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2" y="36"/>
                </a:cxn>
                <a:cxn ang="0">
                  <a:pos x="24" y="34"/>
                </a:cxn>
                <a:cxn ang="0">
                  <a:pos x="24" y="34"/>
                </a:cxn>
                <a:cxn ang="0">
                  <a:pos x="26" y="34"/>
                </a:cxn>
                <a:cxn ang="0">
                  <a:pos x="26" y="32"/>
                </a:cxn>
                <a:cxn ang="0">
                  <a:pos x="26" y="30"/>
                </a:cxn>
                <a:cxn ang="0">
                  <a:pos x="26" y="28"/>
                </a:cxn>
                <a:cxn ang="0">
                  <a:pos x="26" y="14"/>
                </a:cxn>
                <a:cxn ang="0">
                  <a:pos x="26" y="10"/>
                </a:cxn>
                <a:cxn ang="0">
                  <a:pos x="24" y="6"/>
                </a:cxn>
                <a:cxn ang="0">
                  <a:pos x="22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0" y="10"/>
                </a:cxn>
                <a:cxn ang="0">
                  <a:pos x="10" y="28"/>
                </a:cxn>
                <a:cxn ang="0">
                  <a:pos x="10" y="30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8"/>
                </a:cxn>
              </a:cxnLst>
              <a:rect l="0" t="0" r="r" b="b"/>
              <a:pathLst>
                <a:path w="38" h="36">
                  <a:moveTo>
                    <a:pt x="10" y="8"/>
                  </a:moveTo>
                  <a:lnTo>
                    <a:pt x="14" y="2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8"/>
                  </a:lnTo>
                  <a:lnTo>
                    <a:pt x="32" y="12"/>
                  </a:lnTo>
                  <a:lnTo>
                    <a:pt x="32" y="28"/>
                  </a:lnTo>
                  <a:lnTo>
                    <a:pt x="32" y="30"/>
                  </a:lnTo>
                  <a:lnTo>
                    <a:pt x="32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12" name="Rectangle 140"/>
            <p:cNvSpPr>
              <a:spLocks noChangeArrowheads="1"/>
            </p:cNvSpPr>
            <p:nvPr/>
          </p:nvSpPr>
          <p:spPr bwMode="auto">
            <a:xfrm>
              <a:off x="4200" y="1980"/>
              <a:ext cx="4" cy="113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13" name="Rectangle 141"/>
            <p:cNvSpPr>
              <a:spLocks noChangeArrowheads="1"/>
            </p:cNvSpPr>
            <p:nvPr/>
          </p:nvSpPr>
          <p:spPr bwMode="auto">
            <a:xfrm>
              <a:off x="1552" y="3108"/>
              <a:ext cx="2650" cy="4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14" name="Line 142"/>
            <p:cNvSpPr>
              <a:spLocks noChangeShapeType="1"/>
            </p:cNvSpPr>
            <p:nvPr/>
          </p:nvSpPr>
          <p:spPr bwMode="auto">
            <a:xfrm flipH="1">
              <a:off x="1794" y="2118"/>
              <a:ext cx="520" cy="8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15" name="Line 143"/>
            <p:cNvSpPr>
              <a:spLocks noChangeShapeType="1"/>
            </p:cNvSpPr>
            <p:nvPr/>
          </p:nvSpPr>
          <p:spPr bwMode="auto">
            <a:xfrm>
              <a:off x="2314" y="2118"/>
              <a:ext cx="494" cy="8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16" name="Line 144"/>
            <p:cNvSpPr>
              <a:spLocks noChangeShapeType="1"/>
            </p:cNvSpPr>
            <p:nvPr/>
          </p:nvSpPr>
          <p:spPr bwMode="auto">
            <a:xfrm>
              <a:off x="1792" y="2306"/>
              <a:ext cx="1" cy="9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17" name="Line 145"/>
            <p:cNvSpPr>
              <a:spLocks noChangeShapeType="1"/>
            </p:cNvSpPr>
            <p:nvPr/>
          </p:nvSpPr>
          <p:spPr bwMode="auto">
            <a:xfrm>
              <a:off x="1792" y="2498"/>
              <a:ext cx="1" cy="47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18" name="Line 146"/>
            <p:cNvSpPr>
              <a:spLocks noChangeShapeType="1"/>
            </p:cNvSpPr>
            <p:nvPr/>
          </p:nvSpPr>
          <p:spPr bwMode="auto">
            <a:xfrm flipH="1">
              <a:off x="2314" y="2308"/>
              <a:ext cx="494" cy="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19" name="Line 147"/>
            <p:cNvSpPr>
              <a:spLocks noChangeShapeType="1"/>
            </p:cNvSpPr>
            <p:nvPr/>
          </p:nvSpPr>
          <p:spPr bwMode="auto">
            <a:xfrm>
              <a:off x="2808" y="2308"/>
              <a:ext cx="1" cy="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20" name="Line 148"/>
            <p:cNvSpPr>
              <a:spLocks noChangeShapeType="1"/>
            </p:cNvSpPr>
            <p:nvPr/>
          </p:nvSpPr>
          <p:spPr bwMode="auto">
            <a:xfrm>
              <a:off x="2808" y="2308"/>
              <a:ext cx="654" cy="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21" name="Line 149"/>
            <p:cNvSpPr>
              <a:spLocks noChangeShapeType="1"/>
            </p:cNvSpPr>
            <p:nvPr/>
          </p:nvSpPr>
          <p:spPr bwMode="auto">
            <a:xfrm>
              <a:off x="2312" y="2500"/>
              <a:ext cx="1" cy="47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22" name="Line 150"/>
            <p:cNvSpPr>
              <a:spLocks noChangeShapeType="1"/>
            </p:cNvSpPr>
            <p:nvPr/>
          </p:nvSpPr>
          <p:spPr bwMode="auto">
            <a:xfrm>
              <a:off x="2808" y="2498"/>
              <a:ext cx="1" cy="9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23" name="Line 151"/>
            <p:cNvSpPr>
              <a:spLocks noChangeShapeType="1"/>
            </p:cNvSpPr>
            <p:nvPr/>
          </p:nvSpPr>
          <p:spPr bwMode="auto">
            <a:xfrm>
              <a:off x="2808" y="2688"/>
              <a:ext cx="1" cy="28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24" name="Line 152"/>
            <p:cNvSpPr>
              <a:spLocks noChangeShapeType="1"/>
            </p:cNvSpPr>
            <p:nvPr/>
          </p:nvSpPr>
          <p:spPr bwMode="auto">
            <a:xfrm flipH="1">
              <a:off x="3170" y="2498"/>
              <a:ext cx="292" cy="9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25" name="Line 153"/>
            <p:cNvSpPr>
              <a:spLocks noChangeShapeType="1"/>
            </p:cNvSpPr>
            <p:nvPr/>
          </p:nvSpPr>
          <p:spPr bwMode="auto">
            <a:xfrm>
              <a:off x="3462" y="2498"/>
              <a:ext cx="290" cy="9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26" name="Line 154"/>
            <p:cNvSpPr>
              <a:spLocks noChangeShapeType="1"/>
            </p:cNvSpPr>
            <p:nvPr/>
          </p:nvSpPr>
          <p:spPr bwMode="auto">
            <a:xfrm>
              <a:off x="3168" y="2688"/>
              <a:ext cx="1" cy="28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27" name="Line 155"/>
            <p:cNvSpPr>
              <a:spLocks noChangeShapeType="1"/>
            </p:cNvSpPr>
            <p:nvPr/>
          </p:nvSpPr>
          <p:spPr bwMode="auto">
            <a:xfrm flipH="1">
              <a:off x="3462" y="2688"/>
              <a:ext cx="290" cy="9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28" name="Line 156"/>
            <p:cNvSpPr>
              <a:spLocks noChangeShapeType="1"/>
            </p:cNvSpPr>
            <p:nvPr/>
          </p:nvSpPr>
          <p:spPr bwMode="auto">
            <a:xfrm>
              <a:off x="3752" y="2688"/>
              <a:ext cx="290" cy="9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29" name="Line 157"/>
            <p:cNvSpPr>
              <a:spLocks noChangeShapeType="1"/>
            </p:cNvSpPr>
            <p:nvPr/>
          </p:nvSpPr>
          <p:spPr bwMode="auto">
            <a:xfrm>
              <a:off x="3464" y="2880"/>
              <a:ext cx="1" cy="10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30" name="Line 158"/>
            <p:cNvSpPr>
              <a:spLocks noChangeShapeType="1"/>
            </p:cNvSpPr>
            <p:nvPr/>
          </p:nvSpPr>
          <p:spPr bwMode="auto">
            <a:xfrm>
              <a:off x="4040" y="2880"/>
              <a:ext cx="1" cy="9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6031" name="Text Box 159"/>
          <p:cNvSpPr txBox="1">
            <a:spLocks noChangeArrowheads="1"/>
          </p:cNvSpPr>
          <p:nvPr/>
        </p:nvSpPr>
        <p:spPr bwMode="auto">
          <a:xfrm>
            <a:off x="454025" y="2362200"/>
            <a:ext cx="33670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A50021"/>
                </a:solidFill>
                <a:latin typeface="Comic Sans MS" pitchFamily="66" charset="0"/>
              </a:rPr>
              <a:t>Attribute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FE63-5822-411F-9982-87996162F32A}" type="slidenum">
              <a:rPr lang="en-US"/>
              <a:pPr/>
              <a:t>61</a:t>
            </a:fld>
            <a:endParaRPr lang="en-US"/>
          </a:p>
        </p:txBody>
      </p:sp>
      <p:sp>
        <p:nvSpPr>
          <p:cNvPr id="3379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model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P(T,S) = S-&gt; NP VP  (.5)*</a:t>
            </a:r>
          </a:p>
          <a:p>
            <a:r>
              <a:rPr lang="en-US">
                <a:solidFill>
                  <a:srgbClr val="CC0000"/>
                </a:solidFill>
              </a:rPr>
              <a:t>VP(dumped) -&gt; V NP PP (.5) (T1)</a:t>
            </a:r>
          </a:p>
          <a:p>
            <a:r>
              <a:rPr lang="en-US">
                <a:solidFill>
                  <a:srgbClr val="339966"/>
                </a:solidFill>
              </a:rPr>
              <a:t>VP(ate) -&gt; V NP PP (.03)</a:t>
            </a:r>
          </a:p>
          <a:p>
            <a:r>
              <a:rPr lang="en-US">
                <a:solidFill>
                  <a:srgbClr val="CC0000"/>
                </a:solidFill>
              </a:rPr>
              <a:t>VP(dumped) -&gt; V NP (.2) (T2)</a:t>
            </a:r>
          </a:p>
        </p:txBody>
      </p:sp>
      <p:graphicFrame>
        <p:nvGraphicFramePr>
          <p:cNvPr id="337925" name="Object 5"/>
          <p:cNvGraphicFramePr>
            <a:graphicFrameLocks noChangeAspect="1"/>
          </p:cNvGraphicFramePr>
          <p:nvPr/>
        </p:nvGraphicFramePr>
        <p:xfrm>
          <a:off x="1371600" y="2362200"/>
          <a:ext cx="3378200" cy="1036638"/>
        </p:xfrm>
        <a:graphic>
          <a:graphicData uri="http://schemas.openxmlformats.org/presentationml/2006/ole">
            <p:oleObj spid="_x0000_s337925" name="Equation" r:id="rId4" imgW="1117600" imgH="342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C31-D680-414A-BA3B-2F13355211DA}" type="slidenum">
              <a:rPr lang="en-US"/>
              <a:pPr/>
              <a:t>62</a:t>
            </a:fld>
            <a:endParaRPr lang="en-US"/>
          </a:p>
        </p:txBody>
      </p:sp>
      <p:sp>
        <p:nvSpPr>
          <p:cNvPr id="3112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Preferences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Subcategorization captures the affinity between VP heads (verbs) and the VP rules they go with.</a:t>
            </a:r>
          </a:p>
          <a:p>
            <a:r>
              <a:rPr lang="en-US"/>
              <a:t>What about the affinity between VP heads and the heads of the other daughters of the VP</a:t>
            </a:r>
          </a:p>
          <a:p>
            <a:r>
              <a:rPr lang="en-US"/>
              <a:t>Back to our examples…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4CF0-6CA2-44E8-ADCF-66221CD41526}" type="slidenum">
              <a:rPr lang="en-US"/>
              <a:pPr/>
              <a:t>63</a:t>
            </a:fld>
            <a:endParaRPr lang="en-US"/>
          </a:p>
        </p:txBody>
      </p:sp>
      <p:sp>
        <p:nvSpPr>
          <p:cNvPr id="313346" name="AutoShape 2"/>
          <p:cNvSpPr>
            <a:spLocks noGrp="1" noChangeArrowheads="1"/>
          </p:cNvSpPr>
          <p:nvPr>
            <p:ph type="title"/>
          </p:nvPr>
        </p:nvSpPr>
        <p:spPr>
          <a:xfrm>
            <a:off x="731838" y="411163"/>
            <a:ext cx="7772400" cy="1143000"/>
          </a:xfrm>
        </p:spPr>
        <p:txBody>
          <a:bodyPr/>
          <a:lstStyle/>
          <a:p>
            <a:r>
              <a:rPr lang="en-US"/>
              <a:t>Example (right)</a:t>
            </a:r>
          </a:p>
        </p:txBody>
      </p:sp>
      <p:grpSp>
        <p:nvGrpSpPr>
          <p:cNvPr id="313347" name="Group 3"/>
          <p:cNvGrpSpPr>
            <a:grpSpLocks noChangeAspect="1"/>
          </p:cNvGrpSpPr>
          <p:nvPr/>
        </p:nvGrpSpPr>
        <p:grpSpPr bwMode="auto">
          <a:xfrm>
            <a:off x="304800" y="2667000"/>
            <a:ext cx="8504238" cy="3665538"/>
            <a:chOff x="1544" y="1968"/>
            <a:chExt cx="2672" cy="1152"/>
          </a:xfrm>
        </p:grpSpPr>
        <p:sp>
          <p:nvSpPr>
            <p:cNvPr id="31334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544" y="1968"/>
              <a:ext cx="2672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49" name="Rectangle 5"/>
            <p:cNvSpPr>
              <a:spLocks noChangeArrowheads="1"/>
            </p:cNvSpPr>
            <p:nvPr/>
          </p:nvSpPr>
          <p:spPr bwMode="auto">
            <a:xfrm>
              <a:off x="1544" y="1968"/>
              <a:ext cx="2672" cy="115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50" name="Rectangle 6"/>
            <p:cNvSpPr>
              <a:spLocks noChangeArrowheads="1"/>
            </p:cNvSpPr>
            <p:nvPr/>
          </p:nvSpPr>
          <p:spPr bwMode="auto">
            <a:xfrm>
              <a:off x="1552" y="1972"/>
              <a:ext cx="2650" cy="4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51" name="Rectangle 7"/>
            <p:cNvSpPr>
              <a:spLocks noChangeArrowheads="1"/>
            </p:cNvSpPr>
            <p:nvPr/>
          </p:nvSpPr>
          <p:spPr bwMode="auto">
            <a:xfrm>
              <a:off x="1552" y="1980"/>
              <a:ext cx="4" cy="113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52" name="Freeform 8"/>
            <p:cNvSpPr>
              <a:spLocks/>
            </p:cNvSpPr>
            <p:nvPr/>
          </p:nvSpPr>
          <p:spPr bwMode="auto">
            <a:xfrm>
              <a:off x="2142" y="2030"/>
              <a:ext cx="34" cy="54"/>
            </a:xfrm>
            <a:custGeom>
              <a:avLst/>
              <a:gdLst/>
              <a:ahLst/>
              <a:cxnLst>
                <a:cxn ang="0">
                  <a:pos x="30" y="18"/>
                </a:cxn>
                <a:cxn ang="0">
                  <a:pos x="28" y="14"/>
                </a:cxn>
                <a:cxn ang="0">
                  <a:pos x="26" y="6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10" y="18"/>
                </a:cxn>
                <a:cxn ang="0">
                  <a:pos x="18" y="22"/>
                </a:cxn>
                <a:cxn ang="0">
                  <a:pos x="28" y="30"/>
                </a:cxn>
                <a:cxn ang="0">
                  <a:pos x="32" y="34"/>
                </a:cxn>
                <a:cxn ang="0">
                  <a:pos x="34" y="40"/>
                </a:cxn>
                <a:cxn ang="0">
                  <a:pos x="30" y="50"/>
                </a:cxn>
                <a:cxn ang="0">
                  <a:pos x="18" y="54"/>
                </a:cxn>
                <a:cxn ang="0">
                  <a:pos x="12" y="54"/>
                </a:cxn>
                <a:cxn ang="0">
                  <a:pos x="8" y="52"/>
                </a:cxn>
                <a:cxn ang="0">
                  <a:pos x="4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0" y="36"/>
                </a:cxn>
                <a:cxn ang="0">
                  <a:pos x="2" y="42"/>
                </a:cxn>
                <a:cxn ang="0">
                  <a:pos x="6" y="48"/>
                </a:cxn>
                <a:cxn ang="0">
                  <a:pos x="12" y="52"/>
                </a:cxn>
                <a:cxn ang="0">
                  <a:pos x="22" y="52"/>
                </a:cxn>
                <a:cxn ang="0">
                  <a:pos x="26" y="46"/>
                </a:cxn>
                <a:cxn ang="0">
                  <a:pos x="28" y="42"/>
                </a:cxn>
                <a:cxn ang="0">
                  <a:pos x="24" y="38"/>
                </a:cxn>
                <a:cxn ang="0">
                  <a:pos x="20" y="34"/>
                </a:cxn>
                <a:cxn ang="0">
                  <a:pos x="8" y="28"/>
                </a:cxn>
                <a:cxn ang="0">
                  <a:pos x="2" y="22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20" y="0"/>
                </a:cxn>
                <a:cxn ang="0">
                  <a:pos x="26" y="2"/>
                </a:cxn>
                <a:cxn ang="0">
                  <a:pos x="28" y="2"/>
                </a:cxn>
                <a:cxn ang="0">
                  <a:pos x="30" y="2"/>
                </a:cxn>
                <a:cxn ang="0">
                  <a:pos x="30" y="0"/>
                </a:cxn>
              </a:cxnLst>
              <a:rect l="0" t="0" r="r" b="b"/>
              <a:pathLst>
                <a:path w="34" h="54">
                  <a:moveTo>
                    <a:pt x="30" y="0"/>
                  </a:moveTo>
                  <a:lnTo>
                    <a:pt x="30" y="18"/>
                  </a:lnTo>
                  <a:lnTo>
                    <a:pt x="30" y="18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8" y="4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2"/>
                  </a:lnTo>
                  <a:lnTo>
                    <a:pt x="24" y="26"/>
                  </a:lnTo>
                  <a:lnTo>
                    <a:pt x="28" y="30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4" y="36"/>
                  </a:lnTo>
                  <a:lnTo>
                    <a:pt x="34" y="40"/>
                  </a:lnTo>
                  <a:lnTo>
                    <a:pt x="32" y="46"/>
                  </a:lnTo>
                  <a:lnTo>
                    <a:pt x="30" y="50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6" y="54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8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2"/>
                  </a:lnTo>
                  <a:lnTo>
                    <a:pt x="4" y="46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2" y="52"/>
                  </a:lnTo>
                  <a:lnTo>
                    <a:pt x="16" y="52"/>
                  </a:lnTo>
                  <a:lnTo>
                    <a:pt x="22" y="52"/>
                  </a:lnTo>
                  <a:lnTo>
                    <a:pt x="24" y="50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0" y="34"/>
                  </a:lnTo>
                  <a:lnTo>
                    <a:pt x="14" y="30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53" name="Freeform 9"/>
            <p:cNvSpPr>
              <a:spLocks/>
            </p:cNvSpPr>
            <p:nvPr/>
          </p:nvSpPr>
          <p:spPr bwMode="auto">
            <a:xfrm>
              <a:off x="2184" y="2028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6" y="70"/>
                </a:cxn>
                <a:cxn ang="0">
                  <a:pos x="12" y="66"/>
                </a:cxn>
                <a:cxn ang="0">
                  <a:pos x="6" y="60"/>
                </a:cxn>
                <a:cxn ang="0">
                  <a:pos x="2" y="52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0" y="28"/>
                </a:cxn>
                <a:cxn ang="0">
                  <a:pos x="2" y="22"/>
                </a:cxn>
                <a:cxn ang="0">
                  <a:pos x="6" y="14"/>
                </a:cxn>
                <a:cxn ang="0">
                  <a:pos x="10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6" y="6"/>
                </a:cxn>
                <a:cxn ang="0">
                  <a:pos x="14" y="10"/>
                </a:cxn>
                <a:cxn ang="0">
                  <a:pos x="10" y="14"/>
                </a:cxn>
                <a:cxn ang="0">
                  <a:pos x="8" y="22"/>
                </a:cxn>
                <a:cxn ang="0">
                  <a:pos x="8" y="28"/>
                </a:cxn>
                <a:cxn ang="0">
                  <a:pos x="8" y="36"/>
                </a:cxn>
                <a:cxn ang="0">
                  <a:pos x="8" y="44"/>
                </a:cxn>
                <a:cxn ang="0">
                  <a:pos x="8" y="50"/>
                </a:cxn>
                <a:cxn ang="0">
                  <a:pos x="10" y="56"/>
                </a:cxn>
                <a:cxn ang="0">
                  <a:pos x="10" y="60"/>
                </a:cxn>
                <a:cxn ang="0">
                  <a:pos x="12" y="62"/>
                </a:cxn>
                <a:cxn ang="0">
                  <a:pos x="14" y="66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6" y="70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8" y="22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8" y="44"/>
                  </a:lnTo>
                  <a:lnTo>
                    <a:pt x="8" y="50"/>
                  </a:lnTo>
                  <a:lnTo>
                    <a:pt x="10" y="56"/>
                  </a:lnTo>
                  <a:lnTo>
                    <a:pt x="10" y="60"/>
                  </a:lnTo>
                  <a:lnTo>
                    <a:pt x="12" y="62"/>
                  </a:lnTo>
                  <a:lnTo>
                    <a:pt x="14" y="66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54" name="Freeform 10"/>
            <p:cNvSpPr>
              <a:spLocks noEditPoints="1"/>
            </p:cNvSpPr>
            <p:nvPr/>
          </p:nvSpPr>
          <p:spPr bwMode="auto">
            <a:xfrm>
              <a:off x="2210" y="2028"/>
              <a:ext cx="36" cy="56"/>
            </a:xfrm>
            <a:custGeom>
              <a:avLst/>
              <a:gdLst/>
              <a:ahLst/>
              <a:cxnLst>
                <a:cxn ang="0">
                  <a:pos x="24" y="50"/>
                </a:cxn>
                <a:cxn ang="0">
                  <a:pos x="22" y="54"/>
                </a:cxn>
                <a:cxn ang="0">
                  <a:pos x="20" y="56"/>
                </a:cxn>
                <a:cxn ang="0">
                  <a:pos x="16" y="56"/>
                </a:cxn>
                <a:cxn ang="0">
                  <a:pos x="14" y="56"/>
                </a:cxn>
                <a:cxn ang="0">
                  <a:pos x="8" y="56"/>
                </a:cxn>
                <a:cxn ang="0">
                  <a:pos x="4" y="52"/>
                </a:cxn>
                <a:cxn ang="0">
                  <a:pos x="0" y="46"/>
                </a:cxn>
                <a:cxn ang="0">
                  <a:pos x="0" y="40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8" y="22"/>
                </a:cxn>
                <a:cxn ang="0">
                  <a:pos x="12" y="20"/>
                </a:cxn>
                <a:cxn ang="0">
                  <a:pos x="16" y="20"/>
                </a:cxn>
                <a:cxn ang="0">
                  <a:pos x="20" y="20"/>
                </a:cxn>
                <a:cxn ang="0">
                  <a:pos x="24" y="22"/>
                </a:cxn>
                <a:cxn ang="0">
                  <a:pos x="24" y="16"/>
                </a:cxn>
                <a:cxn ang="0">
                  <a:pos x="24" y="10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0" y="42"/>
                </a:cxn>
                <a:cxn ang="0">
                  <a:pos x="32" y="48"/>
                </a:cxn>
                <a:cxn ang="0">
                  <a:pos x="32" y="50"/>
                </a:cxn>
                <a:cxn ang="0">
                  <a:pos x="32" y="50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6" y="52"/>
                </a:cxn>
                <a:cxn ang="0">
                  <a:pos x="36" y="52"/>
                </a:cxn>
                <a:cxn ang="0">
                  <a:pos x="26" y="56"/>
                </a:cxn>
                <a:cxn ang="0">
                  <a:pos x="24" y="56"/>
                </a:cxn>
                <a:cxn ang="0">
                  <a:pos x="24" y="50"/>
                </a:cxn>
                <a:cxn ang="0">
                  <a:pos x="24" y="48"/>
                </a:cxn>
                <a:cxn ang="0">
                  <a:pos x="24" y="30"/>
                </a:cxn>
                <a:cxn ang="0">
                  <a:pos x="24" y="28"/>
                </a:cxn>
                <a:cxn ang="0">
                  <a:pos x="22" y="26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8" y="22"/>
                </a:cxn>
                <a:cxn ang="0">
                  <a:pos x="16" y="22"/>
                </a:cxn>
                <a:cxn ang="0">
                  <a:pos x="12" y="22"/>
                </a:cxn>
                <a:cxn ang="0">
                  <a:pos x="10" y="24"/>
                </a:cxn>
                <a:cxn ang="0">
                  <a:pos x="6" y="30"/>
                </a:cxn>
                <a:cxn ang="0">
                  <a:pos x="6" y="36"/>
                </a:cxn>
                <a:cxn ang="0">
                  <a:pos x="6" y="42"/>
                </a:cxn>
                <a:cxn ang="0">
                  <a:pos x="10" y="48"/>
                </a:cxn>
                <a:cxn ang="0">
                  <a:pos x="14" y="50"/>
                </a:cxn>
                <a:cxn ang="0">
                  <a:pos x="18" y="52"/>
                </a:cxn>
                <a:cxn ang="0">
                  <a:pos x="20" y="50"/>
                </a:cxn>
                <a:cxn ang="0">
                  <a:pos x="24" y="48"/>
                </a:cxn>
              </a:cxnLst>
              <a:rect l="0" t="0" r="r" b="b"/>
              <a:pathLst>
                <a:path w="36" h="56">
                  <a:moveTo>
                    <a:pt x="24" y="50"/>
                  </a:moveTo>
                  <a:lnTo>
                    <a:pt x="22" y="54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4" y="56"/>
                  </a:lnTo>
                  <a:lnTo>
                    <a:pt x="8" y="56"/>
                  </a:lnTo>
                  <a:lnTo>
                    <a:pt x="4" y="52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8" y="22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0" y="20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4" y="10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42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26" y="56"/>
                  </a:lnTo>
                  <a:lnTo>
                    <a:pt x="24" y="56"/>
                  </a:lnTo>
                  <a:lnTo>
                    <a:pt x="24" y="50"/>
                  </a:lnTo>
                  <a:close/>
                  <a:moveTo>
                    <a:pt x="24" y="48"/>
                  </a:moveTo>
                  <a:lnTo>
                    <a:pt x="24" y="30"/>
                  </a:lnTo>
                  <a:lnTo>
                    <a:pt x="24" y="28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6" y="30"/>
                  </a:lnTo>
                  <a:lnTo>
                    <a:pt x="6" y="36"/>
                  </a:lnTo>
                  <a:lnTo>
                    <a:pt x="6" y="42"/>
                  </a:lnTo>
                  <a:lnTo>
                    <a:pt x="10" y="48"/>
                  </a:lnTo>
                  <a:lnTo>
                    <a:pt x="14" y="50"/>
                  </a:lnTo>
                  <a:lnTo>
                    <a:pt x="18" y="52"/>
                  </a:lnTo>
                  <a:lnTo>
                    <a:pt x="20" y="50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55" name="Freeform 11"/>
            <p:cNvSpPr>
              <a:spLocks/>
            </p:cNvSpPr>
            <p:nvPr/>
          </p:nvSpPr>
          <p:spPr bwMode="auto">
            <a:xfrm>
              <a:off x="2248" y="2048"/>
              <a:ext cx="38" cy="36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22"/>
                </a:cxn>
                <a:cxn ang="0">
                  <a:pos x="34" y="26"/>
                </a:cxn>
                <a:cxn ang="0">
                  <a:pos x="34" y="30"/>
                </a:cxn>
                <a:cxn ang="0">
                  <a:pos x="34" y="30"/>
                </a:cxn>
                <a:cxn ang="0">
                  <a:pos x="34" y="32"/>
                </a:cxn>
                <a:cxn ang="0">
                  <a:pos x="34" y="32"/>
                </a:cxn>
                <a:cxn ang="0">
                  <a:pos x="36" y="32"/>
                </a:cxn>
                <a:cxn ang="0">
                  <a:pos x="36" y="32"/>
                </a:cxn>
                <a:cxn ang="0">
                  <a:pos x="38" y="32"/>
                </a:cxn>
                <a:cxn ang="0">
                  <a:pos x="38" y="32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6" y="28"/>
                </a:cxn>
                <a:cxn ang="0">
                  <a:pos x="22" y="34"/>
                </a:cxn>
                <a:cxn ang="0">
                  <a:pos x="20" y="36"/>
                </a:cxn>
                <a:cxn ang="0">
                  <a:pos x="16" y="36"/>
                </a:cxn>
                <a:cxn ang="0">
                  <a:pos x="14" y="36"/>
                </a:cxn>
                <a:cxn ang="0">
                  <a:pos x="12" y="36"/>
                </a:cxn>
                <a:cxn ang="0">
                  <a:pos x="8" y="34"/>
                </a:cxn>
                <a:cxn ang="0">
                  <a:pos x="6" y="32"/>
                </a:cxn>
                <a:cxn ang="0">
                  <a:pos x="6" y="30"/>
                </a:cxn>
                <a:cxn ang="0">
                  <a:pos x="4" y="28"/>
                </a:cxn>
                <a:cxn ang="0">
                  <a:pos x="4" y="22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24"/>
                </a:cxn>
                <a:cxn ang="0">
                  <a:pos x="12" y="28"/>
                </a:cxn>
                <a:cxn ang="0">
                  <a:pos x="14" y="30"/>
                </a:cxn>
                <a:cxn ang="0">
                  <a:pos x="16" y="32"/>
                </a:cxn>
                <a:cxn ang="0">
                  <a:pos x="18" y="32"/>
                </a:cxn>
                <a:cxn ang="0">
                  <a:pos x="20" y="32"/>
                </a:cxn>
                <a:cxn ang="0">
                  <a:pos x="22" y="30"/>
                </a:cxn>
                <a:cxn ang="0">
                  <a:pos x="24" y="30"/>
                </a:cxn>
                <a:cxn ang="0">
                  <a:pos x="26" y="2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2" y="0"/>
                </a:cxn>
              </a:cxnLst>
              <a:rect l="0" t="0" r="r" b="b"/>
              <a:pathLst>
                <a:path w="38" h="36">
                  <a:moveTo>
                    <a:pt x="32" y="0"/>
                  </a:moveTo>
                  <a:lnTo>
                    <a:pt x="32" y="22"/>
                  </a:lnTo>
                  <a:lnTo>
                    <a:pt x="34" y="26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6" y="28"/>
                  </a:lnTo>
                  <a:lnTo>
                    <a:pt x="22" y="34"/>
                  </a:lnTo>
                  <a:lnTo>
                    <a:pt x="20" y="36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4" y="22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4"/>
                  </a:lnTo>
                  <a:lnTo>
                    <a:pt x="12" y="28"/>
                  </a:lnTo>
                  <a:lnTo>
                    <a:pt x="14" y="30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4" y="30"/>
                  </a:lnTo>
                  <a:lnTo>
                    <a:pt x="26" y="2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56" name="Freeform 12"/>
            <p:cNvSpPr>
              <a:spLocks/>
            </p:cNvSpPr>
            <p:nvPr/>
          </p:nvSpPr>
          <p:spPr bwMode="auto">
            <a:xfrm>
              <a:off x="2288" y="2048"/>
              <a:ext cx="60" cy="36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8" y="2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6" y="4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4" y="28"/>
                </a:cxn>
                <a:cxn ang="0">
                  <a:pos x="56" y="32"/>
                </a:cxn>
                <a:cxn ang="0">
                  <a:pos x="56" y="34"/>
                </a:cxn>
                <a:cxn ang="0">
                  <a:pos x="60" y="36"/>
                </a:cxn>
                <a:cxn ang="0">
                  <a:pos x="42" y="36"/>
                </a:cxn>
                <a:cxn ang="0">
                  <a:pos x="44" y="36"/>
                </a:cxn>
                <a:cxn ang="0">
                  <a:pos x="46" y="34"/>
                </a:cxn>
                <a:cxn ang="0">
                  <a:pos x="48" y="32"/>
                </a:cxn>
                <a:cxn ang="0">
                  <a:pos x="48" y="28"/>
                </a:cxn>
                <a:cxn ang="0">
                  <a:pos x="48" y="8"/>
                </a:cxn>
                <a:cxn ang="0">
                  <a:pos x="46" y="4"/>
                </a:cxn>
                <a:cxn ang="0">
                  <a:pos x="40" y="4"/>
                </a:cxn>
                <a:cxn ang="0">
                  <a:pos x="36" y="6"/>
                </a:cxn>
                <a:cxn ang="0">
                  <a:pos x="32" y="10"/>
                </a:cxn>
                <a:cxn ang="0">
                  <a:pos x="32" y="28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4" y="34"/>
                </a:cxn>
                <a:cxn ang="0">
                  <a:pos x="26" y="34"/>
                </a:cxn>
                <a:cxn ang="0">
                  <a:pos x="26" y="30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2" y="8"/>
                </a:cxn>
                <a:cxn ang="0">
                  <a:pos x="12" y="30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2" y="34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8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60" h="36">
                  <a:moveTo>
                    <a:pt x="12" y="8"/>
                  </a:moveTo>
                  <a:lnTo>
                    <a:pt x="14" y="4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2" y="4"/>
                  </a:lnTo>
                  <a:lnTo>
                    <a:pt x="32" y="8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54" y="6"/>
                  </a:lnTo>
                  <a:lnTo>
                    <a:pt x="54" y="8"/>
                  </a:lnTo>
                  <a:lnTo>
                    <a:pt x="54" y="12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6" y="32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8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42" y="36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34"/>
                  </a:lnTo>
                  <a:lnTo>
                    <a:pt x="46" y="34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30"/>
                  </a:lnTo>
                  <a:lnTo>
                    <a:pt x="48" y="28"/>
                  </a:lnTo>
                  <a:lnTo>
                    <a:pt x="48" y="12"/>
                  </a:lnTo>
                  <a:lnTo>
                    <a:pt x="48" y="8"/>
                  </a:lnTo>
                  <a:lnTo>
                    <a:pt x="46" y="6"/>
                  </a:lnTo>
                  <a:lnTo>
                    <a:pt x="46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32" y="12"/>
                  </a:lnTo>
                  <a:lnTo>
                    <a:pt x="32" y="28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12"/>
                  </a:lnTo>
                  <a:lnTo>
                    <a:pt x="26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57" name="Freeform 13"/>
            <p:cNvSpPr>
              <a:spLocks noEditPoints="1"/>
            </p:cNvSpPr>
            <p:nvPr/>
          </p:nvSpPr>
          <p:spPr bwMode="auto">
            <a:xfrm>
              <a:off x="2348" y="2048"/>
              <a:ext cx="38" cy="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8"/>
                </a:cxn>
                <a:cxn ang="0">
                  <a:pos x="20" y="2"/>
                </a:cxn>
                <a:cxn ang="0">
                  <a:pos x="26" y="0"/>
                </a:cxn>
                <a:cxn ang="0">
                  <a:pos x="34" y="4"/>
                </a:cxn>
                <a:cxn ang="0">
                  <a:pos x="38" y="16"/>
                </a:cxn>
                <a:cxn ang="0">
                  <a:pos x="36" y="28"/>
                </a:cxn>
                <a:cxn ang="0">
                  <a:pos x="28" y="36"/>
                </a:cxn>
                <a:cxn ang="0">
                  <a:pos x="20" y="36"/>
                </a:cxn>
                <a:cxn ang="0">
                  <a:pos x="16" y="34"/>
                </a:cxn>
                <a:cxn ang="0">
                  <a:pos x="14" y="46"/>
                </a:cxn>
                <a:cxn ang="0">
                  <a:pos x="14" y="50"/>
                </a:cxn>
                <a:cxn ang="0">
                  <a:pos x="16" y="52"/>
                </a:cxn>
                <a:cxn ang="0">
                  <a:pos x="18" y="52"/>
                </a:cxn>
                <a:cxn ang="0">
                  <a:pos x="0" y="54"/>
                </a:cxn>
                <a:cxn ang="0">
                  <a:pos x="2" y="52"/>
                </a:cxn>
                <a:cxn ang="0">
                  <a:pos x="6" y="52"/>
                </a:cxn>
                <a:cxn ang="0">
                  <a:pos x="6" y="50"/>
                </a:cxn>
                <a:cxn ang="0">
                  <a:pos x="8" y="46"/>
                </a:cxn>
                <a:cxn ang="0">
                  <a:pos x="8" y="8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14" y="24"/>
                </a:cxn>
                <a:cxn ang="0">
                  <a:pos x="14" y="28"/>
                </a:cxn>
                <a:cxn ang="0">
                  <a:pos x="16" y="32"/>
                </a:cxn>
                <a:cxn ang="0">
                  <a:pos x="22" y="34"/>
                </a:cxn>
                <a:cxn ang="0">
                  <a:pos x="28" y="32"/>
                </a:cxn>
                <a:cxn ang="0">
                  <a:pos x="32" y="20"/>
                </a:cxn>
                <a:cxn ang="0">
                  <a:pos x="28" y="8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10"/>
                </a:cxn>
              </a:cxnLst>
              <a:rect l="0" t="0" r="r" b="b"/>
              <a:pathLst>
                <a:path w="38" h="54">
                  <a:moveTo>
                    <a:pt x="2" y="4"/>
                  </a:moveTo>
                  <a:lnTo>
                    <a:pt x="12" y="0"/>
                  </a:lnTo>
                  <a:lnTo>
                    <a:pt x="14" y="0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4"/>
                  </a:lnTo>
                  <a:lnTo>
                    <a:pt x="38" y="10"/>
                  </a:lnTo>
                  <a:lnTo>
                    <a:pt x="38" y="16"/>
                  </a:lnTo>
                  <a:lnTo>
                    <a:pt x="38" y="22"/>
                  </a:lnTo>
                  <a:lnTo>
                    <a:pt x="36" y="28"/>
                  </a:lnTo>
                  <a:lnTo>
                    <a:pt x="34" y="32"/>
                  </a:lnTo>
                  <a:lnTo>
                    <a:pt x="28" y="36"/>
                  </a:lnTo>
                  <a:lnTo>
                    <a:pt x="22" y="36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4"/>
                  </a:lnTo>
                  <a:lnTo>
                    <a:pt x="14" y="34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8" y="52"/>
                  </a:lnTo>
                  <a:lnTo>
                    <a:pt x="18" y="54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6"/>
                  </a:lnTo>
                  <a:lnTo>
                    <a:pt x="8" y="10"/>
                  </a:lnTo>
                  <a:lnTo>
                    <a:pt x="8" y="8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close/>
                  <a:moveTo>
                    <a:pt x="14" y="10"/>
                  </a:moveTo>
                  <a:lnTo>
                    <a:pt x="14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2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8" y="32"/>
                  </a:lnTo>
                  <a:lnTo>
                    <a:pt x="32" y="26"/>
                  </a:lnTo>
                  <a:lnTo>
                    <a:pt x="32" y="20"/>
                  </a:lnTo>
                  <a:lnTo>
                    <a:pt x="32" y="14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2" y="6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14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58" name="Freeform 14"/>
            <p:cNvSpPr>
              <a:spLocks noEditPoints="1"/>
            </p:cNvSpPr>
            <p:nvPr/>
          </p:nvSpPr>
          <p:spPr bwMode="auto">
            <a:xfrm>
              <a:off x="2392" y="2048"/>
              <a:ext cx="30" cy="36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20"/>
                </a:cxn>
                <a:cxn ang="0">
                  <a:pos x="10" y="26"/>
                </a:cxn>
                <a:cxn ang="0">
                  <a:pos x="14" y="28"/>
                </a:cxn>
                <a:cxn ang="0">
                  <a:pos x="18" y="30"/>
                </a:cxn>
                <a:cxn ang="0">
                  <a:pos x="22" y="30"/>
                </a:cxn>
                <a:cxn ang="0">
                  <a:pos x="24" y="28"/>
                </a:cxn>
                <a:cxn ang="0">
                  <a:pos x="28" y="26"/>
                </a:cxn>
                <a:cxn ang="0">
                  <a:pos x="28" y="22"/>
                </a:cxn>
                <a:cxn ang="0">
                  <a:pos x="30" y="22"/>
                </a:cxn>
                <a:cxn ang="0">
                  <a:pos x="28" y="28"/>
                </a:cxn>
                <a:cxn ang="0">
                  <a:pos x="26" y="32"/>
                </a:cxn>
                <a:cxn ang="0">
                  <a:pos x="20" y="36"/>
                </a:cxn>
                <a:cxn ang="0">
                  <a:pos x="16" y="36"/>
                </a:cxn>
                <a:cxn ang="0">
                  <a:pos x="10" y="36"/>
                </a:cxn>
                <a:cxn ang="0">
                  <a:pos x="4" y="32"/>
                </a:cxn>
                <a:cxn ang="0">
                  <a:pos x="0" y="26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6" y="4"/>
                </a:cxn>
                <a:cxn ang="0">
                  <a:pos x="28" y="8"/>
                </a:cxn>
                <a:cxn ang="0">
                  <a:pos x="30" y="14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10"/>
                </a:cxn>
              </a:cxnLst>
              <a:rect l="0" t="0" r="r" b="b"/>
              <a:pathLst>
                <a:path w="30" h="36">
                  <a:moveTo>
                    <a:pt x="6" y="14"/>
                  </a:moveTo>
                  <a:lnTo>
                    <a:pt x="6" y="20"/>
                  </a:lnTo>
                  <a:lnTo>
                    <a:pt x="10" y="26"/>
                  </a:lnTo>
                  <a:lnTo>
                    <a:pt x="14" y="28"/>
                  </a:lnTo>
                  <a:lnTo>
                    <a:pt x="18" y="30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8" y="26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28" y="28"/>
                  </a:lnTo>
                  <a:lnTo>
                    <a:pt x="26" y="32"/>
                  </a:lnTo>
                  <a:lnTo>
                    <a:pt x="20" y="36"/>
                  </a:lnTo>
                  <a:lnTo>
                    <a:pt x="16" y="36"/>
                  </a:lnTo>
                  <a:lnTo>
                    <a:pt x="10" y="36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6" y="14"/>
                  </a:lnTo>
                  <a:close/>
                  <a:moveTo>
                    <a:pt x="6" y="10"/>
                  </a:moveTo>
                  <a:lnTo>
                    <a:pt x="22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59" name="Freeform 15"/>
            <p:cNvSpPr>
              <a:spLocks noEditPoints="1"/>
            </p:cNvSpPr>
            <p:nvPr/>
          </p:nvSpPr>
          <p:spPr bwMode="auto">
            <a:xfrm>
              <a:off x="2428" y="2028"/>
              <a:ext cx="36" cy="56"/>
            </a:xfrm>
            <a:custGeom>
              <a:avLst/>
              <a:gdLst/>
              <a:ahLst/>
              <a:cxnLst>
                <a:cxn ang="0">
                  <a:pos x="24" y="50"/>
                </a:cxn>
                <a:cxn ang="0">
                  <a:pos x="22" y="54"/>
                </a:cxn>
                <a:cxn ang="0">
                  <a:pos x="20" y="56"/>
                </a:cxn>
                <a:cxn ang="0">
                  <a:pos x="16" y="56"/>
                </a:cxn>
                <a:cxn ang="0">
                  <a:pos x="14" y="56"/>
                </a:cxn>
                <a:cxn ang="0">
                  <a:pos x="8" y="56"/>
                </a:cxn>
                <a:cxn ang="0">
                  <a:pos x="4" y="52"/>
                </a:cxn>
                <a:cxn ang="0">
                  <a:pos x="0" y="46"/>
                </a:cxn>
                <a:cxn ang="0">
                  <a:pos x="0" y="40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8" y="22"/>
                </a:cxn>
                <a:cxn ang="0">
                  <a:pos x="12" y="20"/>
                </a:cxn>
                <a:cxn ang="0">
                  <a:pos x="16" y="20"/>
                </a:cxn>
                <a:cxn ang="0">
                  <a:pos x="22" y="20"/>
                </a:cxn>
                <a:cxn ang="0">
                  <a:pos x="24" y="22"/>
                </a:cxn>
                <a:cxn ang="0">
                  <a:pos x="24" y="16"/>
                </a:cxn>
                <a:cxn ang="0">
                  <a:pos x="24" y="10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30" y="0"/>
                </a:cxn>
                <a:cxn ang="0">
                  <a:pos x="32" y="0"/>
                </a:cxn>
                <a:cxn ang="0">
                  <a:pos x="32" y="42"/>
                </a:cxn>
                <a:cxn ang="0">
                  <a:pos x="32" y="48"/>
                </a:cxn>
                <a:cxn ang="0">
                  <a:pos x="32" y="50"/>
                </a:cxn>
                <a:cxn ang="0">
                  <a:pos x="32" y="50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6" y="52"/>
                </a:cxn>
                <a:cxn ang="0">
                  <a:pos x="36" y="52"/>
                </a:cxn>
                <a:cxn ang="0">
                  <a:pos x="26" y="56"/>
                </a:cxn>
                <a:cxn ang="0">
                  <a:pos x="24" y="56"/>
                </a:cxn>
                <a:cxn ang="0">
                  <a:pos x="24" y="50"/>
                </a:cxn>
                <a:cxn ang="0">
                  <a:pos x="24" y="48"/>
                </a:cxn>
                <a:cxn ang="0">
                  <a:pos x="24" y="30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8" y="22"/>
                </a:cxn>
                <a:cxn ang="0">
                  <a:pos x="16" y="22"/>
                </a:cxn>
                <a:cxn ang="0">
                  <a:pos x="12" y="22"/>
                </a:cxn>
                <a:cxn ang="0">
                  <a:pos x="10" y="24"/>
                </a:cxn>
                <a:cxn ang="0">
                  <a:pos x="8" y="30"/>
                </a:cxn>
                <a:cxn ang="0">
                  <a:pos x="6" y="36"/>
                </a:cxn>
                <a:cxn ang="0">
                  <a:pos x="8" y="42"/>
                </a:cxn>
                <a:cxn ang="0">
                  <a:pos x="10" y="48"/>
                </a:cxn>
                <a:cxn ang="0">
                  <a:pos x="14" y="50"/>
                </a:cxn>
                <a:cxn ang="0">
                  <a:pos x="18" y="52"/>
                </a:cxn>
                <a:cxn ang="0">
                  <a:pos x="22" y="50"/>
                </a:cxn>
                <a:cxn ang="0">
                  <a:pos x="24" y="48"/>
                </a:cxn>
              </a:cxnLst>
              <a:rect l="0" t="0" r="r" b="b"/>
              <a:pathLst>
                <a:path w="36" h="56">
                  <a:moveTo>
                    <a:pt x="24" y="50"/>
                  </a:moveTo>
                  <a:lnTo>
                    <a:pt x="22" y="54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4" y="56"/>
                  </a:lnTo>
                  <a:lnTo>
                    <a:pt x="8" y="56"/>
                  </a:lnTo>
                  <a:lnTo>
                    <a:pt x="4" y="52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8" y="22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4" y="10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2" y="42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26" y="56"/>
                  </a:lnTo>
                  <a:lnTo>
                    <a:pt x="24" y="56"/>
                  </a:lnTo>
                  <a:lnTo>
                    <a:pt x="24" y="50"/>
                  </a:lnTo>
                  <a:close/>
                  <a:moveTo>
                    <a:pt x="24" y="48"/>
                  </a:moveTo>
                  <a:lnTo>
                    <a:pt x="24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30"/>
                  </a:lnTo>
                  <a:lnTo>
                    <a:pt x="6" y="36"/>
                  </a:lnTo>
                  <a:lnTo>
                    <a:pt x="8" y="42"/>
                  </a:lnTo>
                  <a:lnTo>
                    <a:pt x="10" y="48"/>
                  </a:lnTo>
                  <a:lnTo>
                    <a:pt x="14" y="50"/>
                  </a:lnTo>
                  <a:lnTo>
                    <a:pt x="18" y="52"/>
                  </a:lnTo>
                  <a:lnTo>
                    <a:pt x="22" y="50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60" name="Freeform 16"/>
            <p:cNvSpPr>
              <a:spLocks/>
            </p:cNvSpPr>
            <p:nvPr/>
          </p:nvSpPr>
          <p:spPr bwMode="auto">
            <a:xfrm>
              <a:off x="2466" y="2028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8"/>
                </a:cxn>
                <a:cxn ang="0">
                  <a:pos x="16" y="14"/>
                </a:cxn>
                <a:cxn ang="0">
                  <a:pos x="20" y="20"/>
                </a:cxn>
                <a:cxn ang="0">
                  <a:pos x="22" y="28"/>
                </a:cxn>
                <a:cxn ang="0">
                  <a:pos x="22" y="36"/>
                </a:cxn>
                <a:cxn ang="0">
                  <a:pos x="22" y="44"/>
                </a:cxn>
                <a:cxn ang="0">
                  <a:pos x="20" y="52"/>
                </a:cxn>
                <a:cxn ang="0">
                  <a:pos x="16" y="58"/>
                </a:cxn>
                <a:cxn ang="0">
                  <a:pos x="12" y="64"/>
                </a:cxn>
                <a:cxn ang="0">
                  <a:pos x="6" y="70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6" y="68"/>
                </a:cxn>
                <a:cxn ang="0">
                  <a:pos x="8" y="64"/>
                </a:cxn>
                <a:cxn ang="0">
                  <a:pos x="12" y="58"/>
                </a:cxn>
                <a:cxn ang="0">
                  <a:pos x="14" y="52"/>
                </a:cxn>
                <a:cxn ang="0">
                  <a:pos x="14" y="46"/>
                </a:cxn>
                <a:cxn ang="0">
                  <a:pos x="16" y="38"/>
                </a:cxn>
                <a:cxn ang="0">
                  <a:pos x="14" y="30"/>
                </a:cxn>
                <a:cxn ang="0">
                  <a:pos x="14" y="22"/>
                </a:cxn>
                <a:cxn ang="0">
                  <a:pos x="12" y="18"/>
                </a:cxn>
                <a:cxn ang="0">
                  <a:pos x="12" y="14"/>
                </a:cxn>
                <a:cxn ang="0">
                  <a:pos x="10" y="12"/>
                </a:cxn>
                <a:cxn ang="0">
                  <a:pos x="8" y="8"/>
                </a:cxn>
                <a:cxn ang="0">
                  <a:pos x="4" y="6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16" y="14"/>
                  </a:lnTo>
                  <a:lnTo>
                    <a:pt x="20" y="20"/>
                  </a:lnTo>
                  <a:lnTo>
                    <a:pt x="22" y="28"/>
                  </a:lnTo>
                  <a:lnTo>
                    <a:pt x="22" y="36"/>
                  </a:lnTo>
                  <a:lnTo>
                    <a:pt x="22" y="44"/>
                  </a:lnTo>
                  <a:lnTo>
                    <a:pt x="20" y="52"/>
                  </a:lnTo>
                  <a:lnTo>
                    <a:pt x="16" y="58"/>
                  </a:lnTo>
                  <a:lnTo>
                    <a:pt x="12" y="64"/>
                  </a:lnTo>
                  <a:lnTo>
                    <a:pt x="6" y="70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6" y="68"/>
                  </a:lnTo>
                  <a:lnTo>
                    <a:pt x="8" y="64"/>
                  </a:lnTo>
                  <a:lnTo>
                    <a:pt x="12" y="58"/>
                  </a:lnTo>
                  <a:lnTo>
                    <a:pt x="14" y="52"/>
                  </a:lnTo>
                  <a:lnTo>
                    <a:pt x="14" y="46"/>
                  </a:lnTo>
                  <a:lnTo>
                    <a:pt x="16" y="38"/>
                  </a:lnTo>
                  <a:lnTo>
                    <a:pt x="14" y="30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8" y="8"/>
                  </a:lnTo>
                  <a:lnTo>
                    <a:pt x="4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61" name="Freeform 17"/>
            <p:cNvSpPr>
              <a:spLocks/>
            </p:cNvSpPr>
            <p:nvPr/>
          </p:nvSpPr>
          <p:spPr bwMode="auto">
            <a:xfrm>
              <a:off x="1586" y="2222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8" y="40"/>
                </a:cxn>
                <a:cxn ang="0">
                  <a:pos x="48" y="8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2" y="2"/>
                </a:cxn>
                <a:cxn ang="0">
                  <a:pos x="52" y="4"/>
                </a:cxn>
                <a:cxn ang="0">
                  <a:pos x="52" y="8"/>
                </a:cxn>
                <a:cxn ang="0">
                  <a:pos x="52" y="54"/>
                </a:cxn>
                <a:cxn ang="0">
                  <a:pos x="50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8" y="52"/>
                </a:cxn>
                <a:cxn ang="0">
                  <a:pos x="20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2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0" y="48"/>
                </a:cxn>
                <a:cxn ang="0">
                  <a:pos x="12" y="44"/>
                </a:cxn>
                <a:cxn ang="0">
                  <a:pos x="12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8" y="40"/>
                  </a:lnTo>
                  <a:lnTo>
                    <a:pt x="48" y="8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2" y="4"/>
                  </a:lnTo>
                  <a:lnTo>
                    <a:pt x="52" y="8"/>
                  </a:lnTo>
                  <a:lnTo>
                    <a:pt x="52" y="54"/>
                  </a:lnTo>
                  <a:lnTo>
                    <a:pt x="50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0" y="48"/>
                  </a:lnTo>
                  <a:lnTo>
                    <a:pt x="12" y="44"/>
                  </a:lnTo>
                  <a:lnTo>
                    <a:pt x="12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62" name="Freeform 18"/>
            <p:cNvSpPr>
              <a:spLocks noEditPoints="1"/>
            </p:cNvSpPr>
            <p:nvPr/>
          </p:nvSpPr>
          <p:spPr bwMode="auto">
            <a:xfrm>
              <a:off x="1646" y="2222"/>
              <a:ext cx="42" cy="52"/>
            </a:xfrm>
            <a:custGeom>
              <a:avLst/>
              <a:gdLst/>
              <a:ahLst/>
              <a:cxnLst>
                <a:cxn ang="0">
                  <a:pos x="16" y="28"/>
                </a:cxn>
                <a:cxn ang="0">
                  <a:pos x="16" y="44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8" y="52"/>
                </a:cxn>
                <a:cxn ang="0">
                  <a:pos x="20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4"/>
                </a:cxn>
                <a:cxn ang="0">
                  <a:pos x="8" y="8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4" y="2"/>
                </a:cxn>
                <a:cxn ang="0">
                  <a:pos x="38" y="6"/>
                </a:cxn>
                <a:cxn ang="0">
                  <a:pos x="40" y="10"/>
                </a:cxn>
                <a:cxn ang="0">
                  <a:pos x="42" y="14"/>
                </a:cxn>
                <a:cxn ang="0">
                  <a:pos x="40" y="20"/>
                </a:cxn>
                <a:cxn ang="0">
                  <a:pos x="36" y="24"/>
                </a:cxn>
                <a:cxn ang="0">
                  <a:pos x="32" y="28"/>
                </a:cxn>
                <a:cxn ang="0">
                  <a:pos x="24" y="28"/>
                </a:cxn>
                <a:cxn ang="0">
                  <a:pos x="22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2" y="26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2" y="20"/>
                </a:cxn>
                <a:cxn ang="0">
                  <a:pos x="32" y="14"/>
                </a:cxn>
                <a:cxn ang="0">
                  <a:pos x="32" y="12"/>
                </a:cxn>
                <a:cxn ang="0">
                  <a:pos x="30" y="8"/>
                </a:cxn>
                <a:cxn ang="0">
                  <a:pos x="28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6"/>
                </a:cxn>
              </a:cxnLst>
              <a:rect l="0" t="0" r="r" b="b"/>
              <a:pathLst>
                <a:path w="42" h="52">
                  <a:moveTo>
                    <a:pt x="16" y="28"/>
                  </a:moveTo>
                  <a:lnTo>
                    <a:pt x="16" y="44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8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8" y="6"/>
                  </a:lnTo>
                  <a:lnTo>
                    <a:pt x="40" y="10"/>
                  </a:lnTo>
                  <a:lnTo>
                    <a:pt x="42" y="14"/>
                  </a:lnTo>
                  <a:lnTo>
                    <a:pt x="40" y="20"/>
                  </a:lnTo>
                  <a:lnTo>
                    <a:pt x="36" y="24"/>
                  </a:lnTo>
                  <a:lnTo>
                    <a:pt x="32" y="28"/>
                  </a:lnTo>
                  <a:lnTo>
                    <a:pt x="24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6" y="28"/>
                  </a:lnTo>
                  <a:close/>
                  <a:moveTo>
                    <a:pt x="16" y="26"/>
                  </a:moveTo>
                  <a:lnTo>
                    <a:pt x="18" y="26"/>
                  </a:lnTo>
                  <a:lnTo>
                    <a:pt x="18" y="26"/>
                  </a:lnTo>
                  <a:lnTo>
                    <a:pt x="20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2" y="20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8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63" name="Freeform 19"/>
            <p:cNvSpPr>
              <a:spLocks/>
            </p:cNvSpPr>
            <p:nvPr/>
          </p:nvSpPr>
          <p:spPr bwMode="auto">
            <a:xfrm>
              <a:off x="1692" y="2220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8" y="68"/>
                </a:cxn>
                <a:cxn ang="0">
                  <a:pos x="12" y="64"/>
                </a:cxn>
                <a:cxn ang="0">
                  <a:pos x="8" y="58"/>
                </a:cxn>
                <a:cxn ang="0">
                  <a:pos x="4" y="52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2" y="28"/>
                </a:cxn>
                <a:cxn ang="0">
                  <a:pos x="4" y="20"/>
                </a:cxn>
                <a:cxn ang="0">
                  <a:pos x="6" y="14"/>
                </a:cxn>
                <a:cxn ang="0">
                  <a:pos x="12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8" y="4"/>
                </a:cxn>
                <a:cxn ang="0">
                  <a:pos x="14" y="8"/>
                </a:cxn>
                <a:cxn ang="0">
                  <a:pos x="12" y="14"/>
                </a:cxn>
                <a:cxn ang="0">
                  <a:pos x="10" y="20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10" y="50"/>
                </a:cxn>
                <a:cxn ang="0">
                  <a:pos x="10" y="54"/>
                </a:cxn>
                <a:cxn ang="0">
                  <a:pos x="12" y="58"/>
                </a:cxn>
                <a:cxn ang="0">
                  <a:pos x="14" y="62"/>
                </a:cxn>
                <a:cxn ang="0">
                  <a:pos x="16" y="64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8" y="68"/>
                  </a:lnTo>
                  <a:lnTo>
                    <a:pt x="12" y="64"/>
                  </a:lnTo>
                  <a:lnTo>
                    <a:pt x="8" y="58"/>
                  </a:lnTo>
                  <a:lnTo>
                    <a:pt x="4" y="52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2" y="14"/>
                  </a:lnTo>
                  <a:lnTo>
                    <a:pt x="10" y="20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10" y="50"/>
                  </a:lnTo>
                  <a:lnTo>
                    <a:pt x="10" y="54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64" name="Freeform 20"/>
            <p:cNvSpPr>
              <a:spLocks/>
            </p:cNvSpPr>
            <p:nvPr/>
          </p:nvSpPr>
          <p:spPr bwMode="auto">
            <a:xfrm>
              <a:off x="1716" y="2240"/>
              <a:ext cx="58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4" y="6"/>
                </a:cxn>
                <a:cxn ang="0">
                  <a:pos x="20" y="26"/>
                </a:cxn>
                <a:cxn ang="0">
                  <a:pos x="28" y="8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34" y="4"/>
                </a:cxn>
                <a:cxn ang="0">
                  <a:pos x="34" y="4"/>
                </a:cxn>
                <a:cxn ang="0">
                  <a:pos x="34" y="6"/>
                </a:cxn>
                <a:cxn ang="0">
                  <a:pos x="44" y="26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2"/>
                </a:cxn>
                <a:cxn ang="0">
                  <a:pos x="54" y="6"/>
                </a:cxn>
                <a:cxn ang="0">
                  <a:pos x="42" y="36"/>
                </a:cxn>
                <a:cxn ang="0">
                  <a:pos x="40" y="36"/>
                </a:cxn>
                <a:cxn ang="0">
                  <a:pos x="30" y="12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6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8" h="36">
                  <a:moveTo>
                    <a:pt x="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20" y="26"/>
                  </a:lnTo>
                  <a:lnTo>
                    <a:pt x="28" y="8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4" y="6"/>
                  </a:lnTo>
                  <a:lnTo>
                    <a:pt x="44" y="26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2"/>
                  </a:lnTo>
                  <a:lnTo>
                    <a:pt x="54" y="6"/>
                  </a:lnTo>
                  <a:lnTo>
                    <a:pt x="42" y="36"/>
                  </a:lnTo>
                  <a:lnTo>
                    <a:pt x="40" y="36"/>
                  </a:lnTo>
                  <a:lnTo>
                    <a:pt x="30" y="12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6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65" name="Freeform 21"/>
            <p:cNvSpPr>
              <a:spLocks noEditPoints="1"/>
            </p:cNvSpPr>
            <p:nvPr/>
          </p:nvSpPr>
          <p:spPr bwMode="auto">
            <a:xfrm>
              <a:off x="1776" y="2238"/>
              <a:ext cx="34" cy="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2" y="12"/>
                </a:cxn>
                <a:cxn ang="0">
                  <a:pos x="34" y="18"/>
                </a:cxn>
                <a:cxn ang="0">
                  <a:pos x="32" y="24"/>
                </a:cxn>
                <a:cxn ang="0">
                  <a:pos x="32" y="28"/>
                </a:cxn>
                <a:cxn ang="0">
                  <a:pos x="28" y="32"/>
                </a:cxn>
                <a:cxn ang="0">
                  <a:pos x="24" y="36"/>
                </a:cxn>
                <a:cxn ang="0">
                  <a:pos x="20" y="38"/>
                </a:cxn>
                <a:cxn ang="0">
                  <a:pos x="16" y="38"/>
                </a:cxn>
                <a:cxn ang="0">
                  <a:pos x="10" y="38"/>
                </a:cxn>
                <a:cxn ang="0">
                  <a:pos x="6" y="34"/>
                </a:cxn>
                <a:cxn ang="0">
                  <a:pos x="4" y="32"/>
                </a:cxn>
                <a:cxn ang="0">
                  <a:pos x="0" y="26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2" y="4"/>
                </a:cxn>
                <a:cxn ang="0">
                  <a:pos x="10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6" y="12"/>
                </a:cxn>
                <a:cxn ang="0">
                  <a:pos x="6" y="16"/>
                </a:cxn>
                <a:cxn ang="0">
                  <a:pos x="6" y="24"/>
                </a:cxn>
                <a:cxn ang="0">
                  <a:pos x="10" y="30"/>
                </a:cxn>
                <a:cxn ang="0">
                  <a:pos x="12" y="34"/>
                </a:cxn>
                <a:cxn ang="0">
                  <a:pos x="18" y="36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6" y="28"/>
                </a:cxn>
                <a:cxn ang="0">
                  <a:pos x="26" y="22"/>
                </a:cxn>
                <a:cxn ang="0">
                  <a:pos x="26" y="16"/>
                </a:cxn>
                <a:cxn ang="0">
                  <a:pos x="24" y="10"/>
                </a:cxn>
                <a:cxn ang="0">
                  <a:pos x="22" y="6"/>
                </a:cxn>
                <a:cxn ang="0">
                  <a:pos x="20" y="4"/>
                </a:cxn>
                <a:cxn ang="0">
                  <a:pos x="16" y="2"/>
                </a:cxn>
              </a:cxnLst>
              <a:rect l="0" t="0" r="r" b="b"/>
              <a:pathLst>
                <a:path w="34" h="38">
                  <a:moveTo>
                    <a:pt x="16" y="0"/>
                  </a:moveTo>
                  <a:lnTo>
                    <a:pt x="22" y="0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2" y="12"/>
                  </a:lnTo>
                  <a:lnTo>
                    <a:pt x="34" y="18"/>
                  </a:lnTo>
                  <a:lnTo>
                    <a:pt x="32" y="24"/>
                  </a:lnTo>
                  <a:lnTo>
                    <a:pt x="32" y="28"/>
                  </a:lnTo>
                  <a:lnTo>
                    <a:pt x="28" y="32"/>
                  </a:lnTo>
                  <a:lnTo>
                    <a:pt x="24" y="36"/>
                  </a:lnTo>
                  <a:lnTo>
                    <a:pt x="20" y="38"/>
                  </a:lnTo>
                  <a:lnTo>
                    <a:pt x="16" y="38"/>
                  </a:lnTo>
                  <a:lnTo>
                    <a:pt x="10" y="38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close/>
                  <a:moveTo>
                    <a:pt x="16" y="2"/>
                  </a:moveTo>
                  <a:lnTo>
                    <a:pt x="12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10" y="30"/>
                  </a:lnTo>
                  <a:lnTo>
                    <a:pt x="12" y="34"/>
                  </a:lnTo>
                  <a:lnTo>
                    <a:pt x="18" y="36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6" y="28"/>
                  </a:lnTo>
                  <a:lnTo>
                    <a:pt x="26" y="22"/>
                  </a:lnTo>
                  <a:lnTo>
                    <a:pt x="26" y="16"/>
                  </a:lnTo>
                  <a:lnTo>
                    <a:pt x="24" y="10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66" name="Freeform 22"/>
            <p:cNvSpPr>
              <a:spLocks/>
            </p:cNvSpPr>
            <p:nvPr/>
          </p:nvSpPr>
          <p:spPr bwMode="auto">
            <a:xfrm>
              <a:off x="1814" y="2238"/>
              <a:ext cx="26" cy="3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10"/>
                </a:cxn>
                <a:cxn ang="0">
                  <a:pos x="14" y="4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4" y="2"/>
                </a:cxn>
                <a:cxn ang="0">
                  <a:pos x="26" y="4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4" y="8"/>
                </a:cxn>
                <a:cxn ang="0">
                  <a:pos x="24" y="10"/>
                </a:cxn>
                <a:cxn ang="0">
                  <a:pos x="22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28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6"/>
                </a:cxn>
                <a:cxn ang="0">
                  <a:pos x="4" y="36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6"/>
                </a:cxn>
                <a:cxn ang="0">
                  <a:pos x="4" y="10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</a:cxnLst>
              <a:rect l="0" t="0" r="r" b="b"/>
              <a:pathLst>
                <a:path w="26" h="36">
                  <a:moveTo>
                    <a:pt x="12" y="0"/>
                  </a:moveTo>
                  <a:lnTo>
                    <a:pt x="12" y="10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67" name="Freeform 23"/>
            <p:cNvSpPr>
              <a:spLocks/>
            </p:cNvSpPr>
            <p:nvPr/>
          </p:nvSpPr>
          <p:spPr bwMode="auto">
            <a:xfrm>
              <a:off x="1840" y="2220"/>
              <a:ext cx="40" cy="54"/>
            </a:xfrm>
            <a:custGeom>
              <a:avLst/>
              <a:gdLst/>
              <a:ahLst/>
              <a:cxnLst>
                <a:cxn ang="0">
                  <a:pos x="12" y="34"/>
                </a:cxn>
                <a:cxn ang="0">
                  <a:pos x="24" y="24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24" y="20"/>
                </a:cxn>
                <a:cxn ang="0">
                  <a:pos x="22" y="20"/>
                </a:cxn>
                <a:cxn ang="0">
                  <a:pos x="38" y="20"/>
                </a:cxn>
                <a:cxn ang="0">
                  <a:pos x="32" y="20"/>
                </a:cxn>
                <a:cxn ang="0">
                  <a:pos x="28" y="24"/>
                </a:cxn>
                <a:cxn ang="0">
                  <a:pos x="28" y="44"/>
                </a:cxn>
                <a:cxn ang="0">
                  <a:pos x="34" y="50"/>
                </a:cxn>
                <a:cxn ang="0">
                  <a:pos x="36" y="52"/>
                </a:cxn>
                <a:cxn ang="0">
                  <a:pos x="40" y="54"/>
                </a:cxn>
                <a:cxn ang="0">
                  <a:pos x="22" y="54"/>
                </a:cxn>
                <a:cxn ang="0">
                  <a:pos x="24" y="54"/>
                </a:cxn>
                <a:cxn ang="0">
                  <a:pos x="24" y="52"/>
                </a:cxn>
                <a:cxn ang="0">
                  <a:pos x="24" y="50"/>
                </a:cxn>
                <a:cxn ang="0">
                  <a:pos x="12" y="34"/>
                </a:cxn>
                <a:cxn ang="0">
                  <a:pos x="12" y="50"/>
                </a:cxn>
                <a:cxn ang="0">
                  <a:pos x="12" y="52"/>
                </a:cxn>
                <a:cxn ang="0">
                  <a:pos x="14" y="54"/>
                </a:cxn>
                <a:cxn ang="0">
                  <a:pos x="16" y="54"/>
                </a:cxn>
                <a:cxn ang="0">
                  <a:pos x="0" y="54"/>
                </a:cxn>
                <a:cxn ang="0">
                  <a:pos x="4" y="54"/>
                </a:cxn>
                <a:cxn ang="0">
                  <a:pos x="4" y="52"/>
                </a:cxn>
                <a:cxn ang="0">
                  <a:pos x="6" y="46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40" h="54">
                  <a:moveTo>
                    <a:pt x="12" y="0"/>
                  </a:moveTo>
                  <a:lnTo>
                    <a:pt x="12" y="34"/>
                  </a:lnTo>
                  <a:lnTo>
                    <a:pt x="22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4" y="20"/>
                  </a:lnTo>
                  <a:lnTo>
                    <a:pt x="32" y="20"/>
                  </a:lnTo>
                  <a:lnTo>
                    <a:pt x="30" y="22"/>
                  </a:lnTo>
                  <a:lnTo>
                    <a:pt x="28" y="24"/>
                  </a:lnTo>
                  <a:lnTo>
                    <a:pt x="18" y="32"/>
                  </a:lnTo>
                  <a:lnTo>
                    <a:pt x="28" y="44"/>
                  </a:lnTo>
                  <a:lnTo>
                    <a:pt x="32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8" y="54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22" y="54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2"/>
                  </a:lnTo>
                  <a:lnTo>
                    <a:pt x="26" y="52"/>
                  </a:lnTo>
                  <a:lnTo>
                    <a:pt x="24" y="50"/>
                  </a:lnTo>
                  <a:lnTo>
                    <a:pt x="24" y="48"/>
                  </a:lnTo>
                  <a:lnTo>
                    <a:pt x="12" y="34"/>
                  </a:lnTo>
                  <a:lnTo>
                    <a:pt x="12" y="46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6" y="46"/>
                  </a:lnTo>
                  <a:lnTo>
                    <a:pt x="6" y="14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68" name="Freeform 24"/>
            <p:cNvSpPr>
              <a:spLocks noEditPoints="1"/>
            </p:cNvSpPr>
            <p:nvPr/>
          </p:nvSpPr>
          <p:spPr bwMode="auto">
            <a:xfrm>
              <a:off x="1880" y="2238"/>
              <a:ext cx="30" cy="38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8" y="22"/>
                </a:cxn>
                <a:cxn ang="0">
                  <a:pos x="10" y="26"/>
                </a:cxn>
                <a:cxn ang="0">
                  <a:pos x="14" y="30"/>
                </a:cxn>
                <a:cxn ang="0">
                  <a:pos x="20" y="32"/>
                </a:cxn>
                <a:cxn ang="0">
                  <a:pos x="22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30" y="22"/>
                </a:cxn>
                <a:cxn ang="0">
                  <a:pos x="30" y="24"/>
                </a:cxn>
                <a:cxn ang="0">
                  <a:pos x="30" y="28"/>
                </a:cxn>
                <a:cxn ang="0">
                  <a:pos x="26" y="34"/>
                </a:cxn>
                <a:cxn ang="0">
                  <a:pos x="22" y="36"/>
                </a:cxn>
                <a:cxn ang="0">
                  <a:pos x="16" y="38"/>
                </a:cxn>
                <a:cxn ang="0">
                  <a:pos x="10" y="36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20"/>
                </a:cxn>
                <a:cxn ang="0">
                  <a:pos x="2" y="14"/>
                </a:cxn>
                <a:cxn ang="0">
                  <a:pos x="2" y="10"/>
                </a:cxn>
                <a:cxn ang="0">
                  <a:pos x="6" y="6"/>
                </a:cxn>
                <a:cxn ang="0">
                  <a:pos x="10" y="2"/>
                </a:cxn>
                <a:cxn ang="0">
                  <a:pos x="18" y="0"/>
                </a:cxn>
                <a:cxn ang="0">
                  <a:pos x="22" y="2"/>
                </a:cxn>
                <a:cxn ang="0">
                  <a:pos x="28" y="4"/>
                </a:cxn>
                <a:cxn ang="0">
                  <a:pos x="30" y="8"/>
                </a:cxn>
                <a:cxn ang="0">
                  <a:pos x="30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6" y="12"/>
                </a:cxn>
              </a:cxnLst>
              <a:rect l="0" t="0" r="r" b="b"/>
              <a:pathLst>
                <a:path w="30" h="38">
                  <a:moveTo>
                    <a:pt x="6" y="14"/>
                  </a:moveTo>
                  <a:lnTo>
                    <a:pt x="8" y="22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30" y="22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26" y="34"/>
                  </a:lnTo>
                  <a:lnTo>
                    <a:pt x="22" y="36"/>
                  </a:lnTo>
                  <a:lnTo>
                    <a:pt x="16" y="38"/>
                  </a:lnTo>
                  <a:lnTo>
                    <a:pt x="10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8" y="4"/>
                  </a:lnTo>
                  <a:lnTo>
                    <a:pt x="30" y="8"/>
                  </a:lnTo>
                  <a:lnTo>
                    <a:pt x="30" y="14"/>
                  </a:lnTo>
                  <a:lnTo>
                    <a:pt x="6" y="14"/>
                  </a:lnTo>
                  <a:close/>
                  <a:moveTo>
                    <a:pt x="6" y="12"/>
                  </a:moveTo>
                  <a:lnTo>
                    <a:pt x="22" y="12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69" name="Freeform 25"/>
            <p:cNvSpPr>
              <a:spLocks/>
            </p:cNvSpPr>
            <p:nvPr/>
          </p:nvSpPr>
          <p:spPr bwMode="auto">
            <a:xfrm>
              <a:off x="1916" y="2238"/>
              <a:ext cx="24" cy="3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10"/>
                </a:cxn>
                <a:cxn ang="0">
                  <a:pos x="14" y="4"/>
                </a:cxn>
                <a:cxn ang="0">
                  <a:pos x="16" y="2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4" y="8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0" y="8"/>
                </a:cxn>
                <a:cxn ang="0">
                  <a:pos x="18" y="8"/>
                </a:cxn>
                <a:cxn ang="0">
                  <a:pos x="18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10"/>
                </a:cxn>
                <a:cxn ang="0">
                  <a:pos x="10" y="12"/>
                </a:cxn>
                <a:cxn ang="0">
                  <a:pos x="10" y="28"/>
                </a:cxn>
                <a:cxn ang="0">
                  <a:pos x="10" y="32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6"/>
                </a:cxn>
                <a:cxn ang="0">
                  <a:pos x="4" y="10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4" h="36">
                  <a:moveTo>
                    <a:pt x="10" y="0"/>
                  </a:moveTo>
                  <a:lnTo>
                    <a:pt x="10" y="10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2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70" name="Freeform 26"/>
            <p:cNvSpPr>
              <a:spLocks/>
            </p:cNvSpPr>
            <p:nvPr/>
          </p:nvSpPr>
          <p:spPr bwMode="auto">
            <a:xfrm>
              <a:off x="1946" y="2238"/>
              <a:ext cx="24" cy="3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12"/>
                </a:cxn>
                <a:cxn ang="0">
                  <a:pos x="20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4" y="10"/>
                </a:cxn>
                <a:cxn ang="0">
                  <a:pos x="6" y="10"/>
                </a:cxn>
                <a:cxn ang="0">
                  <a:pos x="6" y="12"/>
                </a:cxn>
                <a:cxn ang="0">
                  <a:pos x="10" y="14"/>
                </a:cxn>
                <a:cxn ang="0">
                  <a:pos x="16" y="16"/>
                </a:cxn>
                <a:cxn ang="0">
                  <a:pos x="20" y="20"/>
                </a:cxn>
                <a:cxn ang="0">
                  <a:pos x="22" y="24"/>
                </a:cxn>
                <a:cxn ang="0">
                  <a:pos x="24" y="26"/>
                </a:cxn>
                <a:cxn ang="0">
                  <a:pos x="22" y="32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2" y="38"/>
                </a:cxn>
                <a:cxn ang="0">
                  <a:pos x="8" y="38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0" y="36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8" y="34"/>
                </a:cxn>
                <a:cxn ang="0">
                  <a:pos x="12" y="36"/>
                </a:cxn>
                <a:cxn ang="0">
                  <a:pos x="14" y="34"/>
                </a:cxn>
                <a:cxn ang="0">
                  <a:pos x="16" y="34"/>
                </a:cxn>
                <a:cxn ang="0">
                  <a:pos x="16" y="32"/>
                </a:cxn>
                <a:cxn ang="0">
                  <a:pos x="18" y="30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2" y="24"/>
                </a:cxn>
                <a:cxn ang="0">
                  <a:pos x="8" y="20"/>
                </a:cxn>
                <a:cxn ang="0">
                  <a:pos x="4" y="18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2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4" h="38">
                  <a:moveTo>
                    <a:pt x="20" y="0"/>
                  </a:moveTo>
                  <a:lnTo>
                    <a:pt x="20" y="12"/>
                  </a:lnTo>
                  <a:lnTo>
                    <a:pt x="20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10" y="14"/>
                  </a:lnTo>
                  <a:lnTo>
                    <a:pt x="16" y="16"/>
                  </a:lnTo>
                  <a:lnTo>
                    <a:pt x="20" y="20"/>
                  </a:lnTo>
                  <a:lnTo>
                    <a:pt x="22" y="24"/>
                  </a:lnTo>
                  <a:lnTo>
                    <a:pt x="24" y="26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4" y="34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8" y="30"/>
                  </a:lnTo>
                  <a:lnTo>
                    <a:pt x="16" y="28"/>
                  </a:lnTo>
                  <a:lnTo>
                    <a:pt x="16" y="26"/>
                  </a:lnTo>
                  <a:lnTo>
                    <a:pt x="12" y="24"/>
                  </a:lnTo>
                  <a:lnTo>
                    <a:pt x="8" y="20"/>
                  </a:lnTo>
                  <a:lnTo>
                    <a:pt x="4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71" name="Freeform 27"/>
            <p:cNvSpPr>
              <a:spLocks/>
            </p:cNvSpPr>
            <p:nvPr/>
          </p:nvSpPr>
          <p:spPr bwMode="auto">
            <a:xfrm>
              <a:off x="1974" y="2220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8" y="20"/>
                </a:cxn>
                <a:cxn ang="0">
                  <a:pos x="20" y="28"/>
                </a:cxn>
                <a:cxn ang="0">
                  <a:pos x="22" y="36"/>
                </a:cxn>
                <a:cxn ang="0">
                  <a:pos x="20" y="44"/>
                </a:cxn>
                <a:cxn ang="0">
                  <a:pos x="18" y="50"/>
                </a:cxn>
                <a:cxn ang="0">
                  <a:pos x="16" y="58"/>
                </a:cxn>
                <a:cxn ang="0">
                  <a:pos x="10" y="64"/>
                </a:cxn>
                <a:cxn ang="0">
                  <a:pos x="6" y="68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4" y="66"/>
                </a:cxn>
                <a:cxn ang="0">
                  <a:pos x="8" y="6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14" y="44"/>
                </a:cxn>
                <a:cxn ang="0">
                  <a:pos x="14" y="36"/>
                </a:cxn>
                <a:cxn ang="0">
                  <a:pos x="14" y="28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0" y="28"/>
                  </a:lnTo>
                  <a:lnTo>
                    <a:pt x="22" y="36"/>
                  </a:lnTo>
                  <a:lnTo>
                    <a:pt x="20" y="44"/>
                  </a:lnTo>
                  <a:lnTo>
                    <a:pt x="18" y="50"/>
                  </a:lnTo>
                  <a:lnTo>
                    <a:pt x="16" y="58"/>
                  </a:lnTo>
                  <a:lnTo>
                    <a:pt x="10" y="64"/>
                  </a:lnTo>
                  <a:lnTo>
                    <a:pt x="6" y="68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6"/>
                  </a:lnTo>
                  <a:lnTo>
                    <a:pt x="8" y="62"/>
                  </a:lnTo>
                  <a:lnTo>
                    <a:pt x="10" y="58"/>
                  </a:lnTo>
                  <a:lnTo>
                    <a:pt x="12" y="52"/>
                  </a:lnTo>
                  <a:lnTo>
                    <a:pt x="14" y="44"/>
                  </a:lnTo>
                  <a:lnTo>
                    <a:pt x="14" y="36"/>
                  </a:lnTo>
                  <a:lnTo>
                    <a:pt x="14" y="28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72" name="Freeform 28"/>
            <p:cNvSpPr>
              <a:spLocks/>
            </p:cNvSpPr>
            <p:nvPr/>
          </p:nvSpPr>
          <p:spPr bwMode="auto">
            <a:xfrm>
              <a:off x="2602" y="2222"/>
              <a:ext cx="56" cy="5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0"/>
                </a:cxn>
                <a:cxn ang="0">
                  <a:pos x="52" y="2"/>
                </a:cxn>
                <a:cxn ang="0">
                  <a:pos x="50" y="2"/>
                </a:cxn>
                <a:cxn ang="0">
                  <a:pos x="50" y="6"/>
                </a:cxn>
                <a:cxn ang="0">
                  <a:pos x="48" y="8"/>
                </a:cxn>
                <a:cxn ang="0">
                  <a:pos x="30" y="54"/>
                </a:cxn>
                <a:cxn ang="0">
                  <a:pos x="28" y="54"/>
                </a:cxn>
                <a:cxn ang="0">
                  <a:pos x="8" y="8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6"/>
                </a:cxn>
                <a:cxn ang="0">
                  <a:pos x="16" y="10"/>
                </a:cxn>
                <a:cxn ang="0">
                  <a:pos x="30" y="42"/>
                </a:cxn>
                <a:cxn ang="0">
                  <a:pos x="42" y="10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56" y="0"/>
                </a:cxn>
              </a:cxnLst>
              <a:rect l="0" t="0" r="r" b="b"/>
              <a:pathLst>
                <a:path w="56" h="54">
                  <a:moveTo>
                    <a:pt x="56" y="0"/>
                  </a:moveTo>
                  <a:lnTo>
                    <a:pt x="56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8" y="8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6" y="10"/>
                  </a:lnTo>
                  <a:lnTo>
                    <a:pt x="30" y="42"/>
                  </a:lnTo>
                  <a:lnTo>
                    <a:pt x="42" y="10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73" name="Freeform 29"/>
            <p:cNvSpPr>
              <a:spLocks noEditPoints="1"/>
            </p:cNvSpPr>
            <p:nvPr/>
          </p:nvSpPr>
          <p:spPr bwMode="auto">
            <a:xfrm>
              <a:off x="2658" y="2222"/>
              <a:ext cx="42" cy="52"/>
            </a:xfrm>
            <a:custGeom>
              <a:avLst/>
              <a:gdLst/>
              <a:ahLst/>
              <a:cxnLst>
                <a:cxn ang="0">
                  <a:pos x="16" y="28"/>
                </a:cxn>
                <a:cxn ang="0">
                  <a:pos x="16" y="44"/>
                </a:cxn>
                <a:cxn ang="0">
                  <a:pos x="16" y="48"/>
                </a:cxn>
                <a:cxn ang="0">
                  <a:pos x="18" y="50"/>
                </a:cxn>
                <a:cxn ang="0">
                  <a:pos x="18" y="52"/>
                </a:cxn>
                <a:cxn ang="0">
                  <a:pos x="22" y="52"/>
                </a:cxn>
                <a:cxn ang="0">
                  <a:pos x="24" y="52"/>
                </a:cxn>
                <a:cxn ang="0">
                  <a:pos x="24" y="5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2"/>
                </a:cxn>
                <a:cxn ang="0">
                  <a:pos x="6" y="52"/>
                </a:cxn>
                <a:cxn ang="0">
                  <a:pos x="8" y="50"/>
                </a:cxn>
                <a:cxn ang="0">
                  <a:pos x="8" y="48"/>
                </a:cxn>
                <a:cxn ang="0">
                  <a:pos x="8" y="44"/>
                </a:cxn>
                <a:cxn ang="0">
                  <a:pos x="8" y="8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8" y="0"/>
                </a:cxn>
                <a:cxn ang="0">
                  <a:pos x="32" y="2"/>
                </a:cxn>
                <a:cxn ang="0">
                  <a:pos x="36" y="2"/>
                </a:cxn>
                <a:cxn ang="0">
                  <a:pos x="38" y="6"/>
                </a:cxn>
                <a:cxn ang="0">
                  <a:pos x="42" y="10"/>
                </a:cxn>
                <a:cxn ang="0">
                  <a:pos x="42" y="14"/>
                </a:cxn>
                <a:cxn ang="0">
                  <a:pos x="40" y="20"/>
                </a:cxn>
                <a:cxn ang="0">
                  <a:pos x="38" y="24"/>
                </a:cxn>
                <a:cxn ang="0">
                  <a:pos x="32" y="28"/>
                </a:cxn>
                <a:cxn ang="0">
                  <a:pos x="26" y="28"/>
                </a:cxn>
                <a:cxn ang="0">
                  <a:pos x="24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26" y="26"/>
                </a:cxn>
                <a:cxn ang="0">
                  <a:pos x="30" y="22"/>
                </a:cxn>
                <a:cxn ang="0">
                  <a:pos x="32" y="20"/>
                </a:cxn>
                <a:cxn ang="0">
                  <a:pos x="32" y="14"/>
                </a:cxn>
                <a:cxn ang="0">
                  <a:pos x="32" y="12"/>
                </a:cxn>
                <a:cxn ang="0">
                  <a:pos x="32" y="8"/>
                </a:cxn>
                <a:cxn ang="0">
                  <a:pos x="30" y="6"/>
                </a:cxn>
                <a:cxn ang="0">
                  <a:pos x="28" y="4"/>
                </a:cxn>
                <a:cxn ang="0">
                  <a:pos x="24" y="2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6"/>
                </a:cxn>
              </a:cxnLst>
              <a:rect l="0" t="0" r="r" b="b"/>
              <a:pathLst>
                <a:path w="42" h="52">
                  <a:moveTo>
                    <a:pt x="16" y="28"/>
                  </a:moveTo>
                  <a:lnTo>
                    <a:pt x="16" y="44"/>
                  </a:lnTo>
                  <a:lnTo>
                    <a:pt x="16" y="48"/>
                  </a:lnTo>
                  <a:lnTo>
                    <a:pt x="18" y="50"/>
                  </a:lnTo>
                  <a:lnTo>
                    <a:pt x="18" y="52"/>
                  </a:lnTo>
                  <a:lnTo>
                    <a:pt x="22" y="52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6" y="52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8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6" y="2"/>
                  </a:lnTo>
                  <a:lnTo>
                    <a:pt x="38" y="6"/>
                  </a:lnTo>
                  <a:lnTo>
                    <a:pt x="42" y="10"/>
                  </a:lnTo>
                  <a:lnTo>
                    <a:pt x="42" y="14"/>
                  </a:lnTo>
                  <a:lnTo>
                    <a:pt x="40" y="20"/>
                  </a:lnTo>
                  <a:lnTo>
                    <a:pt x="38" y="24"/>
                  </a:lnTo>
                  <a:lnTo>
                    <a:pt x="32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6" y="28"/>
                  </a:lnTo>
                  <a:close/>
                  <a:moveTo>
                    <a:pt x="16" y="26"/>
                  </a:moveTo>
                  <a:lnTo>
                    <a:pt x="18" y="26"/>
                  </a:lnTo>
                  <a:lnTo>
                    <a:pt x="20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2" y="8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74" name="Freeform 30"/>
            <p:cNvSpPr>
              <a:spLocks/>
            </p:cNvSpPr>
            <p:nvPr/>
          </p:nvSpPr>
          <p:spPr bwMode="auto">
            <a:xfrm>
              <a:off x="2706" y="2220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6" y="68"/>
                </a:cxn>
                <a:cxn ang="0">
                  <a:pos x="12" y="64"/>
                </a:cxn>
                <a:cxn ang="0">
                  <a:pos x="6" y="58"/>
                </a:cxn>
                <a:cxn ang="0">
                  <a:pos x="2" y="52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0" y="28"/>
                </a:cxn>
                <a:cxn ang="0">
                  <a:pos x="2" y="20"/>
                </a:cxn>
                <a:cxn ang="0">
                  <a:pos x="6" y="14"/>
                </a:cxn>
                <a:cxn ang="0">
                  <a:pos x="10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6" y="4"/>
                </a:cxn>
                <a:cxn ang="0">
                  <a:pos x="14" y="8"/>
                </a:cxn>
                <a:cxn ang="0">
                  <a:pos x="10" y="14"/>
                </a:cxn>
                <a:cxn ang="0">
                  <a:pos x="8" y="20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8" y="50"/>
                </a:cxn>
                <a:cxn ang="0">
                  <a:pos x="10" y="54"/>
                </a:cxn>
                <a:cxn ang="0">
                  <a:pos x="10" y="58"/>
                </a:cxn>
                <a:cxn ang="0">
                  <a:pos x="12" y="62"/>
                </a:cxn>
                <a:cxn ang="0">
                  <a:pos x="14" y="64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6" y="68"/>
                  </a:lnTo>
                  <a:lnTo>
                    <a:pt x="12" y="64"/>
                  </a:lnTo>
                  <a:lnTo>
                    <a:pt x="6" y="58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6" y="4"/>
                  </a:lnTo>
                  <a:lnTo>
                    <a:pt x="14" y="8"/>
                  </a:lnTo>
                  <a:lnTo>
                    <a:pt x="10" y="14"/>
                  </a:lnTo>
                  <a:lnTo>
                    <a:pt x="8" y="20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8" y="50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12" y="62"/>
                  </a:lnTo>
                  <a:lnTo>
                    <a:pt x="14" y="64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75" name="Freeform 31"/>
            <p:cNvSpPr>
              <a:spLocks noEditPoints="1"/>
            </p:cNvSpPr>
            <p:nvPr/>
          </p:nvSpPr>
          <p:spPr bwMode="auto">
            <a:xfrm>
              <a:off x="2732" y="2220"/>
              <a:ext cx="36" cy="56"/>
            </a:xfrm>
            <a:custGeom>
              <a:avLst/>
              <a:gdLst/>
              <a:ahLst/>
              <a:cxnLst>
                <a:cxn ang="0">
                  <a:pos x="24" y="50"/>
                </a:cxn>
                <a:cxn ang="0">
                  <a:pos x="22" y="52"/>
                </a:cxn>
                <a:cxn ang="0">
                  <a:pos x="20" y="54"/>
                </a:cxn>
                <a:cxn ang="0">
                  <a:pos x="16" y="56"/>
                </a:cxn>
                <a:cxn ang="0">
                  <a:pos x="14" y="56"/>
                </a:cxn>
                <a:cxn ang="0">
                  <a:pos x="8" y="54"/>
                </a:cxn>
                <a:cxn ang="0">
                  <a:pos x="4" y="50"/>
                </a:cxn>
                <a:cxn ang="0">
                  <a:pos x="0" y="46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4" y="24"/>
                </a:cxn>
                <a:cxn ang="0">
                  <a:pos x="8" y="22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20" y="20"/>
                </a:cxn>
                <a:cxn ang="0">
                  <a:pos x="24" y="22"/>
                </a:cxn>
                <a:cxn ang="0">
                  <a:pos x="24" y="14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30" y="0"/>
                </a:cxn>
                <a:cxn ang="0">
                  <a:pos x="32" y="0"/>
                </a:cxn>
                <a:cxn ang="0">
                  <a:pos x="32" y="40"/>
                </a:cxn>
                <a:cxn ang="0">
                  <a:pos x="32" y="46"/>
                </a:cxn>
                <a:cxn ang="0">
                  <a:pos x="32" y="48"/>
                </a:cxn>
                <a:cxn ang="0">
                  <a:pos x="32" y="50"/>
                </a:cxn>
                <a:cxn ang="0">
                  <a:pos x="32" y="50"/>
                </a:cxn>
                <a:cxn ang="0">
                  <a:pos x="32" y="52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26" y="56"/>
                </a:cxn>
                <a:cxn ang="0">
                  <a:pos x="24" y="56"/>
                </a:cxn>
                <a:cxn ang="0">
                  <a:pos x="24" y="50"/>
                </a:cxn>
                <a:cxn ang="0">
                  <a:pos x="24" y="46"/>
                </a:cxn>
                <a:cxn ang="0">
                  <a:pos x="24" y="30"/>
                </a:cxn>
                <a:cxn ang="0">
                  <a:pos x="24" y="28"/>
                </a:cxn>
                <a:cxn ang="0">
                  <a:pos x="24" y="24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2" y="22"/>
                </a:cxn>
                <a:cxn ang="0">
                  <a:pos x="10" y="24"/>
                </a:cxn>
                <a:cxn ang="0">
                  <a:pos x="8" y="28"/>
                </a:cxn>
                <a:cxn ang="0">
                  <a:pos x="6" y="36"/>
                </a:cxn>
                <a:cxn ang="0">
                  <a:pos x="8" y="42"/>
                </a:cxn>
                <a:cxn ang="0">
                  <a:pos x="10" y="46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22" y="50"/>
                </a:cxn>
                <a:cxn ang="0">
                  <a:pos x="24" y="46"/>
                </a:cxn>
              </a:cxnLst>
              <a:rect l="0" t="0" r="r" b="b"/>
              <a:pathLst>
                <a:path w="36" h="56">
                  <a:moveTo>
                    <a:pt x="24" y="50"/>
                  </a:moveTo>
                  <a:lnTo>
                    <a:pt x="22" y="52"/>
                  </a:lnTo>
                  <a:lnTo>
                    <a:pt x="20" y="54"/>
                  </a:lnTo>
                  <a:lnTo>
                    <a:pt x="16" y="56"/>
                  </a:lnTo>
                  <a:lnTo>
                    <a:pt x="14" y="56"/>
                  </a:lnTo>
                  <a:lnTo>
                    <a:pt x="8" y="54"/>
                  </a:lnTo>
                  <a:lnTo>
                    <a:pt x="4" y="50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4" y="24"/>
                  </a:lnTo>
                  <a:lnTo>
                    <a:pt x="8" y="22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20" y="20"/>
                  </a:lnTo>
                  <a:lnTo>
                    <a:pt x="24" y="22"/>
                  </a:lnTo>
                  <a:lnTo>
                    <a:pt x="24" y="14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2" y="40"/>
                  </a:lnTo>
                  <a:lnTo>
                    <a:pt x="32" y="46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2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26" y="56"/>
                  </a:lnTo>
                  <a:lnTo>
                    <a:pt x="24" y="56"/>
                  </a:lnTo>
                  <a:lnTo>
                    <a:pt x="24" y="50"/>
                  </a:lnTo>
                  <a:close/>
                  <a:moveTo>
                    <a:pt x="24" y="46"/>
                  </a:moveTo>
                  <a:lnTo>
                    <a:pt x="24" y="30"/>
                  </a:lnTo>
                  <a:lnTo>
                    <a:pt x="24" y="28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8"/>
                  </a:lnTo>
                  <a:lnTo>
                    <a:pt x="6" y="36"/>
                  </a:lnTo>
                  <a:lnTo>
                    <a:pt x="8" y="42"/>
                  </a:lnTo>
                  <a:lnTo>
                    <a:pt x="10" y="46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22" y="50"/>
                  </a:lnTo>
                  <a:lnTo>
                    <a:pt x="24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76" name="Freeform 32"/>
            <p:cNvSpPr>
              <a:spLocks/>
            </p:cNvSpPr>
            <p:nvPr/>
          </p:nvSpPr>
          <p:spPr bwMode="auto">
            <a:xfrm>
              <a:off x="2770" y="2240"/>
              <a:ext cx="38" cy="3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20"/>
                </a:cxn>
                <a:cxn ang="0">
                  <a:pos x="34" y="26"/>
                </a:cxn>
                <a:cxn ang="0">
                  <a:pos x="34" y="28"/>
                </a:cxn>
                <a:cxn ang="0">
                  <a:pos x="34" y="30"/>
                </a:cxn>
                <a:cxn ang="0">
                  <a:pos x="34" y="30"/>
                </a:cxn>
                <a:cxn ang="0">
                  <a:pos x="34" y="32"/>
                </a:cxn>
                <a:cxn ang="0">
                  <a:pos x="36" y="32"/>
                </a:cxn>
                <a:cxn ang="0">
                  <a:pos x="36" y="32"/>
                </a:cxn>
                <a:cxn ang="0">
                  <a:pos x="38" y="30"/>
                </a:cxn>
                <a:cxn ang="0">
                  <a:pos x="38" y="32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6" y="28"/>
                </a:cxn>
                <a:cxn ang="0">
                  <a:pos x="22" y="32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4" y="36"/>
                </a:cxn>
                <a:cxn ang="0">
                  <a:pos x="12" y="36"/>
                </a:cxn>
                <a:cxn ang="0">
                  <a:pos x="8" y="34"/>
                </a:cxn>
                <a:cxn ang="0">
                  <a:pos x="6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4" y="22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22"/>
                </a:cxn>
                <a:cxn ang="0">
                  <a:pos x="12" y="26"/>
                </a:cxn>
                <a:cxn ang="0">
                  <a:pos x="14" y="30"/>
                </a:cxn>
                <a:cxn ang="0">
                  <a:pos x="16" y="30"/>
                </a:cxn>
                <a:cxn ang="0">
                  <a:pos x="18" y="30"/>
                </a:cxn>
                <a:cxn ang="0">
                  <a:pos x="20" y="30"/>
                </a:cxn>
                <a:cxn ang="0">
                  <a:pos x="22" y="30"/>
                </a:cxn>
                <a:cxn ang="0">
                  <a:pos x="24" y="28"/>
                </a:cxn>
                <a:cxn ang="0">
                  <a:pos x="26" y="26"/>
                </a:cxn>
                <a:cxn ang="0">
                  <a:pos x="26" y="6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4" y="0"/>
                </a:cxn>
              </a:cxnLst>
              <a:rect l="0" t="0" r="r" b="b"/>
              <a:pathLst>
                <a:path w="38" h="36">
                  <a:moveTo>
                    <a:pt x="34" y="0"/>
                  </a:moveTo>
                  <a:lnTo>
                    <a:pt x="34" y="20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38" y="32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4" y="22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30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20" y="30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6" y="26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77" name="Freeform 33"/>
            <p:cNvSpPr>
              <a:spLocks/>
            </p:cNvSpPr>
            <p:nvPr/>
          </p:nvSpPr>
          <p:spPr bwMode="auto">
            <a:xfrm>
              <a:off x="2810" y="2238"/>
              <a:ext cx="60" cy="36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8" y="2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32" y="4"/>
                </a:cxn>
                <a:cxn ang="0">
                  <a:pos x="36" y="4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2" y="4"/>
                </a:cxn>
                <a:cxn ang="0">
                  <a:pos x="54" y="10"/>
                </a:cxn>
                <a:cxn ang="0">
                  <a:pos x="54" y="28"/>
                </a:cxn>
                <a:cxn ang="0">
                  <a:pos x="56" y="34"/>
                </a:cxn>
                <a:cxn ang="0">
                  <a:pos x="56" y="36"/>
                </a:cxn>
                <a:cxn ang="0">
                  <a:pos x="60" y="36"/>
                </a:cxn>
                <a:cxn ang="0">
                  <a:pos x="44" y="36"/>
                </a:cxn>
                <a:cxn ang="0">
                  <a:pos x="44" y="36"/>
                </a:cxn>
                <a:cxn ang="0">
                  <a:pos x="46" y="36"/>
                </a:cxn>
                <a:cxn ang="0">
                  <a:pos x="48" y="32"/>
                </a:cxn>
                <a:cxn ang="0">
                  <a:pos x="48" y="28"/>
                </a:cxn>
                <a:cxn ang="0">
                  <a:pos x="48" y="10"/>
                </a:cxn>
                <a:cxn ang="0">
                  <a:pos x="46" y="6"/>
                </a:cxn>
                <a:cxn ang="0">
                  <a:pos x="40" y="6"/>
                </a:cxn>
                <a:cxn ang="0">
                  <a:pos x="36" y="8"/>
                </a:cxn>
                <a:cxn ang="0">
                  <a:pos x="34" y="10"/>
                </a:cxn>
                <a:cxn ang="0">
                  <a:pos x="34" y="28"/>
                </a:cxn>
                <a:cxn ang="0">
                  <a:pos x="34" y="34"/>
                </a:cxn>
                <a:cxn ang="0">
                  <a:pos x="34" y="36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4" y="36"/>
                </a:cxn>
                <a:cxn ang="0">
                  <a:pos x="26" y="34"/>
                </a:cxn>
                <a:cxn ang="0">
                  <a:pos x="26" y="32"/>
                </a:cxn>
                <a:cxn ang="0">
                  <a:pos x="26" y="14"/>
                </a:cxn>
                <a:cxn ang="0">
                  <a:pos x="26" y="8"/>
                </a:cxn>
                <a:cxn ang="0">
                  <a:pos x="20" y="6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2" y="36"/>
                </a:cxn>
                <a:cxn ang="0">
                  <a:pos x="4" y="34"/>
                </a:cxn>
                <a:cxn ang="0">
                  <a:pos x="4" y="28"/>
                </a:cxn>
                <a:cxn ang="0">
                  <a:pos x="4" y="10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60" h="36">
                  <a:moveTo>
                    <a:pt x="12" y="8"/>
                  </a:moveTo>
                  <a:lnTo>
                    <a:pt x="14" y="4"/>
                  </a:lnTo>
                  <a:lnTo>
                    <a:pt x="16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4"/>
                  </a:lnTo>
                  <a:lnTo>
                    <a:pt x="32" y="8"/>
                  </a:lnTo>
                  <a:lnTo>
                    <a:pt x="36" y="4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50" y="2"/>
                  </a:lnTo>
                  <a:lnTo>
                    <a:pt x="52" y="4"/>
                  </a:lnTo>
                  <a:lnTo>
                    <a:pt x="54" y="6"/>
                  </a:lnTo>
                  <a:lnTo>
                    <a:pt x="54" y="10"/>
                  </a:lnTo>
                  <a:lnTo>
                    <a:pt x="54" y="14"/>
                  </a:lnTo>
                  <a:lnTo>
                    <a:pt x="54" y="28"/>
                  </a:lnTo>
                  <a:lnTo>
                    <a:pt x="54" y="32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6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8" y="28"/>
                  </a:lnTo>
                  <a:lnTo>
                    <a:pt x="48" y="14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6" y="6"/>
                  </a:lnTo>
                  <a:lnTo>
                    <a:pt x="42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6" y="8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12"/>
                  </a:lnTo>
                  <a:lnTo>
                    <a:pt x="34" y="28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10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78" name="Freeform 34"/>
            <p:cNvSpPr>
              <a:spLocks noEditPoints="1"/>
            </p:cNvSpPr>
            <p:nvPr/>
          </p:nvSpPr>
          <p:spPr bwMode="auto">
            <a:xfrm>
              <a:off x="2870" y="2238"/>
              <a:ext cx="38" cy="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8"/>
                </a:cxn>
                <a:cxn ang="0">
                  <a:pos x="20" y="2"/>
                </a:cxn>
                <a:cxn ang="0">
                  <a:pos x="26" y="0"/>
                </a:cxn>
                <a:cxn ang="0">
                  <a:pos x="34" y="4"/>
                </a:cxn>
                <a:cxn ang="0">
                  <a:pos x="38" y="18"/>
                </a:cxn>
                <a:cxn ang="0">
                  <a:pos x="36" y="28"/>
                </a:cxn>
                <a:cxn ang="0">
                  <a:pos x="28" y="36"/>
                </a:cxn>
                <a:cxn ang="0">
                  <a:pos x="20" y="38"/>
                </a:cxn>
                <a:cxn ang="0">
                  <a:pos x="16" y="36"/>
                </a:cxn>
                <a:cxn ang="0">
                  <a:pos x="14" y="46"/>
                </a:cxn>
                <a:cxn ang="0">
                  <a:pos x="14" y="52"/>
                </a:cxn>
                <a:cxn ang="0">
                  <a:pos x="16" y="52"/>
                </a:cxn>
                <a:cxn ang="0">
                  <a:pos x="18" y="54"/>
                </a:cxn>
                <a:cxn ang="0">
                  <a:pos x="0" y="54"/>
                </a:cxn>
                <a:cxn ang="0">
                  <a:pos x="2" y="54"/>
                </a:cxn>
                <a:cxn ang="0">
                  <a:pos x="6" y="52"/>
                </a:cxn>
                <a:cxn ang="0">
                  <a:pos x="6" y="52"/>
                </a:cxn>
                <a:cxn ang="0">
                  <a:pos x="8" y="46"/>
                </a:cxn>
                <a:cxn ang="0">
                  <a:pos x="8" y="8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14" y="24"/>
                </a:cxn>
                <a:cxn ang="0">
                  <a:pos x="14" y="30"/>
                </a:cxn>
                <a:cxn ang="0">
                  <a:pos x="18" y="34"/>
                </a:cxn>
                <a:cxn ang="0">
                  <a:pos x="22" y="36"/>
                </a:cxn>
                <a:cxn ang="0">
                  <a:pos x="30" y="32"/>
                </a:cxn>
                <a:cxn ang="0">
                  <a:pos x="32" y="22"/>
                </a:cxn>
                <a:cxn ang="0">
                  <a:pos x="28" y="10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12"/>
                </a:cxn>
              </a:cxnLst>
              <a:rect l="0" t="0" r="r" b="b"/>
              <a:pathLst>
                <a:path w="38" h="54">
                  <a:moveTo>
                    <a:pt x="2" y="4"/>
                  </a:moveTo>
                  <a:lnTo>
                    <a:pt x="12" y="0"/>
                  </a:lnTo>
                  <a:lnTo>
                    <a:pt x="14" y="0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10"/>
                  </a:lnTo>
                  <a:lnTo>
                    <a:pt x="38" y="18"/>
                  </a:lnTo>
                  <a:lnTo>
                    <a:pt x="38" y="24"/>
                  </a:lnTo>
                  <a:lnTo>
                    <a:pt x="36" y="28"/>
                  </a:lnTo>
                  <a:lnTo>
                    <a:pt x="34" y="32"/>
                  </a:lnTo>
                  <a:lnTo>
                    <a:pt x="28" y="36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18" y="36"/>
                  </a:lnTo>
                  <a:lnTo>
                    <a:pt x="16" y="36"/>
                  </a:lnTo>
                  <a:lnTo>
                    <a:pt x="14" y="34"/>
                  </a:lnTo>
                  <a:lnTo>
                    <a:pt x="14" y="46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8" y="50"/>
                  </a:lnTo>
                  <a:lnTo>
                    <a:pt x="8" y="46"/>
                  </a:lnTo>
                  <a:lnTo>
                    <a:pt x="8" y="12"/>
                  </a:lnTo>
                  <a:lnTo>
                    <a:pt x="8" y="8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4"/>
                  </a:lnTo>
                  <a:close/>
                  <a:moveTo>
                    <a:pt x="14" y="12"/>
                  </a:moveTo>
                  <a:lnTo>
                    <a:pt x="14" y="24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6" y="32"/>
                  </a:lnTo>
                  <a:lnTo>
                    <a:pt x="18" y="34"/>
                  </a:lnTo>
                  <a:lnTo>
                    <a:pt x="20" y="34"/>
                  </a:lnTo>
                  <a:lnTo>
                    <a:pt x="22" y="36"/>
                  </a:lnTo>
                  <a:lnTo>
                    <a:pt x="26" y="34"/>
                  </a:lnTo>
                  <a:lnTo>
                    <a:pt x="30" y="32"/>
                  </a:lnTo>
                  <a:lnTo>
                    <a:pt x="32" y="28"/>
                  </a:lnTo>
                  <a:lnTo>
                    <a:pt x="32" y="22"/>
                  </a:lnTo>
                  <a:lnTo>
                    <a:pt x="32" y="14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6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79" name="Freeform 35"/>
            <p:cNvSpPr>
              <a:spLocks noEditPoints="1"/>
            </p:cNvSpPr>
            <p:nvPr/>
          </p:nvSpPr>
          <p:spPr bwMode="auto">
            <a:xfrm>
              <a:off x="2914" y="2238"/>
              <a:ext cx="30" cy="38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22"/>
                </a:cxn>
                <a:cxn ang="0">
                  <a:pos x="10" y="26"/>
                </a:cxn>
                <a:cxn ang="0">
                  <a:pos x="14" y="30"/>
                </a:cxn>
                <a:cxn ang="0">
                  <a:pos x="18" y="32"/>
                </a:cxn>
                <a:cxn ang="0">
                  <a:pos x="22" y="30"/>
                </a:cxn>
                <a:cxn ang="0">
                  <a:pos x="24" y="30"/>
                </a:cxn>
                <a:cxn ang="0">
                  <a:pos x="28" y="26"/>
                </a:cxn>
                <a:cxn ang="0">
                  <a:pos x="30" y="22"/>
                </a:cxn>
                <a:cxn ang="0">
                  <a:pos x="30" y="24"/>
                </a:cxn>
                <a:cxn ang="0">
                  <a:pos x="28" y="28"/>
                </a:cxn>
                <a:cxn ang="0">
                  <a:pos x="26" y="34"/>
                </a:cxn>
                <a:cxn ang="0">
                  <a:pos x="20" y="36"/>
                </a:cxn>
                <a:cxn ang="0">
                  <a:pos x="16" y="38"/>
                </a:cxn>
                <a:cxn ang="0">
                  <a:pos x="10" y="36"/>
                </a:cxn>
                <a:cxn ang="0">
                  <a:pos x="4" y="32"/>
                </a:cxn>
                <a:cxn ang="0">
                  <a:pos x="2" y="26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6" y="4"/>
                </a:cxn>
                <a:cxn ang="0">
                  <a:pos x="30" y="8"/>
                </a:cxn>
                <a:cxn ang="0">
                  <a:pos x="30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6" y="12"/>
                </a:cxn>
              </a:cxnLst>
              <a:rect l="0" t="0" r="r" b="b"/>
              <a:pathLst>
                <a:path w="30" h="38">
                  <a:moveTo>
                    <a:pt x="6" y="14"/>
                  </a:moveTo>
                  <a:lnTo>
                    <a:pt x="6" y="22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30"/>
                  </a:lnTo>
                  <a:lnTo>
                    <a:pt x="28" y="26"/>
                  </a:lnTo>
                  <a:lnTo>
                    <a:pt x="30" y="22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6" y="34"/>
                  </a:lnTo>
                  <a:lnTo>
                    <a:pt x="20" y="36"/>
                  </a:lnTo>
                  <a:lnTo>
                    <a:pt x="16" y="38"/>
                  </a:lnTo>
                  <a:lnTo>
                    <a:pt x="10" y="36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30" y="8"/>
                  </a:lnTo>
                  <a:lnTo>
                    <a:pt x="30" y="14"/>
                  </a:lnTo>
                  <a:lnTo>
                    <a:pt x="6" y="14"/>
                  </a:lnTo>
                  <a:close/>
                  <a:moveTo>
                    <a:pt x="6" y="12"/>
                  </a:moveTo>
                  <a:lnTo>
                    <a:pt x="22" y="12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80" name="Freeform 36"/>
            <p:cNvSpPr>
              <a:spLocks noEditPoints="1"/>
            </p:cNvSpPr>
            <p:nvPr/>
          </p:nvSpPr>
          <p:spPr bwMode="auto">
            <a:xfrm>
              <a:off x="2950" y="2220"/>
              <a:ext cx="36" cy="56"/>
            </a:xfrm>
            <a:custGeom>
              <a:avLst/>
              <a:gdLst/>
              <a:ahLst/>
              <a:cxnLst>
                <a:cxn ang="0">
                  <a:pos x="24" y="50"/>
                </a:cxn>
                <a:cxn ang="0">
                  <a:pos x="22" y="52"/>
                </a:cxn>
                <a:cxn ang="0">
                  <a:pos x="20" y="54"/>
                </a:cxn>
                <a:cxn ang="0">
                  <a:pos x="18" y="56"/>
                </a:cxn>
                <a:cxn ang="0">
                  <a:pos x="14" y="56"/>
                </a:cxn>
                <a:cxn ang="0">
                  <a:pos x="8" y="54"/>
                </a:cxn>
                <a:cxn ang="0">
                  <a:pos x="4" y="50"/>
                </a:cxn>
                <a:cxn ang="0">
                  <a:pos x="0" y="46"/>
                </a:cxn>
                <a:cxn ang="0">
                  <a:pos x="0" y="38"/>
                </a:cxn>
                <a:cxn ang="0">
                  <a:pos x="2" y="32"/>
                </a:cxn>
                <a:cxn ang="0">
                  <a:pos x="4" y="24"/>
                </a:cxn>
                <a:cxn ang="0">
                  <a:pos x="8" y="22"/>
                </a:cxn>
                <a:cxn ang="0">
                  <a:pos x="12" y="18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24" y="22"/>
                </a:cxn>
                <a:cxn ang="0">
                  <a:pos x="24" y="14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30" y="0"/>
                </a:cxn>
                <a:cxn ang="0">
                  <a:pos x="32" y="0"/>
                </a:cxn>
                <a:cxn ang="0">
                  <a:pos x="32" y="40"/>
                </a:cxn>
                <a:cxn ang="0">
                  <a:pos x="32" y="46"/>
                </a:cxn>
                <a:cxn ang="0">
                  <a:pos x="32" y="48"/>
                </a:cxn>
                <a:cxn ang="0">
                  <a:pos x="32" y="50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26" y="56"/>
                </a:cxn>
                <a:cxn ang="0">
                  <a:pos x="24" y="56"/>
                </a:cxn>
                <a:cxn ang="0">
                  <a:pos x="24" y="50"/>
                </a:cxn>
                <a:cxn ang="0">
                  <a:pos x="24" y="46"/>
                </a:cxn>
                <a:cxn ang="0">
                  <a:pos x="24" y="30"/>
                </a:cxn>
                <a:cxn ang="0">
                  <a:pos x="24" y="28"/>
                </a:cxn>
                <a:cxn ang="0">
                  <a:pos x="24" y="24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4" y="22"/>
                </a:cxn>
                <a:cxn ang="0">
                  <a:pos x="10" y="24"/>
                </a:cxn>
                <a:cxn ang="0">
                  <a:pos x="8" y="28"/>
                </a:cxn>
                <a:cxn ang="0">
                  <a:pos x="6" y="36"/>
                </a:cxn>
                <a:cxn ang="0">
                  <a:pos x="8" y="42"/>
                </a:cxn>
                <a:cxn ang="0">
                  <a:pos x="10" y="46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22" y="50"/>
                </a:cxn>
                <a:cxn ang="0">
                  <a:pos x="24" y="46"/>
                </a:cxn>
              </a:cxnLst>
              <a:rect l="0" t="0" r="r" b="b"/>
              <a:pathLst>
                <a:path w="36" h="56">
                  <a:moveTo>
                    <a:pt x="24" y="50"/>
                  </a:moveTo>
                  <a:lnTo>
                    <a:pt x="22" y="52"/>
                  </a:lnTo>
                  <a:lnTo>
                    <a:pt x="20" y="54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8" y="54"/>
                  </a:lnTo>
                  <a:lnTo>
                    <a:pt x="4" y="50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8" y="22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4" y="14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2" y="40"/>
                  </a:lnTo>
                  <a:lnTo>
                    <a:pt x="32" y="46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26" y="56"/>
                  </a:lnTo>
                  <a:lnTo>
                    <a:pt x="24" y="56"/>
                  </a:lnTo>
                  <a:lnTo>
                    <a:pt x="24" y="50"/>
                  </a:lnTo>
                  <a:close/>
                  <a:moveTo>
                    <a:pt x="24" y="46"/>
                  </a:moveTo>
                  <a:lnTo>
                    <a:pt x="24" y="30"/>
                  </a:lnTo>
                  <a:lnTo>
                    <a:pt x="24" y="28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8" y="28"/>
                  </a:lnTo>
                  <a:lnTo>
                    <a:pt x="6" y="36"/>
                  </a:lnTo>
                  <a:lnTo>
                    <a:pt x="8" y="42"/>
                  </a:lnTo>
                  <a:lnTo>
                    <a:pt x="10" y="46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22" y="50"/>
                  </a:lnTo>
                  <a:lnTo>
                    <a:pt x="24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81" name="Freeform 37"/>
            <p:cNvSpPr>
              <a:spLocks/>
            </p:cNvSpPr>
            <p:nvPr/>
          </p:nvSpPr>
          <p:spPr bwMode="auto">
            <a:xfrm>
              <a:off x="2988" y="2220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6" y="12"/>
                </a:cxn>
                <a:cxn ang="0">
                  <a:pos x="20" y="20"/>
                </a:cxn>
                <a:cxn ang="0">
                  <a:pos x="22" y="28"/>
                </a:cxn>
                <a:cxn ang="0">
                  <a:pos x="22" y="36"/>
                </a:cxn>
                <a:cxn ang="0">
                  <a:pos x="22" y="44"/>
                </a:cxn>
                <a:cxn ang="0">
                  <a:pos x="20" y="50"/>
                </a:cxn>
                <a:cxn ang="0">
                  <a:pos x="16" y="58"/>
                </a:cxn>
                <a:cxn ang="0">
                  <a:pos x="12" y="64"/>
                </a:cxn>
                <a:cxn ang="0">
                  <a:pos x="8" y="68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6" y="66"/>
                </a:cxn>
                <a:cxn ang="0">
                  <a:pos x="8" y="62"/>
                </a:cxn>
                <a:cxn ang="0">
                  <a:pos x="12" y="58"/>
                </a:cxn>
                <a:cxn ang="0">
                  <a:pos x="14" y="52"/>
                </a:cxn>
                <a:cxn ang="0">
                  <a:pos x="14" y="44"/>
                </a:cxn>
                <a:cxn ang="0">
                  <a:pos x="16" y="36"/>
                </a:cxn>
                <a:cxn ang="0">
                  <a:pos x="14" y="28"/>
                </a:cxn>
                <a:cxn ang="0">
                  <a:pos x="14" y="22"/>
                </a:cxn>
                <a:cxn ang="0">
                  <a:pos x="12" y="18"/>
                </a:cxn>
                <a:cxn ang="0">
                  <a:pos x="12" y="14"/>
                </a:cxn>
                <a:cxn ang="0">
                  <a:pos x="10" y="10"/>
                </a:cxn>
                <a:cxn ang="0">
                  <a:pos x="8" y="8"/>
                </a:cxn>
                <a:cxn ang="0">
                  <a:pos x="4" y="4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6" y="12"/>
                  </a:lnTo>
                  <a:lnTo>
                    <a:pt x="20" y="20"/>
                  </a:lnTo>
                  <a:lnTo>
                    <a:pt x="22" y="28"/>
                  </a:lnTo>
                  <a:lnTo>
                    <a:pt x="22" y="36"/>
                  </a:lnTo>
                  <a:lnTo>
                    <a:pt x="22" y="44"/>
                  </a:lnTo>
                  <a:lnTo>
                    <a:pt x="20" y="50"/>
                  </a:lnTo>
                  <a:lnTo>
                    <a:pt x="16" y="58"/>
                  </a:lnTo>
                  <a:lnTo>
                    <a:pt x="12" y="64"/>
                  </a:lnTo>
                  <a:lnTo>
                    <a:pt x="8" y="68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6" y="66"/>
                  </a:lnTo>
                  <a:lnTo>
                    <a:pt x="8" y="62"/>
                  </a:lnTo>
                  <a:lnTo>
                    <a:pt x="12" y="58"/>
                  </a:lnTo>
                  <a:lnTo>
                    <a:pt x="14" y="52"/>
                  </a:lnTo>
                  <a:lnTo>
                    <a:pt x="14" y="44"/>
                  </a:lnTo>
                  <a:lnTo>
                    <a:pt x="16" y="36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12" y="14"/>
                  </a:lnTo>
                  <a:lnTo>
                    <a:pt x="10" y="10"/>
                  </a:lnTo>
                  <a:lnTo>
                    <a:pt x="8" y="8"/>
                  </a:lnTo>
                  <a:lnTo>
                    <a:pt x="4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82" name="Freeform 38"/>
            <p:cNvSpPr>
              <a:spLocks/>
            </p:cNvSpPr>
            <p:nvPr/>
          </p:nvSpPr>
          <p:spPr bwMode="auto">
            <a:xfrm>
              <a:off x="1558" y="2414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6" y="40"/>
                </a:cxn>
                <a:cxn ang="0">
                  <a:pos x="46" y="8"/>
                </a:cxn>
                <a:cxn ang="0">
                  <a:pos x="46" y="4"/>
                </a:cxn>
                <a:cxn ang="0">
                  <a:pos x="46" y="2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2" y="0"/>
                </a:cxn>
                <a:cxn ang="0">
                  <a:pos x="52" y="2"/>
                </a:cxn>
                <a:cxn ang="0">
                  <a:pos x="50" y="4"/>
                </a:cxn>
                <a:cxn ang="0">
                  <a:pos x="50" y="8"/>
                </a:cxn>
                <a:cxn ang="0">
                  <a:pos x="50" y="54"/>
                </a:cxn>
                <a:cxn ang="0">
                  <a:pos x="48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4" y="48"/>
                </a:cxn>
                <a:cxn ang="0">
                  <a:pos x="14" y="50"/>
                </a:cxn>
                <a:cxn ang="0">
                  <a:pos x="16" y="52"/>
                </a:cxn>
                <a:cxn ang="0">
                  <a:pos x="20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4" y="52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0" y="48"/>
                </a:cxn>
                <a:cxn ang="0">
                  <a:pos x="10" y="44"/>
                </a:cxn>
                <a:cxn ang="0">
                  <a:pos x="10" y="8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6" y="40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52" y="2"/>
                  </a:lnTo>
                  <a:lnTo>
                    <a:pt x="50" y="4"/>
                  </a:lnTo>
                  <a:lnTo>
                    <a:pt x="50" y="8"/>
                  </a:lnTo>
                  <a:lnTo>
                    <a:pt x="50" y="54"/>
                  </a:lnTo>
                  <a:lnTo>
                    <a:pt x="48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4" y="48"/>
                  </a:lnTo>
                  <a:lnTo>
                    <a:pt x="14" y="50"/>
                  </a:lnTo>
                  <a:lnTo>
                    <a:pt x="16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0" y="48"/>
                  </a:lnTo>
                  <a:lnTo>
                    <a:pt x="10" y="44"/>
                  </a:lnTo>
                  <a:lnTo>
                    <a:pt x="10" y="8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83" name="Freeform 39"/>
            <p:cNvSpPr>
              <a:spLocks/>
            </p:cNvSpPr>
            <p:nvPr/>
          </p:nvSpPr>
          <p:spPr bwMode="auto">
            <a:xfrm>
              <a:off x="1616" y="2414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6" y="40"/>
                </a:cxn>
                <a:cxn ang="0">
                  <a:pos x="46" y="8"/>
                </a:cxn>
                <a:cxn ang="0">
                  <a:pos x="46" y="4"/>
                </a:cxn>
                <a:cxn ang="0">
                  <a:pos x="46" y="2"/>
                </a:cxn>
                <a:cxn ang="0">
                  <a:pos x="44" y="0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2" y="0"/>
                </a:cxn>
                <a:cxn ang="0">
                  <a:pos x="50" y="2"/>
                </a:cxn>
                <a:cxn ang="0">
                  <a:pos x="50" y="4"/>
                </a:cxn>
                <a:cxn ang="0">
                  <a:pos x="50" y="8"/>
                </a:cxn>
                <a:cxn ang="0">
                  <a:pos x="50" y="54"/>
                </a:cxn>
                <a:cxn ang="0">
                  <a:pos x="48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4" y="48"/>
                </a:cxn>
                <a:cxn ang="0">
                  <a:pos x="14" y="50"/>
                </a:cxn>
                <a:cxn ang="0">
                  <a:pos x="16" y="52"/>
                </a:cxn>
                <a:cxn ang="0">
                  <a:pos x="18" y="52"/>
                </a:cxn>
                <a:cxn ang="0">
                  <a:pos x="20" y="52"/>
                </a:cxn>
                <a:cxn ang="0">
                  <a:pos x="20" y="5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4" y="52"/>
                </a:cxn>
                <a:cxn ang="0">
                  <a:pos x="6" y="52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4"/>
                </a:cxn>
                <a:cxn ang="0">
                  <a:pos x="10" y="8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6" y="40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50" y="2"/>
                  </a:lnTo>
                  <a:lnTo>
                    <a:pt x="50" y="4"/>
                  </a:lnTo>
                  <a:lnTo>
                    <a:pt x="50" y="8"/>
                  </a:lnTo>
                  <a:lnTo>
                    <a:pt x="50" y="54"/>
                  </a:lnTo>
                  <a:lnTo>
                    <a:pt x="48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4" y="48"/>
                  </a:lnTo>
                  <a:lnTo>
                    <a:pt x="14" y="50"/>
                  </a:lnTo>
                  <a:lnTo>
                    <a:pt x="16" y="52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4"/>
                  </a:lnTo>
                  <a:lnTo>
                    <a:pt x="10" y="8"/>
                  </a:lnTo>
                  <a:lnTo>
                    <a:pt x="8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84" name="Freeform 40"/>
            <p:cNvSpPr>
              <a:spLocks/>
            </p:cNvSpPr>
            <p:nvPr/>
          </p:nvSpPr>
          <p:spPr bwMode="auto">
            <a:xfrm>
              <a:off x="1680" y="2412"/>
              <a:ext cx="34" cy="56"/>
            </a:xfrm>
            <a:custGeom>
              <a:avLst/>
              <a:gdLst/>
              <a:ahLst/>
              <a:cxnLst>
                <a:cxn ang="0">
                  <a:pos x="30" y="20"/>
                </a:cxn>
                <a:cxn ang="0">
                  <a:pos x="28" y="14"/>
                </a:cxn>
                <a:cxn ang="0">
                  <a:pos x="26" y="8"/>
                </a:cxn>
                <a:cxn ang="0">
                  <a:pos x="18" y="4"/>
                </a:cxn>
                <a:cxn ang="0">
                  <a:pos x="12" y="4"/>
                </a:cxn>
                <a:cxn ang="0">
                  <a:pos x="6" y="8"/>
                </a:cxn>
                <a:cxn ang="0">
                  <a:pos x="6" y="14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8" y="30"/>
                </a:cxn>
                <a:cxn ang="0">
                  <a:pos x="32" y="36"/>
                </a:cxn>
                <a:cxn ang="0">
                  <a:pos x="34" y="42"/>
                </a:cxn>
                <a:cxn ang="0">
                  <a:pos x="30" y="52"/>
                </a:cxn>
                <a:cxn ang="0">
                  <a:pos x="18" y="56"/>
                </a:cxn>
                <a:cxn ang="0">
                  <a:pos x="12" y="56"/>
                </a:cxn>
                <a:cxn ang="0">
                  <a:pos x="8" y="54"/>
                </a:cxn>
                <a:cxn ang="0">
                  <a:pos x="4" y="52"/>
                </a:cxn>
                <a:cxn ang="0">
                  <a:pos x="2" y="54"/>
                </a:cxn>
                <a:cxn ang="0">
                  <a:pos x="0" y="56"/>
                </a:cxn>
                <a:cxn ang="0">
                  <a:pos x="0" y="38"/>
                </a:cxn>
                <a:cxn ang="0">
                  <a:pos x="2" y="42"/>
                </a:cxn>
                <a:cxn ang="0">
                  <a:pos x="6" y="50"/>
                </a:cxn>
                <a:cxn ang="0">
                  <a:pos x="12" y="52"/>
                </a:cxn>
                <a:cxn ang="0">
                  <a:pos x="22" y="52"/>
                </a:cxn>
                <a:cxn ang="0">
                  <a:pos x="26" y="48"/>
                </a:cxn>
                <a:cxn ang="0">
                  <a:pos x="28" y="42"/>
                </a:cxn>
                <a:cxn ang="0">
                  <a:pos x="24" y="38"/>
                </a:cxn>
                <a:cxn ang="0">
                  <a:pos x="20" y="36"/>
                </a:cxn>
                <a:cxn ang="0">
                  <a:pos x="8" y="28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8" y="2"/>
                </a:cxn>
                <a:cxn ang="0">
                  <a:pos x="20" y="2"/>
                </a:cxn>
                <a:cxn ang="0">
                  <a:pos x="26" y="4"/>
                </a:cxn>
                <a:cxn ang="0">
                  <a:pos x="28" y="4"/>
                </a:cxn>
                <a:cxn ang="0">
                  <a:pos x="30" y="2"/>
                </a:cxn>
                <a:cxn ang="0">
                  <a:pos x="30" y="0"/>
                </a:cxn>
              </a:cxnLst>
              <a:rect l="0" t="0" r="r" b="b"/>
              <a:pathLst>
                <a:path w="34" h="56">
                  <a:moveTo>
                    <a:pt x="30" y="0"/>
                  </a:moveTo>
                  <a:lnTo>
                    <a:pt x="30" y="20"/>
                  </a:lnTo>
                  <a:lnTo>
                    <a:pt x="30" y="20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28"/>
                  </a:lnTo>
                  <a:lnTo>
                    <a:pt x="28" y="30"/>
                  </a:lnTo>
                  <a:lnTo>
                    <a:pt x="30" y="32"/>
                  </a:lnTo>
                  <a:lnTo>
                    <a:pt x="32" y="36"/>
                  </a:lnTo>
                  <a:lnTo>
                    <a:pt x="34" y="38"/>
                  </a:lnTo>
                  <a:lnTo>
                    <a:pt x="34" y="42"/>
                  </a:lnTo>
                  <a:lnTo>
                    <a:pt x="32" y="46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8" y="54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6"/>
                  </a:lnTo>
                  <a:lnTo>
                    <a:pt x="6" y="50"/>
                  </a:lnTo>
                  <a:lnTo>
                    <a:pt x="8" y="52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22" y="52"/>
                  </a:lnTo>
                  <a:lnTo>
                    <a:pt x="24" y="50"/>
                  </a:lnTo>
                  <a:lnTo>
                    <a:pt x="26" y="48"/>
                  </a:lnTo>
                  <a:lnTo>
                    <a:pt x="28" y="44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0" y="36"/>
                  </a:lnTo>
                  <a:lnTo>
                    <a:pt x="14" y="32"/>
                  </a:lnTo>
                  <a:lnTo>
                    <a:pt x="8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85" name="Freeform 41"/>
            <p:cNvSpPr>
              <a:spLocks/>
            </p:cNvSpPr>
            <p:nvPr/>
          </p:nvSpPr>
          <p:spPr bwMode="auto">
            <a:xfrm>
              <a:off x="1722" y="2412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6" y="68"/>
                </a:cxn>
                <a:cxn ang="0">
                  <a:pos x="12" y="64"/>
                </a:cxn>
                <a:cxn ang="0">
                  <a:pos x="6" y="58"/>
                </a:cxn>
                <a:cxn ang="0">
                  <a:pos x="2" y="52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0" y="28"/>
                </a:cxn>
                <a:cxn ang="0">
                  <a:pos x="2" y="20"/>
                </a:cxn>
                <a:cxn ang="0">
                  <a:pos x="6" y="14"/>
                </a:cxn>
                <a:cxn ang="0">
                  <a:pos x="10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6" y="4"/>
                </a:cxn>
                <a:cxn ang="0">
                  <a:pos x="14" y="8"/>
                </a:cxn>
                <a:cxn ang="0">
                  <a:pos x="10" y="14"/>
                </a:cxn>
                <a:cxn ang="0">
                  <a:pos x="8" y="20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8" y="50"/>
                </a:cxn>
                <a:cxn ang="0">
                  <a:pos x="10" y="54"/>
                </a:cxn>
                <a:cxn ang="0">
                  <a:pos x="10" y="58"/>
                </a:cxn>
                <a:cxn ang="0">
                  <a:pos x="12" y="62"/>
                </a:cxn>
                <a:cxn ang="0">
                  <a:pos x="14" y="64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6" y="68"/>
                  </a:lnTo>
                  <a:lnTo>
                    <a:pt x="12" y="64"/>
                  </a:lnTo>
                  <a:lnTo>
                    <a:pt x="6" y="58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6" y="4"/>
                  </a:lnTo>
                  <a:lnTo>
                    <a:pt x="14" y="8"/>
                  </a:lnTo>
                  <a:lnTo>
                    <a:pt x="10" y="14"/>
                  </a:lnTo>
                  <a:lnTo>
                    <a:pt x="8" y="20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8" y="50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12" y="62"/>
                  </a:lnTo>
                  <a:lnTo>
                    <a:pt x="14" y="64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86" name="Freeform 42"/>
            <p:cNvSpPr>
              <a:spLocks/>
            </p:cNvSpPr>
            <p:nvPr/>
          </p:nvSpPr>
          <p:spPr bwMode="auto">
            <a:xfrm>
              <a:off x="1746" y="2432"/>
              <a:ext cx="56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20" y="26"/>
                </a:cxn>
                <a:cxn ang="0">
                  <a:pos x="28" y="8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6"/>
                </a:cxn>
                <a:cxn ang="0">
                  <a:pos x="42" y="26"/>
                </a:cxn>
                <a:cxn ang="0">
                  <a:pos x="48" y="6"/>
                </a:cxn>
                <a:cxn ang="0">
                  <a:pos x="50" y="4"/>
                </a:cxn>
                <a:cxn ang="0">
                  <a:pos x="50" y="2"/>
                </a:cxn>
                <a:cxn ang="0">
                  <a:pos x="50" y="2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54" y="2"/>
                </a:cxn>
                <a:cxn ang="0">
                  <a:pos x="52" y="6"/>
                </a:cxn>
                <a:cxn ang="0">
                  <a:pos x="40" y="36"/>
                </a:cxn>
                <a:cxn ang="0">
                  <a:pos x="38" y="36"/>
                </a:cxn>
                <a:cxn ang="0">
                  <a:pos x="28" y="12"/>
                </a:cxn>
                <a:cxn ang="0">
                  <a:pos x="18" y="36"/>
                </a:cxn>
                <a:cxn ang="0">
                  <a:pos x="16" y="3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6" h="36">
                  <a:moveTo>
                    <a:pt x="0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20" y="26"/>
                  </a:lnTo>
                  <a:lnTo>
                    <a:pt x="28" y="8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6"/>
                  </a:lnTo>
                  <a:lnTo>
                    <a:pt x="42" y="26"/>
                  </a:lnTo>
                  <a:lnTo>
                    <a:pt x="48" y="6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2" y="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28" y="12"/>
                  </a:lnTo>
                  <a:lnTo>
                    <a:pt x="18" y="36"/>
                  </a:lnTo>
                  <a:lnTo>
                    <a:pt x="16" y="3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87" name="Freeform 43"/>
            <p:cNvSpPr>
              <a:spLocks noEditPoints="1"/>
            </p:cNvSpPr>
            <p:nvPr/>
          </p:nvSpPr>
          <p:spPr bwMode="auto">
            <a:xfrm>
              <a:off x="1804" y="2430"/>
              <a:ext cx="34" cy="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4" y="12"/>
                </a:cxn>
                <a:cxn ang="0">
                  <a:pos x="34" y="18"/>
                </a:cxn>
                <a:cxn ang="0">
                  <a:pos x="34" y="24"/>
                </a:cxn>
                <a:cxn ang="0">
                  <a:pos x="32" y="28"/>
                </a:cxn>
                <a:cxn ang="0">
                  <a:pos x="30" y="32"/>
                </a:cxn>
                <a:cxn ang="0">
                  <a:pos x="26" y="36"/>
                </a:cxn>
                <a:cxn ang="0">
                  <a:pos x="22" y="38"/>
                </a:cxn>
                <a:cxn ang="0">
                  <a:pos x="16" y="38"/>
                </a:cxn>
                <a:cxn ang="0">
                  <a:pos x="12" y="38"/>
                </a:cxn>
                <a:cxn ang="0">
                  <a:pos x="8" y="34"/>
                </a:cxn>
                <a:cxn ang="0">
                  <a:pos x="4" y="32"/>
                </a:cxn>
                <a:cxn ang="0">
                  <a:pos x="0" y="26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6" y="6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16" y="2"/>
                </a:cxn>
                <a:cxn ang="0">
                  <a:pos x="14" y="4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6" y="12"/>
                </a:cxn>
                <a:cxn ang="0">
                  <a:pos x="6" y="16"/>
                </a:cxn>
                <a:cxn ang="0">
                  <a:pos x="8" y="24"/>
                </a:cxn>
                <a:cxn ang="0">
                  <a:pos x="10" y="30"/>
                </a:cxn>
                <a:cxn ang="0">
                  <a:pos x="14" y="34"/>
                </a:cxn>
                <a:cxn ang="0">
                  <a:pos x="18" y="36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6" y="28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6" y="10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6" y="2"/>
                </a:cxn>
              </a:cxnLst>
              <a:rect l="0" t="0" r="r" b="b"/>
              <a:pathLst>
                <a:path w="34" h="38">
                  <a:moveTo>
                    <a:pt x="18" y="0"/>
                  </a:moveTo>
                  <a:lnTo>
                    <a:pt x="22" y="0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4" y="18"/>
                  </a:lnTo>
                  <a:lnTo>
                    <a:pt x="34" y="24"/>
                  </a:lnTo>
                  <a:lnTo>
                    <a:pt x="32" y="28"/>
                  </a:lnTo>
                  <a:lnTo>
                    <a:pt x="30" y="32"/>
                  </a:lnTo>
                  <a:lnTo>
                    <a:pt x="26" y="36"/>
                  </a:lnTo>
                  <a:lnTo>
                    <a:pt x="22" y="38"/>
                  </a:lnTo>
                  <a:lnTo>
                    <a:pt x="16" y="38"/>
                  </a:lnTo>
                  <a:lnTo>
                    <a:pt x="12" y="38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6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close/>
                  <a:moveTo>
                    <a:pt x="16" y="2"/>
                  </a:moveTo>
                  <a:lnTo>
                    <a:pt x="14" y="4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8" y="24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8" y="36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6" y="28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88" name="Freeform 44"/>
            <p:cNvSpPr>
              <a:spLocks/>
            </p:cNvSpPr>
            <p:nvPr/>
          </p:nvSpPr>
          <p:spPr bwMode="auto">
            <a:xfrm>
              <a:off x="1842" y="2430"/>
              <a:ext cx="26" cy="3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10"/>
                </a:cxn>
                <a:cxn ang="0">
                  <a:pos x="14" y="4"/>
                </a:cxn>
                <a:cxn ang="0">
                  <a:pos x="18" y="2"/>
                </a:cxn>
                <a:cxn ang="0">
                  <a:pos x="22" y="0"/>
                </a:cxn>
                <a:cxn ang="0">
                  <a:pos x="24" y="0"/>
                </a:cxn>
                <a:cxn ang="0">
                  <a:pos x="24" y="2"/>
                </a:cxn>
                <a:cxn ang="0">
                  <a:pos x="26" y="4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4" y="10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28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6"/>
                </a:cxn>
                <a:cxn ang="0">
                  <a:pos x="4" y="36"/>
                </a:cxn>
                <a:cxn ang="0">
                  <a:pos x="4" y="3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28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</a:cxnLst>
              <a:rect l="0" t="0" r="r" b="b"/>
              <a:pathLst>
                <a:path w="26" h="36">
                  <a:moveTo>
                    <a:pt x="12" y="0"/>
                  </a:moveTo>
                  <a:lnTo>
                    <a:pt x="12" y="10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28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89" name="Freeform 45"/>
            <p:cNvSpPr>
              <a:spLocks/>
            </p:cNvSpPr>
            <p:nvPr/>
          </p:nvSpPr>
          <p:spPr bwMode="auto">
            <a:xfrm>
              <a:off x="1868" y="2412"/>
              <a:ext cx="40" cy="54"/>
            </a:xfrm>
            <a:custGeom>
              <a:avLst/>
              <a:gdLst/>
              <a:ahLst/>
              <a:cxnLst>
                <a:cxn ang="0">
                  <a:pos x="12" y="34"/>
                </a:cxn>
                <a:cxn ang="0">
                  <a:pos x="24" y="24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24" y="20"/>
                </a:cxn>
                <a:cxn ang="0">
                  <a:pos x="24" y="20"/>
                </a:cxn>
                <a:cxn ang="0">
                  <a:pos x="38" y="20"/>
                </a:cxn>
                <a:cxn ang="0">
                  <a:pos x="34" y="20"/>
                </a:cxn>
                <a:cxn ang="0">
                  <a:pos x="28" y="24"/>
                </a:cxn>
                <a:cxn ang="0">
                  <a:pos x="28" y="44"/>
                </a:cxn>
                <a:cxn ang="0">
                  <a:pos x="34" y="50"/>
                </a:cxn>
                <a:cxn ang="0">
                  <a:pos x="36" y="52"/>
                </a:cxn>
                <a:cxn ang="0">
                  <a:pos x="40" y="54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6" y="52"/>
                </a:cxn>
                <a:cxn ang="0">
                  <a:pos x="26" y="50"/>
                </a:cxn>
                <a:cxn ang="0">
                  <a:pos x="12" y="34"/>
                </a:cxn>
                <a:cxn ang="0">
                  <a:pos x="12" y="50"/>
                </a:cxn>
                <a:cxn ang="0">
                  <a:pos x="14" y="52"/>
                </a:cxn>
                <a:cxn ang="0">
                  <a:pos x="16" y="54"/>
                </a:cxn>
                <a:cxn ang="0">
                  <a:pos x="18" y="54"/>
                </a:cxn>
                <a:cxn ang="0">
                  <a:pos x="0" y="54"/>
                </a:cxn>
                <a:cxn ang="0">
                  <a:pos x="4" y="54"/>
                </a:cxn>
                <a:cxn ang="0">
                  <a:pos x="6" y="52"/>
                </a:cxn>
                <a:cxn ang="0">
                  <a:pos x="6" y="46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40" h="54">
                  <a:moveTo>
                    <a:pt x="12" y="0"/>
                  </a:moveTo>
                  <a:lnTo>
                    <a:pt x="12" y="34"/>
                  </a:lnTo>
                  <a:lnTo>
                    <a:pt x="22" y="26"/>
                  </a:lnTo>
                  <a:lnTo>
                    <a:pt x="24" y="24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4"/>
                  </a:lnTo>
                  <a:lnTo>
                    <a:pt x="18" y="32"/>
                  </a:lnTo>
                  <a:lnTo>
                    <a:pt x="28" y="44"/>
                  </a:lnTo>
                  <a:lnTo>
                    <a:pt x="32" y="48"/>
                  </a:lnTo>
                  <a:lnTo>
                    <a:pt x="34" y="50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8" y="54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6" y="52"/>
                  </a:lnTo>
                  <a:lnTo>
                    <a:pt x="26" y="52"/>
                  </a:lnTo>
                  <a:lnTo>
                    <a:pt x="26" y="50"/>
                  </a:lnTo>
                  <a:lnTo>
                    <a:pt x="24" y="48"/>
                  </a:lnTo>
                  <a:lnTo>
                    <a:pt x="12" y="34"/>
                  </a:lnTo>
                  <a:lnTo>
                    <a:pt x="12" y="46"/>
                  </a:lnTo>
                  <a:lnTo>
                    <a:pt x="12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6"/>
                  </a:lnTo>
                  <a:lnTo>
                    <a:pt x="6" y="14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90" name="Freeform 46"/>
            <p:cNvSpPr>
              <a:spLocks noEditPoints="1"/>
            </p:cNvSpPr>
            <p:nvPr/>
          </p:nvSpPr>
          <p:spPr bwMode="auto">
            <a:xfrm>
              <a:off x="1910" y="2430"/>
              <a:ext cx="30" cy="38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22"/>
                </a:cxn>
                <a:cxn ang="0">
                  <a:pos x="10" y="26"/>
                </a:cxn>
                <a:cxn ang="0">
                  <a:pos x="14" y="30"/>
                </a:cxn>
                <a:cxn ang="0">
                  <a:pos x="18" y="32"/>
                </a:cxn>
                <a:cxn ang="0">
                  <a:pos x="22" y="30"/>
                </a:cxn>
                <a:cxn ang="0">
                  <a:pos x="24" y="30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0" y="24"/>
                </a:cxn>
                <a:cxn ang="0">
                  <a:pos x="28" y="28"/>
                </a:cxn>
                <a:cxn ang="0">
                  <a:pos x="24" y="34"/>
                </a:cxn>
                <a:cxn ang="0">
                  <a:pos x="20" y="36"/>
                </a:cxn>
                <a:cxn ang="0">
                  <a:pos x="16" y="38"/>
                </a:cxn>
                <a:cxn ang="0">
                  <a:pos x="10" y="36"/>
                </a:cxn>
                <a:cxn ang="0">
                  <a:pos x="4" y="32"/>
                </a:cxn>
                <a:cxn ang="0">
                  <a:pos x="0" y="26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6" y="4"/>
                </a:cxn>
                <a:cxn ang="0">
                  <a:pos x="28" y="8"/>
                </a:cxn>
                <a:cxn ang="0">
                  <a:pos x="30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6" y="12"/>
                </a:cxn>
              </a:cxnLst>
              <a:rect l="0" t="0" r="r" b="b"/>
              <a:pathLst>
                <a:path w="30" h="38">
                  <a:moveTo>
                    <a:pt x="6" y="14"/>
                  </a:moveTo>
                  <a:lnTo>
                    <a:pt x="6" y="22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30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34"/>
                  </a:lnTo>
                  <a:lnTo>
                    <a:pt x="20" y="36"/>
                  </a:lnTo>
                  <a:lnTo>
                    <a:pt x="16" y="38"/>
                  </a:lnTo>
                  <a:lnTo>
                    <a:pt x="10" y="36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6" y="14"/>
                  </a:lnTo>
                  <a:close/>
                  <a:moveTo>
                    <a:pt x="6" y="12"/>
                  </a:moveTo>
                  <a:lnTo>
                    <a:pt x="22" y="12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91" name="Freeform 47"/>
            <p:cNvSpPr>
              <a:spLocks/>
            </p:cNvSpPr>
            <p:nvPr/>
          </p:nvSpPr>
          <p:spPr bwMode="auto">
            <a:xfrm>
              <a:off x="1944" y="2430"/>
              <a:ext cx="26" cy="3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10"/>
                </a:cxn>
                <a:cxn ang="0">
                  <a:pos x="14" y="4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4" y="2"/>
                </a:cxn>
                <a:cxn ang="0">
                  <a:pos x="26" y="4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4" y="8"/>
                </a:cxn>
                <a:cxn ang="0">
                  <a:pos x="24" y="10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18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28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6"/>
                </a:cxn>
                <a:cxn ang="0">
                  <a:pos x="4" y="36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6"/>
                </a:cxn>
                <a:cxn ang="0">
                  <a:pos x="4" y="10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</a:cxnLst>
              <a:rect l="0" t="0" r="r" b="b"/>
              <a:pathLst>
                <a:path w="26" h="36">
                  <a:moveTo>
                    <a:pt x="12" y="0"/>
                  </a:moveTo>
                  <a:lnTo>
                    <a:pt x="12" y="10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92" name="Freeform 48"/>
            <p:cNvSpPr>
              <a:spLocks/>
            </p:cNvSpPr>
            <p:nvPr/>
          </p:nvSpPr>
          <p:spPr bwMode="auto">
            <a:xfrm>
              <a:off x="1974" y="2430"/>
              <a:ext cx="24" cy="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2"/>
                </a:cxn>
                <a:cxn ang="0">
                  <a:pos x="20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0" y="14"/>
                </a:cxn>
                <a:cxn ang="0">
                  <a:pos x="16" y="16"/>
                </a:cxn>
                <a:cxn ang="0">
                  <a:pos x="20" y="20"/>
                </a:cxn>
                <a:cxn ang="0">
                  <a:pos x="24" y="24"/>
                </a:cxn>
                <a:cxn ang="0">
                  <a:pos x="24" y="26"/>
                </a:cxn>
                <a:cxn ang="0">
                  <a:pos x="24" y="32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2" y="38"/>
                </a:cxn>
                <a:cxn ang="0">
                  <a:pos x="8" y="38"/>
                </a:cxn>
                <a:cxn ang="0">
                  <a:pos x="4" y="36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8" y="34"/>
                </a:cxn>
                <a:cxn ang="0">
                  <a:pos x="12" y="36"/>
                </a:cxn>
                <a:cxn ang="0">
                  <a:pos x="14" y="34"/>
                </a:cxn>
                <a:cxn ang="0">
                  <a:pos x="16" y="34"/>
                </a:cxn>
                <a:cxn ang="0">
                  <a:pos x="18" y="32"/>
                </a:cxn>
                <a:cxn ang="0">
                  <a:pos x="18" y="30"/>
                </a:cxn>
                <a:cxn ang="0">
                  <a:pos x="18" y="28"/>
                </a:cxn>
                <a:cxn ang="0">
                  <a:pos x="16" y="26"/>
                </a:cxn>
                <a:cxn ang="0">
                  <a:pos x="14" y="24"/>
                </a:cxn>
                <a:cxn ang="0">
                  <a:pos x="8" y="20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0"/>
                </a:cxn>
                <a:cxn ang="0">
                  <a:pos x="22" y="0"/>
                </a:cxn>
              </a:cxnLst>
              <a:rect l="0" t="0" r="r" b="b"/>
              <a:pathLst>
                <a:path w="24" h="38">
                  <a:moveTo>
                    <a:pt x="22" y="0"/>
                  </a:moveTo>
                  <a:lnTo>
                    <a:pt x="22" y="12"/>
                  </a:lnTo>
                  <a:lnTo>
                    <a:pt x="20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6" y="16"/>
                  </a:lnTo>
                  <a:lnTo>
                    <a:pt x="20" y="20"/>
                  </a:lnTo>
                  <a:lnTo>
                    <a:pt x="24" y="24"/>
                  </a:lnTo>
                  <a:lnTo>
                    <a:pt x="24" y="26"/>
                  </a:lnTo>
                  <a:lnTo>
                    <a:pt x="24" y="32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4" y="34"/>
                  </a:lnTo>
                  <a:lnTo>
                    <a:pt x="16" y="34"/>
                  </a:lnTo>
                  <a:lnTo>
                    <a:pt x="18" y="32"/>
                  </a:lnTo>
                  <a:lnTo>
                    <a:pt x="18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4" y="24"/>
                  </a:lnTo>
                  <a:lnTo>
                    <a:pt x="8" y="20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93" name="Freeform 49"/>
            <p:cNvSpPr>
              <a:spLocks/>
            </p:cNvSpPr>
            <p:nvPr/>
          </p:nvSpPr>
          <p:spPr bwMode="auto">
            <a:xfrm>
              <a:off x="2002" y="2412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6" y="12"/>
                </a:cxn>
                <a:cxn ang="0">
                  <a:pos x="18" y="20"/>
                </a:cxn>
                <a:cxn ang="0">
                  <a:pos x="22" y="28"/>
                </a:cxn>
                <a:cxn ang="0">
                  <a:pos x="22" y="36"/>
                </a:cxn>
                <a:cxn ang="0">
                  <a:pos x="22" y="44"/>
                </a:cxn>
                <a:cxn ang="0">
                  <a:pos x="20" y="50"/>
                </a:cxn>
                <a:cxn ang="0">
                  <a:pos x="16" y="58"/>
                </a:cxn>
                <a:cxn ang="0">
                  <a:pos x="12" y="64"/>
                </a:cxn>
                <a:cxn ang="0">
                  <a:pos x="6" y="68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4" y="66"/>
                </a:cxn>
                <a:cxn ang="0">
                  <a:pos x="8" y="6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14" y="44"/>
                </a:cxn>
                <a:cxn ang="0">
                  <a:pos x="14" y="36"/>
                </a:cxn>
                <a:cxn ang="0">
                  <a:pos x="14" y="28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6" y="12"/>
                  </a:lnTo>
                  <a:lnTo>
                    <a:pt x="18" y="20"/>
                  </a:lnTo>
                  <a:lnTo>
                    <a:pt x="22" y="28"/>
                  </a:lnTo>
                  <a:lnTo>
                    <a:pt x="22" y="36"/>
                  </a:lnTo>
                  <a:lnTo>
                    <a:pt x="22" y="44"/>
                  </a:lnTo>
                  <a:lnTo>
                    <a:pt x="20" y="50"/>
                  </a:lnTo>
                  <a:lnTo>
                    <a:pt x="16" y="58"/>
                  </a:lnTo>
                  <a:lnTo>
                    <a:pt x="12" y="64"/>
                  </a:lnTo>
                  <a:lnTo>
                    <a:pt x="6" y="68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6"/>
                  </a:lnTo>
                  <a:lnTo>
                    <a:pt x="8" y="62"/>
                  </a:lnTo>
                  <a:lnTo>
                    <a:pt x="10" y="58"/>
                  </a:lnTo>
                  <a:lnTo>
                    <a:pt x="12" y="52"/>
                  </a:lnTo>
                  <a:lnTo>
                    <a:pt x="14" y="44"/>
                  </a:lnTo>
                  <a:lnTo>
                    <a:pt x="14" y="36"/>
                  </a:lnTo>
                  <a:lnTo>
                    <a:pt x="14" y="28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94" name="Freeform 50"/>
            <p:cNvSpPr>
              <a:spLocks/>
            </p:cNvSpPr>
            <p:nvPr/>
          </p:nvSpPr>
          <p:spPr bwMode="auto">
            <a:xfrm>
              <a:off x="2076" y="2414"/>
              <a:ext cx="56" cy="5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0"/>
                </a:cxn>
                <a:cxn ang="0">
                  <a:pos x="52" y="2"/>
                </a:cxn>
                <a:cxn ang="0">
                  <a:pos x="50" y="2"/>
                </a:cxn>
                <a:cxn ang="0">
                  <a:pos x="48" y="6"/>
                </a:cxn>
                <a:cxn ang="0">
                  <a:pos x="48" y="8"/>
                </a:cxn>
                <a:cxn ang="0">
                  <a:pos x="30" y="54"/>
                </a:cxn>
                <a:cxn ang="0">
                  <a:pos x="28" y="54"/>
                </a:cxn>
                <a:cxn ang="0">
                  <a:pos x="8" y="8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6"/>
                </a:cxn>
                <a:cxn ang="0">
                  <a:pos x="16" y="10"/>
                </a:cxn>
                <a:cxn ang="0">
                  <a:pos x="30" y="42"/>
                </a:cxn>
                <a:cxn ang="0">
                  <a:pos x="42" y="10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56" y="0"/>
                </a:cxn>
              </a:cxnLst>
              <a:rect l="0" t="0" r="r" b="b"/>
              <a:pathLst>
                <a:path w="56" h="54">
                  <a:moveTo>
                    <a:pt x="56" y="0"/>
                  </a:moveTo>
                  <a:lnTo>
                    <a:pt x="56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48" y="6"/>
                  </a:lnTo>
                  <a:lnTo>
                    <a:pt x="48" y="8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8" y="8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6" y="10"/>
                  </a:lnTo>
                  <a:lnTo>
                    <a:pt x="30" y="42"/>
                  </a:lnTo>
                  <a:lnTo>
                    <a:pt x="42" y="10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95" name="Freeform 51"/>
            <p:cNvSpPr>
              <a:spLocks noEditPoints="1"/>
            </p:cNvSpPr>
            <p:nvPr/>
          </p:nvSpPr>
          <p:spPr bwMode="auto">
            <a:xfrm>
              <a:off x="2132" y="2414"/>
              <a:ext cx="48" cy="52"/>
            </a:xfrm>
            <a:custGeom>
              <a:avLst/>
              <a:gdLst/>
              <a:ahLst/>
              <a:cxnLst>
                <a:cxn ang="0">
                  <a:pos x="42" y="28"/>
                </a:cxn>
                <a:cxn ang="0">
                  <a:pos x="48" y="34"/>
                </a:cxn>
                <a:cxn ang="0">
                  <a:pos x="48" y="42"/>
                </a:cxn>
                <a:cxn ang="0">
                  <a:pos x="42" y="50"/>
                </a:cxn>
                <a:cxn ang="0">
                  <a:pos x="34" y="52"/>
                </a:cxn>
                <a:cxn ang="0">
                  <a:pos x="0" y="52"/>
                </a:cxn>
                <a:cxn ang="0">
                  <a:pos x="2" y="52"/>
                </a:cxn>
                <a:cxn ang="0">
                  <a:pos x="8" y="50"/>
                </a:cxn>
                <a:cxn ang="0">
                  <a:pos x="8" y="44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34" y="0"/>
                </a:cxn>
                <a:cxn ang="0">
                  <a:pos x="42" y="6"/>
                </a:cxn>
                <a:cxn ang="0">
                  <a:pos x="46" y="14"/>
                </a:cxn>
                <a:cxn ang="0">
                  <a:pos x="44" y="22"/>
                </a:cxn>
                <a:cxn ang="0">
                  <a:pos x="36" y="26"/>
                </a:cxn>
                <a:cxn ang="0">
                  <a:pos x="18" y="24"/>
                </a:cxn>
                <a:cxn ang="0">
                  <a:pos x="22" y="24"/>
                </a:cxn>
                <a:cxn ang="0">
                  <a:pos x="28" y="24"/>
                </a:cxn>
                <a:cxn ang="0">
                  <a:pos x="34" y="22"/>
                </a:cxn>
                <a:cxn ang="0">
                  <a:pos x="36" y="16"/>
                </a:cxn>
                <a:cxn ang="0">
                  <a:pos x="36" y="10"/>
                </a:cxn>
                <a:cxn ang="0">
                  <a:pos x="28" y="2"/>
                </a:cxn>
                <a:cxn ang="0">
                  <a:pos x="20" y="2"/>
                </a:cxn>
                <a:cxn ang="0">
                  <a:pos x="16" y="24"/>
                </a:cxn>
                <a:cxn ang="0">
                  <a:pos x="20" y="50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38" y="36"/>
                </a:cxn>
                <a:cxn ang="0">
                  <a:pos x="36" y="30"/>
                </a:cxn>
                <a:cxn ang="0">
                  <a:pos x="28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6" y="50"/>
                </a:cxn>
              </a:cxnLst>
              <a:rect l="0" t="0" r="r" b="b"/>
              <a:pathLst>
                <a:path w="48" h="52">
                  <a:moveTo>
                    <a:pt x="36" y="26"/>
                  </a:moveTo>
                  <a:lnTo>
                    <a:pt x="42" y="28"/>
                  </a:lnTo>
                  <a:lnTo>
                    <a:pt x="44" y="30"/>
                  </a:lnTo>
                  <a:lnTo>
                    <a:pt x="48" y="34"/>
                  </a:lnTo>
                  <a:lnTo>
                    <a:pt x="48" y="38"/>
                  </a:lnTo>
                  <a:lnTo>
                    <a:pt x="48" y="42"/>
                  </a:lnTo>
                  <a:lnTo>
                    <a:pt x="46" y="46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34" y="52"/>
                  </a:lnTo>
                  <a:lnTo>
                    <a:pt x="26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6" y="52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8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2" y="6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6" y="18"/>
                  </a:lnTo>
                  <a:lnTo>
                    <a:pt x="44" y="22"/>
                  </a:lnTo>
                  <a:lnTo>
                    <a:pt x="40" y="24"/>
                  </a:lnTo>
                  <a:lnTo>
                    <a:pt x="36" y="26"/>
                  </a:lnTo>
                  <a:close/>
                  <a:moveTo>
                    <a:pt x="16" y="24"/>
                  </a:moveTo>
                  <a:lnTo>
                    <a:pt x="18" y="24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4" y="24"/>
                  </a:lnTo>
                  <a:lnTo>
                    <a:pt x="28" y="24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36" y="16"/>
                  </a:lnTo>
                  <a:lnTo>
                    <a:pt x="36" y="14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6" y="24"/>
                  </a:lnTo>
                  <a:close/>
                  <a:moveTo>
                    <a:pt x="16" y="50"/>
                  </a:moveTo>
                  <a:lnTo>
                    <a:pt x="20" y="50"/>
                  </a:lnTo>
                  <a:lnTo>
                    <a:pt x="24" y="50"/>
                  </a:lnTo>
                  <a:lnTo>
                    <a:pt x="32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40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6" y="30"/>
                  </a:lnTo>
                  <a:lnTo>
                    <a:pt x="32" y="28"/>
                  </a:lnTo>
                  <a:lnTo>
                    <a:pt x="28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6" y="28"/>
                  </a:lnTo>
                  <a:lnTo>
                    <a:pt x="16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96" name="Freeform 52"/>
            <p:cNvSpPr>
              <a:spLocks noEditPoints="1"/>
            </p:cNvSpPr>
            <p:nvPr/>
          </p:nvSpPr>
          <p:spPr bwMode="auto">
            <a:xfrm>
              <a:off x="2186" y="2414"/>
              <a:ext cx="54" cy="52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2" y="52"/>
                </a:cxn>
                <a:cxn ang="0">
                  <a:pos x="6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4"/>
                </a:cxn>
                <a:cxn ang="0">
                  <a:pos x="8" y="8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40" y="2"/>
                </a:cxn>
                <a:cxn ang="0">
                  <a:pos x="46" y="6"/>
                </a:cxn>
                <a:cxn ang="0">
                  <a:pos x="50" y="12"/>
                </a:cxn>
                <a:cxn ang="0">
                  <a:pos x="52" y="18"/>
                </a:cxn>
                <a:cxn ang="0">
                  <a:pos x="54" y="26"/>
                </a:cxn>
                <a:cxn ang="0">
                  <a:pos x="52" y="32"/>
                </a:cxn>
                <a:cxn ang="0">
                  <a:pos x="50" y="40"/>
                </a:cxn>
                <a:cxn ang="0">
                  <a:pos x="46" y="44"/>
                </a:cxn>
                <a:cxn ang="0">
                  <a:pos x="40" y="50"/>
                </a:cxn>
                <a:cxn ang="0">
                  <a:pos x="34" y="52"/>
                </a:cxn>
                <a:cxn ang="0">
                  <a:pos x="24" y="52"/>
                </a:cxn>
                <a:cxn ang="0">
                  <a:pos x="0" y="52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4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4"/>
                </a:cxn>
                <a:cxn ang="0">
                  <a:pos x="42" y="40"/>
                </a:cxn>
                <a:cxn ang="0">
                  <a:pos x="44" y="34"/>
                </a:cxn>
                <a:cxn ang="0">
                  <a:pos x="44" y="26"/>
                </a:cxn>
                <a:cxn ang="0">
                  <a:pos x="44" y="20"/>
                </a:cxn>
                <a:cxn ang="0">
                  <a:pos x="42" y="14"/>
                </a:cxn>
                <a:cxn ang="0">
                  <a:pos x="38" y="8"/>
                </a:cxn>
                <a:cxn ang="0">
                  <a:pos x="34" y="4"/>
                </a:cxn>
                <a:cxn ang="0">
                  <a:pos x="30" y="2"/>
                </a:cxn>
                <a:cxn ang="0">
                  <a:pos x="24" y="2"/>
                </a:cxn>
                <a:cxn ang="0">
                  <a:pos x="20" y="2"/>
                </a:cxn>
                <a:cxn ang="0">
                  <a:pos x="16" y="4"/>
                </a:cxn>
                <a:cxn ang="0">
                  <a:pos x="16" y="50"/>
                </a:cxn>
              </a:cxnLst>
              <a:rect l="0" t="0" r="r" b="b"/>
              <a:pathLst>
                <a:path w="54" h="52">
                  <a:moveTo>
                    <a:pt x="0" y="52"/>
                  </a:moveTo>
                  <a:lnTo>
                    <a:pt x="0" y="52"/>
                  </a:lnTo>
                  <a:lnTo>
                    <a:pt x="2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8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0" y="2"/>
                  </a:lnTo>
                  <a:lnTo>
                    <a:pt x="46" y="6"/>
                  </a:lnTo>
                  <a:lnTo>
                    <a:pt x="50" y="12"/>
                  </a:lnTo>
                  <a:lnTo>
                    <a:pt x="52" y="18"/>
                  </a:lnTo>
                  <a:lnTo>
                    <a:pt x="54" y="26"/>
                  </a:lnTo>
                  <a:lnTo>
                    <a:pt x="52" y="32"/>
                  </a:lnTo>
                  <a:lnTo>
                    <a:pt x="50" y="40"/>
                  </a:lnTo>
                  <a:lnTo>
                    <a:pt x="46" y="44"/>
                  </a:lnTo>
                  <a:lnTo>
                    <a:pt x="40" y="50"/>
                  </a:lnTo>
                  <a:lnTo>
                    <a:pt x="34" y="52"/>
                  </a:lnTo>
                  <a:lnTo>
                    <a:pt x="24" y="52"/>
                  </a:lnTo>
                  <a:lnTo>
                    <a:pt x="0" y="52"/>
                  </a:lnTo>
                  <a:close/>
                  <a:moveTo>
                    <a:pt x="16" y="50"/>
                  </a:moveTo>
                  <a:lnTo>
                    <a:pt x="20" y="50"/>
                  </a:lnTo>
                  <a:lnTo>
                    <a:pt x="24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4"/>
                  </a:lnTo>
                  <a:lnTo>
                    <a:pt x="42" y="40"/>
                  </a:lnTo>
                  <a:lnTo>
                    <a:pt x="44" y="34"/>
                  </a:lnTo>
                  <a:lnTo>
                    <a:pt x="44" y="26"/>
                  </a:lnTo>
                  <a:lnTo>
                    <a:pt x="44" y="20"/>
                  </a:lnTo>
                  <a:lnTo>
                    <a:pt x="42" y="14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2"/>
                  </a:lnTo>
                  <a:lnTo>
                    <a:pt x="24" y="2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6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97" name="Freeform 53"/>
            <p:cNvSpPr>
              <a:spLocks/>
            </p:cNvSpPr>
            <p:nvPr/>
          </p:nvSpPr>
          <p:spPr bwMode="auto">
            <a:xfrm>
              <a:off x="2246" y="2412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6" y="68"/>
                </a:cxn>
                <a:cxn ang="0">
                  <a:pos x="12" y="64"/>
                </a:cxn>
                <a:cxn ang="0">
                  <a:pos x="6" y="58"/>
                </a:cxn>
                <a:cxn ang="0">
                  <a:pos x="4" y="52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0" y="28"/>
                </a:cxn>
                <a:cxn ang="0">
                  <a:pos x="2" y="20"/>
                </a:cxn>
                <a:cxn ang="0">
                  <a:pos x="6" y="14"/>
                </a:cxn>
                <a:cxn ang="0">
                  <a:pos x="10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8" y="4"/>
                </a:cxn>
                <a:cxn ang="0">
                  <a:pos x="14" y="8"/>
                </a:cxn>
                <a:cxn ang="0">
                  <a:pos x="12" y="14"/>
                </a:cxn>
                <a:cxn ang="0">
                  <a:pos x="10" y="20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10" y="50"/>
                </a:cxn>
                <a:cxn ang="0">
                  <a:pos x="10" y="54"/>
                </a:cxn>
                <a:cxn ang="0">
                  <a:pos x="12" y="58"/>
                </a:cxn>
                <a:cxn ang="0">
                  <a:pos x="14" y="62"/>
                </a:cxn>
                <a:cxn ang="0">
                  <a:pos x="16" y="64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6" y="68"/>
                  </a:lnTo>
                  <a:lnTo>
                    <a:pt x="12" y="64"/>
                  </a:lnTo>
                  <a:lnTo>
                    <a:pt x="6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2" y="14"/>
                  </a:lnTo>
                  <a:lnTo>
                    <a:pt x="10" y="20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10" y="50"/>
                  </a:lnTo>
                  <a:lnTo>
                    <a:pt x="10" y="54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98" name="Freeform 54"/>
            <p:cNvSpPr>
              <a:spLocks noEditPoints="1"/>
            </p:cNvSpPr>
            <p:nvPr/>
          </p:nvSpPr>
          <p:spPr bwMode="auto">
            <a:xfrm>
              <a:off x="2272" y="2412"/>
              <a:ext cx="36" cy="56"/>
            </a:xfrm>
            <a:custGeom>
              <a:avLst/>
              <a:gdLst/>
              <a:ahLst/>
              <a:cxnLst>
                <a:cxn ang="0">
                  <a:pos x="26" y="50"/>
                </a:cxn>
                <a:cxn ang="0">
                  <a:pos x="22" y="52"/>
                </a:cxn>
                <a:cxn ang="0">
                  <a:pos x="20" y="54"/>
                </a:cxn>
                <a:cxn ang="0">
                  <a:pos x="18" y="56"/>
                </a:cxn>
                <a:cxn ang="0">
                  <a:pos x="14" y="56"/>
                </a:cxn>
                <a:cxn ang="0">
                  <a:pos x="10" y="54"/>
                </a:cxn>
                <a:cxn ang="0">
                  <a:pos x="4" y="50"/>
                </a:cxn>
                <a:cxn ang="0">
                  <a:pos x="2" y="46"/>
                </a:cxn>
                <a:cxn ang="0">
                  <a:pos x="0" y="38"/>
                </a:cxn>
                <a:cxn ang="0">
                  <a:pos x="2" y="32"/>
                </a:cxn>
                <a:cxn ang="0">
                  <a:pos x="4" y="24"/>
                </a:cxn>
                <a:cxn ang="0">
                  <a:pos x="8" y="22"/>
                </a:cxn>
                <a:cxn ang="0">
                  <a:pos x="12" y="18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14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30" y="0"/>
                </a:cxn>
                <a:cxn ang="0">
                  <a:pos x="32" y="0"/>
                </a:cxn>
                <a:cxn ang="0">
                  <a:pos x="32" y="40"/>
                </a:cxn>
                <a:cxn ang="0">
                  <a:pos x="32" y="46"/>
                </a:cxn>
                <a:cxn ang="0">
                  <a:pos x="32" y="48"/>
                </a:cxn>
                <a:cxn ang="0">
                  <a:pos x="32" y="50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6" y="52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26" y="56"/>
                </a:cxn>
                <a:cxn ang="0">
                  <a:pos x="26" y="56"/>
                </a:cxn>
                <a:cxn ang="0">
                  <a:pos x="26" y="50"/>
                </a:cxn>
                <a:cxn ang="0">
                  <a:pos x="26" y="46"/>
                </a:cxn>
                <a:cxn ang="0">
                  <a:pos x="26" y="30"/>
                </a:cxn>
                <a:cxn ang="0">
                  <a:pos x="24" y="28"/>
                </a:cxn>
                <a:cxn ang="0">
                  <a:pos x="24" y="24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4" y="22"/>
                </a:cxn>
                <a:cxn ang="0">
                  <a:pos x="10" y="24"/>
                </a:cxn>
                <a:cxn ang="0">
                  <a:pos x="8" y="28"/>
                </a:cxn>
                <a:cxn ang="0">
                  <a:pos x="6" y="36"/>
                </a:cxn>
                <a:cxn ang="0">
                  <a:pos x="8" y="42"/>
                </a:cxn>
                <a:cxn ang="0">
                  <a:pos x="10" y="46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22" y="50"/>
                </a:cxn>
                <a:cxn ang="0">
                  <a:pos x="26" y="46"/>
                </a:cxn>
              </a:cxnLst>
              <a:rect l="0" t="0" r="r" b="b"/>
              <a:pathLst>
                <a:path w="36" h="56">
                  <a:moveTo>
                    <a:pt x="26" y="50"/>
                  </a:moveTo>
                  <a:lnTo>
                    <a:pt x="22" y="52"/>
                  </a:lnTo>
                  <a:lnTo>
                    <a:pt x="20" y="54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10" y="54"/>
                  </a:lnTo>
                  <a:lnTo>
                    <a:pt x="4" y="50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8" y="22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2" y="40"/>
                  </a:lnTo>
                  <a:lnTo>
                    <a:pt x="32" y="46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26" y="56"/>
                  </a:lnTo>
                  <a:lnTo>
                    <a:pt x="26" y="56"/>
                  </a:lnTo>
                  <a:lnTo>
                    <a:pt x="26" y="50"/>
                  </a:lnTo>
                  <a:close/>
                  <a:moveTo>
                    <a:pt x="26" y="46"/>
                  </a:moveTo>
                  <a:lnTo>
                    <a:pt x="26" y="30"/>
                  </a:lnTo>
                  <a:lnTo>
                    <a:pt x="24" y="28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8" y="28"/>
                  </a:lnTo>
                  <a:lnTo>
                    <a:pt x="6" y="36"/>
                  </a:lnTo>
                  <a:lnTo>
                    <a:pt x="8" y="42"/>
                  </a:lnTo>
                  <a:lnTo>
                    <a:pt x="10" y="46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22" y="50"/>
                  </a:lnTo>
                  <a:lnTo>
                    <a:pt x="26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99" name="Freeform 55"/>
            <p:cNvSpPr>
              <a:spLocks/>
            </p:cNvSpPr>
            <p:nvPr/>
          </p:nvSpPr>
          <p:spPr bwMode="auto">
            <a:xfrm>
              <a:off x="2310" y="2432"/>
              <a:ext cx="38" cy="3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20"/>
                </a:cxn>
                <a:cxn ang="0">
                  <a:pos x="34" y="26"/>
                </a:cxn>
                <a:cxn ang="0">
                  <a:pos x="34" y="28"/>
                </a:cxn>
                <a:cxn ang="0">
                  <a:pos x="34" y="30"/>
                </a:cxn>
                <a:cxn ang="0">
                  <a:pos x="34" y="30"/>
                </a:cxn>
                <a:cxn ang="0">
                  <a:pos x="36" y="32"/>
                </a:cxn>
                <a:cxn ang="0">
                  <a:pos x="36" y="32"/>
                </a:cxn>
                <a:cxn ang="0">
                  <a:pos x="38" y="32"/>
                </a:cxn>
                <a:cxn ang="0">
                  <a:pos x="38" y="30"/>
                </a:cxn>
                <a:cxn ang="0">
                  <a:pos x="38" y="32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28" y="28"/>
                </a:cxn>
                <a:cxn ang="0">
                  <a:pos x="22" y="32"/>
                </a:cxn>
                <a:cxn ang="0">
                  <a:pos x="20" y="34"/>
                </a:cxn>
                <a:cxn ang="0">
                  <a:pos x="18" y="36"/>
                </a:cxn>
                <a:cxn ang="0">
                  <a:pos x="14" y="36"/>
                </a:cxn>
                <a:cxn ang="0">
                  <a:pos x="12" y="36"/>
                </a:cxn>
                <a:cxn ang="0">
                  <a:pos x="10" y="34"/>
                </a:cxn>
                <a:cxn ang="0">
                  <a:pos x="8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6" y="22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22"/>
                </a:cxn>
                <a:cxn ang="0">
                  <a:pos x="12" y="26"/>
                </a:cxn>
                <a:cxn ang="0">
                  <a:pos x="14" y="30"/>
                </a:cxn>
                <a:cxn ang="0">
                  <a:pos x="16" y="30"/>
                </a:cxn>
                <a:cxn ang="0">
                  <a:pos x="18" y="30"/>
                </a:cxn>
                <a:cxn ang="0">
                  <a:pos x="20" y="30"/>
                </a:cxn>
                <a:cxn ang="0">
                  <a:pos x="22" y="30"/>
                </a:cxn>
                <a:cxn ang="0">
                  <a:pos x="24" y="28"/>
                </a:cxn>
                <a:cxn ang="0">
                  <a:pos x="28" y="26"/>
                </a:cxn>
                <a:cxn ang="0">
                  <a:pos x="28" y="6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4" y="0"/>
                </a:cxn>
              </a:cxnLst>
              <a:rect l="0" t="0" r="r" b="b"/>
              <a:pathLst>
                <a:path w="38" h="36">
                  <a:moveTo>
                    <a:pt x="34" y="0"/>
                  </a:moveTo>
                  <a:lnTo>
                    <a:pt x="34" y="20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8" y="32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28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10" y="34"/>
                  </a:lnTo>
                  <a:lnTo>
                    <a:pt x="8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2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30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20" y="30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8" y="26"/>
                  </a:lnTo>
                  <a:lnTo>
                    <a:pt x="28" y="6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00" name="Freeform 56"/>
            <p:cNvSpPr>
              <a:spLocks/>
            </p:cNvSpPr>
            <p:nvPr/>
          </p:nvSpPr>
          <p:spPr bwMode="auto">
            <a:xfrm>
              <a:off x="2350" y="2430"/>
              <a:ext cx="60" cy="36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8" y="2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32" y="4"/>
                </a:cxn>
                <a:cxn ang="0">
                  <a:pos x="38" y="4"/>
                </a:cxn>
                <a:cxn ang="0">
                  <a:pos x="44" y="0"/>
                </a:cxn>
                <a:cxn ang="0">
                  <a:pos x="48" y="0"/>
                </a:cxn>
                <a:cxn ang="0">
                  <a:pos x="54" y="4"/>
                </a:cxn>
                <a:cxn ang="0">
                  <a:pos x="56" y="10"/>
                </a:cxn>
                <a:cxn ang="0">
                  <a:pos x="56" y="28"/>
                </a:cxn>
                <a:cxn ang="0">
                  <a:pos x="56" y="34"/>
                </a:cxn>
                <a:cxn ang="0">
                  <a:pos x="58" y="36"/>
                </a:cxn>
                <a:cxn ang="0">
                  <a:pos x="60" y="36"/>
                </a:cxn>
                <a:cxn ang="0">
                  <a:pos x="44" y="36"/>
                </a:cxn>
                <a:cxn ang="0">
                  <a:pos x="44" y="36"/>
                </a:cxn>
                <a:cxn ang="0">
                  <a:pos x="48" y="36"/>
                </a:cxn>
                <a:cxn ang="0">
                  <a:pos x="48" y="32"/>
                </a:cxn>
                <a:cxn ang="0">
                  <a:pos x="48" y="28"/>
                </a:cxn>
                <a:cxn ang="0">
                  <a:pos x="48" y="10"/>
                </a:cxn>
                <a:cxn ang="0">
                  <a:pos x="46" y="6"/>
                </a:cxn>
                <a:cxn ang="0">
                  <a:pos x="40" y="6"/>
                </a:cxn>
                <a:cxn ang="0">
                  <a:pos x="36" y="8"/>
                </a:cxn>
                <a:cxn ang="0">
                  <a:pos x="34" y="10"/>
                </a:cxn>
                <a:cxn ang="0">
                  <a:pos x="34" y="28"/>
                </a:cxn>
                <a:cxn ang="0">
                  <a:pos x="34" y="34"/>
                </a:cxn>
                <a:cxn ang="0">
                  <a:pos x="36" y="36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4" y="36"/>
                </a:cxn>
                <a:cxn ang="0">
                  <a:pos x="26" y="34"/>
                </a:cxn>
                <a:cxn ang="0">
                  <a:pos x="28" y="32"/>
                </a:cxn>
                <a:cxn ang="0">
                  <a:pos x="28" y="14"/>
                </a:cxn>
                <a:cxn ang="0">
                  <a:pos x="26" y="8"/>
                </a:cxn>
                <a:cxn ang="0">
                  <a:pos x="22" y="6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4" y="36"/>
                </a:cxn>
                <a:cxn ang="0">
                  <a:pos x="18" y="36"/>
                </a:cxn>
                <a:cxn ang="0">
                  <a:pos x="0" y="36"/>
                </a:cxn>
                <a:cxn ang="0">
                  <a:pos x="4" y="36"/>
                </a:cxn>
                <a:cxn ang="0">
                  <a:pos x="4" y="34"/>
                </a:cxn>
                <a:cxn ang="0">
                  <a:pos x="6" y="28"/>
                </a:cxn>
                <a:cxn ang="0">
                  <a:pos x="6" y="10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60" h="36">
                  <a:moveTo>
                    <a:pt x="12" y="8"/>
                  </a:moveTo>
                  <a:lnTo>
                    <a:pt x="16" y="4"/>
                  </a:lnTo>
                  <a:lnTo>
                    <a:pt x="16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8" y="4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52" y="2"/>
                  </a:lnTo>
                  <a:lnTo>
                    <a:pt x="54" y="4"/>
                  </a:lnTo>
                  <a:lnTo>
                    <a:pt x="54" y="6"/>
                  </a:lnTo>
                  <a:lnTo>
                    <a:pt x="56" y="10"/>
                  </a:lnTo>
                  <a:lnTo>
                    <a:pt x="56" y="14"/>
                  </a:lnTo>
                  <a:lnTo>
                    <a:pt x="56" y="28"/>
                  </a:lnTo>
                  <a:lnTo>
                    <a:pt x="56" y="32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6" y="36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8" y="28"/>
                  </a:lnTo>
                  <a:lnTo>
                    <a:pt x="48" y="14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6" y="6"/>
                  </a:lnTo>
                  <a:lnTo>
                    <a:pt x="42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6" y="8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12"/>
                  </a:lnTo>
                  <a:lnTo>
                    <a:pt x="34" y="28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2"/>
                  </a:lnTo>
                  <a:lnTo>
                    <a:pt x="28" y="28"/>
                  </a:lnTo>
                  <a:lnTo>
                    <a:pt x="28" y="14"/>
                  </a:lnTo>
                  <a:lnTo>
                    <a:pt x="26" y="10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10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6" y="28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01" name="Freeform 57"/>
            <p:cNvSpPr>
              <a:spLocks noEditPoints="1"/>
            </p:cNvSpPr>
            <p:nvPr/>
          </p:nvSpPr>
          <p:spPr bwMode="auto">
            <a:xfrm>
              <a:off x="2412" y="2430"/>
              <a:ext cx="38" cy="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8"/>
                </a:cxn>
                <a:cxn ang="0">
                  <a:pos x="18" y="2"/>
                </a:cxn>
                <a:cxn ang="0">
                  <a:pos x="24" y="0"/>
                </a:cxn>
                <a:cxn ang="0">
                  <a:pos x="34" y="4"/>
                </a:cxn>
                <a:cxn ang="0">
                  <a:pos x="38" y="18"/>
                </a:cxn>
                <a:cxn ang="0">
                  <a:pos x="36" y="28"/>
                </a:cxn>
                <a:cxn ang="0">
                  <a:pos x="28" y="36"/>
                </a:cxn>
                <a:cxn ang="0">
                  <a:pos x="18" y="38"/>
                </a:cxn>
                <a:cxn ang="0">
                  <a:pos x="14" y="36"/>
                </a:cxn>
                <a:cxn ang="0">
                  <a:pos x="12" y="46"/>
                </a:cxn>
                <a:cxn ang="0">
                  <a:pos x="12" y="52"/>
                </a:cxn>
                <a:cxn ang="0">
                  <a:pos x="14" y="52"/>
                </a:cxn>
                <a:cxn ang="0">
                  <a:pos x="18" y="54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4" y="52"/>
                </a:cxn>
                <a:cxn ang="0">
                  <a:pos x="6" y="52"/>
                </a:cxn>
                <a:cxn ang="0">
                  <a:pos x="6" y="46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24"/>
                </a:cxn>
                <a:cxn ang="0">
                  <a:pos x="12" y="30"/>
                </a:cxn>
                <a:cxn ang="0">
                  <a:pos x="16" y="34"/>
                </a:cxn>
                <a:cxn ang="0">
                  <a:pos x="22" y="36"/>
                </a:cxn>
                <a:cxn ang="0">
                  <a:pos x="28" y="32"/>
                </a:cxn>
                <a:cxn ang="0">
                  <a:pos x="30" y="22"/>
                </a:cxn>
                <a:cxn ang="0">
                  <a:pos x="28" y="10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2" y="12"/>
                </a:cxn>
              </a:cxnLst>
              <a:rect l="0" t="0" r="r" b="b"/>
              <a:pathLst>
                <a:path w="38" h="54">
                  <a:moveTo>
                    <a:pt x="0" y="4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18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8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2" y="38"/>
                  </a:lnTo>
                  <a:lnTo>
                    <a:pt x="18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2" y="34"/>
                  </a:lnTo>
                  <a:lnTo>
                    <a:pt x="12" y="46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6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4"/>
                  </a:lnTo>
                  <a:close/>
                  <a:moveTo>
                    <a:pt x="12" y="12"/>
                  </a:moveTo>
                  <a:lnTo>
                    <a:pt x="12" y="24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4" y="32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8" y="32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30" y="14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02" name="Freeform 58"/>
            <p:cNvSpPr>
              <a:spLocks noEditPoints="1"/>
            </p:cNvSpPr>
            <p:nvPr/>
          </p:nvSpPr>
          <p:spPr bwMode="auto">
            <a:xfrm>
              <a:off x="2454" y="2430"/>
              <a:ext cx="30" cy="38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8" y="22"/>
                </a:cxn>
                <a:cxn ang="0">
                  <a:pos x="10" y="26"/>
                </a:cxn>
                <a:cxn ang="0">
                  <a:pos x="14" y="30"/>
                </a:cxn>
                <a:cxn ang="0">
                  <a:pos x="20" y="32"/>
                </a:cxn>
                <a:cxn ang="0">
                  <a:pos x="22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30" y="22"/>
                </a:cxn>
                <a:cxn ang="0">
                  <a:pos x="30" y="24"/>
                </a:cxn>
                <a:cxn ang="0">
                  <a:pos x="28" y="28"/>
                </a:cxn>
                <a:cxn ang="0">
                  <a:pos x="26" y="34"/>
                </a:cxn>
                <a:cxn ang="0">
                  <a:pos x="22" y="36"/>
                </a:cxn>
                <a:cxn ang="0">
                  <a:pos x="16" y="38"/>
                </a:cxn>
                <a:cxn ang="0">
                  <a:pos x="10" y="36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20"/>
                </a:cxn>
                <a:cxn ang="0">
                  <a:pos x="2" y="14"/>
                </a:cxn>
                <a:cxn ang="0">
                  <a:pos x="2" y="10"/>
                </a:cxn>
                <a:cxn ang="0">
                  <a:pos x="6" y="6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6" y="4"/>
                </a:cxn>
                <a:cxn ang="0">
                  <a:pos x="30" y="8"/>
                </a:cxn>
                <a:cxn ang="0">
                  <a:pos x="30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6" y="12"/>
                </a:cxn>
              </a:cxnLst>
              <a:rect l="0" t="0" r="r" b="b"/>
              <a:pathLst>
                <a:path w="30" h="38">
                  <a:moveTo>
                    <a:pt x="6" y="14"/>
                  </a:moveTo>
                  <a:lnTo>
                    <a:pt x="8" y="22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30" y="22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6" y="34"/>
                  </a:lnTo>
                  <a:lnTo>
                    <a:pt x="22" y="36"/>
                  </a:lnTo>
                  <a:lnTo>
                    <a:pt x="16" y="38"/>
                  </a:lnTo>
                  <a:lnTo>
                    <a:pt x="10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30" y="8"/>
                  </a:lnTo>
                  <a:lnTo>
                    <a:pt x="30" y="14"/>
                  </a:lnTo>
                  <a:lnTo>
                    <a:pt x="6" y="14"/>
                  </a:lnTo>
                  <a:close/>
                  <a:moveTo>
                    <a:pt x="6" y="12"/>
                  </a:moveTo>
                  <a:lnTo>
                    <a:pt x="22" y="12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03" name="Freeform 59"/>
            <p:cNvSpPr>
              <a:spLocks noEditPoints="1"/>
            </p:cNvSpPr>
            <p:nvPr/>
          </p:nvSpPr>
          <p:spPr bwMode="auto">
            <a:xfrm>
              <a:off x="2490" y="2412"/>
              <a:ext cx="38" cy="56"/>
            </a:xfrm>
            <a:custGeom>
              <a:avLst/>
              <a:gdLst/>
              <a:ahLst/>
              <a:cxnLst>
                <a:cxn ang="0">
                  <a:pos x="26" y="50"/>
                </a:cxn>
                <a:cxn ang="0">
                  <a:pos x="22" y="52"/>
                </a:cxn>
                <a:cxn ang="0">
                  <a:pos x="20" y="54"/>
                </a:cxn>
                <a:cxn ang="0">
                  <a:pos x="18" y="56"/>
                </a:cxn>
                <a:cxn ang="0">
                  <a:pos x="14" y="56"/>
                </a:cxn>
                <a:cxn ang="0">
                  <a:pos x="10" y="54"/>
                </a:cxn>
                <a:cxn ang="0">
                  <a:pos x="4" y="50"/>
                </a:cxn>
                <a:cxn ang="0">
                  <a:pos x="2" y="46"/>
                </a:cxn>
                <a:cxn ang="0">
                  <a:pos x="0" y="38"/>
                </a:cxn>
                <a:cxn ang="0">
                  <a:pos x="2" y="32"/>
                </a:cxn>
                <a:cxn ang="0">
                  <a:pos x="6" y="24"/>
                </a:cxn>
                <a:cxn ang="0">
                  <a:pos x="8" y="22"/>
                </a:cxn>
                <a:cxn ang="0">
                  <a:pos x="12" y="18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14"/>
                </a:cxn>
                <a:cxn ang="0">
                  <a:pos x="26" y="8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30" y="0"/>
                </a:cxn>
                <a:cxn ang="0">
                  <a:pos x="32" y="0"/>
                </a:cxn>
                <a:cxn ang="0">
                  <a:pos x="32" y="40"/>
                </a:cxn>
                <a:cxn ang="0">
                  <a:pos x="32" y="46"/>
                </a:cxn>
                <a:cxn ang="0">
                  <a:pos x="32" y="48"/>
                </a:cxn>
                <a:cxn ang="0">
                  <a:pos x="32" y="50"/>
                </a:cxn>
                <a:cxn ang="0">
                  <a:pos x="34" y="50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6" y="52"/>
                </a:cxn>
                <a:cxn ang="0">
                  <a:pos x="36" y="50"/>
                </a:cxn>
                <a:cxn ang="0">
                  <a:pos x="38" y="52"/>
                </a:cxn>
                <a:cxn ang="0">
                  <a:pos x="28" y="56"/>
                </a:cxn>
                <a:cxn ang="0">
                  <a:pos x="26" y="56"/>
                </a:cxn>
                <a:cxn ang="0">
                  <a:pos x="26" y="50"/>
                </a:cxn>
                <a:cxn ang="0">
                  <a:pos x="26" y="46"/>
                </a:cxn>
                <a:cxn ang="0">
                  <a:pos x="26" y="30"/>
                </a:cxn>
                <a:cxn ang="0">
                  <a:pos x="24" y="28"/>
                </a:cxn>
                <a:cxn ang="0">
                  <a:pos x="24" y="24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4" y="22"/>
                </a:cxn>
                <a:cxn ang="0">
                  <a:pos x="10" y="24"/>
                </a:cxn>
                <a:cxn ang="0">
                  <a:pos x="8" y="28"/>
                </a:cxn>
                <a:cxn ang="0">
                  <a:pos x="8" y="36"/>
                </a:cxn>
                <a:cxn ang="0">
                  <a:pos x="8" y="42"/>
                </a:cxn>
                <a:cxn ang="0">
                  <a:pos x="10" y="46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22" y="50"/>
                </a:cxn>
                <a:cxn ang="0">
                  <a:pos x="26" y="46"/>
                </a:cxn>
              </a:cxnLst>
              <a:rect l="0" t="0" r="r" b="b"/>
              <a:pathLst>
                <a:path w="38" h="56">
                  <a:moveTo>
                    <a:pt x="26" y="50"/>
                  </a:moveTo>
                  <a:lnTo>
                    <a:pt x="22" y="52"/>
                  </a:lnTo>
                  <a:lnTo>
                    <a:pt x="20" y="54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10" y="54"/>
                  </a:lnTo>
                  <a:lnTo>
                    <a:pt x="4" y="50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14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2" y="40"/>
                  </a:lnTo>
                  <a:lnTo>
                    <a:pt x="32" y="46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6" y="50"/>
                  </a:lnTo>
                  <a:lnTo>
                    <a:pt x="38" y="52"/>
                  </a:lnTo>
                  <a:lnTo>
                    <a:pt x="28" y="56"/>
                  </a:lnTo>
                  <a:lnTo>
                    <a:pt x="26" y="56"/>
                  </a:lnTo>
                  <a:lnTo>
                    <a:pt x="26" y="50"/>
                  </a:lnTo>
                  <a:close/>
                  <a:moveTo>
                    <a:pt x="26" y="46"/>
                  </a:moveTo>
                  <a:lnTo>
                    <a:pt x="26" y="30"/>
                  </a:lnTo>
                  <a:lnTo>
                    <a:pt x="24" y="28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8" y="42"/>
                  </a:lnTo>
                  <a:lnTo>
                    <a:pt x="10" y="46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22" y="50"/>
                  </a:lnTo>
                  <a:lnTo>
                    <a:pt x="26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04" name="Freeform 60"/>
            <p:cNvSpPr>
              <a:spLocks/>
            </p:cNvSpPr>
            <p:nvPr/>
          </p:nvSpPr>
          <p:spPr bwMode="auto">
            <a:xfrm>
              <a:off x="2530" y="2412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8" y="20"/>
                </a:cxn>
                <a:cxn ang="0">
                  <a:pos x="20" y="28"/>
                </a:cxn>
                <a:cxn ang="0">
                  <a:pos x="22" y="36"/>
                </a:cxn>
                <a:cxn ang="0">
                  <a:pos x="20" y="44"/>
                </a:cxn>
                <a:cxn ang="0">
                  <a:pos x="18" y="50"/>
                </a:cxn>
                <a:cxn ang="0">
                  <a:pos x="16" y="58"/>
                </a:cxn>
                <a:cxn ang="0">
                  <a:pos x="10" y="64"/>
                </a:cxn>
                <a:cxn ang="0">
                  <a:pos x="6" y="68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4" y="66"/>
                </a:cxn>
                <a:cxn ang="0">
                  <a:pos x="8" y="6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14" y="44"/>
                </a:cxn>
                <a:cxn ang="0">
                  <a:pos x="14" y="36"/>
                </a:cxn>
                <a:cxn ang="0">
                  <a:pos x="14" y="28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0" y="28"/>
                  </a:lnTo>
                  <a:lnTo>
                    <a:pt x="22" y="36"/>
                  </a:lnTo>
                  <a:lnTo>
                    <a:pt x="20" y="44"/>
                  </a:lnTo>
                  <a:lnTo>
                    <a:pt x="18" y="50"/>
                  </a:lnTo>
                  <a:lnTo>
                    <a:pt x="16" y="58"/>
                  </a:lnTo>
                  <a:lnTo>
                    <a:pt x="10" y="64"/>
                  </a:lnTo>
                  <a:lnTo>
                    <a:pt x="6" y="68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6"/>
                  </a:lnTo>
                  <a:lnTo>
                    <a:pt x="8" y="62"/>
                  </a:lnTo>
                  <a:lnTo>
                    <a:pt x="10" y="58"/>
                  </a:lnTo>
                  <a:lnTo>
                    <a:pt x="12" y="52"/>
                  </a:lnTo>
                  <a:lnTo>
                    <a:pt x="14" y="44"/>
                  </a:lnTo>
                  <a:lnTo>
                    <a:pt x="14" y="36"/>
                  </a:lnTo>
                  <a:lnTo>
                    <a:pt x="14" y="28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05" name="Freeform 61"/>
            <p:cNvSpPr>
              <a:spLocks/>
            </p:cNvSpPr>
            <p:nvPr/>
          </p:nvSpPr>
          <p:spPr bwMode="auto">
            <a:xfrm>
              <a:off x="2640" y="2414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8" y="40"/>
                </a:cxn>
                <a:cxn ang="0">
                  <a:pos x="48" y="8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2" y="2"/>
                </a:cxn>
                <a:cxn ang="0">
                  <a:pos x="52" y="4"/>
                </a:cxn>
                <a:cxn ang="0">
                  <a:pos x="52" y="8"/>
                </a:cxn>
                <a:cxn ang="0">
                  <a:pos x="52" y="54"/>
                </a:cxn>
                <a:cxn ang="0">
                  <a:pos x="50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8" y="52"/>
                </a:cxn>
                <a:cxn ang="0">
                  <a:pos x="20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2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0" y="48"/>
                </a:cxn>
                <a:cxn ang="0">
                  <a:pos x="12" y="44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8" y="40"/>
                  </a:lnTo>
                  <a:lnTo>
                    <a:pt x="48" y="8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2" y="4"/>
                  </a:lnTo>
                  <a:lnTo>
                    <a:pt x="52" y="8"/>
                  </a:lnTo>
                  <a:lnTo>
                    <a:pt x="52" y="54"/>
                  </a:lnTo>
                  <a:lnTo>
                    <a:pt x="50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0" y="48"/>
                  </a:lnTo>
                  <a:lnTo>
                    <a:pt x="12" y="44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06" name="Freeform 62"/>
            <p:cNvSpPr>
              <a:spLocks noEditPoints="1"/>
            </p:cNvSpPr>
            <p:nvPr/>
          </p:nvSpPr>
          <p:spPr bwMode="auto">
            <a:xfrm>
              <a:off x="2700" y="2414"/>
              <a:ext cx="42" cy="52"/>
            </a:xfrm>
            <a:custGeom>
              <a:avLst/>
              <a:gdLst/>
              <a:ahLst/>
              <a:cxnLst>
                <a:cxn ang="0">
                  <a:pos x="16" y="28"/>
                </a:cxn>
                <a:cxn ang="0">
                  <a:pos x="16" y="44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8" y="52"/>
                </a:cxn>
                <a:cxn ang="0">
                  <a:pos x="20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2"/>
                </a:cxn>
                <a:cxn ang="0">
                  <a:pos x="6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4"/>
                </a:cxn>
                <a:cxn ang="0">
                  <a:pos x="8" y="8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6" y="2"/>
                </a:cxn>
                <a:cxn ang="0">
                  <a:pos x="38" y="6"/>
                </a:cxn>
                <a:cxn ang="0">
                  <a:pos x="40" y="10"/>
                </a:cxn>
                <a:cxn ang="0">
                  <a:pos x="42" y="14"/>
                </a:cxn>
                <a:cxn ang="0">
                  <a:pos x="40" y="20"/>
                </a:cxn>
                <a:cxn ang="0">
                  <a:pos x="36" y="24"/>
                </a:cxn>
                <a:cxn ang="0">
                  <a:pos x="32" y="28"/>
                </a:cxn>
                <a:cxn ang="0">
                  <a:pos x="24" y="28"/>
                </a:cxn>
                <a:cxn ang="0">
                  <a:pos x="22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2" y="26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2" y="20"/>
                </a:cxn>
                <a:cxn ang="0">
                  <a:pos x="32" y="14"/>
                </a:cxn>
                <a:cxn ang="0">
                  <a:pos x="32" y="12"/>
                </a:cxn>
                <a:cxn ang="0">
                  <a:pos x="30" y="8"/>
                </a:cxn>
                <a:cxn ang="0">
                  <a:pos x="28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6"/>
                </a:cxn>
              </a:cxnLst>
              <a:rect l="0" t="0" r="r" b="b"/>
              <a:pathLst>
                <a:path w="42" h="52">
                  <a:moveTo>
                    <a:pt x="16" y="28"/>
                  </a:moveTo>
                  <a:lnTo>
                    <a:pt x="16" y="44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8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6" y="2"/>
                  </a:lnTo>
                  <a:lnTo>
                    <a:pt x="38" y="6"/>
                  </a:lnTo>
                  <a:lnTo>
                    <a:pt x="40" y="10"/>
                  </a:lnTo>
                  <a:lnTo>
                    <a:pt x="42" y="14"/>
                  </a:lnTo>
                  <a:lnTo>
                    <a:pt x="40" y="20"/>
                  </a:lnTo>
                  <a:lnTo>
                    <a:pt x="36" y="24"/>
                  </a:lnTo>
                  <a:lnTo>
                    <a:pt x="32" y="28"/>
                  </a:lnTo>
                  <a:lnTo>
                    <a:pt x="24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6" y="28"/>
                  </a:lnTo>
                  <a:close/>
                  <a:moveTo>
                    <a:pt x="16" y="26"/>
                  </a:moveTo>
                  <a:lnTo>
                    <a:pt x="18" y="26"/>
                  </a:lnTo>
                  <a:lnTo>
                    <a:pt x="18" y="26"/>
                  </a:lnTo>
                  <a:lnTo>
                    <a:pt x="20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2" y="20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8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07" name="Freeform 63"/>
            <p:cNvSpPr>
              <a:spLocks/>
            </p:cNvSpPr>
            <p:nvPr/>
          </p:nvSpPr>
          <p:spPr bwMode="auto">
            <a:xfrm>
              <a:off x="2746" y="2412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8" y="68"/>
                </a:cxn>
                <a:cxn ang="0">
                  <a:pos x="12" y="64"/>
                </a:cxn>
                <a:cxn ang="0">
                  <a:pos x="8" y="58"/>
                </a:cxn>
                <a:cxn ang="0">
                  <a:pos x="4" y="52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2" y="28"/>
                </a:cxn>
                <a:cxn ang="0">
                  <a:pos x="4" y="20"/>
                </a:cxn>
                <a:cxn ang="0">
                  <a:pos x="6" y="14"/>
                </a:cxn>
                <a:cxn ang="0">
                  <a:pos x="12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8" y="4"/>
                </a:cxn>
                <a:cxn ang="0">
                  <a:pos x="14" y="8"/>
                </a:cxn>
                <a:cxn ang="0">
                  <a:pos x="12" y="14"/>
                </a:cxn>
                <a:cxn ang="0">
                  <a:pos x="10" y="20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10" y="50"/>
                </a:cxn>
                <a:cxn ang="0">
                  <a:pos x="10" y="54"/>
                </a:cxn>
                <a:cxn ang="0">
                  <a:pos x="12" y="58"/>
                </a:cxn>
                <a:cxn ang="0">
                  <a:pos x="14" y="62"/>
                </a:cxn>
                <a:cxn ang="0">
                  <a:pos x="16" y="64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8" y="68"/>
                  </a:lnTo>
                  <a:lnTo>
                    <a:pt x="12" y="64"/>
                  </a:lnTo>
                  <a:lnTo>
                    <a:pt x="8" y="58"/>
                  </a:lnTo>
                  <a:lnTo>
                    <a:pt x="4" y="52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2" y="14"/>
                  </a:lnTo>
                  <a:lnTo>
                    <a:pt x="10" y="20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10" y="50"/>
                  </a:lnTo>
                  <a:lnTo>
                    <a:pt x="10" y="54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08" name="Freeform 64"/>
            <p:cNvSpPr>
              <a:spLocks/>
            </p:cNvSpPr>
            <p:nvPr/>
          </p:nvSpPr>
          <p:spPr bwMode="auto">
            <a:xfrm>
              <a:off x="2774" y="2430"/>
              <a:ext cx="24" cy="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2" y="14"/>
                </a:cxn>
                <a:cxn ang="0">
                  <a:pos x="16" y="16"/>
                </a:cxn>
                <a:cxn ang="0">
                  <a:pos x="22" y="20"/>
                </a:cxn>
                <a:cxn ang="0">
                  <a:pos x="24" y="24"/>
                </a:cxn>
                <a:cxn ang="0">
                  <a:pos x="24" y="26"/>
                </a:cxn>
                <a:cxn ang="0">
                  <a:pos x="24" y="32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2" y="38"/>
                </a:cxn>
                <a:cxn ang="0">
                  <a:pos x="8" y="38"/>
                </a:cxn>
                <a:cxn ang="0">
                  <a:pos x="4" y="36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2" y="38"/>
                </a:cxn>
                <a:cxn ang="0">
                  <a:pos x="0" y="38"/>
                </a:cxn>
                <a:cxn ang="0">
                  <a:pos x="0" y="26"/>
                </a:cxn>
                <a:cxn ang="0">
                  <a:pos x="2" y="26"/>
                </a:cxn>
                <a:cxn ang="0">
                  <a:pos x="2" y="30"/>
                </a:cxn>
                <a:cxn ang="0">
                  <a:pos x="6" y="32"/>
                </a:cxn>
                <a:cxn ang="0">
                  <a:pos x="8" y="34"/>
                </a:cxn>
                <a:cxn ang="0">
                  <a:pos x="12" y="36"/>
                </a:cxn>
                <a:cxn ang="0">
                  <a:pos x="16" y="34"/>
                </a:cxn>
                <a:cxn ang="0">
                  <a:pos x="18" y="34"/>
                </a:cxn>
                <a:cxn ang="0">
                  <a:pos x="18" y="32"/>
                </a:cxn>
                <a:cxn ang="0">
                  <a:pos x="18" y="30"/>
                </a:cxn>
                <a:cxn ang="0">
                  <a:pos x="18" y="28"/>
                </a:cxn>
                <a:cxn ang="0">
                  <a:pos x="16" y="26"/>
                </a:cxn>
                <a:cxn ang="0">
                  <a:pos x="14" y="24"/>
                </a:cxn>
                <a:cxn ang="0">
                  <a:pos x="10" y="20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8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4" h="38">
                  <a:moveTo>
                    <a:pt x="22" y="0"/>
                  </a:moveTo>
                  <a:lnTo>
                    <a:pt x="22" y="12"/>
                  </a:lnTo>
                  <a:lnTo>
                    <a:pt x="22" y="12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2" y="14"/>
                  </a:lnTo>
                  <a:lnTo>
                    <a:pt x="16" y="16"/>
                  </a:lnTo>
                  <a:lnTo>
                    <a:pt x="22" y="20"/>
                  </a:lnTo>
                  <a:lnTo>
                    <a:pt x="24" y="24"/>
                  </a:lnTo>
                  <a:lnTo>
                    <a:pt x="24" y="26"/>
                  </a:lnTo>
                  <a:lnTo>
                    <a:pt x="24" y="32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18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4" y="24"/>
                  </a:lnTo>
                  <a:lnTo>
                    <a:pt x="10" y="20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09" name="Freeform 65"/>
            <p:cNvSpPr>
              <a:spLocks noEditPoints="1"/>
            </p:cNvSpPr>
            <p:nvPr/>
          </p:nvSpPr>
          <p:spPr bwMode="auto">
            <a:xfrm>
              <a:off x="2804" y="2430"/>
              <a:ext cx="32" cy="38"/>
            </a:xfrm>
            <a:custGeom>
              <a:avLst/>
              <a:gdLst/>
              <a:ahLst/>
              <a:cxnLst>
                <a:cxn ang="0">
                  <a:pos x="16" y="34"/>
                </a:cxn>
                <a:cxn ang="0">
                  <a:pos x="10" y="38"/>
                </a:cxn>
                <a:cxn ang="0">
                  <a:pos x="4" y="38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2" y="22"/>
                </a:cxn>
                <a:cxn ang="0">
                  <a:pos x="12" y="16"/>
                </a:cxn>
                <a:cxn ang="0">
                  <a:pos x="20" y="12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8" y="12"/>
                </a:cxn>
                <a:cxn ang="0">
                  <a:pos x="6" y="14"/>
                </a:cxn>
                <a:cxn ang="0">
                  <a:pos x="4" y="14"/>
                </a:cxn>
                <a:cxn ang="0">
                  <a:pos x="2" y="12"/>
                </a:cxn>
                <a:cxn ang="0">
                  <a:pos x="2" y="6"/>
                </a:cxn>
                <a:cxn ang="0">
                  <a:pos x="8" y="0"/>
                </a:cxn>
                <a:cxn ang="0">
                  <a:pos x="18" y="0"/>
                </a:cxn>
                <a:cxn ang="0">
                  <a:pos x="24" y="4"/>
                </a:cxn>
                <a:cxn ang="0">
                  <a:pos x="26" y="8"/>
                </a:cxn>
                <a:cxn ang="0">
                  <a:pos x="26" y="24"/>
                </a:cxn>
                <a:cxn ang="0">
                  <a:pos x="26" y="3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30" y="32"/>
                </a:cxn>
                <a:cxn ang="0">
                  <a:pos x="32" y="30"/>
                </a:cxn>
                <a:cxn ang="0">
                  <a:pos x="28" y="36"/>
                </a:cxn>
                <a:cxn ang="0">
                  <a:pos x="22" y="38"/>
                </a:cxn>
                <a:cxn ang="0">
                  <a:pos x="20" y="34"/>
                </a:cxn>
                <a:cxn ang="0">
                  <a:pos x="20" y="30"/>
                </a:cxn>
                <a:cxn ang="0">
                  <a:pos x="14" y="18"/>
                </a:cxn>
                <a:cxn ang="0">
                  <a:pos x="10" y="20"/>
                </a:cxn>
                <a:cxn ang="0">
                  <a:pos x="6" y="24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6" y="32"/>
                </a:cxn>
              </a:cxnLst>
              <a:rect l="0" t="0" r="r" b="b"/>
              <a:pathLst>
                <a:path w="32" h="38">
                  <a:moveTo>
                    <a:pt x="20" y="32"/>
                  </a:moveTo>
                  <a:lnTo>
                    <a:pt x="16" y="34"/>
                  </a:lnTo>
                  <a:lnTo>
                    <a:pt x="12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12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4" y="4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24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26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6"/>
                  </a:lnTo>
                  <a:lnTo>
                    <a:pt x="20" y="34"/>
                  </a:lnTo>
                  <a:lnTo>
                    <a:pt x="20" y="32"/>
                  </a:lnTo>
                  <a:close/>
                  <a:moveTo>
                    <a:pt x="20" y="30"/>
                  </a:moveTo>
                  <a:lnTo>
                    <a:pt x="20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6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10" name="Freeform 66"/>
            <p:cNvSpPr>
              <a:spLocks/>
            </p:cNvSpPr>
            <p:nvPr/>
          </p:nvSpPr>
          <p:spPr bwMode="auto">
            <a:xfrm>
              <a:off x="2840" y="2430"/>
              <a:ext cx="30" cy="38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28" y="30"/>
                </a:cxn>
                <a:cxn ang="0">
                  <a:pos x="24" y="34"/>
                </a:cxn>
                <a:cxn ang="0">
                  <a:pos x="20" y="36"/>
                </a:cxn>
                <a:cxn ang="0">
                  <a:pos x="14" y="38"/>
                </a:cxn>
                <a:cxn ang="0">
                  <a:pos x="8" y="36"/>
                </a:cxn>
                <a:cxn ang="0">
                  <a:pos x="4" y="32"/>
                </a:cxn>
                <a:cxn ang="0">
                  <a:pos x="2" y="28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6" y="6"/>
                </a:cxn>
                <a:cxn ang="0">
                  <a:pos x="28" y="8"/>
                </a:cxn>
                <a:cxn ang="0">
                  <a:pos x="28" y="10"/>
                </a:cxn>
                <a:cxn ang="0">
                  <a:pos x="26" y="10"/>
                </a:cxn>
                <a:cxn ang="0">
                  <a:pos x="26" y="12"/>
                </a:cxn>
                <a:cxn ang="0">
                  <a:pos x="24" y="12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20" y="10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6" y="22"/>
                </a:cxn>
                <a:cxn ang="0">
                  <a:pos x="10" y="26"/>
                </a:cxn>
                <a:cxn ang="0">
                  <a:pos x="12" y="30"/>
                </a:cxn>
                <a:cxn ang="0">
                  <a:pos x="18" y="32"/>
                </a:cxn>
                <a:cxn ang="0">
                  <a:pos x="22" y="30"/>
                </a:cxn>
                <a:cxn ang="0">
                  <a:pos x="24" y="28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0" y="22"/>
                </a:cxn>
              </a:cxnLst>
              <a:rect l="0" t="0" r="r" b="b"/>
              <a:pathLst>
                <a:path w="30" h="38">
                  <a:moveTo>
                    <a:pt x="30" y="22"/>
                  </a:moveTo>
                  <a:lnTo>
                    <a:pt x="28" y="30"/>
                  </a:lnTo>
                  <a:lnTo>
                    <a:pt x="24" y="34"/>
                  </a:lnTo>
                  <a:lnTo>
                    <a:pt x="20" y="36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6" y="16"/>
                  </a:lnTo>
                  <a:lnTo>
                    <a:pt x="6" y="22"/>
                  </a:lnTo>
                  <a:lnTo>
                    <a:pt x="10" y="26"/>
                  </a:lnTo>
                  <a:lnTo>
                    <a:pt x="12" y="30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11" name="Freeform 67"/>
            <p:cNvSpPr>
              <a:spLocks/>
            </p:cNvSpPr>
            <p:nvPr/>
          </p:nvSpPr>
          <p:spPr bwMode="auto">
            <a:xfrm>
              <a:off x="2874" y="2412"/>
              <a:ext cx="38" cy="54"/>
            </a:xfrm>
            <a:custGeom>
              <a:avLst/>
              <a:gdLst/>
              <a:ahLst/>
              <a:cxnLst>
                <a:cxn ang="0">
                  <a:pos x="12" y="34"/>
                </a:cxn>
                <a:cxn ang="0">
                  <a:pos x="24" y="24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4" y="20"/>
                </a:cxn>
                <a:cxn ang="0">
                  <a:pos x="22" y="20"/>
                </a:cxn>
                <a:cxn ang="0">
                  <a:pos x="38" y="20"/>
                </a:cxn>
                <a:cxn ang="0">
                  <a:pos x="32" y="20"/>
                </a:cxn>
                <a:cxn ang="0">
                  <a:pos x="28" y="24"/>
                </a:cxn>
                <a:cxn ang="0">
                  <a:pos x="28" y="44"/>
                </a:cxn>
                <a:cxn ang="0">
                  <a:pos x="32" y="50"/>
                </a:cxn>
                <a:cxn ang="0">
                  <a:pos x="36" y="52"/>
                </a:cxn>
                <a:cxn ang="0">
                  <a:pos x="38" y="54"/>
                </a:cxn>
                <a:cxn ang="0">
                  <a:pos x="22" y="54"/>
                </a:cxn>
                <a:cxn ang="0">
                  <a:pos x="24" y="54"/>
                </a:cxn>
                <a:cxn ang="0">
                  <a:pos x="24" y="52"/>
                </a:cxn>
                <a:cxn ang="0">
                  <a:pos x="24" y="50"/>
                </a:cxn>
                <a:cxn ang="0">
                  <a:pos x="12" y="34"/>
                </a:cxn>
                <a:cxn ang="0">
                  <a:pos x="12" y="50"/>
                </a:cxn>
                <a:cxn ang="0">
                  <a:pos x="12" y="52"/>
                </a:cxn>
                <a:cxn ang="0">
                  <a:pos x="14" y="54"/>
                </a:cxn>
                <a:cxn ang="0">
                  <a:pos x="16" y="54"/>
                </a:cxn>
                <a:cxn ang="0">
                  <a:pos x="0" y="54"/>
                </a:cxn>
                <a:cxn ang="0">
                  <a:pos x="4" y="54"/>
                </a:cxn>
                <a:cxn ang="0">
                  <a:pos x="4" y="52"/>
                </a:cxn>
                <a:cxn ang="0">
                  <a:pos x="4" y="46"/>
                </a:cxn>
                <a:cxn ang="0">
                  <a:pos x="4" y="8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38" h="54">
                  <a:moveTo>
                    <a:pt x="12" y="0"/>
                  </a:moveTo>
                  <a:lnTo>
                    <a:pt x="12" y="34"/>
                  </a:lnTo>
                  <a:lnTo>
                    <a:pt x="20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4" y="20"/>
                  </a:lnTo>
                  <a:lnTo>
                    <a:pt x="32" y="20"/>
                  </a:lnTo>
                  <a:lnTo>
                    <a:pt x="30" y="22"/>
                  </a:lnTo>
                  <a:lnTo>
                    <a:pt x="28" y="24"/>
                  </a:lnTo>
                  <a:lnTo>
                    <a:pt x="18" y="32"/>
                  </a:lnTo>
                  <a:lnTo>
                    <a:pt x="28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38" y="54"/>
                  </a:lnTo>
                  <a:lnTo>
                    <a:pt x="22" y="54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4" y="50"/>
                  </a:lnTo>
                  <a:lnTo>
                    <a:pt x="22" y="48"/>
                  </a:lnTo>
                  <a:lnTo>
                    <a:pt x="12" y="34"/>
                  </a:lnTo>
                  <a:lnTo>
                    <a:pt x="12" y="46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4" y="46"/>
                  </a:lnTo>
                  <a:lnTo>
                    <a:pt x="4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12" name="Freeform 68"/>
            <p:cNvSpPr>
              <a:spLocks/>
            </p:cNvSpPr>
            <p:nvPr/>
          </p:nvSpPr>
          <p:spPr bwMode="auto">
            <a:xfrm>
              <a:off x="2916" y="2430"/>
              <a:ext cx="26" cy="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2" y="14"/>
                </a:cxn>
                <a:cxn ang="0">
                  <a:pos x="18" y="16"/>
                </a:cxn>
                <a:cxn ang="0">
                  <a:pos x="22" y="20"/>
                </a:cxn>
                <a:cxn ang="0">
                  <a:pos x="24" y="24"/>
                </a:cxn>
                <a:cxn ang="0">
                  <a:pos x="26" y="26"/>
                </a:cxn>
                <a:cxn ang="0">
                  <a:pos x="24" y="32"/>
                </a:cxn>
                <a:cxn ang="0">
                  <a:pos x="22" y="34"/>
                </a:cxn>
                <a:cxn ang="0">
                  <a:pos x="18" y="36"/>
                </a:cxn>
                <a:cxn ang="0">
                  <a:pos x="12" y="38"/>
                </a:cxn>
                <a:cxn ang="0">
                  <a:pos x="10" y="38"/>
                </a:cxn>
                <a:cxn ang="0">
                  <a:pos x="6" y="36"/>
                </a:cxn>
                <a:cxn ang="0">
                  <a:pos x="4" y="36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8"/>
                </a:cxn>
                <a:cxn ang="0">
                  <a:pos x="0" y="38"/>
                </a:cxn>
                <a:cxn ang="0">
                  <a:pos x="0" y="26"/>
                </a:cxn>
                <a:cxn ang="0">
                  <a:pos x="2" y="26"/>
                </a:cxn>
                <a:cxn ang="0">
                  <a:pos x="4" y="30"/>
                </a:cxn>
                <a:cxn ang="0">
                  <a:pos x="6" y="32"/>
                </a:cxn>
                <a:cxn ang="0">
                  <a:pos x="10" y="34"/>
                </a:cxn>
                <a:cxn ang="0">
                  <a:pos x="14" y="36"/>
                </a:cxn>
                <a:cxn ang="0">
                  <a:pos x="16" y="34"/>
                </a:cxn>
                <a:cxn ang="0">
                  <a:pos x="18" y="34"/>
                </a:cxn>
                <a:cxn ang="0">
                  <a:pos x="18" y="32"/>
                </a:cxn>
                <a:cxn ang="0">
                  <a:pos x="20" y="30"/>
                </a:cxn>
                <a:cxn ang="0">
                  <a:pos x="18" y="28"/>
                </a:cxn>
                <a:cxn ang="0">
                  <a:pos x="18" y="26"/>
                </a:cxn>
                <a:cxn ang="0">
                  <a:pos x="14" y="24"/>
                </a:cxn>
                <a:cxn ang="0">
                  <a:pos x="10" y="20"/>
                </a:cxn>
                <a:cxn ang="0">
                  <a:pos x="6" y="18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2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6" h="38">
                  <a:moveTo>
                    <a:pt x="22" y="0"/>
                  </a:moveTo>
                  <a:lnTo>
                    <a:pt x="22" y="12"/>
                  </a:lnTo>
                  <a:lnTo>
                    <a:pt x="22" y="12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2" y="14"/>
                  </a:lnTo>
                  <a:lnTo>
                    <a:pt x="18" y="16"/>
                  </a:lnTo>
                  <a:lnTo>
                    <a:pt x="22" y="20"/>
                  </a:lnTo>
                  <a:lnTo>
                    <a:pt x="24" y="24"/>
                  </a:lnTo>
                  <a:lnTo>
                    <a:pt x="26" y="26"/>
                  </a:lnTo>
                  <a:lnTo>
                    <a:pt x="24" y="32"/>
                  </a:lnTo>
                  <a:lnTo>
                    <a:pt x="22" y="34"/>
                  </a:lnTo>
                  <a:lnTo>
                    <a:pt x="18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6" y="32"/>
                  </a:lnTo>
                  <a:lnTo>
                    <a:pt x="10" y="34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8" y="26"/>
                  </a:lnTo>
                  <a:lnTo>
                    <a:pt x="14" y="24"/>
                  </a:lnTo>
                  <a:lnTo>
                    <a:pt x="10" y="20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13" name="Freeform 69"/>
            <p:cNvSpPr>
              <a:spLocks/>
            </p:cNvSpPr>
            <p:nvPr/>
          </p:nvSpPr>
          <p:spPr bwMode="auto">
            <a:xfrm>
              <a:off x="2946" y="2412"/>
              <a:ext cx="20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8" y="20"/>
                </a:cxn>
                <a:cxn ang="0">
                  <a:pos x="20" y="28"/>
                </a:cxn>
                <a:cxn ang="0">
                  <a:pos x="20" y="36"/>
                </a:cxn>
                <a:cxn ang="0">
                  <a:pos x="20" y="44"/>
                </a:cxn>
                <a:cxn ang="0">
                  <a:pos x="18" y="50"/>
                </a:cxn>
                <a:cxn ang="0">
                  <a:pos x="14" y="58"/>
                </a:cxn>
                <a:cxn ang="0">
                  <a:pos x="10" y="64"/>
                </a:cxn>
                <a:cxn ang="0">
                  <a:pos x="6" y="68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4" y="66"/>
                </a:cxn>
                <a:cxn ang="0">
                  <a:pos x="8" y="6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14" y="44"/>
                </a:cxn>
                <a:cxn ang="0">
                  <a:pos x="14" y="36"/>
                </a:cxn>
                <a:cxn ang="0">
                  <a:pos x="14" y="28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2" y="4"/>
                </a:cxn>
                <a:cxn ang="0">
                  <a:pos x="0" y="2"/>
                </a:cxn>
              </a:cxnLst>
              <a:rect l="0" t="0" r="r" b="b"/>
              <a:pathLst>
                <a:path w="20" h="72">
                  <a:moveTo>
                    <a:pt x="0" y="2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0" y="28"/>
                  </a:lnTo>
                  <a:lnTo>
                    <a:pt x="20" y="36"/>
                  </a:lnTo>
                  <a:lnTo>
                    <a:pt x="20" y="44"/>
                  </a:lnTo>
                  <a:lnTo>
                    <a:pt x="18" y="50"/>
                  </a:lnTo>
                  <a:lnTo>
                    <a:pt x="14" y="58"/>
                  </a:lnTo>
                  <a:lnTo>
                    <a:pt x="10" y="64"/>
                  </a:lnTo>
                  <a:lnTo>
                    <a:pt x="6" y="68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6"/>
                  </a:lnTo>
                  <a:lnTo>
                    <a:pt x="8" y="62"/>
                  </a:lnTo>
                  <a:lnTo>
                    <a:pt x="10" y="58"/>
                  </a:lnTo>
                  <a:lnTo>
                    <a:pt x="12" y="52"/>
                  </a:lnTo>
                  <a:lnTo>
                    <a:pt x="14" y="44"/>
                  </a:lnTo>
                  <a:lnTo>
                    <a:pt x="14" y="36"/>
                  </a:lnTo>
                  <a:lnTo>
                    <a:pt x="14" y="28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8" y="10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14" name="Freeform 70"/>
            <p:cNvSpPr>
              <a:spLocks noEditPoints="1"/>
            </p:cNvSpPr>
            <p:nvPr/>
          </p:nvSpPr>
          <p:spPr bwMode="auto">
            <a:xfrm>
              <a:off x="3330" y="2414"/>
              <a:ext cx="40" cy="52"/>
            </a:xfrm>
            <a:custGeom>
              <a:avLst/>
              <a:gdLst/>
              <a:ahLst/>
              <a:cxnLst>
                <a:cxn ang="0">
                  <a:pos x="16" y="28"/>
                </a:cxn>
                <a:cxn ang="0">
                  <a:pos x="16" y="44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8" y="52"/>
                </a:cxn>
                <a:cxn ang="0">
                  <a:pos x="20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4"/>
                </a:cxn>
                <a:cxn ang="0">
                  <a:pos x="8" y="8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4" y="2"/>
                </a:cxn>
                <a:cxn ang="0">
                  <a:pos x="38" y="6"/>
                </a:cxn>
                <a:cxn ang="0">
                  <a:pos x="40" y="10"/>
                </a:cxn>
                <a:cxn ang="0">
                  <a:pos x="40" y="14"/>
                </a:cxn>
                <a:cxn ang="0">
                  <a:pos x="40" y="20"/>
                </a:cxn>
                <a:cxn ang="0">
                  <a:pos x="36" y="24"/>
                </a:cxn>
                <a:cxn ang="0">
                  <a:pos x="32" y="28"/>
                </a:cxn>
                <a:cxn ang="0">
                  <a:pos x="24" y="28"/>
                </a:cxn>
                <a:cxn ang="0">
                  <a:pos x="22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2" y="26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2" y="20"/>
                </a:cxn>
                <a:cxn ang="0">
                  <a:pos x="32" y="14"/>
                </a:cxn>
                <a:cxn ang="0">
                  <a:pos x="32" y="12"/>
                </a:cxn>
                <a:cxn ang="0">
                  <a:pos x="30" y="8"/>
                </a:cxn>
                <a:cxn ang="0">
                  <a:pos x="28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6"/>
                </a:cxn>
              </a:cxnLst>
              <a:rect l="0" t="0" r="r" b="b"/>
              <a:pathLst>
                <a:path w="40" h="52">
                  <a:moveTo>
                    <a:pt x="16" y="28"/>
                  </a:moveTo>
                  <a:lnTo>
                    <a:pt x="16" y="44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8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8" y="6"/>
                  </a:lnTo>
                  <a:lnTo>
                    <a:pt x="40" y="10"/>
                  </a:lnTo>
                  <a:lnTo>
                    <a:pt x="40" y="14"/>
                  </a:lnTo>
                  <a:lnTo>
                    <a:pt x="40" y="20"/>
                  </a:lnTo>
                  <a:lnTo>
                    <a:pt x="36" y="24"/>
                  </a:lnTo>
                  <a:lnTo>
                    <a:pt x="32" y="28"/>
                  </a:lnTo>
                  <a:lnTo>
                    <a:pt x="24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6" y="28"/>
                  </a:lnTo>
                  <a:close/>
                  <a:moveTo>
                    <a:pt x="16" y="26"/>
                  </a:moveTo>
                  <a:lnTo>
                    <a:pt x="18" y="26"/>
                  </a:lnTo>
                  <a:lnTo>
                    <a:pt x="18" y="26"/>
                  </a:lnTo>
                  <a:lnTo>
                    <a:pt x="20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2" y="20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8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15" name="Freeform 71"/>
            <p:cNvSpPr>
              <a:spLocks noEditPoints="1"/>
            </p:cNvSpPr>
            <p:nvPr/>
          </p:nvSpPr>
          <p:spPr bwMode="auto">
            <a:xfrm>
              <a:off x="3374" y="2414"/>
              <a:ext cx="42" cy="52"/>
            </a:xfrm>
            <a:custGeom>
              <a:avLst/>
              <a:gdLst/>
              <a:ahLst/>
              <a:cxnLst>
                <a:cxn ang="0">
                  <a:pos x="16" y="28"/>
                </a:cxn>
                <a:cxn ang="0">
                  <a:pos x="16" y="44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8" y="52"/>
                </a:cxn>
                <a:cxn ang="0">
                  <a:pos x="20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2"/>
                </a:cxn>
                <a:cxn ang="0">
                  <a:pos x="6" y="52"/>
                </a:cxn>
                <a:cxn ang="0">
                  <a:pos x="8" y="50"/>
                </a:cxn>
                <a:cxn ang="0">
                  <a:pos x="8" y="48"/>
                </a:cxn>
                <a:cxn ang="0">
                  <a:pos x="8" y="44"/>
                </a:cxn>
                <a:cxn ang="0">
                  <a:pos x="8" y="8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6" y="2"/>
                </a:cxn>
                <a:cxn ang="0">
                  <a:pos x="38" y="6"/>
                </a:cxn>
                <a:cxn ang="0">
                  <a:pos x="40" y="10"/>
                </a:cxn>
                <a:cxn ang="0">
                  <a:pos x="42" y="14"/>
                </a:cxn>
                <a:cxn ang="0">
                  <a:pos x="40" y="20"/>
                </a:cxn>
                <a:cxn ang="0">
                  <a:pos x="36" y="24"/>
                </a:cxn>
                <a:cxn ang="0">
                  <a:pos x="32" y="28"/>
                </a:cxn>
                <a:cxn ang="0">
                  <a:pos x="24" y="28"/>
                </a:cxn>
                <a:cxn ang="0">
                  <a:pos x="22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0" y="26"/>
                </a:cxn>
                <a:cxn ang="0">
                  <a:pos x="22" y="26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2" y="20"/>
                </a:cxn>
                <a:cxn ang="0">
                  <a:pos x="32" y="14"/>
                </a:cxn>
                <a:cxn ang="0">
                  <a:pos x="32" y="12"/>
                </a:cxn>
                <a:cxn ang="0">
                  <a:pos x="30" y="8"/>
                </a:cxn>
                <a:cxn ang="0">
                  <a:pos x="28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6"/>
                </a:cxn>
              </a:cxnLst>
              <a:rect l="0" t="0" r="r" b="b"/>
              <a:pathLst>
                <a:path w="42" h="52">
                  <a:moveTo>
                    <a:pt x="16" y="28"/>
                  </a:moveTo>
                  <a:lnTo>
                    <a:pt x="16" y="44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6" y="52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8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6" y="2"/>
                  </a:lnTo>
                  <a:lnTo>
                    <a:pt x="38" y="6"/>
                  </a:lnTo>
                  <a:lnTo>
                    <a:pt x="40" y="10"/>
                  </a:lnTo>
                  <a:lnTo>
                    <a:pt x="42" y="14"/>
                  </a:lnTo>
                  <a:lnTo>
                    <a:pt x="40" y="20"/>
                  </a:lnTo>
                  <a:lnTo>
                    <a:pt x="36" y="24"/>
                  </a:lnTo>
                  <a:lnTo>
                    <a:pt x="32" y="28"/>
                  </a:lnTo>
                  <a:lnTo>
                    <a:pt x="24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6" y="28"/>
                  </a:lnTo>
                  <a:close/>
                  <a:moveTo>
                    <a:pt x="16" y="26"/>
                  </a:moveTo>
                  <a:lnTo>
                    <a:pt x="18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2" y="20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8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16" name="Freeform 72"/>
            <p:cNvSpPr>
              <a:spLocks/>
            </p:cNvSpPr>
            <p:nvPr/>
          </p:nvSpPr>
          <p:spPr bwMode="auto">
            <a:xfrm>
              <a:off x="3420" y="2412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8" y="68"/>
                </a:cxn>
                <a:cxn ang="0">
                  <a:pos x="12" y="64"/>
                </a:cxn>
                <a:cxn ang="0">
                  <a:pos x="8" y="58"/>
                </a:cxn>
                <a:cxn ang="0">
                  <a:pos x="4" y="52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2" y="28"/>
                </a:cxn>
                <a:cxn ang="0">
                  <a:pos x="4" y="20"/>
                </a:cxn>
                <a:cxn ang="0">
                  <a:pos x="6" y="14"/>
                </a:cxn>
                <a:cxn ang="0">
                  <a:pos x="12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8" y="4"/>
                </a:cxn>
                <a:cxn ang="0">
                  <a:pos x="14" y="8"/>
                </a:cxn>
                <a:cxn ang="0">
                  <a:pos x="12" y="14"/>
                </a:cxn>
                <a:cxn ang="0">
                  <a:pos x="10" y="20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10" y="50"/>
                </a:cxn>
                <a:cxn ang="0">
                  <a:pos x="10" y="54"/>
                </a:cxn>
                <a:cxn ang="0">
                  <a:pos x="12" y="58"/>
                </a:cxn>
                <a:cxn ang="0">
                  <a:pos x="14" y="62"/>
                </a:cxn>
                <a:cxn ang="0">
                  <a:pos x="16" y="64"/>
                </a:cxn>
                <a:cxn ang="0">
                  <a:pos x="20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8" y="68"/>
                  </a:lnTo>
                  <a:lnTo>
                    <a:pt x="12" y="64"/>
                  </a:lnTo>
                  <a:lnTo>
                    <a:pt x="8" y="58"/>
                  </a:lnTo>
                  <a:lnTo>
                    <a:pt x="4" y="52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2" y="14"/>
                  </a:lnTo>
                  <a:lnTo>
                    <a:pt x="10" y="20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10" y="50"/>
                  </a:lnTo>
                  <a:lnTo>
                    <a:pt x="10" y="54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20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17" name="Freeform 73"/>
            <p:cNvSpPr>
              <a:spLocks noEditPoints="1"/>
            </p:cNvSpPr>
            <p:nvPr/>
          </p:nvSpPr>
          <p:spPr bwMode="auto">
            <a:xfrm>
              <a:off x="3448" y="2412"/>
              <a:ext cx="16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10" y="8"/>
                </a:cxn>
                <a:cxn ang="0">
                  <a:pos x="8" y="8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2" y="18"/>
                </a:cxn>
                <a:cxn ang="0">
                  <a:pos x="12" y="46"/>
                </a:cxn>
                <a:cxn ang="0">
                  <a:pos x="12" y="50"/>
                </a:cxn>
                <a:cxn ang="0">
                  <a:pos x="12" y="52"/>
                </a:cxn>
                <a:cxn ang="0">
                  <a:pos x="12" y="52"/>
                </a:cxn>
                <a:cxn ang="0">
                  <a:pos x="14" y="54"/>
                </a:cxn>
                <a:cxn ang="0">
                  <a:pos x="14" y="54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4" y="50"/>
                </a:cxn>
                <a:cxn ang="0">
                  <a:pos x="4" y="46"/>
                </a:cxn>
                <a:cxn ang="0">
                  <a:pos x="4" y="34"/>
                </a:cxn>
                <a:cxn ang="0">
                  <a:pos x="4" y="28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4" y="22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10" y="18"/>
                </a:cxn>
                <a:cxn ang="0">
                  <a:pos x="12" y="18"/>
                </a:cxn>
              </a:cxnLst>
              <a:rect l="0" t="0" r="r" b="b"/>
              <a:pathLst>
                <a:path w="16" h="54">
                  <a:moveTo>
                    <a:pt x="8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close/>
                  <a:moveTo>
                    <a:pt x="12" y="18"/>
                  </a:moveTo>
                  <a:lnTo>
                    <a:pt x="12" y="46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4" y="46"/>
                  </a:lnTo>
                  <a:lnTo>
                    <a:pt x="4" y="34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10" y="18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18" name="Freeform 74"/>
            <p:cNvSpPr>
              <a:spLocks/>
            </p:cNvSpPr>
            <p:nvPr/>
          </p:nvSpPr>
          <p:spPr bwMode="auto">
            <a:xfrm>
              <a:off x="3468" y="2430"/>
              <a:ext cx="38" cy="36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6" y="4"/>
                </a:cxn>
                <a:cxn ang="0">
                  <a:pos x="20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8" y="2"/>
                </a:cxn>
                <a:cxn ang="0">
                  <a:pos x="30" y="4"/>
                </a:cxn>
                <a:cxn ang="0">
                  <a:pos x="32" y="6"/>
                </a:cxn>
                <a:cxn ang="0">
                  <a:pos x="32" y="10"/>
                </a:cxn>
                <a:cxn ang="0">
                  <a:pos x="32" y="14"/>
                </a:cxn>
                <a:cxn ang="0">
                  <a:pos x="32" y="28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4" y="34"/>
                </a:cxn>
                <a:cxn ang="0">
                  <a:pos x="34" y="36"/>
                </a:cxn>
                <a:cxn ang="0">
                  <a:pos x="36" y="36"/>
                </a:cxn>
                <a:cxn ang="0">
                  <a:pos x="38" y="36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6" y="34"/>
                </a:cxn>
                <a:cxn ang="0">
                  <a:pos x="26" y="32"/>
                </a:cxn>
                <a:cxn ang="0">
                  <a:pos x="26" y="32"/>
                </a:cxn>
                <a:cxn ang="0">
                  <a:pos x="26" y="28"/>
                </a:cxn>
                <a:cxn ang="0">
                  <a:pos x="26" y="14"/>
                </a:cxn>
                <a:cxn ang="0">
                  <a:pos x="26" y="10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0" y="6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2" y="28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2" y="36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6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6"/>
                </a:cxn>
                <a:cxn ang="0">
                  <a:pos x="4" y="10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8"/>
                </a:cxn>
              </a:cxnLst>
              <a:rect l="0" t="0" r="r" b="b"/>
              <a:pathLst>
                <a:path w="38" h="36">
                  <a:moveTo>
                    <a:pt x="12" y="8"/>
                  </a:moveTo>
                  <a:lnTo>
                    <a:pt x="16" y="4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6"/>
                  </a:lnTo>
                  <a:lnTo>
                    <a:pt x="32" y="10"/>
                  </a:lnTo>
                  <a:lnTo>
                    <a:pt x="32" y="14"/>
                  </a:lnTo>
                  <a:lnTo>
                    <a:pt x="32" y="28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19" name="Freeform 75"/>
            <p:cNvSpPr>
              <a:spLocks/>
            </p:cNvSpPr>
            <p:nvPr/>
          </p:nvSpPr>
          <p:spPr bwMode="auto">
            <a:xfrm>
              <a:off x="3506" y="2420"/>
              <a:ext cx="24" cy="4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12"/>
                </a:cxn>
                <a:cxn ang="0">
                  <a:pos x="22" y="12"/>
                </a:cxn>
                <a:cxn ang="0">
                  <a:pos x="22" y="14"/>
                </a:cxn>
                <a:cxn ang="0">
                  <a:pos x="14" y="14"/>
                </a:cxn>
                <a:cxn ang="0">
                  <a:pos x="14" y="36"/>
                </a:cxn>
                <a:cxn ang="0">
                  <a:pos x="14" y="40"/>
                </a:cxn>
                <a:cxn ang="0">
                  <a:pos x="14" y="42"/>
                </a:cxn>
                <a:cxn ang="0">
                  <a:pos x="16" y="42"/>
                </a:cxn>
                <a:cxn ang="0">
                  <a:pos x="18" y="42"/>
                </a:cxn>
                <a:cxn ang="0">
                  <a:pos x="18" y="42"/>
                </a:cxn>
                <a:cxn ang="0">
                  <a:pos x="20" y="42"/>
                </a:cxn>
                <a:cxn ang="0">
                  <a:pos x="20" y="42"/>
                </a:cxn>
                <a:cxn ang="0">
                  <a:pos x="22" y="40"/>
                </a:cxn>
                <a:cxn ang="0">
                  <a:pos x="24" y="40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2" y="48"/>
                </a:cxn>
                <a:cxn ang="0">
                  <a:pos x="10" y="46"/>
                </a:cxn>
                <a:cxn ang="0">
                  <a:pos x="8" y="46"/>
                </a:cxn>
                <a:cxn ang="0">
                  <a:pos x="8" y="44"/>
                </a:cxn>
                <a:cxn ang="0">
                  <a:pos x="6" y="42"/>
                </a:cxn>
                <a:cxn ang="0">
                  <a:pos x="6" y="38"/>
                </a:cxn>
                <a:cxn ang="0">
                  <a:pos x="6" y="14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14" y="0"/>
                </a:cxn>
              </a:cxnLst>
              <a:rect l="0" t="0" r="r" b="b"/>
              <a:pathLst>
                <a:path w="24" h="48">
                  <a:moveTo>
                    <a:pt x="14" y="0"/>
                  </a:moveTo>
                  <a:lnTo>
                    <a:pt x="14" y="12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14" y="14"/>
                  </a:lnTo>
                  <a:lnTo>
                    <a:pt x="14" y="36"/>
                  </a:lnTo>
                  <a:lnTo>
                    <a:pt x="14" y="40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2" y="40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2" y="48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6" y="42"/>
                  </a:lnTo>
                  <a:lnTo>
                    <a:pt x="6" y="38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20" name="Freeform 76"/>
            <p:cNvSpPr>
              <a:spLocks noEditPoints="1"/>
            </p:cNvSpPr>
            <p:nvPr/>
          </p:nvSpPr>
          <p:spPr bwMode="auto">
            <a:xfrm>
              <a:off x="3532" y="2430"/>
              <a:ext cx="34" cy="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2" y="12"/>
                </a:cxn>
                <a:cxn ang="0">
                  <a:pos x="34" y="18"/>
                </a:cxn>
                <a:cxn ang="0">
                  <a:pos x="34" y="24"/>
                </a:cxn>
                <a:cxn ang="0">
                  <a:pos x="32" y="28"/>
                </a:cxn>
                <a:cxn ang="0">
                  <a:pos x="28" y="32"/>
                </a:cxn>
                <a:cxn ang="0">
                  <a:pos x="26" y="36"/>
                </a:cxn>
                <a:cxn ang="0">
                  <a:pos x="22" y="38"/>
                </a:cxn>
                <a:cxn ang="0">
                  <a:pos x="16" y="38"/>
                </a:cxn>
                <a:cxn ang="0">
                  <a:pos x="12" y="38"/>
                </a:cxn>
                <a:cxn ang="0">
                  <a:pos x="8" y="34"/>
                </a:cxn>
                <a:cxn ang="0">
                  <a:pos x="4" y="32"/>
                </a:cxn>
                <a:cxn ang="0">
                  <a:pos x="0" y="26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4" y="4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6" y="12"/>
                </a:cxn>
                <a:cxn ang="0">
                  <a:pos x="6" y="16"/>
                </a:cxn>
                <a:cxn ang="0">
                  <a:pos x="8" y="24"/>
                </a:cxn>
                <a:cxn ang="0">
                  <a:pos x="10" y="30"/>
                </a:cxn>
                <a:cxn ang="0">
                  <a:pos x="14" y="34"/>
                </a:cxn>
                <a:cxn ang="0">
                  <a:pos x="18" y="36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6" y="28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6" y="10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6" y="2"/>
                </a:cxn>
              </a:cxnLst>
              <a:rect l="0" t="0" r="r" b="b"/>
              <a:pathLst>
                <a:path w="34" h="38">
                  <a:moveTo>
                    <a:pt x="16" y="0"/>
                  </a:moveTo>
                  <a:lnTo>
                    <a:pt x="22" y="0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2" y="12"/>
                  </a:lnTo>
                  <a:lnTo>
                    <a:pt x="34" y="18"/>
                  </a:lnTo>
                  <a:lnTo>
                    <a:pt x="34" y="24"/>
                  </a:lnTo>
                  <a:lnTo>
                    <a:pt x="32" y="28"/>
                  </a:lnTo>
                  <a:lnTo>
                    <a:pt x="28" y="32"/>
                  </a:lnTo>
                  <a:lnTo>
                    <a:pt x="26" y="36"/>
                  </a:lnTo>
                  <a:lnTo>
                    <a:pt x="22" y="38"/>
                  </a:lnTo>
                  <a:lnTo>
                    <a:pt x="16" y="38"/>
                  </a:lnTo>
                  <a:lnTo>
                    <a:pt x="12" y="38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close/>
                  <a:moveTo>
                    <a:pt x="16" y="2"/>
                  </a:moveTo>
                  <a:lnTo>
                    <a:pt x="14" y="4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8" y="24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8" y="36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6" y="28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21" name="Freeform 77"/>
            <p:cNvSpPr>
              <a:spLocks/>
            </p:cNvSpPr>
            <p:nvPr/>
          </p:nvSpPr>
          <p:spPr bwMode="auto">
            <a:xfrm>
              <a:off x="3570" y="2412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6" y="12"/>
                </a:cxn>
                <a:cxn ang="0">
                  <a:pos x="20" y="20"/>
                </a:cxn>
                <a:cxn ang="0">
                  <a:pos x="22" y="28"/>
                </a:cxn>
                <a:cxn ang="0">
                  <a:pos x="22" y="36"/>
                </a:cxn>
                <a:cxn ang="0">
                  <a:pos x="22" y="44"/>
                </a:cxn>
                <a:cxn ang="0">
                  <a:pos x="20" y="50"/>
                </a:cxn>
                <a:cxn ang="0">
                  <a:pos x="16" y="58"/>
                </a:cxn>
                <a:cxn ang="0">
                  <a:pos x="12" y="64"/>
                </a:cxn>
                <a:cxn ang="0">
                  <a:pos x="8" y="68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6" y="66"/>
                </a:cxn>
                <a:cxn ang="0">
                  <a:pos x="8" y="62"/>
                </a:cxn>
                <a:cxn ang="0">
                  <a:pos x="12" y="58"/>
                </a:cxn>
                <a:cxn ang="0">
                  <a:pos x="14" y="52"/>
                </a:cxn>
                <a:cxn ang="0">
                  <a:pos x="14" y="44"/>
                </a:cxn>
                <a:cxn ang="0">
                  <a:pos x="16" y="36"/>
                </a:cxn>
                <a:cxn ang="0">
                  <a:pos x="14" y="28"/>
                </a:cxn>
                <a:cxn ang="0">
                  <a:pos x="14" y="22"/>
                </a:cxn>
                <a:cxn ang="0">
                  <a:pos x="12" y="18"/>
                </a:cxn>
                <a:cxn ang="0">
                  <a:pos x="12" y="14"/>
                </a:cxn>
                <a:cxn ang="0">
                  <a:pos x="10" y="10"/>
                </a:cxn>
                <a:cxn ang="0">
                  <a:pos x="8" y="8"/>
                </a:cxn>
                <a:cxn ang="0">
                  <a:pos x="4" y="4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6" y="12"/>
                  </a:lnTo>
                  <a:lnTo>
                    <a:pt x="20" y="20"/>
                  </a:lnTo>
                  <a:lnTo>
                    <a:pt x="22" y="28"/>
                  </a:lnTo>
                  <a:lnTo>
                    <a:pt x="22" y="36"/>
                  </a:lnTo>
                  <a:lnTo>
                    <a:pt x="22" y="44"/>
                  </a:lnTo>
                  <a:lnTo>
                    <a:pt x="20" y="50"/>
                  </a:lnTo>
                  <a:lnTo>
                    <a:pt x="16" y="58"/>
                  </a:lnTo>
                  <a:lnTo>
                    <a:pt x="12" y="64"/>
                  </a:lnTo>
                  <a:lnTo>
                    <a:pt x="8" y="68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6" y="66"/>
                  </a:lnTo>
                  <a:lnTo>
                    <a:pt x="8" y="62"/>
                  </a:lnTo>
                  <a:lnTo>
                    <a:pt x="12" y="58"/>
                  </a:lnTo>
                  <a:lnTo>
                    <a:pt x="14" y="52"/>
                  </a:lnTo>
                  <a:lnTo>
                    <a:pt x="14" y="44"/>
                  </a:lnTo>
                  <a:lnTo>
                    <a:pt x="16" y="36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12" y="14"/>
                  </a:lnTo>
                  <a:lnTo>
                    <a:pt x="10" y="10"/>
                  </a:lnTo>
                  <a:lnTo>
                    <a:pt x="8" y="8"/>
                  </a:lnTo>
                  <a:lnTo>
                    <a:pt x="4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22" name="Freeform 78"/>
            <p:cNvSpPr>
              <a:spLocks/>
            </p:cNvSpPr>
            <p:nvPr/>
          </p:nvSpPr>
          <p:spPr bwMode="auto">
            <a:xfrm>
              <a:off x="2612" y="2604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6" y="4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40" y="2"/>
                </a:cxn>
                <a:cxn ang="0">
                  <a:pos x="40" y="0"/>
                </a:cxn>
                <a:cxn ang="0">
                  <a:pos x="58" y="0"/>
                </a:cxn>
                <a:cxn ang="0">
                  <a:pos x="58" y="2"/>
                </a:cxn>
                <a:cxn ang="0">
                  <a:pos x="56" y="2"/>
                </a:cxn>
                <a:cxn ang="0">
                  <a:pos x="54" y="2"/>
                </a:cxn>
                <a:cxn ang="0">
                  <a:pos x="52" y="4"/>
                </a:cxn>
                <a:cxn ang="0">
                  <a:pos x="50" y="6"/>
                </a:cxn>
                <a:cxn ang="0">
                  <a:pos x="50" y="10"/>
                </a:cxn>
                <a:cxn ang="0">
                  <a:pos x="50" y="54"/>
                </a:cxn>
                <a:cxn ang="0">
                  <a:pos x="48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4" y="50"/>
                </a:cxn>
                <a:cxn ang="0">
                  <a:pos x="14" y="52"/>
                </a:cxn>
                <a:cxn ang="0">
                  <a:pos x="16" y="52"/>
                </a:cxn>
                <a:cxn ang="0">
                  <a:pos x="20" y="54"/>
                </a:cxn>
                <a:cxn ang="0">
                  <a:pos x="22" y="54"/>
                </a:cxn>
                <a:cxn ang="0">
                  <a:pos x="22" y="54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4" y="54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0" y="48"/>
                </a:cxn>
                <a:cxn ang="0">
                  <a:pos x="10" y="44"/>
                </a:cxn>
                <a:cxn ang="0">
                  <a:pos x="10" y="8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6" y="4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58" y="0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50" y="10"/>
                  </a:lnTo>
                  <a:lnTo>
                    <a:pt x="50" y="54"/>
                  </a:lnTo>
                  <a:lnTo>
                    <a:pt x="48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20" y="54"/>
                  </a:lnTo>
                  <a:lnTo>
                    <a:pt x="22" y="54"/>
                  </a:lnTo>
                  <a:lnTo>
                    <a:pt x="22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0" y="48"/>
                  </a:lnTo>
                  <a:lnTo>
                    <a:pt x="10" y="44"/>
                  </a:lnTo>
                  <a:lnTo>
                    <a:pt x="10" y="8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23" name="Freeform 79"/>
            <p:cNvSpPr>
              <a:spLocks/>
            </p:cNvSpPr>
            <p:nvPr/>
          </p:nvSpPr>
          <p:spPr bwMode="auto">
            <a:xfrm>
              <a:off x="2670" y="2604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6" y="4"/>
                </a:cxn>
                <a:cxn ang="0">
                  <a:pos x="44" y="2"/>
                </a:cxn>
                <a:cxn ang="0">
                  <a:pos x="40" y="2"/>
                </a:cxn>
                <a:cxn ang="0">
                  <a:pos x="38" y="2"/>
                </a:cxn>
                <a:cxn ang="0">
                  <a:pos x="38" y="0"/>
                </a:cxn>
                <a:cxn ang="0">
                  <a:pos x="58" y="0"/>
                </a:cxn>
                <a:cxn ang="0">
                  <a:pos x="58" y="2"/>
                </a:cxn>
                <a:cxn ang="0">
                  <a:pos x="56" y="2"/>
                </a:cxn>
                <a:cxn ang="0">
                  <a:pos x="52" y="2"/>
                </a:cxn>
                <a:cxn ang="0">
                  <a:pos x="50" y="4"/>
                </a:cxn>
                <a:cxn ang="0">
                  <a:pos x="50" y="6"/>
                </a:cxn>
                <a:cxn ang="0">
                  <a:pos x="50" y="10"/>
                </a:cxn>
                <a:cxn ang="0">
                  <a:pos x="50" y="54"/>
                </a:cxn>
                <a:cxn ang="0">
                  <a:pos x="48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4" y="50"/>
                </a:cxn>
                <a:cxn ang="0">
                  <a:pos x="14" y="52"/>
                </a:cxn>
                <a:cxn ang="0">
                  <a:pos x="16" y="52"/>
                </a:cxn>
                <a:cxn ang="0">
                  <a:pos x="18" y="54"/>
                </a:cxn>
                <a:cxn ang="0">
                  <a:pos x="20" y="54"/>
                </a:cxn>
                <a:cxn ang="0">
                  <a:pos x="20" y="54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4" y="54"/>
                </a:cxn>
                <a:cxn ang="0">
                  <a:pos x="8" y="52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4"/>
                </a:cxn>
                <a:cxn ang="0">
                  <a:pos x="10" y="8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6" y="4"/>
                  </a:lnTo>
                  <a:lnTo>
                    <a:pt x="44" y="2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2" y="2"/>
                  </a:lnTo>
                  <a:lnTo>
                    <a:pt x="50" y="4"/>
                  </a:lnTo>
                  <a:lnTo>
                    <a:pt x="50" y="6"/>
                  </a:lnTo>
                  <a:lnTo>
                    <a:pt x="50" y="10"/>
                  </a:lnTo>
                  <a:lnTo>
                    <a:pt x="50" y="54"/>
                  </a:lnTo>
                  <a:lnTo>
                    <a:pt x="48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4"/>
                  </a:lnTo>
                  <a:lnTo>
                    <a:pt x="20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4"/>
                  </a:lnTo>
                  <a:lnTo>
                    <a:pt x="10" y="8"/>
                  </a:lnTo>
                  <a:lnTo>
                    <a:pt x="8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24" name="Freeform 80"/>
            <p:cNvSpPr>
              <a:spLocks/>
            </p:cNvSpPr>
            <p:nvPr/>
          </p:nvSpPr>
          <p:spPr bwMode="auto">
            <a:xfrm>
              <a:off x="2734" y="2604"/>
              <a:ext cx="34" cy="54"/>
            </a:xfrm>
            <a:custGeom>
              <a:avLst/>
              <a:gdLst/>
              <a:ahLst/>
              <a:cxnLst>
                <a:cxn ang="0">
                  <a:pos x="30" y="18"/>
                </a:cxn>
                <a:cxn ang="0">
                  <a:pos x="28" y="14"/>
                </a:cxn>
                <a:cxn ang="0">
                  <a:pos x="26" y="6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10" y="18"/>
                </a:cxn>
                <a:cxn ang="0">
                  <a:pos x="18" y="22"/>
                </a:cxn>
                <a:cxn ang="0">
                  <a:pos x="28" y="30"/>
                </a:cxn>
                <a:cxn ang="0">
                  <a:pos x="32" y="34"/>
                </a:cxn>
                <a:cxn ang="0">
                  <a:pos x="34" y="40"/>
                </a:cxn>
                <a:cxn ang="0">
                  <a:pos x="30" y="50"/>
                </a:cxn>
                <a:cxn ang="0">
                  <a:pos x="18" y="54"/>
                </a:cxn>
                <a:cxn ang="0">
                  <a:pos x="14" y="54"/>
                </a:cxn>
                <a:cxn ang="0">
                  <a:pos x="8" y="52"/>
                </a:cxn>
                <a:cxn ang="0">
                  <a:pos x="4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0" y="36"/>
                </a:cxn>
                <a:cxn ang="0">
                  <a:pos x="2" y="42"/>
                </a:cxn>
                <a:cxn ang="0">
                  <a:pos x="6" y="48"/>
                </a:cxn>
                <a:cxn ang="0">
                  <a:pos x="12" y="52"/>
                </a:cxn>
                <a:cxn ang="0">
                  <a:pos x="22" y="52"/>
                </a:cxn>
                <a:cxn ang="0">
                  <a:pos x="26" y="46"/>
                </a:cxn>
                <a:cxn ang="0">
                  <a:pos x="28" y="42"/>
                </a:cxn>
                <a:cxn ang="0">
                  <a:pos x="24" y="38"/>
                </a:cxn>
                <a:cxn ang="0">
                  <a:pos x="20" y="34"/>
                </a:cxn>
                <a:cxn ang="0">
                  <a:pos x="8" y="28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20" y="0"/>
                </a:cxn>
                <a:cxn ang="0">
                  <a:pos x="26" y="2"/>
                </a:cxn>
                <a:cxn ang="0">
                  <a:pos x="28" y="2"/>
                </a:cxn>
                <a:cxn ang="0">
                  <a:pos x="30" y="2"/>
                </a:cxn>
                <a:cxn ang="0">
                  <a:pos x="30" y="0"/>
                </a:cxn>
              </a:cxnLst>
              <a:rect l="0" t="0" r="r" b="b"/>
              <a:pathLst>
                <a:path w="34" h="54">
                  <a:moveTo>
                    <a:pt x="30" y="0"/>
                  </a:moveTo>
                  <a:lnTo>
                    <a:pt x="30" y="18"/>
                  </a:lnTo>
                  <a:lnTo>
                    <a:pt x="30" y="18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8" y="4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2"/>
                  </a:lnTo>
                  <a:lnTo>
                    <a:pt x="24" y="26"/>
                  </a:lnTo>
                  <a:lnTo>
                    <a:pt x="28" y="30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4" y="38"/>
                  </a:lnTo>
                  <a:lnTo>
                    <a:pt x="34" y="40"/>
                  </a:lnTo>
                  <a:lnTo>
                    <a:pt x="32" y="46"/>
                  </a:lnTo>
                  <a:lnTo>
                    <a:pt x="30" y="50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6" y="54"/>
                  </a:lnTo>
                  <a:lnTo>
                    <a:pt x="14" y="54"/>
                  </a:lnTo>
                  <a:lnTo>
                    <a:pt x="12" y="54"/>
                  </a:lnTo>
                  <a:lnTo>
                    <a:pt x="8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2"/>
                  </a:lnTo>
                  <a:lnTo>
                    <a:pt x="4" y="46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2" y="52"/>
                  </a:lnTo>
                  <a:lnTo>
                    <a:pt x="16" y="52"/>
                  </a:lnTo>
                  <a:lnTo>
                    <a:pt x="22" y="52"/>
                  </a:lnTo>
                  <a:lnTo>
                    <a:pt x="24" y="50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4" y="38"/>
                  </a:lnTo>
                  <a:lnTo>
                    <a:pt x="24" y="36"/>
                  </a:lnTo>
                  <a:lnTo>
                    <a:pt x="20" y="34"/>
                  </a:lnTo>
                  <a:lnTo>
                    <a:pt x="14" y="32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25" name="Freeform 81"/>
            <p:cNvSpPr>
              <a:spLocks/>
            </p:cNvSpPr>
            <p:nvPr/>
          </p:nvSpPr>
          <p:spPr bwMode="auto">
            <a:xfrm>
              <a:off x="2776" y="2602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6" y="70"/>
                </a:cxn>
                <a:cxn ang="0">
                  <a:pos x="12" y="66"/>
                </a:cxn>
                <a:cxn ang="0">
                  <a:pos x="6" y="60"/>
                </a:cxn>
                <a:cxn ang="0">
                  <a:pos x="2" y="52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2" y="22"/>
                </a:cxn>
                <a:cxn ang="0">
                  <a:pos x="6" y="16"/>
                </a:cxn>
                <a:cxn ang="0">
                  <a:pos x="10" y="10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6" y="6"/>
                </a:cxn>
                <a:cxn ang="0">
                  <a:pos x="14" y="10"/>
                </a:cxn>
                <a:cxn ang="0">
                  <a:pos x="10" y="14"/>
                </a:cxn>
                <a:cxn ang="0">
                  <a:pos x="8" y="22"/>
                </a:cxn>
                <a:cxn ang="0">
                  <a:pos x="8" y="28"/>
                </a:cxn>
                <a:cxn ang="0">
                  <a:pos x="8" y="36"/>
                </a:cxn>
                <a:cxn ang="0">
                  <a:pos x="8" y="44"/>
                </a:cxn>
                <a:cxn ang="0">
                  <a:pos x="8" y="50"/>
                </a:cxn>
                <a:cxn ang="0">
                  <a:pos x="10" y="56"/>
                </a:cxn>
                <a:cxn ang="0">
                  <a:pos x="10" y="60"/>
                </a:cxn>
                <a:cxn ang="0">
                  <a:pos x="12" y="62"/>
                </a:cxn>
                <a:cxn ang="0">
                  <a:pos x="14" y="66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6" y="70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8" y="22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8" y="44"/>
                  </a:lnTo>
                  <a:lnTo>
                    <a:pt x="8" y="50"/>
                  </a:lnTo>
                  <a:lnTo>
                    <a:pt x="10" y="56"/>
                  </a:lnTo>
                  <a:lnTo>
                    <a:pt x="10" y="60"/>
                  </a:lnTo>
                  <a:lnTo>
                    <a:pt x="12" y="62"/>
                  </a:lnTo>
                  <a:lnTo>
                    <a:pt x="14" y="66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26" name="Freeform 82"/>
            <p:cNvSpPr>
              <a:spLocks/>
            </p:cNvSpPr>
            <p:nvPr/>
          </p:nvSpPr>
          <p:spPr bwMode="auto">
            <a:xfrm>
              <a:off x="2804" y="2622"/>
              <a:ext cx="24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12"/>
                </a:cxn>
                <a:cxn ang="0">
                  <a:pos x="20" y="12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6" y="12"/>
                </a:cxn>
                <a:cxn ang="0">
                  <a:pos x="10" y="14"/>
                </a:cxn>
                <a:cxn ang="0">
                  <a:pos x="16" y="16"/>
                </a:cxn>
                <a:cxn ang="0">
                  <a:pos x="20" y="18"/>
                </a:cxn>
                <a:cxn ang="0">
                  <a:pos x="22" y="22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2" y="36"/>
                </a:cxn>
                <a:cxn ang="0">
                  <a:pos x="8" y="36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4" y="32"/>
                </a:cxn>
                <a:cxn ang="0">
                  <a:pos x="8" y="34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2"/>
                </a:cxn>
                <a:cxn ang="0">
                  <a:pos x="18" y="30"/>
                </a:cxn>
                <a:cxn ang="0">
                  <a:pos x="18" y="28"/>
                </a:cxn>
                <a:cxn ang="0">
                  <a:pos x="18" y="26"/>
                </a:cxn>
                <a:cxn ang="0">
                  <a:pos x="16" y="24"/>
                </a:cxn>
                <a:cxn ang="0">
                  <a:pos x="12" y="22"/>
                </a:cxn>
                <a:cxn ang="0">
                  <a:pos x="8" y="20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4" h="36">
                  <a:moveTo>
                    <a:pt x="20" y="0"/>
                  </a:moveTo>
                  <a:lnTo>
                    <a:pt x="20" y="12"/>
                  </a:lnTo>
                  <a:lnTo>
                    <a:pt x="20" y="12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10" y="14"/>
                  </a:lnTo>
                  <a:lnTo>
                    <a:pt x="16" y="16"/>
                  </a:lnTo>
                  <a:lnTo>
                    <a:pt x="20" y="18"/>
                  </a:lnTo>
                  <a:lnTo>
                    <a:pt x="22" y="22"/>
                  </a:lnTo>
                  <a:lnTo>
                    <a:pt x="24" y="26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2"/>
                  </a:lnTo>
                  <a:lnTo>
                    <a:pt x="18" y="30"/>
                  </a:lnTo>
                  <a:lnTo>
                    <a:pt x="18" y="28"/>
                  </a:lnTo>
                  <a:lnTo>
                    <a:pt x="18" y="26"/>
                  </a:lnTo>
                  <a:lnTo>
                    <a:pt x="16" y="24"/>
                  </a:lnTo>
                  <a:lnTo>
                    <a:pt x="12" y="22"/>
                  </a:lnTo>
                  <a:lnTo>
                    <a:pt x="8" y="20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27" name="Freeform 83"/>
            <p:cNvSpPr>
              <a:spLocks noEditPoints="1"/>
            </p:cNvSpPr>
            <p:nvPr/>
          </p:nvSpPr>
          <p:spPr bwMode="auto">
            <a:xfrm>
              <a:off x="2832" y="2622"/>
              <a:ext cx="32" cy="36"/>
            </a:xfrm>
            <a:custGeom>
              <a:avLst/>
              <a:gdLst/>
              <a:ahLst/>
              <a:cxnLst>
                <a:cxn ang="0">
                  <a:pos x="16" y="34"/>
                </a:cxn>
                <a:cxn ang="0">
                  <a:pos x="12" y="36"/>
                </a:cxn>
                <a:cxn ang="0">
                  <a:pos x="6" y="36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4" y="20"/>
                </a:cxn>
                <a:cxn ang="0">
                  <a:pos x="12" y="16"/>
                </a:cxn>
                <a:cxn ang="0">
                  <a:pos x="20" y="12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10" y="4"/>
                </a:cxn>
                <a:cxn ang="0">
                  <a:pos x="8" y="6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2"/>
                </a:cxn>
                <a:cxn ang="0">
                  <a:pos x="2" y="10"/>
                </a:cxn>
                <a:cxn ang="0">
                  <a:pos x="2" y="6"/>
                </a:cxn>
                <a:cxn ang="0">
                  <a:pos x="10" y="0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6" y="8"/>
                </a:cxn>
                <a:cxn ang="0">
                  <a:pos x="26" y="24"/>
                </a:cxn>
                <a:cxn ang="0">
                  <a:pos x="28" y="3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30" y="32"/>
                </a:cxn>
                <a:cxn ang="0">
                  <a:pos x="32" y="30"/>
                </a:cxn>
                <a:cxn ang="0">
                  <a:pos x="28" y="36"/>
                </a:cxn>
                <a:cxn ang="0">
                  <a:pos x="22" y="36"/>
                </a:cxn>
                <a:cxn ang="0">
                  <a:pos x="20" y="34"/>
                </a:cxn>
                <a:cxn ang="0">
                  <a:pos x="20" y="28"/>
                </a:cxn>
                <a:cxn ang="0">
                  <a:pos x="16" y="16"/>
                </a:cxn>
                <a:cxn ang="0">
                  <a:pos x="10" y="20"/>
                </a:cxn>
                <a:cxn ang="0">
                  <a:pos x="8" y="24"/>
                </a:cxn>
                <a:cxn ang="0">
                  <a:pos x="8" y="28"/>
                </a:cxn>
                <a:cxn ang="0">
                  <a:pos x="10" y="32"/>
                </a:cxn>
                <a:cxn ang="0">
                  <a:pos x="16" y="30"/>
                </a:cxn>
              </a:cxnLst>
              <a:rect l="0" t="0" r="r" b="b"/>
              <a:pathLst>
                <a:path w="32" h="36">
                  <a:moveTo>
                    <a:pt x="20" y="30"/>
                  </a:moveTo>
                  <a:lnTo>
                    <a:pt x="16" y="34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4" y="20"/>
                  </a:lnTo>
                  <a:lnTo>
                    <a:pt x="8" y="18"/>
                  </a:lnTo>
                  <a:lnTo>
                    <a:pt x="12" y="16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24"/>
                  </a:lnTo>
                  <a:lnTo>
                    <a:pt x="28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0" y="30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28" y="36"/>
                  </a:lnTo>
                  <a:lnTo>
                    <a:pt x="24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0" y="34"/>
                  </a:lnTo>
                  <a:lnTo>
                    <a:pt x="20" y="30"/>
                  </a:lnTo>
                  <a:close/>
                  <a:moveTo>
                    <a:pt x="20" y="28"/>
                  </a:moveTo>
                  <a:lnTo>
                    <a:pt x="20" y="16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0"/>
                  </a:lnTo>
                  <a:lnTo>
                    <a:pt x="20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28" name="Freeform 84"/>
            <p:cNvSpPr>
              <a:spLocks/>
            </p:cNvSpPr>
            <p:nvPr/>
          </p:nvSpPr>
          <p:spPr bwMode="auto">
            <a:xfrm>
              <a:off x="2868" y="2622"/>
              <a:ext cx="30" cy="36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20" y="36"/>
                </a:cxn>
                <a:cxn ang="0">
                  <a:pos x="16" y="36"/>
                </a:cxn>
                <a:cxn ang="0">
                  <a:pos x="10" y="36"/>
                </a:cxn>
                <a:cxn ang="0">
                  <a:pos x="4" y="32"/>
                </a:cxn>
                <a:cxn ang="0">
                  <a:pos x="2" y="28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28" y="4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10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24" y="10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2" y="2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6" y="14"/>
                </a:cxn>
                <a:cxn ang="0">
                  <a:pos x="8" y="20"/>
                </a:cxn>
                <a:cxn ang="0">
                  <a:pos x="10" y="26"/>
                </a:cxn>
                <a:cxn ang="0">
                  <a:pos x="14" y="28"/>
                </a:cxn>
                <a:cxn ang="0">
                  <a:pos x="18" y="30"/>
                </a:cxn>
                <a:cxn ang="0">
                  <a:pos x="22" y="30"/>
                </a:cxn>
                <a:cxn ang="0">
                  <a:pos x="26" y="28"/>
                </a:cxn>
                <a:cxn ang="0">
                  <a:pos x="28" y="26"/>
                </a:cxn>
                <a:cxn ang="0">
                  <a:pos x="30" y="20"/>
                </a:cxn>
                <a:cxn ang="0">
                  <a:pos x="30" y="22"/>
                </a:cxn>
              </a:cxnLst>
              <a:rect l="0" t="0" r="r" b="b"/>
              <a:pathLst>
                <a:path w="30" h="36">
                  <a:moveTo>
                    <a:pt x="30" y="22"/>
                  </a:moveTo>
                  <a:lnTo>
                    <a:pt x="28" y="28"/>
                  </a:lnTo>
                  <a:lnTo>
                    <a:pt x="24" y="32"/>
                  </a:lnTo>
                  <a:lnTo>
                    <a:pt x="20" y="36"/>
                  </a:lnTo>
                  <a:lnTo>
                    <a:pt x="16" y="36"/>
                  </a:lnTo>
                  <a:lnTo>
                    <a:pt x="10" y="36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8"/>
                  </a:lnTo>
                  <a:lnTo>
                    <a:pt x="6" y="14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28"/>
                  </a:lnTo>
                  <a:lnTo>
                    <a:pt x="18" y="30"/>
                  </a:lnTo>
                  <a:lnTo>
                    <a:pt x="22" y="30"/>
                  </a:lnTo>
                  <a:lnTo>
                    <a:pt x="26" y="28"/>
                  </a:lnTo>
                  <a:lnTo>
                    <a:pt x="28" y="26"/>
                  </a:lnTo>
                  <a:lnTo>
                    <a:pt x="30" y="20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29" name="Freeform 85"/>
            <p:cNvSpPr>
              <a:spLocks/>
            </p:cNvSpPr>
            <p:nvPr/>
          </p:nvSpPr>
          <p:spPr bwMode="auto">
            <a:xfrm>
              <a:off x="2902" y="2602"/>
              <a:ext cx="40" cy="56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24" y="26"/>
                </a:cxn>
                <a:cxn ang="0">
                  <a:pos x="26" y="24"/>
                </a:cxn>
                <a:cxn ang="0">
                  <a:pos x="26" y="22"/>
                </a:cxn>
                <a:cxn ang="0">
                  <a:pos x="24" y="22"/>
                </a:cxn>
                <a:cxn ang="0">
                  <a:pos x="22" y="20"/>
                </a:cxn>
                <a:cxn ang="0">
                  <a:pos x="38" y="20"/>
                </a:cxn>
                <a:cxn ang="0">
                  <a:pos x="32" y="22"/>
                </a:cxn>
                <a:cxn ang="0">
                  <a:pos x="28" y="26"/>
                </a:cxn>
                <a:cxn ang="0">
                  <a:pos x="28" y="46"/>
                </a:cxn>
                <a:cxn ang="0">
                  <a:pos x="34" y="52"/>
                </a:cxn>
                <a:cxn ang="0">
                  <a:pos x="36" y="54"/>
                </a:cxn>
                <a:cxn ang="0">
                  <a:pos x="40" y="54"/>
                </a:cxn>
                <a:cxn ang="0">
                  <a:pos x="22" y="56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4" y="52"/>
                </a:cxn>
                <a:cxn ang="0">
                  <a:pos x="12" y="36"/>
                </a:cxn>
                <a:cxn ang="0">
                  <a:pos x="12" y="50"/>
                </a:cxn>
                <a:cxn ang="0">
                  <a:pos x="12" y="54"/>
                </a:cxn>
                <a:cxn ang="0">
                  <a:pos x="14" y="54"/>
                </a:cxn>
                <a:cxn ang="0">
                  <a:pos x="16" y="56"/>
                </a:cxn>
                <a:cxn ang="0">
                  <a:pos x="0" y="56"/>
                </a:cxn>
                <a:cxn ang="0">
                  <a:pos x="4" y="54"/>
                </a:cxn>
                <a:cxn ang="0">
                  <a:pos x="4" y="52"/>
                </a:cxn>
                <a:cxn ang="0">
                  <a:pos x="6" y="48"/>
                </a:cxn>
                <a:cxn ang="0">
                  <a:pos x="6" y="10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40" h="56">
                  <a:moveTo>
                    <a:pt x="12" y="0"/>
                  </a:moveTo>
                  <a:lnTo>
                    <a:pt x="12" y="36"/>
                  </a:lnTo>
                  <a:lnTo>
                    <a:pt x="22" y="28"/>
                  </a:lnTo>
                  <a:lnTo>
                    <a:pt x="24" y="26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4" y="22"/>
                  </a:lnTo>
                  <a:lnTo>
                    <a:pt x="32" y="22"/>
                  </a:lnTo>
                  <a:lnTo>
                    <a:pt x="30" y="24"/>
                  </a:lnTo>
                  <a:lnTo>
                    <a:pt x="28" y="26"/>
                  </a:lnTo>
                  <a:lnTo>
                    <a:pt x="18" y="34"/>
                  </a:lnTo>
                  <a:lnTo>
                    <a:pt x="28" y="46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34" y="54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0" y="54"/>
                  </a:lnTo>
                  <a:lnTo>
                    <a:pt x="4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4" y="52"/>
                  </a:lnTo>
                  <a:lnTo>
                    <a:pt x="24" y="50"/>
                  </a:lnTo>
                  <a:lnTo>
                    <a:pt x="12" y="36"/>
                  </a:lnTo>
                  <a:lnTo>
                    <a:pt x="12" y="48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30" name="Freeform 86"/>
            <p:cNvSpPr>
              <a:spLocks/>
            </p:cNvSpPr>
            <p:nvPr/>
          </p:nvSpPr>
          <p:spPr bwMode="auto">
            <a:xfrm>
              <a:off x="2946" y="2622"/>
              <a:ext cx="24" cy="36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2"/>
                </a:cxn>
                <a:cxn ang="0">
                  <a:pos x="20" y="12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0" y="14"/>
                </a:cxn>
                <a:cxn ang="0">
                  <a:pos x="16" y="16"/>
                </a:cxn>
                <a:cxn ang="0">
                  <a:pos x="20" y="18"/>
                </a:cxn>
                <a:cxn ang="0">
                  <a:pos x="22" y="22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2" y="36"/>
                </a:cxn>
                <a:cxn ang="0">
                  <a:pos x="8" y="36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4" y="32"/>
                </a:cxn>
                <a:cxn ang="0">
                  <a:pos x="8" y="34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2"/>
                </a:cxn>
                <a:cxn ang="0">
                  <a:pos x="18" y="30"/>
                </a:cxn>
                <a:cxn ang="0">
                  <a:pos x="18" y="28"/>
                </a:cxn>
                <a:cxn ang="0">
                  <a:pos x="18" y="26"/>
                </a:cxn>
                <a:cxn ang="0">
                  <a:pos x="16" y="24"/>
                </a:cxn>
                <a:cxn ang="0">
                  <a:pos x="14" y="22"/>
                </a:cxn>
                <a:cxn ang="0">
                  <a:pos x="8" y="20"/>
                </a:cxn>
                <a:cxn ang="0">
                  <a:pos x="4" y="18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2" y="0"/>
                </a:cxn>
              </a:cxnLst>
              <a:rect l="0" t="0" r="r" b="b"/>
              <a:pathLst>
                <a:path w="24" h="36">
                  <a:moveTo>
                    <a:pt x="22" y="0"/>
                  </a:moveTo>
                  <a:lnTo>
                    <a:pt x="22" y="12"/>
                  </a:lnTo>
                  <a:lnTo>
                    <a:pt x="20" y="12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6" y="16"/>
                  </a:lnTo>
                  <a:lnTo>
                    <a:pt x="20" y="18"/>
                  </a:lnTo>
                  <a:lnTo>
                    <a:pt x="22" y="22"/>
                  </a:lnTo>
                  <a:lnTo>
                    <a:pt x="24" y="26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2"/>
                  </a:lnTo>
                  <a:lnTo>
                    <a:pt x="18" y="30"/>
                  </a:lnTo>
                  <a:lnTo>
                    <a:pt x="18" y="28"/>
                  </a:lnTo>
                  <a:lnTo>
                    <a:pt x="18" y="26"/>
                  </a:lnTo>
                  <a:lnTo>
                    <a:pt x="16" y="24"/>
                  </a:lnTo>
                  <a:lnTo>
                    <a:pt x="14" y="22"/>
                  </a:lnTo>
                  <a:lnTo>
                    <a:pt x="8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31" name="Freeform 87"/>
            <p:cNvSpPr>
              <a:spLocks/>
            </p:cNvSpPr>
            <p:nvPr/>
          </p:nvSpPr>
          <p:spPr bwMode="auto">
            <a:xfrm>
              <a:off x="2974" y="2602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8"/>
                </a:cxn>
                <a:cxn ang="0">
                  <a:pos x="14" y="14"/>
                </a:cxn>
                <a:cxn ang="0">
                  <a:pos x="18" y="20"/>
                </a:cxn>
                <a:cxn ang="0">
                  <a:pos x="20" y="28"/>
                </a:cxn>
                <a:cxn ang="0">
                  <a:pos x="22" y="36"/>
                </a:cxn>
                <a:cxn ang="0">
                  <a:pos x="20" y="44"/>
                </a:cxn>
                <a:cxn ang="0">
                  <a:pos x="18" y="52"/>
                </a:cxn>
                <a:cxn ang="0">
                  <a:pos x="16" y="58"/>
                </a:cxn>
                <a:cxn ang="0">
                  <a:pos x="12" y="64"/>
                </a:cxn>
                <a:cxn ang="0">
                  <a:pos x="6" y="70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4" y="68"/>
                </a:cxn>
                <a:cxn ang="0">
                  <a:pos x="8" y="64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14" y="46"/>
                </a:cxn>
                <a:cxn ang="0">
                  <a:pos x="14" y="38"/>
                </a:cxn>
                <a:cxn ang="0">
                  <a:pos x="14" y="30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8" y="12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14" y="14"/>
                  </a:lnTo>
                  <a:lnTo>
                    <a:pt x="18" y="20"/>
                  </a:lnTo>
                  <a:lnTo>
                    <a:pt x="20" y="28"/>
                  </a:lnTo>
                  <a:lnTo>
                    <a:pt x="22" y="36"/>
                  </a:lnTo>
                  <a:lnTo>
                    <a:pt x="20" y="44"/>
                  </a:lnTo>
                  <a:lnTo>
                    <a:pt x="18" y="52"/>
                  </a:lnTo>
                  <a:lnTo>
                    <a:pt x="16" y="58"/>
                  </a:lnTo>
                  <a:lnTo>
                    <a:pt x="12" y="64"/>
                  </a:lnTo>
                  <a:lnTo>
                    <a:pt x="6" y="70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8"/>
                  </a:lnTo>
                  <a:lnTo>
                    <a:pt x="8" y="64"/>
                  </a:lnTo>
                  <a:lnTo>
                    <a:pt x="10" y="58"/>
                  </a:lnTo>
                  <a:lnTo>
                    <a:pt x="12" y="52"/>
                  </a:lnTo>
                  <a:lnTo>
                    <a:pt x="14" y="46"/>
                  </a:lnTo>
                  <a:lnTo>
                    <a:pt x="14" y="38"/>
                  </a:lnTo>
                  <a:lnTo>
                    <a:pt x="14" y="30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6" y="8"/>
                  </a:lnTo>
                  <a:lnTo>
                    <a:pt x="4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32" name="Freeform 88"/>
            <p:cNvSpPr>
              <a:spLocks noEditPoints="1"/>
            </p:cNvSpPr>
            <p:nvPr/>
          </p:nvSpPr>
          <p:spPr bwMode="auto">
            <a:xfrm>
              <a:off x="3060" y="2604"/>
              <a:ext cx="42" cy="54"/>
            </a:xfrm>
            <a:custGeom>
              <a:avLst/>
              <a:gdLst/>
              <a:ahLst/>
              <a:cxnLst>
                <a:cxn ang="0">
                  <a:pos x="16" y="28"/>
                </a:cxn>
                <a:cxn ang="0">
                  <a:pos x="16" y="44"/>
                </a:cxn>
                <a:cxn ang="0">
                  <a:pos x="16" y="50"/>
                </a:cxn>
                <a:cxn ang="0">
                  <a:pos x="16" y="52"/>
                </a:cxn>
                <a:cxn ang="0">
                  <a:pos x="18" y="52"/>
                </a:cxn>
                <a:cxn ang="0">
                  <a:pos x="20" y="54"/>
                </a:cxn>
                <a:cxn ang="0">
                  <a:pos x="22" y="54"/>
                </a:cxn>
                <a:cxn ang="0">
                  <a:pos x="22" y="54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2" y="54"/>
                </a:cxn>
                <a:cxn ang="0">
                  <a:pos x="6" y="52"/>
                </a:cxn>
                <a:cxn ang="0">
                  <a:pos x="8" y="50"/>
                </a:cxn>
                <a:cxn ang="0">
                  <a:pos x="8" y="48"/>
                </a:cxn>
                <a:cxn ang="0">
                  <a:pos x="8" y="44"/>
                </a:cxn>
                <a:cxn ang="0">
                  <a:pos x="8" y="10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6" y="4"/>
                </a:cxn>
                <a:cxn ang="0">
                  <a:pos x="38" y="6"/>
                </a:cxn>
                <a:cxn ang="0">
                  <a:pos x="40" y="10"/>
                </a:cxn>
                <a:cxn ang="0">
                  <a:pos x="42" y="16"/>
                </a:cxn>
                <a:cxn ang="0">
                  <a:pos x="40" y="22"/>
                </a:cxn>
                <a:cxn ang="0">
                  <a:pos x="36" y="26"/>
                </a:cxn>
                <a:cxn ang="0">
                  <a:pos x="32" y="28"/>
                </a:cxn>
                <a:cxn ang="0">
                  <a:pos x="24" y="30"/>
                </a:cxn>
                <a:cxn ang="0">
                  <a:pos x="22" y="30"/>
                </a:cxn>
                <a:cxn ang="0">
                  <a:pos x="20" y="30"/>
                </a:cxn>
                <a:cxn ang="0">
                  <a:pos x="18" y="30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8" y="26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2" y="28"/>
                </a:cxn>
                <a:cxn ang="0">
                  <a:pos x="26" y="26"/>
                </a:cxn>
                <a:cxn ang="0">
                  <a:pos x="30" y="24"/>
                </a:cxn>
                <a:cxn ang="0">
                  <a:pos x="32" y="20"/>
                </a:cxn>
                <a:cxn ang="0">
                  <a:pos x="32" y="16"/>
                </a:cxn>
                <a:cxn ang="0">
                  <a:pos x="32" y="12"/>
                </a:cxn>
                <a:cxn ang="0">
                  <a:pos x="30" y="10"/>
                </a:cxn>
                <a:cxn ang="0">
                  <a:pos x="28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0" y="4"/>
                </a:cxn>
                <a:cxn ang="0">
                  <a:pos x="18" y="4"/>
                </a:cxn>
                <a:cxn ang="0">
                  <a:pos x="16" y="4"/>
                </a:cxn>
                <a:cxn ang="0">
                  <a:pos x="16" y="26"/>
                </a:cxn>
              </a:cxnLst>
              <a:rect l="0" t="0" r="r" b="b"/>
              <a:pathLst>
                <a:path w="42" h="54">
                  <a:moveTo>
                    <a:pt x="16" y="28"/>
                  </a:moveTo>
                  <a:lnTo>
                    <a:pt x="16" y="44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2"/>
                  </a:lnTo>
                  <a:lnTo>
                    <a:pt x="20" y="54"/>
                  </a:lnTo>
                  <a:lnTo>
                    <a:pt x="22" y="54"/>
                  </a:lnTo>
                  <a:lnTo>
                    <a:pt x="22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6" y="52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10"/>
                  </a:lnTo>
                  <a:lnTo>
                    <a:pt x="8" y="6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6" y="4"/>
                  </a:lnTo>
                  <a:lnTo>
                    <a:pt x="38" y="6"/>
                  </a:lnTo>
                  <a:lnTo>
                    <a:pt x="40" y="10"/>
                  </a:lnTo>
                  <a:lnTo>
                    <a:pt x="42" y="16"/>
                  </a:lnTo>
                  <a:lnTo>
                    <a:pt x="40" y="22"/>
                  </a:lnTo>
                  <a:lnTo>
                    <a:pt x="36" y="26"/>
                  </a:lnTo>
                  <a:lnTo>
                    <a:pt x="32" y="28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28"/>
                  </a:lnTo>
                  <a:close/>
                  <a:moveTo>
                    <a:pt x="16" y="26"/>
                  </a:moveTo>
                  <a:lnTo>
                    <a:pt x="18" y="26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6" y="26"/>
                  </a:lnTo>
                  <a:lnTo>
                    <a:pt x="30" y="24"/>
                  </a:lnTo>
                  <a:lnTo>
                    <a:pt x="32" y="20"/>
                  </a:lnTo>
                  <a:lnTo>
                    <a:pt x="32" y="16"/>
                  </a:lnTo>
                  <a:lnTo>
                    <a:pt x="32" y="12"/>
                  </a:lnTo>
                  <a:lnTo>
                    <a:pt x="30" y="10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33" name="Freeform 89"/>
            <p:cNvSpPr>
              <a:spLocks/>
            </p:cNvSpPr>
            <p:nvPr/>
          </p:nvSpPr>
          <p:spPr bwMode="auto">
            <a:xfrm>
              <a:off x="3108" y="2602"/>
              <a:ext cx="20" cy="72"/>
            </a:xfrm>
            <a:custGeom>
              <a:avLst/>
              <a:gdLst/>
              <a:ahLst/>
              <a:cxnLst>
                <a:cxn ang="0">
                  <a:pos x="20" y="70"/>
                </a:cxn>
                <a:cxn ang="0">
                  <a:pos x="20" y="72"/>
                </a:cxn>
                <a:cxn ang="0">
                  <a:pos x="16" y="70"/>
                </a:cxn>
                <a:cxn ang="0">
                  <a:pos x="10" y="66"/>
                </a:cxn>
                <a:cxn ang="0">
                  <a:pos x="6" y="60"/>
                </a:cxn>
                <a:cxn ang="0">
                  <a:pos x="2" y="52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2" y="22"/>
                </a:cxn>
                <a:cxn ang="0">
                  <a:pos x="6" y="16"/>
                </a:cxn>
                <a:cxn ang="0">
                  <a:pos x="10" y="10"/>
                </a:cxn>
                <a:cxn ang="0">
                  <a:pos x="14" y="4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0" y="14"/>
                </a:cxn>
                <a:cxn ang="0">
                  <a:pos x="8" y="22"/>
                </a:cxn>
                <a:cxn ang="0">
                  <a:pos x="6" y="28"/>
                </a:cxn>
                <a:cxn ang="0">
                  <a:pos x="6" y="36"/>
                </a:cxn>
                <a:cxn ang="0">
                  <a:pos x="6" y="44"/>
                </a:cxn>
                <a:cxn ang="0">
                  <a:pos x="8" y="50"/>
                </a:cxn>
                <a:cxn ang="0">
                  <a:pos x="8" y="56"/>
                </a:cxn>
                <a:cxn ang="0">
                  <a:pos x="10" y="60"/>
                </a:cxn>
                <a:cxn ang="0">
                  <a:pos x="12" y="62"/>
                </a:cxn>
                <a:cxn ang="0">
                  <a:pos x="14" y="66"/>
                </a:cxn>
                <a:cxn ang="0">
                  <a:pos x="18" y="68"/>
                </a:cxn>
                <a:cxn ang="0">
                  <a:pos x="20" y="70"/>
                </a:cxn>
              </a:cxnLst>
              <a:rect l="0" t="0" r="r" b="b"/>
              <a:pathLst>
                <a:path w="20" h="72">
                  <a:moveTo>
                    <a:pt x="20" y="70"/>
                  </a:moveTo>
                  <a:lnTo>
                    <a:pt x="20" y="72"/>
                  </a:lnTo>
                  <a:lnTo>
                    <a:pt x="16" y="70"/>
                  </a:lnTo>
                  <a:lnTo>
                    <a:pt x="10" y="66"/>
                  </a:lnTo>
                  <a:lnTo>
                    <a:pt x="6" y="60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22"/>
                  </a:lnTo>
                  <a:lnTo>
                    <a:pt x="6" y="28"/>
                  </a:lnTo>
                  <a:lnTo>
                    <a:pt x="6" y="36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8" y="56"/>
                  </a:lnTo>
                  <a:lnTo>
                    <a:pt x="10" y="60"/>
                  </a:lnTo>
                  <a:lnTo>
                    <a:pt x="12" y="62"/>
                  </a:lnTo>
                  <a:lnTo>
                    <a:pt x="14" y="66"/>
                  </a:lnTo>
                  <a:lnTo>
                    <a:pt x="18" y="68"/>
                  </a:lnTo>
                  <a:lnTo>
                    <a:pt x="20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34" name="Freeform 90"/>
            <p:cNvSpPr>
              <a:spLocks noEditPoints="1"/>
            </p:cNvSpPr>
            <p:nvPr/>
          </p:nvSpPr>
          <p:spPr bwMode="auto">
            <a:xfrm>
              <a:off x="3134" y="2602"/>
              <a:ext cx="16" cy="5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2" y="20"/>
                </a:cxn>
                <a:cxn ang="0">
                  <a:pos x="12" y="48"/>
                </a:cxn>
                <a:cxn ang="0">
                  <a:pos x="12" y="50"/>
                </a:cxn>
                <a:cxn ang="0">
                  <a:pos x="12" y="52"/>
                </a:cxn>
                <a:cxn ang="0">
                  <a:pos x="12" y="54"/>
                </a:cxn>
                <a:cxn ang="0">
                  <a:pos x="14" y="54"/>
                </a:cxn>
                <a:cxn ang="0">
                  <a:pos x="14" y="54"/>
                </a:cxn>
                <a:cxn ang="0">
                  <a:pos x="16" y="56"/>
                </a:cxn>
                <a:cxn ang="0">
                  <a:pos x="16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4" y="54"/>
                </a:cxn>
                <a:cxn ang="0">
                  <a:pos x="4" y="52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4" y="26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0" y="20"/>
                </a:cxn>
                <a:cxn ang="0">
                  <a:pos x="12" y="20"/>
                </a:cxn>
              </a:cxnLst>
              <a:rect l="0" t="0" r="r" b="b"/>
              <a:pathLst>
                <a:path w="16" h="56">
                  <a:moveTo>
                    <a:pt x="8" y="0"/>
                  </a:moveTo>
                  <a:lnTo>
                    <a:pt x="10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close/>
                  <a:moveTo>
                    <a:pt x="12" y="20"/>
                  </a:moveTo>
                  <a:lnTo>
                    <a:pt x="12" y="48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0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35" name="Freeform 91"/>
            <p:cNvSpPr>
              <a:spLocks/>
            </p:cNvSpPr>
            <p:nvPr/>
          </p:nvSpPr>
          <p:spPr bwMode="auto">
            <a:xfrm>
              <a:off x="3154" y="2622"/>
              <a:ext cx="38" cy="36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6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8" y="0"/>
                </a:cxn>
                <a:cxn ang="0">
                  <a:pos x="30" y="2"/>
                </a:cxn>
                <a:cxn ang="0">
                  <a:pos x="32" y="6"/>
                </a:cxn>
                <a:cxn ang="0">
                  <a:pos x="32" y="8"/>
                </a:cxn>
                <a:cxn ang="0">
                  <a:pos x="34" y="12"/>
                </a:cxn>
                <a:cxn ang="0">
                  <a:pos x="34" y="28"/>
                </a:cxn>
                <a:cxn ang="0">
                  <a:pos x="34" y="30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4" y="34"/>
                </a:cxn>
                <a:cxn ang="0">
                  <a:pos x="36" y="34"/>
                </a:cxn>
                <a:cxn ang="0">
                  <a:pos x="38" y="36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4" y="34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6" y="32"/>
                </a:cxn>
                <a:cxn ang="0">
                  <a:pos x="26" y="30"/>
                </a:cxn>
                <a:cxn ang="0">
                  <a:pos x="26" y="28"/>
                </a:cxn>
                <a:cxn ang="0">
                  <a:pos x="26" y="14"/>
                </a:cxn>
                <a:cxn ang="0">
                  <a:pos x="26" y="10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2" y="28"/>
                </a:cxn>
                <a:cxn ang="0">
                  <a:pos x="12" y="30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4" y="34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8"/>
                </a:cxn>
              </a:cxnLst>
              <a:rect l="0" t="0" r="r" b="b"/>
              <a:pathLst>
                <a:path w="38" h="36">
                  <a:moveTo>
                    <a:pt x="12" y="8"/>
                  </a:moveTo>
                  <a:lnTo>
                    <a:pt x="16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8"/>
                  </a:lnTo>
                  <a:lnTo>
                    <a:pt x="34" y="12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36" name="Freeform 92"/>
            <p:cNvSpPr>
              <a:spLocks/>
            </p:cNvSpPr>
            <p:nvPr/>
          </p:nvSpPr>
          <p:spPr bwMode="auto">
            <a:xfrm>
              <a:off x="3192" y="2610"/>
              <a:ext cx="24" cy="4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12"/>
                </a:cxn>
                <a:cxn ang="0">
                  <a:pos x="22" y="12"/>
                </a:cxn>
                <a:cxn ang="0">
                  <a:pos x="22" y="14"/>
                </a:cxn>
                <a:cxn ang="0">
                  <a:pos x="14" y="14"/>
                </a:cxn>
                <a:cxn ang="0">
                  <a:pos x="14" y="38"/>
                </a:cxn>
                <a:cxn ang="0">
                  <a:pos x="14" y="40"/>
                </a:cxn>
                <a:cxn ang="0">
                  <a:pos x="14" y="42"/>
                </a:cxn>
                <a:cxn ang="0">
                  <a:pos x="16" y="44"/>
                </a:cxn>
                <a:cxn ang="0">
                  <a:pos x="18" y="44"/>
                </a:cxn>
                <a:cxn ang="0">
                  <a:pos x="18" y="44"/>
                </a:cxn>
                <a:cxn ang="0">
                  <a:pos x="20" y="44"/>
                </a:cxn>
                <a:cxn ang="0">
                  <a:pos x="20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2" y="48"/>
                </a:cxn>
                <a:cxn ang="0">
                  <a:pos x="10" y="48"/>
                </a:cxn>
                <a:cxn ang="0">
                  <a:pos x="8" y="46"/>
                </a:cxn>
                <a:cxn ang="0">
                  <a:pos x="8" y="44"/>
                </a:cxn>
                <a:cxn ang="0">
                  <a:pos x="6" y="42"/>
                </a:cxn>
                <a:cxn ang="0">
                  <a:pos x="6" y="40"/>
                </a:cxn>
                <a:cxn ang="0">
                  <a:pos x="6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10" y="6"/>
                </a:cxn>
                <a:cxn ang="0">
                  <a:pos x="10" y="4"/>
                </a:cxn>
                <a:cxn ang="0">
                  <a:pos x="12" y="0"/>
                </a:cxn>
                <a:cxn ang="0">
                  <a:pos x="14" y="0"/>
                </a:cxn>
              </a:cxnLst>
              <a:rect l="0" t="0" r="r" b="b"/>
              <a:pathLst>
                <a:path w="24" h="48">
                  <a:moveTo>
                    <a:pt x="14" y="0"/>
                  </a:moveTo>
                  <a:lnTo>
                    <a:pt x="14" y="12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14" y="14"/>
                  </a:lnTo>
                  <a:lnTo>
                    <a:pt x="14" y="38"/>
                  </a:lnTo>
                  <a:lnTo>
                    <a:pt x="14" y="40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2" y="48"/>
                  </a:lnTo>
                  <a:lnTo>
                    <a:pt x="10" y="48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6" y="42"/>
                  </a:lnTo>
                  <a:lnTo>
                    <a:pt x="6" y="40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37" name="Freeform 93"/>
            <p:cNvSpPr>
              <a:spLocks noEditPoints="1"/>
            </p:cNvSpPr>
            <p:nvPr/>
          </p:nvSpPr>
          <p:spPr bwMode="auto">
            <a:xfrm>
              <a:off x="3218" y="2622"/>
              <a:ext cx="34" cy="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2" y="10"/>
                </a:cxn>
                <a:cxn ang="0">
                  <a:pos x="34" y="18"/>
                </a:cxn>
                <a:cxn ang="0">
                  <a:pos x="34" y="22"/>
                </a:cxn>
                <a:cxn ang="0">
                  <a:pos x="32" y="26"/>
                </a:cxn>
                <a:cxn ang="0">
                  <a:pos x="30" y="32"/>
                </a:cxn>
                <a:cxn ang="0">
                  <a:pos x="26" y="34"/>
                </a:cxn>
                <a:cxn ang="0">
                  <a:pos x="22" y="36"/>
                </a:cxn>
                <a:cxn ang="0">
                  <a:pos x="16" y="36"/>
                </a:cxn>
                <a:cxn ang="0">
                  <a:pos x="12" y="36"/>
                </a:cxn>
                <a:cxn ang="0">
                  <a:pos x="8" y="34"/>
                </a:cxn>
                <a:cxn ang="0">
                  <a:pos x="4" y="30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6" y="4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8" y="22"/>
                </a:cxn>
                <a:cxn ang="0">
                  <a:pos x="10" y="28"/>
                </a:cxn>
                <a:cxn ang="0">
                  <a:pos x="14" y="32"/>
                </a:cxn>
                <a:cxn ang="0">
                  <a:pos x="18" y="34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6" y="26"/>
                </a:cxn>
                <a:cxn ang="0">
                  <a:pos x="28" y="20"/>
                </a:cxn>
                <a:cxn ang="0">
                  <a:pos x="26" y="14"/>
                </a:cxn>
                <a:cxn ang="0">
                  <a:pos x="26" y="10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6" y="2"/>
                </a:cxn>
              </a:cxnLst>
              <a:rect l="0" t="0" r="r" b="b"/>
              <a:pathLst>
                <a:path w="34" h="36">
                  <a:moveTo>
                    <a:pt x="16" y="0"/>
                  </a:moveTo>
                  <a:lnTo>
                    <a:pt x="22" y="0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2" y="10"/>
                  </a:lnTo>
                  <a:lnTo>
                    <a:pt x="34" y="18"/>
                  </a:lnTo>
                  <a:lnTo>
                    <a:pt x="34" y="22"/>
                  </a:lnTo>
                  <a:lnTo>
                    <a:pt x="32" y="26"/>
                  </a:lnTo>
                  <a:lnTo>
                    <a:pt x="30" y="32"/>
                  </a:lnTo>
                  <a:lnTo>
                    <a:pt x="26" y="34"/>
                  </a:lnTo>
                  <a:lnTo>
                    <a:pt x="22" y="36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6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close/>
                  <a:moveTo>
                    <a:pt x="16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6"/>
                  </a:lnTo>
                  <a:lnTo>
                    <a:pt x="8" y="22"/>
                  </a:lnTo>
                  <a:lnTo>
                    <a:pt x="10" y="28"/>
                  </a:lnTo>
                  <a:lnTo>
                    <a:pt x="14" y="32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6" y="26"/>
                  </a:lnTo>
                  <a:lnTo>
                    <a:pt x="28" y="20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38" name="Freeform 94"/>
            <p:cNvSpPr>
              <a:spLocks/>
            </p:cNvSpPr>
            <p:nvPr/>
          </p:nvSpPr>
          <p:spPr bwMode="auto">
            <a:xfrm>
              <a:off x="3258" y="2602"/>
              <a:ext cx="20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14" y="14"/>
                </a:cxn>
                <a:cxn ang="0">
                  <a:pos x="18" y="20"/>
                </a:cxn>
                <a:cxn ang="0">
                  <a:pos x="20" y="28"/>
                </a:cxn>
                <a:cxn ang="0">
                  <a:pos x="20" y="36"/>
                </a:cxn>
                <a:cxn ang="0">
                  <a:pos x="20" y="44"/>
                </a:cxn>
                <a:cxn ang="0">
                  <a:pos x="18" y="52"/>
                </a:cxn>
                <a:cxn ang="0">
                  <a:pos x="14" y="58"/>
                </a:cxn>
                <a:cxn ang="0">
                  <a:pos x="10" y="64"/>
                </a:cxn>
                <a:cxn ang="0">
                  <a:pos x="6" y="70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4" y="68"/>
                </a:cxn>
                <a:cxn ang="0">
                  <a:pos x="8" y="64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12" y="46"/>
                </a:cxn>
                <a:cxn ang="0">
                  <a:pos x="14" y="38"/>
                </a:cxn>
                <a:cxn ang="0">
                  <a:pos x="12" y="30"/>
                </a:cxn>
                <a:cxn ang="0">
                  <a:pos x="12" y="22"/>
                </a:cxn>
                <a:cxn ang="0">
                  <a:pos x="10" y="18"/>
                </a:cxn>
                <a:cxn ang="0">
                  <a:pos x="10" y="14"/>
                </a:cxn>
                <a:cxn ang="0">
                  <a:pos x="8" y="12"/>
                </a:cxn>
                <a:cxn ang="0">
                  <a:pos x="6" y="8"/>
                </a:cxn>
                <a:cxn ang="0">
                  <a:pos x="2" y="6"/>
                </a:cxn>
                <a:cxn ang="0">
                  <a:pos x="0" y="2"/>
                </a:cxn>
              </a:cxnLst>
              <a:rect l="0" t="0" r="r" b="b"/>
              <a:pathLst>
                <a:path w="20" h="72">
                  <a:moveTo>
                    <a:pt x="0" y="2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14" y="14"/>
                  </a:lnTo>
                  <a:lnTo>
                    <a:pt x="18" y="20"/>
                  </a:lnTo>
                  <a:lnTo>
                    <a:pt x="20" y="28"/>
                  </a:lnTo>
                  <a:lnTo>
                    <a:pt x="20" y="36"/>
                  </a:lnTo>
                  <a:lnTo>
                    <a:pt x="20" y="44"/>
                  </a:lnTo>
                  <a:lnTo>
                    <a:pt x="18" y="52"/>
                  </a:lnTo>
                  <a:lnTo>
                    <a:pt x="14" y="58"/>
                  </a:lnTo>
                  <a:lnTo>
                    <a:pt x="10" y="64"/>
                  </a:lnTo>
                  <a:lnTo>
                    <a:pt x="6" y="70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8"/>
                  </a:lnTo>
                  <a:lnTo>
                    <a:pt x="8" y="64"/>
                  </a:lnTo>
                  <a:lnTo>
                    <a:pt x="10" y="58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14" y="38"/>
                  </a:lnTo>
                  <a:lnTo>
                    <a:pt x="12" y="30"/>
                  </a:lnTo>
                  <a:lnTo>
                    <a:pt x="12" y="22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39" name="Freeform 95"/>
            <p:cNvSpPr>
              <a:spLocks/>
            </p:cNvSpPr>
            <p:nvPr/>
          </p:nvSpPr>
          <p:spPr bwMode="auto">
            <a:xfrm>
              <a:off x="3640" y="2604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8" y="42"/>
                </a:cxn>
                <a:cxn ang="0">
                  <a:pos x="48" y="10"/>
                </a:cxn>
                <a:cxn ang="0">
                  <a:pos x="48" y="6"/>
                </a:cxn>
                <a:cxn ang="0">
                  <a:pos x="46" y="4"/>
                </a:cxn>
                <a:cxn ang="0">
                  <a:pos x="46" y="2"/>
                </a:cxn>
                <a:cxn ang="0">
                  <a:pos x="42" y="2"/>
                </a:cxn>
                <a:cxn ang="0">
                  <a:pos x="40" y="2"/>
                </a:cxn>
                <a:cxn ang="0">
                  <a:pos x="40" y="0"/>
                </a:cxn>
                <a:cxn ang="0">
                  <a:pos x="58" y="0"/>
                </a:cxn>
                <a:cxn ang="0">
                  <a:pos x="58" y="2"/>
                </a:cxn>
                <a:cxn ang="0">
                  <a:pos x="58" y="2"/>
                </a:cxn>
                <a:cxn ang="0">
                  <a:pos x="54" y="2"/>
                </a:cxn>
                <a:cxn ang="0">
                  <a:pos x="52" y="4"/>
                </a:cxn>
                <a:cxn ang="0">
                  <a:pos x="52" y="6"/>
                </a:cxn>
                <a:cxn ang="0">
                  <a:pos x="52" y="10"/>
                </a:cxn>
                <a:cxn ang="0">
                  <a:pos x="52" y="54"/>
                </a:cxn>
                <a:cxn ang="0">
                  <a:pos x="50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6" y="50"/>
                </a:cxn>
                <a:cxn ang="0">
                  <a:pos x="16" y="52"/>
                </a:cxn>
                <a:cxn ang="0">
                  <a:pos x="18" y="52"/>
                </a:cxn>
                <a:cxn ang="0">
                  <a:pos x="20" y="54"/>
                </a:cxn>
                <a:cxn ang="0">
                  <a:pos x="22" y="54"/>
                </a:cxn>
                <a:cxn ang="0">
                  <a:pos x="22" y="54"/>
                </a:cxn>
                <a:cxn ang="0">
                  <a:pos x="4" y="54"/>
                </a:cxn>
                <a:cxn ang="0">
                  <a:pos x="4" y="54"/>
                </a:cxn>
                <a:cxn ang="0">
                  <a:pos x="6" y="54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2" y="48"/>
                </a:cxn>
                <a:cxn ang="0">
                  <a:pos x="12" y="44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8" y="42"/>
                  </a:lnTo>
                  <a:lnTo>
                    <a:pt x="48" y="10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58" y="0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52" y="4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2" y="54"/>
                  </a:lnTo>
                  <a:lnTo>
                    <a:pt x="50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2"/>
                  </a:lnTo>
                  <a:lnTo>
                    <a:pt x="20" y="54"/>
                  </a:lnTo>
                  <a:lnTo>
                    <a:pt x="22" y="54"/>
                  </a:lnTo>
                  <a:lnTo>
                    <a:pt x="22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6" y="54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40" name="Freeform 96"/>
            <p:cNvSpPr>
              <a:spLocks noEditPoints="1"/>
            </p:cNvSpPr>
            <p:nvPr/>
          </p:nvSpPr>
          <p:spPr bwMode="auto">
            <a:xfrm>
              <a:off x="3700" y="2604"/>
              <a:ext cx="42" cy="54"/>
            </a:xfrm>
            <a:custGeom>
              <a:avLst/>
              <a:gdLst/>
              <a:ahLst/>
              <a:cxnLst>
                <a:cxn ang="0">
                  <a:pos x="16" y="28"/>
                </a:cxn>
                <a:cxn ang="0">
                  <a:pos x="16" y="44"/>
                </a:cxn>
                <a:cxn ang="0">
                  <a:pos x="16" y="50"/>
                </a:cxn>
                <a:cxn ang="0">
                  <a:pos x="16" y="52"/>
                </a:cxn>
                <a:cxn ang="0">
                  <a:pos x="18" y="52"/>
                </a:cxn>
                <a:cxn ang="0">
                  <a:pos x="22" y="54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2" y="54"/>
                </a:cxn>
                <a:cxn ang="0">
                  <a:pos x="6" y="52"/>
                </a:cxn>
                <a:cxn ang="0">
                  <a:pos x="8" y="50"/>
                </a:cxn>
                <a:cxn ang="0">
                  <a:pos x="8" y="48"/>
                </a:cxn>
                <a:cxn ang="0">
                  <a:pos x="8" y="44"/>
                </a:cxn>
                <a:cxn ang="0">
                  <a:pos x="8" y="10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6" y="4"/>
                </a:cxn>
                <a:cxn ang="0">
                  <a:pos x="38" y="6"/>
                </a:cxn>
                <a:cxn ang="0">
                  <a:pos x="40" y="10"/>
                </a:cxn>
                <a:cxn ang="0">
                  <a:pos x="42" y="16"/>
                </a:cxn>
                <a:cxn ang="0">
                  <a:pos x="40" y="22"/>
                </a:cxn>
                <a:cxn ang="0">
                  <a:pos x="38" y="26"/>
                </a:cxn>
                <a:cxn ang="0">
                  <a:pos x="32" y="28"/>
                </a:cxn>
                <a:cxn ang="0">
                  <a:pos x="24" y="30"/>
                </a:cxn>
                <a:cxn ang="0">
                  <a:pos x="22" y="30"/>
                </a:cxn>
                <a:cxn ang="0">
                  <a:pos x="20" y="30"/>
                </a:cxn>
                <a:cxn ang="0">
                  <a:pos x="18" y="30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8" y="26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2" y="28"/>
                </a:cxn>
                <a:cxn ang="0">
                  <a:pos x="26" y="26"/>
                </a:cxn>
                <a:cxn ang="0">
                  <a:pos x="30" y="24"/>
                </a:cxn>
                <a:cxn ang="0">
                  <a:pos x="32" y="20"/>
                </a:cxn>
                <a:cxn ang="0">
                  <a:pos x="32" y="16"/>
                </a:cxn>
                <a:cxn ang="0">
                  <a:pos x="32" y="12"/>
                </a:cxn>
                <a:cxn ang="0">
                  <a:pos x="30" y="10"/>
                </a:cxn>
                <a:cxn ang="0">
                  <a:pos x="30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0" y="4"/>
                </a:cxn>
                <a:cxn ang="0">
                  <a:pos x="18" y="4"/>
                </a:cxn>
                <a:cxn ang="0">
                  <a:pos x="16" y="4"/>
                </a:cxn>
                <a:cxn ang="0">
                  <a:pos x="16" y="26"/>
                </a:cxn>
              </a:cxnLst>
              <a:rect l="0" t="0" r="r" b="b"/>
              <a:pathLst>
                <a:path w="42" h="54">
                  <a:moveTo>
                    <a:pt x="16" y="28"/>
                  </a:moveTo>
                  <a:lnTo>
                    <a:pt x="16" y="44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6" y="52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4"/>
                  </a:lnTo>
                  <a:lnTo>
                    <a:pt x="8" y="10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6" y="4"/>
                  </a:lnTo>
                  <a:lnTo>
                    <a:pt x="38" y="6"/>
                  </a:lnTo>
                  <a:lnTo>
                    <a:pt x="40" y="10"/>
                  </a:lnTo>
                  <a:lnTo>
                    <a:pt x="42" y="16"/>
                  </a:lnTo>
                  <a:lnTo>
                    <a:pt x="40" y="22"/>
                  </a:lnTo>
                  <a:lnTo>
                    <a:pt x="38" y="26"/>
                  </a:lnTo>
                  <a:lnTo>
                    <a:pt x="32" y="28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28"/>
                  </a:lnTo>
                  <a:close/>
                  <a:moveTo>
                    <a:pt x="16" y="26"/>
                  </a:moveTo>
                  <a:lnTo>
                    <a:pt x="18" y="26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6" y="26"/>
                  </a:lnTo>
                  <a:lnTo>
                    <a:pt x="30" y="24"/>
                  </a:lnTo>
                  <a:lnTo>
                    <a:pt x="32" y="20"/>
                  </a:lnTo>
                  <a:lnTo>
                    <a:pt x="32" y="16"/>
                  </a:lnTo>
                  <a:lnTo>
                    <a:pt x="32" y="12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41" name="Freeform 97"/>
            <p:cNvSpPr>
              <a:spLocks/>
            </p:cNvSpPr>
            <p:nvPr/>
          </p:nvSpPr>
          <p:spPr bwMode="auto">
            <a:xfrm>
              <a:off x="3748" y="2602"/>
              <a:ext cx="20" cy="72"/>
            </a:xfrm>
            <a:custGeom>
              <a:avLst/>
              <a:gdLst/>
              <a:ahLst/>
              <a:cxnLst>
                <a:cxn ang="0">
                  <a:pos x="20" y="70"/>
                </a:cxn>
                <a:cxn ang="0">
                  <a:pos x="20" y="72"/>
                </a:cxn>
                <a:cxn ang="0">
                  <a:pos x="16" y="70"/>
                </a:cxn>
                <a:cxn ang="0">
                  <a:pos x="12" y="66"/>
                </a:cxn>
                <a:cxn ang="0">
                  <a:pos x="6" y="60"/>
                </a:cxn>
                <a:cxn ang="0">
                  <a:pos x="2" y="52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2" y="22"/>
                </a:cxn>
                <a:cxn ang="0">
                  <a:pos x="6" y="16"/>
                </a:cxn>
                <a:cxn ang="0">
                  <a:pos x="10" y="10"/>
                </a:cxn>
                <a:cxn ang="0">
                  <a:pos x="14" y="4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0" y="14"/>
                </a:cxn>
                <a:cxn ang="0">
                  <a:pos x="8" y="22"/>
                </a:cxn>
                <a:cxn ang="0">
                  <a:pos x="8" y="28"/>
                </a:cxn>
                <a:cxn ang="0">
                  <a:pos x="6" y="36"/>
                </a:cxn>
                <a:cxn ang="0">
                  <a:pos x="8" y="44"/>
                </a:cxn>
                <a:cxn ang="0">
                  <a:pos x="8" y="50"/>
                </a:cxn>
                <a:cxn ang="0">
                  <a:pos x="10" y="56"/>
                </a:cxn>
                <a:cxn ang="0">
                  <a:pos x="10" y="60"/>
                </a:cxn>
                <a:cxn ang="0">
                  <a:pos x="12" y="62"/>
                </a:cxn>
                <a:cxn ang="0">
                  <a:pos x="14" y="66"/>
                </a:cxn>
                <a:cxn ang="0">
                  <a:pos x="18" y="68"/>
                </a:cxn>
                <a:cxn ang="0">
                  <a:pos x="20" y="70"/>
                </a:cxn>
              </a:cxnLst>
              <a:rect l="0" t="0" r="r" b="b"/>
              <a:pathLst>
                <a:path w="20" h="72">
                  <a:moveTo>
                    <a:pt x="20" y="70"/>
                  </a:moveTo>
                  <a:lnTo>
                    <a:pt x="20" y="72"/>
                  </a:lnTo>
                  <a:lnTo>
                    <a:pt x="16" y="70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22"/>
                  </a:lnTo>
                  <a:lnTo>
                    <a:pt x="8" y="28"/>
                  </a:lnTo>
                  <a:lnTo>
                    <a:pt x="6" y="36"/>
                  </a:lnTo>
                  <a:lnTo>
                    <a:pt x="8" y="44"/>
                  </a:lnTo>
                  <a:lnTo>
                    <a:pt x="8" y="50"/>
                  </a:lnTo>
                  <a:lnTo>
                    <a:pt x="10" y="56"/>
                  </a:lnTo>
                  <a:lnTo>
                    <a:pt x="10" y="60"/>
                  </a:lnTo>
                  <a:lnTo>
                    <a:pt x="12" y="62"/>
                  </a:lnTo>
                  <a:lnTo>
                    <a:pt x="14" y="66"/>
                  </a:lnTo>
                  <a:lnTo>
                    <a:pt x="18" y="68"/>
                  </a:lnTo>
                  <a:lnTo>
                    <a:pt x="20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42" name="Freeform 98"/>
            <p:cNvSpPr>
              <a:spLocks noEditPoints="1"/>
            </p:cNvSpPr>
            <p:nvPr/>
          </p:nvSpPr>
          <p:spPr bwMode="auto">
            <a:xfrm>
              <a:off x="3772" y="2602"/>
              <a:ext cx="36" cy="56"/>
            </a:xfrm>
            <a:custGeom>
              <a:avLst/>
              <a:gdLst/>
              <a:ahLst/>
              <a:cxnLst>
                <a:cxn ang="0">
                  <a:pos x="12" y="26"/>
                </a:cxn>
                <a:cxn ang="0">
                  <a:pos x="14" y="22"/>
                </a:cxn>
                <a:cxn ang="0">
                  <a:pos x="18" y="20"/>
                </a:cxn>
                <a:cxn ang="0">
                  <a:pos x="22" y="20"/>
                </a:cxn>
                <a:cxn ang="0">
                  <a:pos x="28" y="20"/>
                </a:cxn>
                <a:cxn ang="0">
                  <a:pos x="32" y="24"/>
                </a:cxn>
                <a:cxn ang="0">
                  <a:pos x="36" y="30"/>
                </a:cxn>
                <a:cxn ang="0">
                  <a:pos x="36" y="36"/>
                </a:cxn>
                <a:cxn ang="0">
                  <a:pos x="36" y="42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4" y="56"/>
                </a:cxn>
                <a:cxn ang="0">
                  <a:pos x="18" y="56"/>
                </a:cxn>
                <a:cxn ang="0">
                  <a:pos x="14" y="56"/>
                </a:cxn>
                <a:cxn ang="0">
                  <a:pos x="12" y="56"/>
                </a:cxn>
                <a:cxn ang="0">
                  <a:pos x="8" y="54"/>
                </a:cxn>
                <a:cxn ang="0">
                  <a:pos x="4" y="52"/>
                </a:cxn>
                <a:cxn ang="0">
                  <a:pos x="4" y="16"/>
                </a:cxn>
                <a:cxn ang="0">
                  <a:pos x="4" y="10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26"/>
                </a:cxn>
                <a:cxn ang="0">
                  <a:pos x="12" y="30"/>
                </a:cxn>
                <a:cxn ang="0">
                  <a:pos x="12" y="50"/>
                </a:cxn>
                <a:cxn ang="0">
                  <a:pos x="14" y="52"/>
                </a:cxn>
                <a:cxn ang="0">
                  <a:pos x="16" y="54"/>
                </a:cxn>
                <a:cxn ang="0">
                  <a:pos x="18" y="54"/>
                </a:cxn>
                <a:cxn ang="0">
                  <a:pos x="20" y="54"/>
                </a:cxn>
                <a:cxn ang="0">
                  <a:pos x="24" y="54"/>
                </a:cxn>
                <a:cxn ang="0">
                  <a:pos x="26" y="50"/>
                </a:cxn>
                <a:cxn ang="0">
                  <a:pos x="28" y="46"/>
                </a:cxn>
                <a:cxn ang="0">
                  <a:pos x="30" y="40"/>
                </a:cxn>
                <a:cxn ang="0">
                  <a:pos x="28" y="34"/>
                </a:cxn>
                <a:cxn ang="0">
                  <a:pos x="26" y="28"/>
                </a:cxn>
                <a:cxn ang="0">
                  <a:pos x="24" y="26"/>
                </a:cxn>
                <a:cxn ang="0">
                  <a:pos x="20" y="26"/>
                </a:cxn>
                <a:cxn ang="0">
                  <a:pos x="18" y="26"/>
                </a:cxn>
                <a:cxn ang="0">
                  <a:pos x="16" y="26"/>
                </a:cxn>
                <a:cxn ang="0">
                  <a:pos x="14" y="28"/>
                </a:cxn>
                <a:cxn ang="0">
                  <a:pos x="12" y="30"/>
                </a:cxn>
              </a:cxnLst>
              <a:rect l="0" t="0" r="r" b="b"/>
              <a:pathLst>
                <a:path w="36" h="56">
                  <a:moveTo>
                    <a:pt x="12" y="26"/>
                  </a:moveTo>
                  <a:lnTo>
                    <a:pt x="14" y="22"/>
                  </a:lnTo>
                  <a:lnTo>
                    <a:pt x="18" y="20"/>
                  </a:lnTo>
                  <a:lnTo>
                    <a:pt x="22" y="20"/>
                  </a:lnTo>
                  <a:lnTo>
                    <a:pt x="28" y="20"/>
                  </a:lnTo>
                  <a:lnTo>
                    <a:pt x="32" y="24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36" y="42"/>
                  </a:lnTo>
                  <a:lnTo>
                    <a:pt x="34" y="48"/>
                  </a:lnTo>
                  <a:lnTo>
                    <a:pt x="30" y="52"/>
                  </a:lnTo>
                  <a:lnTo>
                    <a:pt x="24" y="56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8" y="54"/>
                  </a:lnTo>
                  <a:lnTo>
                    <a:pt x="4" y="52"/>
                  </a:lnTo>
                  <a:lnTo>
                    <a:pt x="4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6"/>
                  </a:lnTo>
                  <a:close/>
                  <a:moveTo>
                    <a:pt x="12" y="30"/>
                  </a:moveTo>
                  <a:lnTo>
                    <a:pt x="12" y="50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4"/>
                  </a:lnTo>
                  <a:lnTo>
                    <a:pt x="24" y="54"/>
                  </a:lnTo>
                  <a:lnTo>
                    <a:pt x="26" y="50"/>
                  </a:lnTo>
                  <a:lnTo>
                    <a:pt x="28" y="46"/>
                  </a:lnTo>
                  <a:lnTo>
                    <a:pt x="30" y="40"/>
                  </a:lnTo>
                  <a:lnTo>
                    <a:pt x="28" y="34"/>
                  </a:lnTo>
                  <a:lnTo>
                    <a:pt x="26" y="28"/>
                  </a:lnTo>
                  <a:lnTo>
                    <a:pt x="24" y="26"/>
                  </a:lnTo>
                  <a:lnTo>
                    <a:pt x="20" y="26"/>
                  </a:lnTo>
                  <a:lnTo>
                    <a:pt x="18" y="26"/>
                  </a:lnTo>
                  <a:lnTo>
                    <a:pt x="16" y="26"/>
                  </a:lnTo>
                  <a:lnTo>
                    <a:pt x="14" y="28"/>
                  </a:lnTo>
                  <a:lnTo>
                    <a:pt x="12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43" name="Freeform 99"/>
            <p:cNvSpPr>
              <a:spLocks noEditPoints="1"/>
            </p:cNvSpPr>
            <p:nvPr/>
          </p:nvSpPr>
          <p:spPr bwMode="auto">
            <a:xfrm>
              <a:off x="3814" y="2602"/>
              <a:ext cx="16" cy="5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12" y="8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2" y="20"/>
                </a:cxn>
                <a:cxn ang="0">
                  <a:pos x="12" y="48"/>
                </a:cxn>
                <a:cxn ang="0">
                  <a:pos x="12" y="50"/>
                </a:cxn>
                <a:cxn ang="0">
                  <a:pos x="12" y="52"/>
                </a:cxn>
                <a:cxn ang="0">
                  <a:pos x="12" y="54"/>
                </a:cxn>
                <a:cxn ang="0">
                  <a:pos x="14" y="54"/>
                </a:cxn>
                <a:cxn ang="0">
                  <a:pos x="14" y="54"/>
                </a:cxn>
                <a:cxn ang="0">
                  <a:pos x="16" y="56"/>
                </a:cxn>
                <a:cxn ang="0">
                  <a:pos x="16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54"/>
                </a:cxn>
                <a:cxn ang="0">
                  <a:pos x="4" y="54"/>
                </a:cxn>
                <a:cxn ang="0">
                  <a:pos x="4" y="54"/>
                </a:cxn>
                <a:cxn ang="0">
                  <a:pos x="4" y="52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4" y="26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0" y="20"/>
                </a:cxn>
                <a:cxn ang="0">
                  <a:pos x="12" y="20"/>
                </a:cxn>
              </a:cxnLst>
              <a:rect l="0" t="0" r="r" b="b"/>
              <a:pathLst>
                <a:path w="16" h="56">
                  <a:moveTo>
                    <a:pt x="8" y="0"/>
                  </a:move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close/>
                  <a:moveTo>
                    <a:pt x="12" y="20"/>
                  </a:moveTo>
                  <a:lnTo>
                    <a:pt x="12" y="48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0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44" name="Freeform 100"/>
            <p:cNvSpPr>
              <a:spLocks/>
            </p:cNvSpPr>
            <p:nvPr/>
          </p:nvSpPr>
          <p:spPr bwMode="auto">
            <a:xfrm>
              <a:off x="3834" y="2622"/>
              <a:ext cx="38" cy="36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6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8" y="0"/>
                </a:cxn>
                <a:cxn ang="0">
                  <a:pos x="30" y="2"/>
                </a:cxn>
                <a:cxn ang="0">
                  <a:pos x="32" y="6"/>
                </a:cxn>
                <a:cxn ang="0">
                  <a:pos x="34" y="8"/>
                </a:cxn>
                <a:cxn ang="0">
                  <a:pos x="34" y="12"/>
                </a:cxn>
                <a:cxn ang="0">
                  <a:pos x="34" y="28"/>
                </a:cxn>
                <a:cxn ang="0">
                  <a:pos x="34" y="30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6" y="34"/>
                </a:cxn>
                <a:cxn ang="0">
                  <a:pos x="36" y="34"/>
                </a:cxn>
                <a:cxn ang="0">
                  <a:pos x="38" y="36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4" y="34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6" y="32"/>
                </a:cxn>
                <a:cxn ang="0">
                  <a:pos x="26" y="30"/>
                </a:cxn>
                <a:cxn ang="0">
                  <a:pos x="26" y="28"/>
                </a:cxn>
                <a:cxn ang="0">
                  <a:pos x="26" y="14"/>
                </a:cxn>
                <a:cxn ang="0">
                  <a:pos x="26" y="10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2" y="28"/>
                </a:cxn>
                <a:cxn ang="0">
                  <a:pos x="12" y="30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4" y="34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8"/>
                </a:cxn>
              </a:cxnLst>
              <a:rect l="0" t="0" r="r" b="b"/>
              <a:pathLst>
                <a:path w="38" h="36">
                  <a:moveTo>
                    <a:pt x="12" y="8"/>
                  </a:moveTo>
                  <a:lnTo>
                    <a:pt x="16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4" y="12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45" name="Freeform 101"/>
            <p:cNvSpPr>
              <a:spLocks/>
            </p:cNvSpPr>
            <p:nvPr/>
          </p:nvSpPr>
          <p:spPr bwMode="auto">
            <a:xfrm>
              <a:off x="3874" y="2602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8"/>
                </a:cxn>
                <a:cxn ang="0">
                  <a:pos x="16" y="14"/>
                </a:cxn>
                <a:cxn ang="0">
                  <a:pos x="20" y="20"/>
                </a:cxn>
                <a:cxn ang="0">
                  <a:pos x="22" y="28"/>
                </a:cxn>
                <a:cxn ang="0">
                  <a:pos x="22" y="36"/>
                </a:cxn>
                <a:cxn ang="0">
                  <a:pos x="22" y="44"/>
                </a:cxn>
                <a:cxn ang="0">
                  <a:pos x="20" y="52"/>
                </a:cxn>
                <a:cxn ang="0">
                  <a:pos x="16" y="58"/>
                </a:cxn>
                <a:cxn ang="0">
                  <a:pos x="12" y="64"/>
                </a:cxn>
                <a:cxn ang="0">
                  <a:pos x="6" y="70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6" y="68"/>
                </a:cxn>
                <a:cxn ang="0">
                  <a:pos x="8" y="64"/>
                </a:cxn>
                <a:cxn ang="0">
                  <a:pos x="12" y="58"/>
                </a:cxn>
                <a:cxn ang="0">
                  <a:pos x="14" y="52"/>
                </a:cxn>
                <a:cxn ang="0">
                  <a:pos x="14" y="46"/>
                </a:cxn>
                <a:cxn ang="0">
                  <a:pos x="14" y="38"/>
                </a:cxn>
                <a:cxn ang="0">
                  <a:pos x="14" y="30"/>
                </a:cxn>
                <a:cxn ang="0">
                  <a:pos x="14" y="22"/>
                </a:cxn>
                <a:cxn ang="0">
                  <a:pos x="12" y="18"/>
                </a:cxn>
                <a:cxn ang="0">
                  <a:pos x="12" y="14"/>
                </a:cxn>
                <a:cxn ang="0">
                  <a:pos x="10" y="12"/>
                </a:cxn>
                <a:cxn ang="0">
                  <a:pos x="8" y="8"/>
                </a:cxn>
                <a:cxn ang="0">
                  <a:pos x="4" y="6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16" y="14"/>
                  </a:lnTo>
                  <a:lnTo>
                    <a:pt x="20" y="20"/>
                  </a:lnTo>
                  <a:lnTo>
                    <a:pt x="22" y="28"/>
                  </a:lnTo>
                  <a:lnTo>
                    <a:pt x="22" y="36"/>
                  </a:lnTo>
                  <a:lnTo>
                    <a:pt x="22" y="44"/>
                  </a:lnTo>
                  <a:lnTo>
                    <a:pt x="20" y="52"/>
                  </a:lnTo>
                  <a:lnTo>
                    <a:pt x="16" y="58"/>
                  </a:lnTo>
                  <a:lnTo>
                    <a:pt x="12" y="64"/>
                  </a:lnTo>
                  <a:lnTo>
                    <a:pt x="6" y="70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6" y="68"/>
                  </a:lnTo>
                  <a:lnTo>
                    <a:pt x="8" y="64"/>
                  </a:lnTo>
                  <a:lnTo>
                    <a:pt x="12" y="58"/>
                  </a:lnTo>
                  <a:lnTo>
                    <a:pt x="14" y="52"/>
                  </a:lnTo>
                  <a:lnTo>
                    <a:pt x="14" y="46"/>
                  </a:lnTo>
                  <a:lnTo>
                    <a:pt x="14" y="38"/>
                  </a:lnTo>
                  <a:lnTo>
                    <a:pt x="14" y="30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8" y="8"/>
                  </a:lnTo>
                  <a:lnTo>
                    <a:pt x="4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46" name="Freeform 102"/>
            <p:cNvSpPr>
              <a:spLocks noEditPoints="1"/>
            </p:cNvSpPr>
            <p:nvPr/>
          </p:nvSpPr>
          <p:spPr bwMode="auto">
            <a:xfrm>
              <a:off x="3366" y="2796"/>
              <a:ext cx="52" cy="52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2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6" y="48"/>
                </a:cxn>
                <a:cxn ang="0">
                  <a:pos x="8" y="44"/>
                </a:cxn>
                <a:cxn ang="0">
                  <a:pos x="8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34" y="0"/>
                </a:cxn>
                <a:cxn ang="0">
                  <a:pos x="40" y="2"/>
                </a:cxn>
                <a:cxn ang="0">
                  <a:pos x="44" y="6"/>
                </a:cxn>
                <a:cxn ang="0">
                  <a:pos x="50" y="12"/>
                </a:cxn>
                <a:cxn ang="0">
                  <a:pos x="52" y="18"/>
                </a:cxn>
                <a:cxn ang="0">
                  <a:pos x="52" y="26"/>
                </a:cxn>
                <a:cxn ang="0">
                  <a:pos x="52" y="34"/>
                </a:cxn>
                <a:cxn ang="0">
                  <a:pos x="50" y="40"/>
                </a:cxn>
                <a:cxn ang="0">
                  <a:pos x="46" y="44"/>
                </a:cxn>
                <a:cxn ang="0">
                  <a:pos x="40" y="50"/>
                </a:cxn>
                <a:cxn ang="0">
                  <a:pos x="32" y="52"/>
                </a:cxn>
                <a:cxn ang="0">
                  <a:pos x="24" y="52"/>
                </a:cxn>
                <a:cxn ang="0">
                  <a:pos x="0" y="52"/>
                </a:cxn>
                <a:cxn ang="0">
                  <a:pos x="14" y="50"/>
                </a:cxn>
                <a:cxn ang="0">
                  <a:pos x="20" y="50"/>
                </a:cxn>
                <a:cxn ang="0">
                  <a:pos x="22" y="50"/>
                </a:cxn>
                <a:cxn ang="0">
                  <a:pos x="28" y="50"/>
                </a:cxn>
                <a:cxn ang="0">
                  <a:pos x="34" y="48"/>
                </a:cxn>
                <a:cxn ang="0">
                  <a:pos x="38" y="44"/>
                </a:cxn>
                <a:cxn ang="0">
                  <a:pos x="42" y="40"/>
                </a:cxn>
                <a:cxn ang="0">
                  <a:pos x="44" y="34"/>
                </a:cxn>
                <a:cxn ang="0">
                  <a:pos x="44" y="26"/>
                </a:cxn>
                <a:cxn ang="0">
                  <a:pos x="44" y="20"/>
                </a:cxn>
                <a:cxn ang="0">
                  <a:pos x="42" y="14"/>
                </a:cxn>
                <a:cxn ang="0">
                  <a:pos x="38" y="8"/>
                </a:cxn>
                <a:cxn ang="0">
                  <a:pos x="34" y="6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4" y="4"/>
                </a:cxn>
                <a:cxn ang="0">
                  <a:pos x="14" y="50"/>
                </a:cxn>
              </a:cxnLst>
              <a:rect l="0" t="0" r="r" b="b"/>
              <a:pathLst>
                <a:path w="52" h="52">
                  <a:moveTo>
                    <a:pt x="0" y="52"/>
                  </a:moveTo>
                  <a:lnTo>
                    <a:pt x="0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8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4" y="6"/>
                  </a:lnTo>
                  <a:lnTo>
                    <a:pt x="50" y="12"/>
                  </a:lnTo>
                  <a:lnTo>
                    <a:pt x="52" y="18"/>
                  </a:lnTo>
                  <a:lnTo>
                    <a:pt x="52" y="26"/>
                  </a:lnTo>
                  <a:lnTo>
                    <a:pt x="52" y="34"/>
                  </a:lnTo>
                  <a:lnTo>
                    <a:pt x="50" y="40"/>
                  </a:lnTo>
                  <a:lnTo>
                    <a:pt x="46" y="44"/>
                  </a:lnTo>
                  <a:lnTo>
                    <a:pt x="40" y="50"/>
                  </a:lnTo>
                  <a:lnTo>
                    <a:pt x="32" y="52"/>
                  </a:lnTo>
                  <a:lnTo>
                    <a:pt x="24" y="52"/>
                  </a:lnTo>
                  <a:lnTo>
                    <a:pt x="0" y="52"/>
                  </a:lnTo>
                  <a:close/>
                  <a:moveTo>
                    <a:pt x="14" y="50"/>
                  </a:move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4" y="48"/>
                  </a:lnTo>
                  <a:lnTo>
                    <a:pt x="38" y="44"/>
                  </a:lnTo>
                  <a:lnTo>
                    <a:pt x="42" y="40"/>
                  </a:lnTo>
                  <a:lnTo>
                    <a:pt x="44" y="34"/>
                  </a:lnTo>
                  <a:lnTo>
                    <a:pt x="44" y="26"/>
                  </a:lnTo>
                  <a:lnTo>
                    <a:pt x="44" y="20"/>
                  </a:lnTo>
                  <a:lnTo>
                    <a:pt x="42" y="14"/>
                  </a:lnTo>
                  <a:lnTo>
                    <a:pt x="38" y="8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47" name="Freeform 103"/>
            <p:cNvSpPr>
              <a:spLocks/>
            </p:cNvSpPr>
            <p:nvPr/>
          </p:nvSpPr>
          <p:spPr bwMode="auto">
            <a:xfrm>
              <a:off x="3424" y="2796"/>
              <a:ext cx="46" cy="52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46" y="12"/>
                </a:cxn>
                <a:cxn ang="0">
                  <a:pos x="44" y="12"/>
                </a:cxn>
                <a:cxn ang="0">
                  <a:pos x="44" y="8"/>
                </a:cxn>
                <a:cxn ang="0">
                  <a:pos x="44" y="6"/>
                </a:cxn>
                <a:cxn ang="0">
                  <a:pos x="42" y="4"/>
                </a:cxn>
                <a:cxn ang="0">
                  <a:pos x="40" y="4"/>
                </a:cxn>
                <a:cxn ang="0">
                  <a:pos x="38" y="2"/>
                </a:cxn>
                <a:cxn ang="0">
                  <a:pos x="34" y="2"/>
                </a:cxn>
                <a:cxn ang="0">
                  <a:pos x="26" y="2"/>
                </a:cxn>
                <a:cxn ang="0">
                  <a:pos x="26" y="44"/>
                </a:cxn>
                <a:cxn ang="0">
                  <a:pos x="26" y="48"/>
                </a:cxn>
                <a:cxn ang="0">
                  <a:pos x="28" y="50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12" y="52"/>
                </a:cxn>
                <a:cxn ang="0">
                  <a:pos x="12" y="52"/>
                </a:cxn>
                <a:cxn ang="0">
                  <a:pos x="14" y="52"/>
                </a:cxn>
                <a:cxn ang="0">
                  <a:pos x="16" y="52"/>
                </a:cxn>
                <a:cxn ang="0">
                  <a:pos x="18" y="50"/>
                </a:cxn>
                <a:cxn ang="0">
                  <a:pos x="18" y="48"/>
                </a:cxn>
                <a:cxn ang="0">
                  <a:pos x="20" y="44"/>
                </a:cxn>
                <a:cxn ang="0">
                  <a:pos x="20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2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4" y="0"/>
                </a:cxn>
              </a:cxnLst>
              <a:rect l="0" t="0" r="r" b="b"/>
              <a:pathLst>
                <a:path w="46" h="52">
                  <a:moveTo>
                    <a:pt x="44" y="0"/>
                  </a:moveTo>
                  <a:lnTo>
                    <a:pt x="46" y="12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8" y="2"/>
                  </a:lnTo>
                  <a:lnTo>
                    <a:pt x="34" y="2"/>
                  </a:lnTo>
                  <a:lnTo>
                    <a:pt x="26" y="2"/>
                  </a:lnTo>
                  <a:lnTo>
                    <a:pt x="26" y="44"/>
                  </a:lnTo>
                  <a:lnTo>
                    <a:pt x="26" y="48"/>
                  </a:lnTo>
                  <a:lnTo>
                    <a:pt x="28" y="50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18" y="50"/>
                  </a:lnTo>
                  <a:lnTo>
                    <a:pt x="18" y="48"/>
                  </a:lnTo>
                  <a:lnTo>
                    <a:pt x="20" y="44"/>
                  </a:lnTo>
                  <a:lnTo>
                    <a:pt x="20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2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48" name="Freeform 104"/>
            <p:cNvSpPr>
              <a:spLocks/>
            </p:cNvSpPr>
            <p:nvPr/>
          </p:nvSpPr>
          <p:spPr bwMode="auto">
            <a:xfrm>
              <a:off x="3474" y="2794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8" y="68"/>
                </a:cxn>
                <a:cxn ang="0">
                  <a:pos x="12" y="64"/>
                </a:cxn>
                <a:cxn ang="0">
                  <a:pos x="8" y="58"/>
                </a:cxn>
                <a:cxn ang="0">
                  <a:pos x="4" y="52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2" y="28"/>
                </a:cxn>
                <a:cxn ang="0">
                  <a:pos x="4" y="20"/>
                </a:cxn>
                <a:cxn ang="0">
                  <a:pos x="6" y="14"/>
                </a:cxn>
                <a:cxn ang="0">
                  <a:pos x="12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8" y="4"/>
                </a:cxn>
                <a:cxn ang="0">
                  <a:pos x="14" y="8"/>
                </a:cxn>
                <a:cxn ang="0">
                  <a:pos x="12" y="14"/>
                </a:cxn>
                <a:cxn ang="0">
                  <a:pos x="10" y="20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10" y="50"/>
                </a:cxn>
                <a:cxn ang="0">
                  <a:pos x="10" y="54"/>
                </a:cxn>
                <a:cxn ang="0">
                  <a:pos x="12" y="58"/>
                </a:cxn>
                <a:cxn ang="0">
                  <a:pos x="14" y="62"/>
                </a:cxn>
                <a:cxn ang="0">
                  <a:pos x="16" y="64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8" y="68"/>
                  </a:lnTo>
                  <a:lnTo>
                    <a:pt x="12" y="64"/>
                  </a:lnTo>
                  <a:lnTo>
                    <a:pt x="8" y="58"/>
                  </a:lnTo>
                  <a:lnTo>
                    <a:pt x="4" y="52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2" y="14"/>
                  </a:lnTo>
                  <a:lnTo>
                    <a:pt x="10" y="20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10" y="50"/>
                  </a:lnTo>
                  <a:lnTo>
                    <a:pt x="10" y="54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49" name="Freeform 105"/>
            <p:cNvSpPr>
              <a:spLocks noEditPoints="1"/>
            </p:cNvSpPr>
            <p:nvPr/>
          </p:nvSpPr>
          <p:spPr bwMode="auto">
            <a:xfrm>
              <a:off x="3500" y="2812"/>
              <a:ext cx="34" cy="38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2" y="38"/>
                </a:cxn>
                <a:cxn ang="0">
                  <a:pos x="6" y="38"/>
                </a:cxn>
                <a:cxn ang="0">
                  <a:pos x="2" y="32"/>
                </a:cxn>
                <a:cxn ang="0">
                  <a:pos x="0" y="26"/>
                </a:cxn>
                <a:cxn ang="0">
                  <a:pos x="4" y="22"/>
                </a:cxn>
                <a:cxn ang="0">
                  <a:pos x="12" y="16"/>
                </a:cxn>
                <a:cxn ang="0">
                  <a:pos x="20" y="12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8" y="12"/>
                </a:cxn>
                <a:cxn ang="0">
                  <a:pos x="6" y="14"/>
                </a:cxn>
                <a:cxn ang="0">
                  <a:pos x="4" y="14"/>
                </a:cxn>
                <a:cxn ang="0">
                  <a:pos x="2" y="12"/>
                </a:cxn>
                <a:cxn ang="0">
                  <a:pos x="4" y="6"/>
                </a:cxn>
                <a:cxn ang="0">
                  <a:pos x="10" y="2"/>
                </a:cxn>
                <a:cxn ang="0">
                  <a:pos x="20" y="0"/>
                </a:cxn>
                <a:cxn ang="0">
                  <a:pos x="26" y="4"/>
                </a:cxn>
                <a:cxn ang="0">
                  <a:pos x="28" y="8"/>
                </a:cxn>
                <a:cxn ang="0">
                  <a:pos x="28" y="24"/>
                </a:cxn>
                <a:cxn ang="0">
                  <a:pos x="28" y="30"/>
                </a:cxn>
                <a:cxn ang="0">
                  <a:pos x="28" y="32"/>
                </a:cxn>
                <a:cxn ang="0">
                  <a:pos x="30" y="32"/>
                </a:cxn>
                <a:cxn ang="0">
                  <a:pos x="30" y="32"/>
                </a:cxn>
                <a:cxn ang="0">
                  <a:pos x="34" y="30"/>
                </a:cxn>
                <a:cxn ang="0">
                  <a:pos x="28" y="36"/>
                </a:cxn>
                <a:cxn ang="0">
                  <a:pos x="24" y="38"/>
                </a:cxn>
                <a:cxn ang="0">
                  <a:pos x="20" y="34"/>
                </a:cxn>
                <a:cxn ang="0">
                  <a:pos x="20" y="30"/>
                </a:cxn>
                <a:cxn ang="0">
                  <a:pos x="16" y="18"/>
                </a:cxn>
                <a:cxn ang="0">
                  <a:pos x="10" y="20"/>
                </a:cxn>
                <a:cxn ang="0">
                  <a:pos x="8" y="24"/>
                </a:cxn>
                <a:cxn ang="0">
                  <a:pos x="8" y="30"/>
                </a:cxn>
                <a:cxn ang="0">
                  <a:pos x="10" y="32"/>
                </a:cxn>
                <a:cxn ang="0">
                  <a:pos x="16" y="32"/>
                </a:cxn>
              </a:cxnLst>
              <a:rect l="0" t="0" r="r" b="b"/>
              <a:pathLst>
                <a:path w="34" h="38">
                  <a:moveTo>
                    <a:pt x="20" y="32"/>
                  </a:moveTo>
                  <a:lnTo>
                    <a:pt x="16" y="36"/>
                  </a:lnTo>
                  <a:lnTo>
                    <a:pt x="14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4" y="22"/>
                  </a:lnTo>
                  <a:lnTo>
                    <a:pt x="8" y="20"/>
                  </a:lnTo>
                  <a:lnTo>
                    <a:pt x="12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6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8" y="12"/>
                  </a:lnTo>
                  <a:lnTo>
                    <a:pt x="28" y="24"/>
                  </a:lnTo>
                  <a:lnTo>
                    <a:pt x="28" y="28"/>
                  </a:lnTo>
                  <a:lnTo>
                    <a:pt x="28" y="3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0" y="34"/>
                  </a:lnTo>
                  <a:lnTo>
                    <a:pt x="20" y="32"/>
                  </a:lnTo>
                  <a:close/>
                  <a:moveTo>
                    <a:pt x="20" y="30"/>
                  </a:moveTo>
                  <a:lnTo>
                    <a:pt x="20" y="16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8" y="26"/>
                  </a:lnTo>
                  <a:lnTo>
                    <a:pt x="8" y="30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50" name="Freeform 106"/>
            <p:cNvSpPr>
              <a:spLocks/>
            </p:cNvSpPr>
            <p:nvPr/>
          </p:nvSpPr>
          <p:spPr bwMode="auto">
            <a:xfrm>
              <a:off x="3536" y="2794"/>
              <a:ext cx="22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8" y="20"/>
                </a:cxn>
                <a:cxn ang="0">
                  <a:pos x="20" y="28"/>
                </a:cxn>
                <a:cxn ang="0">
                  <a:pos x="22" y="36"/>
                </a:cxn>
                <a:cxn ang="0">
                  <a:pos x="20" y="44"/>
                </a:cxn>
                <a:cxn ang="0">
                  <a:pos x="18" y="50"/>
                </a:cxn>
                <a:cxn ang="0">
                  <a:pos x="16" y="58"/>
                </a:cxn>
                <a:cxn ang="0">
                  <a:pos x="10" y="64"/>
                </a:cxn>
                <a:cxn ang="0">
                  <a:pos x="6" y="68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4" y="66"/>
                </a:cxn>
                <a:cxn ang="0">
                  <a:pos x="8" y="6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14" y="44"/>
                </a:cxn>
                <a:cxn ang="0">
                  <a:pos x="14" y="36"/>
                </a:cxn>
                <a:cxn ang="0">
                  <a:pos x="14" y="28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0" y="2"/>
                </a:cxn>
              </a:cxnLst>
              <a:rect l="0" t="0" r="r" b="b"/>
              <a:pathLst>
                <a:path w="22" h="72">
                  <a:moveTo>
                    <a:pt x="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0" y="28"/>
                  </a:lnTo>
                  <a:lnTo>
                    <a:pt x="22" y="36"/>
                  </a:lnTo>
                  <a:lnTo>
                    <a:pt x="20" y="44"/>
                  </a:lnTo>
                  <a:lnTo>
                    <a:pt x="18" y="50"/>
                  </a:lnTo>
                  <a:lnTo>
                    <a:pt x="16" y="58"/>
                  </a:lnTo>
                  <a:lnTo>
                    <a:pt x="10" y="64"/>
                  </a:lnTo>
                  <a:lnTo>
                    <a:pt x="6" y="68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6"/>
                  </a:lnTo>
                  <a:lnTo>
                    <a:pt x="8" y="62"/>
                  </a:lnTo>
                  <a:lnTo>
                    <a:pt x="10" y="58"/>
                  </a:lnTo>
                  <a:lnTo>
                    <a:pt x="12" y="52"/>
                  </a:lnTo>
                  <a:lnTo>
                    <a:pt x="14" y="44"/>
                  </a:lnTo>
                  <a:lnTo>
                    <a:pt x="14" y="36"/>
                  </a:lnTo>
                  <a:lnTo>
                    <a:pt x="14" y="28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51" name="Freeform 107"/>
            <p:cNvSpPr>
              <a:spLocks/>
            </p:cNvSpPr>
            <p:nvPr/>
          </p:nvSpPr>
          <p:spPr bwMode="auto">
            <a:xfrm>
              <a:off x="3906" y="2796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8" y="40"/>
                </a:cxn>
                <a:cxn ang="0">
                  <a:pos x="48" y="8"/>
                </a:cxn>
                <a:cxn ang="0">
                  <a:pos x="46" y="4"/>
                </a:cxn>
                <a:cxn ang="0">
                  <a:pos x="46" y="2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4"/>
                </a:cxn>
                <a:cxn ang="0">
                  <a:pos x="50" y="8"/>
                </a:cxn>
                <a:cxn ang="0">
                  <a:pos x="50" y="54"/>
                </a:cxn>
                <a:cxn ang="0">
                  <a:pos x="48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4" y="48"/>
                </a:cxn>
                <a:cxn ang="0">
                  <a:pos x="14" y="50"/>
                </a:cxn>
                <a:cxn ang="0">
                  <a:pos x="16" y="52"/>
                </a:cxn>
                <a:cxn ang="0">
                  <a:pos x="20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4" y="52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0" y="48"/>
                </a:cxn>
                <a:cxn ang="0">
                  <a:pos x="10" y="44"/>
                </a:cxn>
                <a:cxn ang="0">
                  <a:pos x="10" y="8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8" y="40"/>
                  </a:lnTo>
                  <a:lnTo>
                    <a:pt x="48" y="8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50" y="4"/>
                  </a:lnTo>
                  <a:lnTo>
                    <a:pt x="50" y="8"/>
                  </a:lnTo>
                  <a:lnTo>
                    <a:pt x="50" y="54"/>
                  </a:lnTo>
                  <a:lnTo>
                    <a:pt x="48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4" y="48"/>
                  </a:lnTo>
                  <a:lnTo>
                    <a:pt x="14" y="50"/>
                  </a:lnTo>
                  <a:lnTo>
                    <a:pt x="16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0" y="48"/>
                  </a:lnTo>
                  <a:lnTo>
                    <a:pt x="10" y="44"/>
                  </a:lnTo>
                  <a:lnTo>
                    <a:pt x="10" y="8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52" name="Freeform 108"/>
            <p:cNvSpPr>
              <a:spLocks/>
            </p:cNvSpPr>
            <p:nvPr/>
          </p:nvSpPr>
          <p:spPr bwMode="auto">
            <a:xfrm>
              <a:off x="3964" y="2796"/>
              <a:ext cx="5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46" y="40"/>
                </a:cxn>
                <a:cxn ang="0">
                  <a:pos x="46" y="8"/>
                </a:cxn>
                <a:cxn ang="0">
                  <a:pos x="46" y="4"/>
                </a:cxn>
                <a:cxn ang="0">
                  <a:pos x="46" y="2"/>
                </a:cxn>
                <a:cxn ang="0">
                  <a:pos x="44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2" y="2"/>
                </a:cxn>
                <a:cxn ang="0">
                  <a:pos x="50" y="2"/>
                </a:cxn>
                <a:cxn ang="0">
                  <a:pos x="50" y="4"/>
                </a:cxn>
                <a:cxn ang="0">
                  <a:pos x="50" y="8"/>
                </a:cxn>
                <a:cxn ang="0">
                  <a:pos x="50" y="54"/>
                </a:cxn>
                <a:cxn ang="0">
                  <a:pos x="48" y="54"/>
                </a:cxn>
                <a:cxn ang="0">
                  <a:pos x="14" y="12"/>
                </a:cxn>
                <a:cxn ang="0">
                  <a:pos x="14" y="44"/>
                </a:cxn>
                <a:cxn ang="0">
                  <a:pos x="14" y="48"/>
                </a:cxn>
                <a:cxn ang="0">
                  <a:pos x="14" y="50"/>
                </a:cxn>
                <a:cxn ang="0">
                  <a:pos x="16" y="52"/>
                </a:cxn>
                <a:cxn ang="0">
                  <a:pos x="18" y="52"/>
                </a:cxn>
                <a:cxn ang="0">
                  <a:pos x="20" y="52"/>
                </a:cxn>
                <a:cxn ang="0">
                  <a:pos x="20" y="5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4" y="52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0" y="48"/>
                </a:cxn>
                <a:cxn ang="0">
                  <a:pos x="10" y="44"/>
                </a:cxn>
                <a:cxn ang="0">
                  <a:pos x="10" y="8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14" y="0"/>
                  </a:lnTo>
                  <a:lnTo>
                    <a:pt x="46" y="40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4"/>
                  </a:lnTo>
                  <a:lnTo>
                    <a:pt x="50" y="8"/>
                  </a:lnTo>
                  <a:lnTo>
                    <a:pt x="50" y="54"/>
                  </a:lnTo>
                  <a:lnTo>
                    <a:pt x="48" y="54"/>
                  </a:lnTo>
                  <a:lnTo>
                    <a:pt x="14" y="12"/>
                  </a:lnTo>
                  <a:lnTo>
                    <a:pt x="14" y="44"/>
                  </a:lnTo>
                  <a:lnTo>
                    <a:pt x="14" y="48"/>
                  </a:lnTo>
                  <a:lnTo>
                    <a:pt x="14" y="50"/>
                  </a:lnTo>
                  <a:lnTo>
                    <a:pt x="16" y="52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0" y="48"/>
                  </a:lnTo>
                  <a:lnTo>
                    <a:pt x="10" y="44"/>
                  </a:lnTo>
                  <a:lnTo>
                    <a:pt x="10" y="8"/>
                  </a:lnTo>
                  <a:lnTo>
                    <a:pt x="8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53" name="Freeform 109"/>
            <p:cNvSpPr>
              <a:spLocks/>
            </p:cNvSpPr>
            <p:nvPr/>
          </p:nvSpPr>
          <p:spPr bwMode="auto">
            <a:xfrm>
              <a:off x="4026" y="2794"/>
              <a:ext cx="22" cy="72"/>
            </a:xfrm>
            <a:custGeom>
              <a:avLst/>
              <a:gdLst/>
              <a:ahLst/>
              <a:cxnLst>
                <a:cxn ang="0">
                  <a:pos x="22" y="70"/>
                </a:cxn>
                <a:cxn ang="0">
                  <a:pos x="22" y="72"/>
                </a:cxn>
                <a:cxn ang="0">
                  <a:pos x="16" y="68"/>
                </a:cxn>
                <a:cxn ang="0">
                  <a:pos x="12" y="64"/>
                </a:cxn>
                <a:cxn ang="0">
                  <a:pos x="6" y="58"/>
                </a:cxn>
                <a:cxn ang="0">
                  <a:pos x="2" y="52"/>
                </a:cxn>
                <a:cxn ang="0">
                  <a:pos x="0" y="44"/>
                </a:cxn>
                <a:cxn ang="0">
                  <a:pos x="0" y="36"/>
                </a:cxn>
                <a:cxn ang="0">
                  <a:pos x="0" y="28"/>
                </a:cxn>
                <a:cxn ang="0">
                  <a:pos x="2" y="20"/>
                </a:cxn>
                <a:cxn ang="0">
                  <a:pos x="6" y="14"/>
                </a:cxn>
                <a:cxn ang="0">
                  <a:pos x="10" y="8"/>
                </a:cxn>
                <a:cxn ang="0">
                  <a:pos x="16" y="4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16" y="4"/>
                </a:cxn>
                <a:cxn ang="0">
                  <a:pos x="14" y="8"/>
                </a:cxn>
                <a:cxn ang="0">
                  <a:pos x="10" y="14"/>
                </a:cxn>
                <a:cxn ang="0">
                  <a:pos x="8" y="20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8" y="42"/>
                </a:cxn>
                <a:cxn ang="0">
                  <a:pos x="8" y="50"/>
                </a:cxn>
                <a:cxn ang="0">
                  <a:pos x="10" y="54"/>
                </a:cxn>
                <a:cxn ang="0">
                  <a:pos x="10" y="58"/>
                </a:cxn>
                <a:cxn ang="0">
                  <a:pos x="12" y="62"/>
                </a:cxn>
                <a:cxn ang="0">
                  <a:pos x="14" y="64"/>
                </a:cxn>
                <a:cxn ang="0">
                  <a:pos x="18" y="68"/>
                </a:cxn>
                <a:cxn ang="0">
                  <a:pos x="22" y="70"/>
                </a:cxn>
              </a:cxnLst>
              <a:rect l="0" t="0" r="r" b="b"/>
              <a:pathLst>
                <a:path w="22" h="72">
                  <a:moveTo>
                    <a:pt x="22" y="70"/>
                  </a:moveTo>
                  <a:lnTo>
                    <a:pt x="22" y="72"/>
                  </a:lnTo>
                  <a:lnTo>
                    <a:pt x="16" y="68"/>
                  </a:lnTo>
                  <a:lnTo>
                    <a:pt x="12" y="64"/>
                  </a:lnTo>
                  <a:lnTo>
                    <a:pt x="6" y="58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16" y="4"/>
                  </a:lnTo>
                  <a:lnTo>
                    <a:pt x="14" y="8"/>
                  </a:lnTo>
                  <a:lnTo>
                    <a:pt x="10" y="14"/>
                  </a:lnTo>
                  <a:lnTo>
                    <a:pt x="8" y="20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8" y="42"/>
                  </a:lnTo>
                  <a:lnTo>
                    <a:pt x="8" y="50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12" y="62"/>
                  </a:lnTo>
                  <a:lnTo>
                    <a:pt x="14" y="64"/>
                  </a:lnTo>
                  <a:lnTo>
                    <a:pt x="18" y="68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54" name="Freeform 110"/>
            <p:cNvSpPr>
              <a:spLocks noEditPoints="1"/>
            </p:cNvSpPr>
            <p:nvPr/>
          </p:nvSpPr>
          <p:spPr bwMode="auto">
            <a:xfrm>
              <a:off x="4050" y="2794"/>
              <a:ext cx="36" cy="56"/>
            </a:xfrm>
            <a:custGeom>
              <a:avLst/>
              <a:gdLst/>
              <a:ahLst/>
              <a:cxnLst>
                <a:cxn ang="0">
                  <a:pos x="12" y="26"/>
                </a:cxn>
                <a:cxn ang="0">
                  <a:pos x="14" y="22"/>
                </a:cxn>
                <a:cxn ang="0">
                  <a:pos x="18" y="20"/>
                </a:cxn>
                <a:cxn ang="0">
                  <a:pos x="22" y="18"/>
                </a:cxn>
                <a:cxn ang="0">
                  <a:pos x="28" y="20"/>
                </a:cxn>
                <a:cxn ang="0">
                  <a:pos x="32" y="22"/>
                </a:cxn>
                <a:cxn ang="0">
                  <a:pos x="36" y="28"/>
                </a:cxn>
                <a:cxn ang="0">
                  <a:pos x="36" y="36"/>
                </a:cxn>
                <a:cxn ang="0">
                  <a:pos x="36" y="42"/>
                </a:cxn>
                <a:cxn ang="0">
                  <a:pos x="34" y="46"/>
                </a:cxn>
                <a:cxn ang="0">
                  <a:pos x="30" y="50"/>
                </a:cxn>
                <a:cxn ang="0">
                  <a:pos x="24" y="54"/>
                </a:cxn>
                <a:cxn ang="0">
                  <a:pos x="18" y="56"/>
                </a:cxn>
                <a:cxn ang="0">
                  <a:pos x="14" y="56"/>
                </a:cxn>
                <a:cxn ang="0">
                  <a:pos x="12" y="54"/>
                </a:cxn>
                <a:cxn ang="0">
                  <a:pos x="8" y="54"/>
                </a:cxn>
                <a:cxn ang="0">
                  <a:pos x="4" y="52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26"/>
                </a:cxn>
                <a:cxn ang="0">
                  <a:pos x="12" y="28"/>
                </a:cxn>
                <a:cxn ang="0">
                  <a:pos x="12" y="50"/>
                </a:cxn>
                <a:cxn ang="0">
                  <a:pos x="14" y="52"/>
                </a:cxn>
                <a:cxn ang="0">
                  <a:pos x="16" y="52"/>
                </a:cxn>
                <a:cxn ang="0">
                  <a:pos x="18" y="54"/>
                </a:cxn>
                <a:cxn ang="0">
                  <a:pos x="20" y="54"/>
                </a:cxn>
                <a:cxn ang="0">
                  <a:pos x="24" y="52"/>
                </a:cxn>
                <a:cxn ang="0">
                  <a:pos x="26" y="50"/>
                </a:cxn>
                <a:cxn ang="0">
                  <a:pos x="28" y="44"/>
                </a:cxn>
                <a:cxn ang="0">
                  <a:pos x="30" y="38"/>
                </a:cxn>
                <a:cxn ang="0">
                  <a:pos x="28" y="32"/>
                </a:cxn>
                <a:cxn ang="0">
                  <a:pos x="26" y="28"/>
                </a:cxn>
                <a:cxn ang="0">
                  <a:pos x="24" y="26"/>
                </a:cxn>
                <a:cxn ang="0">
                  <a:pos x="20" y="24"/>
                </a:cxn>
                <a:cxn ang="0">
                  <a:pos x="18" y="24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2" y="28"/>
                </a:cxn>
              </a:cxnLst>
              <a:rect l="0" t="0" r="r" b="b"/>
              <a:pathLst>
                <a:path w="36" h="56">
                  <a:moveTo>
                    <a:pt x="12" y="26"/>
                  </a:moveTo>
                  <a:lnTo>
                    <a:pt x="14" y="22"/>
                  </a:lnTo>
                  <a:lnTo>
                    <a:pt x="18" y="20"/>
                  </a:lnTo>
                  <a:lnTo>
                    <a:pt x="22" y="18"/>
                  </a:lnTo>
                  <a:lnTo>
                    <a:pt x="28" y="20"/>
                  </a:lnTo>
                  <a:lnTo>
                    <a:pt x="32" y="22"/>
                  </a:lnTo>
                  <a:lnTo>
                    <a:pt x="36" y="28"/>
                  </a:lnTo>
                  <a:lnTo>
                    <a:pt x="36" y="36"/>
                  </a:lnTo>
                  <a:lnTo>
                    <a:pt x="36" y="42"/>
                  </a:lnTo>
                  <a:lnTo>
                    <a:pt x="34" y="46"/>
                  </a:lnTo>
                  <a:lnTo>
                    <a:pt x="30" y="50"/>
                  </a:lnTo>
                  <a:lnTo>
                    <a:pt x="24" y="54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12" y="54"/>
                  </a:lnTo>
                  <a:lnTo>
                    <a:pt x="8" y="54"/>
                  </a:lnTo>
                  <a:lnTo>
                    <a:pt x="4" y="52"/>
                  </a:lnTo>
                  <a:lnTo>
                    <a:pt x="4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6"/>
                  </a:lnTo>
                  <a:close/>
                  <a:moveTo>
                    <a:pt x="12" y="28"/>
                  </a:moveTo>
                  <a:lnTo>
                    <a:pt x="12" y="50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4"/>
                  </a:lnTo>
                  <a:lnTo>
                    <a:pt x="24" y="52"/>
                  </a:lnTo>
                  <a:lnTo>
                    <a:pt x="26" y="50"/>
                  </a:lnTo>
                  <a:lnTo>
                    <a:pt x="28" y="44"/>
                  </a:lnTo>
                  <a:lnTo>
                    <a:pt x="30" y="38"/>
                  </a:lnTo>
                  <a:lnTo>
                    <a:pt x="28" y="32"/>
                  </a:lnTo>
                  <a:lnTo>
                    <a:pt x="26" y="28"/>
                  </a:lnTo>
                  <a:lnTo>
                    <a:pt x="24" y="26"/>
                  </a:lnTo>
                  <a:lnTo>
                    <a:pt x="20" y="24"/>
                  </a:lnTo>
                  <a:lnTo>
                    <a:pt x="18" y="24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55" name="Freeform 111"/>
            <p:cNvSpPr>
              <a:spLocks noEditPoints="1"/>
            </p:cNvSpPr>
            <p:nvPr/>
          </p:nvSpPr>
          <p:spPr bwMode="auto">
            <a:xfrm>
              <a:off x="4092" y="2794"/>
              <a:ext cx="16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8"/>
                </a:cxn>
                <a:cxn ang="0">
                  <a:pos x="8" y="8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2" y="18"/>
                </a:cxn>
                <a:cxn ang="0">
                  <a:pos x="12" y="46"/>
                </a:cxn>
                <a:cxn ang="0">
                  <a:pos x="12" y="50"/>
                </a:cxn>
                <a:cxn ang="0">
                  <a:pos x="12" y="52"/>
                </a:cxn>
                <a:cxn ang="0">
                  <a:pos x="12" y="52"/>
                </a:cxn>
                <a:cxn ang="0">
                  <a:pos x="14" y="54"/>
                </a:cxn>
                <a:cxn ang="0">
                  <a:pos x="14" y="54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2" y="54"/>
                </a:cxn>
                <a:cxn ang="0">
                  <a:pos x="4" y="54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6" y="46"/>
                </a:cxn>
                <a:cxn ang="0">
                  <a:pos x="6" y="34"/>
                </a:cxn>
                <a:cxn ang="0">
                  <a:pos x="6" y="28"/>
                </a:cxn>
                <a:cxn ang="0">
                  <a:pos x="4" y="26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4" y="22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10" y="18"/>
                </a:cxn>
                <a:cxn ang="0">
                  <a:pos x="12" y="18"/>
                </a:cxn>
              </a:cxnLst>
              <a:rect l="0" t="0" r="r" b="b"/>
              <a:pathLst>
                <a:path w="16" h="54">
                  <a:moveTo>
                    <a:pt x="8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close/>
                  <a:moveTo>
                    <a:pt x="12" y="18"/>
                  </a:moveTo>
                  <a:lnTo>
                    <a:pt x="12" y="46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6" y="46"/>
                  </a:lnTo>
                  <a:lnTo>
                    <a:pt x="6" y="34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10" y="18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56" name="Freeform 112"/>
            <p:cNvSpPr>
              <a:spLocks/>
            </p:cNvSpPr>
            <p:nvPr/>
          </p:nvSpPr>
          <p:spPr bwMode="auto">
            <a:xfrm>
              <a:off x="4112" y="2812"/>
              <a:ext cx="38" cy="36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6" y="4"/>
                </a:cxn>
                <a:cxn ang="0">
                  <a:pos x="20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30" y="2"/>
                </a:cxn>
                <a:cxn ang="0">
                  <a:pos x="32" y="4"/>
                </a:cxn>
                <a:cxn ang="0">
                  <a:pos x="32" y="6"/>
                </a:cxn>
                <a:cxn ang="0">
                  <a:pos x="34" y="10"/>
                </a:cxn>
                <a:cxn ang="0">
                  <a:pos x="34" y="14"/>
                </a:cxn>
                <a:cxn ang="0">
                  <a:pos x="34" y="28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4" y="34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38" y="36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4" y="36"/>
                </a:cxn>
                <a:cxn ang="0">
                  <a:pos x="26" y="36"/>
                </a:cxn>
                <a:cxn ang="0">
                  <a:pos x="26" y="34"/>
                </a:cxn>
                <a:cxn ang="0">
                  <a:pos x="26" y="32"/>
                </a:cxn>
                <a:cxn ang="0">
                  <a:pos x="26" y="32"/>
                </a:cxn>
                <a:cxn ang="0">
                  <a:pos x="26" y="28"/>
                </a:cxn>
                <a:cxn ang="0">
                  <a:pos x="26" y="14"/>
                </a:cxn>
                <a:cxn ang="0">
                  <a:pos x="26" y="10"/>
                </a:cxn>
                <a:cxn ang="0">
                  <a:pos x="26" y="8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2" y="28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4" y="36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6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6" y="28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8"/>
                </a:cxn>
              </a:cxnLst>
              <a:rect l="0" t="0" r="r" b="b"/>
              <a:pathLst>
                <a:path w="38" h="36">
                  <a:moveTo>
                    <a:pt x="12" y="8"/>
                  </a:moveTo>
                  <a:lnTo>
                    <a:pt x="16" y="4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2" y="4"/>
                  </a:lnTo>
                  <a:lnTo>
                    <a:pt x="32" y="6"/>
                  </a:lnTo>
                  <a:lnTo>
                    <a:pt x="34" y="10"/>
                  </a:lnTo>
                  <a:lnTo>
                    <a:pt x="34" y="14"/>
                  </a:lnTo>
                  <a:lnTo>
                    <a:pt x="34" y="28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6" y="28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57" name="Freeform 113"/>
            <p:cNvSpPr>
              <a:spLocks/>
            </p:cNvSpPr>
            <p:nvPr/>
          </p:nvSpPr>
          <p:spPr bwMode="auto">
            <a:xfrm>
              <a:off x="4154" y="2794"/>
              <a:ext cx="20" cy="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4" y="12"/>
                </a:cxn>
                <a:cxn ang="0">
                  <a:pos x="18" y="20"/>
                </a:cxn>
                <a:cxn ang="0">
                  <a:pos x="20" y="28"/>
                </a:cxn>
                <a:cxn ang="0">
                  <a:pos x="20" y="36"/>
                </a:cxn>
                <a:cxn ang="0">
                  <a:pos x="20" y="44"/>
                </a:cxn>
                <a:cxn ang="0">
                  <a:pos x="18" y="50"/>
                </a:cxn>
                <a:cxn ang="0">
                  <a:pos x="14" y="58"/>
                </a:cxn>
                <a:cxn ang="0">
                  <a:pos x="10" y="64"/>
                </a:cxn>
                <a:cxn ang="0">
                  <a:pos x="6" y="68"/>
                </a:cxn>
                <a:cxn ang="0">
                  <a:pos x="0" y="72"/>
                </a:cxn>
                <a:cxn ang="0">
                  <a:pos x="0" y="70"/>
                </a:cxn>
                <a:cxn ang="0">
                  <a:pos x="4" y="66"/>
                </a:cxn>
                <a:cxn ang="0">
                  <a:pos x="8" y="6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12" y="44"/>
                </a:cxn>
                <a:cxn ang="0">
                  <a:pos x="14" y="36"/>
                </a:cxn>
                <a:cxn ang="0">
                  <a:pos x="12" y="28"/>
                </a:cxn>
                <a:cxn ang="0">
                  <a:pos x="12" y="22"/>
                </a:cxn>
                <a:cxn ang="0">
                  <a:pos x="10" y="18"/>
                </a:cxn>
                <a:cxn ang="0">
                  <a:pos x="10" y="14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2" y="4"/>
                </a:cxn>
                <a:cxn ang="0">
                  <a:pos x="0" y="2"/>
                </a:cxn>
              </a:cxnLst>
              <a:rect l="0" t="0" r="r" b="b"/>
              <a:pathLst>
                <a:path w="20" h="72">
                  <a:moveTo>
                    <a:pt x="0" y="2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6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0" y="28"/>
                  </a:lnTo>
                  <a:lnTo>
                    <a:pt x="20" y="36"/>
                  </a:lnTo>
                  <a:lnTo>
                    <a:pt x="20" y="44"/>
                  </a:lnTo>
                  <a:lnTo>
                    <a:pt x="18" y="50"/>
                  </a:lnTo>
                  <a:lnTo>
                    <a:pt x="14" y="58"/>
                  </a:lnTo>
                  <a:lnTo>
                    <a:pt x="10" y="64"/>
                  </a:lnTo>
                  <a:lnTo>
                    <a:pt x="6" y="68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6"/>
                  </a:lnTo>
                  <a:lnTo>
                    <a:pt x="8" y="62"/>
                  </a:lnTo>
                  <a:lnTo>
                    <a:pt x="10" y="58"/>
                  </a:lnTo>
                  <a:lnTo>
                    <a:pt x="12" y="52"/>
                  </a:lnTo>
                  <a:lnTo>
                    <a:pt x="12" y="44"/>
                  </a:lnTo>
                  <a:lnTo>
                    <a:pt x="14" y="36"/>
                  </a:lnTo>
                  <a:lnTo>
                    <a:pt x="12" y="28"/>
                  </a:lnTo>
                  <a:lnTo>
                    <a:pt x="12" y="22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8" y="10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58" name="Freeform 114"/>
            <p:cNvSpPr>
              <a:spLocks/>
            </p:cNvSpPr>
            <p:nvPr/>
          </p:nvSpPr>
          <p:spPr bwMode="auto">
            <a:xfrm>
              <a:off x="1664" y="3004"/>
              <a:ext cx="58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22" y="26"/>
                </a:cxn>
                <a:cxn ang="0">
                  <a:pos x="30" y="10"/>
                </a:cxn>
                <a:cxn ang="0">
                  <a:pos x="28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6" y="2"/>
                </a:cxn>
                <a:cxn ang="0">
                  <a:pos x="34" y="2"/>
                </a:cxn>
                <a:cxn ang="0">
                  <a:pos x="34" y="4"/>
                </a:cxn>
                <a:cxn ang="0">
                  <a:pos x="34" y="4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44" y="26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0" y="2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6" y="2"/>
                </a:cxn>
                <a:cxn ang="0">
                  <a:pos x="54" y="6"/>
                </a:cxn>
                <a:cxn ang="0">
                  <a:pos x="42" y="36"/>
                </a:cxn>
                <a:cxn ang="0">
                  <a:pos x="40" y="36"/>
                </a:cxn>
                <a:cxn ang="0">
                  <a:pos x="30" y="14"/>
                </a:cxn>
                <a:cxn ang="0">
                  <a:pos x="20" y="36"/>
                </a:cxn>
                <a:cxn ang="0">
                  <a:pos x="18" y="3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8" h="36">
                  <a:moveTo>
                    <a:pt x="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22" y="26"/>
                  </a:lnTo>
                  <a:lnTo>
                    <a:pt x="30" y="10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44" y="26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2"/>
                  </a:lnTo>
                  <a:lnTo>
                    <a:pt x="54" y="6"/>
                  </a:lnTo>
                  <a:lnTo>
                    <a:pt x="42" y="36"/>
                  </a:lnTo>
                  <a:lnTo>
                    <a:pt x="40" y="36"/>
                  </a:lnTo>
                  <a:lnTo>
                    <a:pt x="30" y="14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59" name="Freeform 115"/>
            <p:cNvSpPr>
              <a:spLocks noEditPoints="1"/>
            </p:cNvSpPr>
            <p:nvPr/>
          </p:nvSpPr>
          <p:spPr bwMode="auto">
            <a:xfrm>
              <a:off x="1724" y="3004"/>
              <a:ext cx="34" cy="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2" y="12"/>
                </a:cxn>
                <a:cxn ang="0">
                  <a:pos x="34" y="18"/>
                </a:cxn>
                <a:cxn ang="0">
                  <a:pos x="34" y="22"/>
                </a:cxn>
                <a:cxn ang="0">
                  <a:pos x="32" y="28"/>
                </a:cxn>
                <a:cxn ang="0">
                  <a:pos x="28" y="32"/>
                </a:cxn>
                <a:cxn ang="0">
                  <a:pos x="26" y="34"/>
                </a:cxn>
                <a:cxn ang="0">
                  <a:pos x="22" y="36"/>
                </a:cxn>
                <a:cxn ang="0">
                  <a:pos x="16" y="36"/>
                </a:cxn>
                <a:cxn ang="0">
                  <a:pos x="12" y="36"/>
                </a:cxn>
                <a:cxn ang="0">
                  <a:pos x="8" y="34"/>
                </a:cxn>
                <a:cxn ang="0">
                  <a:pos x="4" y="30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8" y="22"/>
                </a:cxn>
                <a:cxn ang="0">
                  <a:pos x="10" y="28"/>
                </a:cxn>
                <a:cxn ang="0">
                  <a:pos x="14" y="32"/>
                </a:cxn>
                <a:cxn ang="0">
                  <a:pos x="18" y="34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6" y="26"/>
                </a:cxn>
                <a:cxn ang="0">
                  <a:pos x="28" y="20"/>
                </a:cxn>
                <a:cxn ang="0">
                  <a:pos x="26" y="14"/>
                </a:cxn>
                <a:cxn ang="0">
                  <a:pos x="26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2"/>
                </a:cxn>
              </a:cxnLst>
              <a:rect l="0" t="0" r="r" b="b"/>
              <a:pathLst>
                <a:path w="34" h="36">
                  <a:moveTo>
                    <a:pt x="16" y="0"/>
                  </a:moveTo>
                  <a:lnTo>
                    <a:pt x="22" y="0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2" y="12"/>
                  </a:lnTo>
                  <a:lnTo>
                    <a:pt x="34" y="18"/>
                  </a:lnTo>
                  <a:lnTo>
                    <a:pt x="34" y="22"/>
                  </a:lnTo>
                  <a:lnTo>
                    <a:pt x="32" y="28"/>
                  </a:lnTo>
                  <a:lnTo>
                    <a:pt x="28" y="32"/>
                  </a:lnTo>
                  <a:lnTo>
                    <a:pt x="26" y="34"/>
                  </a:lnTo>
                  <a:lnTo>
                    <a:pt x="22" y="36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close/>
                  <a:moveTo>
                    <a:pt x="16" y="2"/>
                  </a:moveTo>
                  <a:lnTo>
                    <a:pt x="14" y="2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6"/>
                  </a:lnTo>
                  <a:lnTo>
                    <a:pt x="8" y="22"/>
                  </a:lnTo>
                  <a:lnTo>
                    <a:pt x="10" y="28"/>
                  </a:lnTo>
                  <a:lnTo>
                    <a:pt x="14" y="32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6" y="26"/>
                  </a:lnTo>
                  <a:lnTo>
                    <a:pt x="28" y="20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60" name="Freeform 116"/>
            <p:cNvSpPr>
              <a:spLocks/>
            </p:cNvSpPr>
            <p:nvPr/>
          </p:nvSpPr>
          <p:spPr bwMode="auto">
            <a:xfrm>
              <a:off x="1762" y="3004"/>
              <a:ext cx="26" cy="3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8"/>
                </a:cxn>
                <a:cxn ang="0">
                  <a:pos x="14" y="4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4" y="0"/>
                </a:cxn>
                <a:cxn ang="0">
                  <a:pos x="26" y="2"/>
                </a:cxn>
                <a:cxn ang="0">
                  <a:pos x="26" y="4"/>
                </a:cxn>
                <a:cxn ang="0">
                  <a:pos x="26" y="6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8"/>
                </a:cxn>
                <a:cxn ang="0">
                  <a:pos x="12" y="12"/>
                </a:cxn>
                <a:cxn ang="0">
                  <a:pos x="12" y="28"/>
                </a:cxn>
                <a:cxn ang="0">
                  <a:pos x="12" y="30"/>
                </a:cxn>
                <a:cxn ang="0">
                  <a:pos x="12" y="32"/>
                </a:cxn>
                <a:cxn ang="0">
                  <a:pos x="14" y="34"/>
                </a:cxn>
                <a:cxn ang="0">
                  <a:pos x="14" y="34"/>
                </a:cxn>
                <a:cxn ang="0">
                  <a:pos x="16" y="34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30"/>
                </a:cxn>
                <a:cxn ang="0">
                  <a:pos x="6" y="28"/>
                </a:cxn>
                <a:cxn ang="0">
                  <a:pos x="6" y="14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</a:cxnLst>
              <a:rect l="0" t="0" r="r" b="b"/>
              <a:pathLst>
                <a:path w="26" h="36">
                  <a:moveTo>
                    <a:pt x="12" y="0"/>
                  </a:moveTo>
                  <a:lnTo>
                    <a:pt x="12" y="8"/>
                  </a:lnTo>
                  <a:lnTo>
                    <a:pt x="14" y="4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12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6" y="34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6" y="28"/>
                  </a:lnTo>
                  <a:lnTo>
                    <a:pt x="6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61" name="Freeform 117"/>
            <p:cNvSpPr>
              <a:spLocks/>
            </p:cNvSpPr>
            <p:nvPr/>
          </p:nvSpPr>
          <p:spPr bwMode="auto">
            <a:xfrm>
              <a:off x="1788" y="2984"/>
              <a:ext cx="40" cy="56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24" y="26"/>
                </a:cxn>
                <a:cxn ang="0">
                  <a:pos x="26" y="24"/>
                </a:cxn>
                <a:cxn ang="0">
                  <a:pos x="26" y="22"/>
                </a:cxn>
                <a:cxn ang="0">
                  <a:pos x="24" y="22"/>
                </a:cxn>
                <a:cxn ang="0">
                  <a:pos x="22" y="20"/>
                </a:cxn>
                <a:cxn ang="0">
                  <a:pos x="38" y="20"/>
                </a:cxn>
                <a:cxn ang="0">
                  <a:pos x="32" y="22"/>
                </a:cxn>
                <a:cxn ang="0">
                  <a:pos x="28" y="26"/>
                </a:cxn>
                <a:cxn ang="0">
                  <a:pos x="28" y="46"/>
                </a:cxn>
                <a:cxn ang="0">
                  <a:pos x="34" y="52"/>
                </a:cxn>
                <a:cxn ang="0">
                  <a:pos x="36" y="54"/>
                </a:cxn>
                <a:cxn ang="0">
                  <a:pos x="40" y="54"/>
                </a:cxn>
                <a:cxn ang="0">
                  <a:pos x="22" y="56"/>
                </a:cxn>
                <a:cxn ang="0">
                  <a:pos x="24" y="56"/>
                </a:cxn>
                <a:cxn ang="0">
                  <a:pos x="26" y="54"/>
                </a:cxn>
                <a:cxn ang="0">
                  <a:pos x="26" y="52"/>
                </a:cxn>
                <a:cxn ang="0">
                  <a:pos x="12" y="36"/>
                </a:cxn>
                <a:cxn ang="0">
                  <a:pos x="12" y="50"/>
                </a:cxn>
                <a:cxn ang="0">
                  <a:pos x="14" y="54"/>
                </a:cxn>
                <a:cxn ang="0">
                  <a:pos x="16" y="56"/>
                </a:cxn>
                <a:cxn ang="0">
                  <a:pos x="18" y="56"/>
                </a:cxn>
                <a:cxn ang="0">
                  <a:pos x="0" y="56"/>
                </a:cxn>
                <a:cxn ang="0">
                  <a:pos x="4" y="54"/>
                </a:cxn>
                <a:cxn ang="0">
                  <a:pos x="6" y="52"/>
                </a:cxn>
                <a:cxn ang="0">
                  <a:pos x="6" y="48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40" h="56">
                  <a:moveTo>
                    <a:pt x="12" y="0"/>
                  </a:moveTo>
                  <a:lnTo>
                    <a:pt x="12" y="36"/>
                  </a:lnTo>
                  <a:lnTo>
                    <a:pt x="22" y="28"/>
                  </a:lnTo>
                  <a:lnTo>
                    <a:pt x="24" y="26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4" y="22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2"/>
                  </a:lnTo>
                  <a:lnTo>
                    <a:pt x="30" y="24"/>
                  </a:lnTo>
                  <a:lnTo>
                    <a:pt x="28" y="26"/>
                  </a:lnTo>
                  <a:lnTo>
                    <a:pt x="18" y="34"/>
                  </a:lnTo>
                  <a:lnTo>
                    <a:pt x="28" y="46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36" y="54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0" y="54"/>
                  </a:lnTo>
                  <a:lnTo>
                    <a:pt x="4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6" y="54"/>
                  </a:lnTo>
                  <a:lnTo>
                    <a:pt x="26" y="52"/>
                  </a:lnTo>
                  <a:lnTo>
                    <a:pt x="24" y="50"/>
                  </a:lnTo>
                  <a:lnTo>
                    <a:pt x="12" y="36"/>
                  </a:lnTo>
                  <a:lnTo>
                    <a:pt x="12" y="48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6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62" name="Freeform 118"/>
            <p:cNvSpPr>
              <a:spLocks noEditPoints="1"/>
            </p:cNvSpPr>
            <p:nvPr/>
          </p:nvSpPr>
          <p:spPr bwMode="auto">
            <a:xfrm>
              <a:off x="1830" y="3004"/>
              <a:ext cx="30" cy="36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20"/>
                </a:cxn>
                <a:cxn ang="0">
                  <a:pos x="10" y="26"/>
                </a:cxn>
                <a:cxn ang="0">
                  <a:pos x="14" y="30"/>
                </a:cxn>
                <a:cxn ang="0">
                  <a:pos x="18" y="30"/>
                </a:cxn>
                <a:cxn ang="0">
                  <a:pos x="22" y="30"/>
                </a:cxn>
                <a:cxn ang="0">
                  <a:pos x="24" y="28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0" y="22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20" y="36"/>
                </a:cxn>
                <a:cxn ang="0">
                  <a:pos x="14" y="36"/>
                </a:cxn>
                <a:cxn ang="0">
                  <a:pos x="8" y="36"/>
                </a:cxn>
                <a:cxn ang="0">
                  <a:pos x="4" y="32"/>
                </a:cxn>
                <a:cxn ang="0">
                  <a:pos x="0" y="26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6" y="4"/>
                </a:cxn>
                <a:cxn ang="0">
                  <a:pos x="28" y="8"/>
                </a:cxn>
                <a:cxn ang="0">
                  <a:pos x="30" y="14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22" y="10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6" y="8"/>
                </a:cxn>
                <a:cxn ang="0">
                  <a:pos x="6" y="10"/>
                </a:cxn>
              </a:cxnLst>
              <a:rect l="0" t="0" r="r" b="b"/>
              <a:pathLst>
                <a:path w="30" h="36">
                  <a:moveTo>
                    <a:pt x="6" y="14"/>
                  </a:moveTo>
                  <a:lnTo>
                    <a:pt x="6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8" y="30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20" y="36"/>
                  </a:lnTo>
                  <a:lnTo>
                    <a:pt x="14" y="36"/>
                  </a:lnTo>
                  <a:lnTo>
                    <a:pt x="8" y="36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6" y="14"/>
                  </a:lnTo>
                  <a:close/>
                  <a:moveTo>
                    <a:pt x="6" y="10"/>
                  </a:moveTo>
                  <a:lnTo>
                    <a:pt x="22" y="10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8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63" name="Freeform 119"/>
            <p:cNvSpPr>
              <a:spLocks/>
            </p:cNvSpPr>
            <p:nvPr/>
          </p:nvSpPr>
          <p:spPr bwMode="auto">
            <a:xfrm>
              <a:off x="1864" y="3004"/>
              <a:ext cx="26" cy="3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8"/>
                </a:cxn>
                <a:cxn ang="0">
                  <a:pos x="14" y="4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4" y="0"/>
                </a:cxn>
                <a:cxn ang="0">
                  <a:pos x="26" y="2"/>
                </a:cxn>
                <a:cxn ang="0">
                  <a:pos x="26" y="4"/>
                </a:cxn>
                <a:cxn ang="0">
                  <a:pos x="26" y="6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18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4" y="8"/>
                </a:cxn>
                <a:cxn ang="0">
                  <a:pos x="12" y="12"/>
                </a:cxn>
                <a:cxn ang="0">
                  <a:pos x="12" y="28"/>
                </a:cxn>
                <a:cxn ang="0">
                  <a:pos x="12" y="30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4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30"/>
                </a:cxn>
                <a:cxn ang="0">
                  <a:pos x="4" y="28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</a:cxnLst>
              <a:rect l="0" t="0" r="r" b="b"/>
              <a:pathLst>
                <a:path w="26" h="36">
                  <a:moveTo>
                    <a:pt x="12" y="0"/>
                  </a:moveTo>
                  <a:lnTo>
                    <a:pt x="12" y="8"/>
                  </a:lnTo>
                  <a:lnTo>
                    <a:pt x="14" y="4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2" y="12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4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64" name="Freeform 120"/>
            <p:cNvSpPr>
              <a:spLocks/>
            </p:cNvSpPr>
            <p:nvPr/>
          </p:nvSpPr>
          <p:spPr bwMode="auto">
            <a:xfrm>
              <a:off x="1894" y="3004"/>
              <a:ext cx="24" cy="36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2"/>
                </a:cxn>
                <a:cxn ang="0">
                  <a:pos x="20" y="12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0" y="14"/>
                </a:cxn>
                <a:cxn ang="0">
                  <a:pos x="16" y="16"/>
                </a:cxn>
                <a:cxn ang="0">
                  <a:pos x="20" y="18"/>
                </a:cxn>
                <a:cxn ang="0">
                  <a:pos x="22" y="22"/>
                </a:cxn>
                <a:cxn ang="0">
                  <a:pos x="24" y="26"/>
                </a:cxn>
                <a:cxn ang="0">
                  <a:pos x="22" y="30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2" y="36"/>
                </a:cxn>
                <a:cxn ang="0">
                  <a:pos x="8" y="36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4" y="32"/>
                </a:cxn>
                <a:cxn ang="0">
                  <a:pos x="8" y="34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2"/>
                </a:cxn>
                <a:cxn ang="0">
                  <a:pos x="18" y="32"/>
                </a:cxn>
                <a:cxn ang="0">
                  <a:pos x="18" y="28"/>
                </a:cxn>
                <a:cxn ang="0">
                  <a:pos x="18" y="26"/>
                </a:cxn>
                <a:cxn ang="0">
                  <a:pos x="16" y="24"/>
                </a:cxn>
                <a:cxn ang="0">
                  <a:pos x="14" y="22"/>
                </a:cxn>
                <a:cxn ang="0">
                  <a:pos x="8" y="20"/>
                </a:cxn>
                <a:cxn ang="0">
                  <a:pos x="4" y="18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2" y="0"/>
                </a:cxn>
              </a:cxnLst>
              <a:rect l="0" t="0" r="r" b="b"/>
              <a:pathLst>
                <a:path w="24" h="36">
                  <a:moveTo>
                    <a:pt x="22" y="0"/>
                  </a:moveTo>
                  <a:lnTo>
                    <a:pt x="22" y="12"/>
                  </a:lnTo>
                  <a:lnTo>
                    <a:pt x="20" y="12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6" y="16"/>
                  </a:lnTo>
                  <a:lnTo>
                    <a:pt x="20" y="18"/>
                  </a:lnTo>
                  <a:lnTo>
                    <a:pt x="22" y="22"/>
                  </a:lnTo>
                  <a:lnTo>
                    <a:pt x="24" y="26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18" y="28"/>
                  </a:lnTo>
                  <a:lnTo>
                    <a:pt x="18" y="26"/>
                  </a:lnTo>
                  <a:lnTo>
                    <a:pt x="16" y="24"/>
                  </a:lnTo>
                  <a:lnTo>
                    <a:pt x="14" y="22"/>
                  </a:lnTo>
                  <a:lnTo>
                    <a:pt x="8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65" name="Freeform 121"/>
            <p:cNvSpPr>
              <a:spLocks noEditPoints="1"/>
            </p:cNvSpPr>
            <p:nvPr/>
          </p:nvSpPr>
          <p:spPr bwMode="auto">
            <a:xfrm>
              <a:off x="2188" y="2984"/>
              <a:ext cx="36" cy="56"/>
            </a:xfrm>
            <a:custGeom>
              <a:avLst/>
              <a:gdLst/>
              <a:ahLst/>
              <a:cxnLst>
                <a:cxn ang="0">
                  <a:pos x="24" y="50"/>
                </a:cxn>
                <a:cxn ang="0">
                  <a:pos x="22" y="54"/>
                </a:cxn>
                <a:cxn ang="0">
                  <a:pos x="20" y="56"/>
                </a:cxn>
                <a:cxn ang="0">
                  <a:pos x="16" y="56"/>
                </a:cxn>
                <a:cxn ang="0">
                  <a:pos x="14" y="56"/>
                </a:cxn>
                <a:cxn ang="0">
                  <a:pos x="8" y="56"/>
                </a:cxn>
                <a:cxn ang="0">
                  <a:pos x="4" y="52"/>
                </a:cxn>
                <a:cxn ang="0">
                  <a:pos x="0" y="46"/>
                </a:cxn>
                <a:cxn ang="0">
                  <a:pos x="0" y="40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8" y="22"/>
                </a:cxn>
                <a:cxn ang="0">
                  <a:pos x="12" y="20"/>
                </a:cxn>
                <a:cxn ang="0">
                  <a:pos x="16" y="20"/>
                </a:cxn>
                <a:cxn ang="0">
                  <a:pos x="20" y="20"/>
                </a:cxn>
                <a:cxn ang="0">
                  <a:pos x="24" y="22"/>
                </a:cxn>
                <a:cxn ang="0">
                  <a:pos x="24" y="16"/>
                </a:cxn>
                <a:cxn ang="0">
                  <a:pos x="24" y="10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30" y="0"/>
                </a:cxn>
                <a:cxn ang="0">
                  <a:pos x="32" y="0"/>
                </a:cxn>
                <a:cxn ang="0">
                  <a:pos x="32" y="42"/>
                </a:cxn>
                <a:cxn ang="0">
                  <a:pos x="32" y="48"/>
                </a:cxn>
                <a:cxn ang="0">
                  <a:pos x="32" y="50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6" y="52"/>
                </a:cxn>
                <a:cxn ang="0">
                  <a:pos x="36" y="52"/>
                </a:cxn>
                <a:cxn ang="0">
                  <a:pos x="26" y="56"/>
                </a:cxn>
                <a:cxn ang="0">
                  <a:pos x="24" y="56"/>
                </a:cxn>
                <a:cxn ang="0">
                  <a:pos x="24" y="50"/>
                </a:cxn>
                <a:cxn ang="0">
                  <a:pos x="24" y="48"/>
                </a:cxn>
                <a:cxn ang="0">
                  <a:pos x="24" y="32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8" y="22"/>
                </a:cxn>
                <a:cxn ang="0">
                  <a:pos x="16" y="22"/>
                </a:cxn>
                <a:cxn ang="0">
                  <a:pos x="12" y="22"/>
                </a:cxn>
                <a:cxn ang="0">
                  <a:pos x="10" y="24"/>
                </a:cxn>
                <a:cxn ang="0">
                  <a:pos x="8" y="30"/>
                </a:cxn>
                <a:cxn ang="0">
                  <a:pos x="6" y="36"/>
                </a:cxn>
                <a:cxn ang="0">
                  <a:pos x="8" y="42"/>
                </a:cxn>
                <a:cxn ang="0">
                  <a:pos x="10" y="48"/>
                </a:cxn>
                <a:cxn ang="0">
                  <a:pos x="14" y="50"/>
                </a:cxn>
                <a:cxn ang="0">
                  <a:pos x="18" y="52"/>
                </a:cxn>
                <a:cxn ang="0">
                  <a:pos x="22" y="50"/>
                </a:cxn>
                <a:cxn ang="0">
                  <a:pos x="24" y="48"/>
                </a:cxn>
              </a:cxnLst>
              <a:rect l="0" t="0" r="r" b="b"/>
              <a:pathLst>
                <a:path w="36" h="56">
                  <a:moveTo>
                    <a:pt x="24" y="50"/>
                  </a:moveTo>
                  <a:lnTo>
                    <a:pt x="22" y="54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4" y="56"/>
                  </a:lnTo>
                  <a:lnTo>
                    <a:pt x="8" y="56"/>
                  </a:lnTo>
                  <a:lnTo>
                    <a:pt x="4" y="52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8" y="22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0" y="20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4" y="10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2" y="42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26" y="56"/>
                  </a:lnTo>
                  <a:lnTo>
                    <a:pt x="24" y="56"/>
                  </a:lnTo>
                  <a:lnTo>
                    <a:pt x="24" y="50"/>
                  </a:lnTo>
                  <a:close/>
                  <a:moveTo>
                    <a:pt x="24" y="48"/>
                  </a:moveTo>
                  <a:lnTo>
                    <a:pt x="24" y="32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30"/>
                  </a:lnTo>
                  <a:lnTo>
                    <a:pt x="6" y="36"/>
                  </a:lnTo>
                  <a:lnTo>
                    <a:pt x="8" y="42"/>
                  </a:lnTo>
                  <a:lnTo>
                    <a:pt x="10" y="48"/>
                  </a:lnTo>
                  <a:lnTo>
                    <a:pt x="14" y="50"/>
                  </a:lnTo>
                  <a:lnTo>
                    <a:pt x="18" y="52"/>
                  </a:lnTo>
                  <a:lnTo>
                    <a:pt x="22" y="50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66" name="Freeform 122"/>
            <p:cNvSpPr>
              <a:spLocks/>
            </p:cNvSpPr>
            <p:nvPr/>
          </p:nvSpPr>
          <p:spPr bwMode="auto">
            <a:xfrm>
              <a:off x="2226" y="3004"/>
              <a:ext cx="38" cy="3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22"/>
                </a:cxn>
                <a:cxn ang="0">
                  <a:pos x="34" y="28"/>
                </a:cxn>
                <a:cxn ang="0">
                  <a:pos x="34" y="30"/>
                </a:cxn>
                <a:cxn ang="0">
                  <a:pos x="34" y="32"/>
                </a:cxn>
                <a:cxn ang="0">
                  <a:pos x="34" y="32"/>
                </a:cxn>
                <a:cxn ang="0">
                  <a:pos x="34" y="32"/>
                </a:cxn>
                <a:cxn ang="0">
                  <a:pos x="36" y="32"/>
                </a:cxn>
                <a:cxn ang="0">
                  <a:pos x="36" y="32"/>
                </a:cxn>
                <a:cxn ang="0">
                  <a:pos x="38" y="32"/>
                </a:cxn>
                <a:cxn ang="0">
                  <a:pos x="38" y="32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6" y="30"/>
                </a:cxn>
                <a:cxn ang="0">
                  <a:pos x="22" y="34"/>
                </a:cxn>
                <a:cxn ang="0">
                  <a:pos x="20" y="36"/>
                </a:cxn>
                <a:cxn ang="0">
                  <a:pos x="16" y="36"/>
                </a:cxn>
                <a:cxn ang="0">
                  <a:pos x="14" y="36"/>
                </a:cxn>
                <a:cxn ang="0">
                  <a:pos x="12" y="36"/>
                </a:cxn>
                <a:cxn ang="0">
                  <a:pos x="8" y="36"/>
                </a:cxn>
                <a:cxn ang="0">
                  <a:pos x="6" y="34"/>
                </a:cxn>
                <a:cxn ang="0">
                  <a:pos x="6" y="30"/>
                </a:cxn>
                <a:cxn ang="0">
                  <a:pos x="6" y="28"/>
                </a:cxn>
                <a:cxn ang="0">
                  <a:pos x="4" y="22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24"/>
                </a:cxn>
                <a:cxn ang="0">
                  <a:pos x="12" y="28"/>
                </a:cxn>
                <a:cxn ang="0">
                  <a:pos x="14" y="30"/>
                </a:cxn>
                <a:cxn ang="0">
                  <a:pos x="16" y="32"/>
                </a:cxn>
                <a:cxn ang="0">
                  <a:pos x="18" y="32"/>
                </a:cxn>
                <a:cxn ang="0">
                  <a:pos x="20" y="32"/>
                </a:cxn>
                <a:cxn ang="0">
                  <a:pos x="22" y="30"/>
                </a:cxn>
                <a:cxn ang="0">
                  <a:pos x="24" y="30"/>
                </a:cxn>
                <a:cxn ang="0">
                  <a:pos x="26" y="2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4" y="0"/>
                </a:cxn>
              </a:cxnLst>
              <a:rect l="0" t="0" r="r" b="b"/>
              <a:pathLst>
                <a:path w="38" h="36">
                  <a:moveTo>
                    <a:pt x="34" y="0"/>
                  </a:moveTo>
                  <a:lnTo>
                    <a:pt x="34" y="22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6" y="30"/>
                  </a:lnTo>
                  <a:lnTo>
                    <a:pt x="22" y="34"/>
                  </a:lnTo>
                  <a:lnTo>
                    <a:pt x="20" y="36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4" y="22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4"/>
                  </a:lnTo>
                  <a:lnTo>
                    <a:pt x="12" y="28"/>
                  </a:lnTo>
                  <a:lnTo>
                    <a:pt x="14" y="30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4" y="30"/>
                  </a:lnTo>
                  <a:lnTo>
                    <a:pt x="26" y="2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67" name="Freeform 123"/>
            <p:cNvSpPr>
              <a:spLocks/>
            </p:cNvSpPr>
            <p:nvPr/>
          </p:nvSpPr>
          <p:spPr bwMode="auto">
            <a:xfrm>
              <a:off x="2266" y="3004"/>
              <a:ext cx="60" cy="36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8" y="2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32" y="4"/>
                </a:cxn>
                <a:cxn ang="0">
                  <a:pos x="36" y="4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4" y="28"/>
                </a:cxn>
                <a:cxn ang="0">
                  <a:pos x="56" y="32"/>
                </a:cxn>
                <a:cxn ang="0">
                  <a:pos x="56" y="34"/>
                </a:cxn>
                <a:cxn ang="0">
                  <a:pos x="60" y="36"/>
                </a:cxn>
                <a:cxn ang="0">
                  <a:pos x="44" y="36"/>
                </a:cxn>
                <a:cxn ang="0">
                  <a:pos x="44" y="36"/>
                </a:cxn>
                <a:cxn ang="0">
                  <a:pos x="46" y="34"/>
                </a:cxn>
                <a:cxn ang="0">
                  <a:pos x="48" y="32"/>
                </a:cxn>
                <a:cxn ang="0">
                  <a:pos x="48" y="28"/>
                </a:cxn>
                <a:cxn ang="0">
                  <a:pos x="48" y="10"/>
                </a:cxn>
                <a:cxn ang="0">
                  <a:pos x="46" y="4"/>
                </a:cxn>
                <a:cxn ang="0">
                  <a:pos x="40" y="4"/>
                </a:cxn>
                <a:cxn ang="0">
                  <a:pos x="36" y="6"/>
                </a:cxn>
                <a:cxn ang="0">
                  <a:pos x="34" y="10"/>
                </a:cxn>
                <a:cxn ang="0">
                  <a:pos x="34" y="28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4" y="34"/>
                </a:cxn>
                <a:cxn ang="0">
                  <a:pos x="26" y="34"/>
                </a:cxn>
                <a:cxn ang="0">
                  <a:pos x="26" y="30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2" y="30"/>
                </a:cxn>
                <a:cxn ang="0">
                  <a:pos x="12" y="3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2" y="34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60" h="36">
                  <a:moveTo>
                    <a:pt x="12" y="8"/>
                  </a:moveTo>
                  <a:lnTo>
                    <a:pt x="14" y="4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4"/>
                  </a:lnTo>
                  <a:lnTo>
                    <a:pt x="32" y="8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54" y="6"/>
                  </a:lnTo>
                  <a:lnTo>
                    <a:pt x="54" y="8"/>
                  </a:lnTo>
                  <a:lnTo>
                    <a:pt x="54" y="12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6" y="32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8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6" y="34"/>
                  </a:lnTo>
                  <a:lnTo>
                    <a:pt x="46" y="34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30"/>
                  </a:lnTo>
                  <a:lnTo>
                    <a:pt x="48" y="28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12"/>
                  </a:lnTo>
                  <a:lnTo>
                    <a:pt x="34" y="28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12"/>
                  </a:lnTo>
                  <a:lnTo>
                    <a:pt x="26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10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4" y="14"/>
                  </a:lnTo>
                  <a:lnTo>
                    <a:pt x="4" y="10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68" name="Freeform 124"/>
            <p:cNvSpPr>
              <a:spLocks noEditPoints="1"/>
            </p:cNvSpPr>
            <p:nvPr/>
          </p:nvSpPr>
          <p:spPr bwMode="auto">
            <a:xfrm>
              <a:off x="2326" y="3004"/>
              <a:ext cx="38" cy="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8"/>
                </a:cxn>
                <a:cxn ang="0">
                  <a:pos x="20" y="2"/>
                </a:cxn>
                <a:cxn ang="0">
                  <a:pos x="26" y="0"/>
                </a:cxn>
                <a:cxn ang="0">
                  <a:pos x="34" y="4"/>
                </a:cxn>
                <a:cxn ang="0">
                  <a:pos x="38" y="16"/>
                </a:cxn>
                <a:cxn ang="0">
                  <a:pos x="36" y="28"/>
                </a:cxn>
                <a:cxn ang="0">
                  <a:pos x="28" y="36"/>
                </a:cxn>
                <a:cxn ang="0">
                  <a:pos x="20" y="36"/>
                </a:cxn>
                <a:cxn ang="0">
                  <a:pos x="16" y="36"/>
                </a:cxn>
                <a:cxn ang="0">
                  <a:pos x="14" y="46"/>
                </a:cxn>
                <a:cxn ang="0">
                  <a:pos x="14" y="50"/>
                </a:cxn>
                <a:cxn ang="0">
                  <a:pos x="16" y="52"/>
                </a:cxn>
                <a:cxn ang="0">
                  <a:pos x="18" y="52"/>
                </a:cxn>
                <a:cxn ang="0">
                  <a:pos x="0" y="54"/>
                </a:cxn>
                <a:cxn ang="0">
                  <a:pos x="2" y="52"/>
                </a:cxn>
                <a:cxn ang="0">
                  <a:pos x="6" y="52"/>
                </a:cxn>
                <a:cxn ang="0">
                  <a:pos x="6" y="50"/>
                </a:cxn>
                <a:cxn ang="0">
                  <a:pos x="8" y="46"/>
                </a:cxn>
                <a:cxn ang="0">
                  <a:pos x="8" y="8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14" y="24"/>
                </a:cxn>
                <a:cxn ang="0">
                  <a:pos x="14" y="28"/>
                </a:cxn>
                <a:cxn ang="0">
                  <a:pos x="18" y="32"/>
                </a:cxn>
                <a:cxn ang="0">
                  <a:pos x="22" y="34"/>
                </a:cxn>
                <a:cxn ang="0">
                  <a:pos x="30" y="32"/>
                </a:cxn>
                <a:cxn ang="0">
                  <a:pos x="32" y="20"/>
                </a:cxn>
                <a:cxn ang="0">
                  <a:pos x="28" y="8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10"/>
                </a:cxn>
              </a:cxnLst>
              <a:rect l="0" t="0" r="r" b="b"/>
              <a:pathLst>
                <a:path w="38" h="54">
                  <a:moveTo>
                    <a:pt x="2" y="4"/>
                  </a:moveTo>
                  <a:lnTo>
                    <a:pt x="12" y="0"/>
                  </a:lnTo>
                  <a:lnTo>
                    <a:pt x="14" y="0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4"/>
                  </a:lnTo>
                  <a:lnTo>
                    <a:pt x="38" y="10"/>
                  </a:lnTo>
                  <a:lnTo>
                    <a:pt x="38" y="16"/>
                  </a:lnTo>
                  <a:lnTo>
                    <a:pt x="38" y="22"/>
                  </a:lnTo>
                  <a:lnTo>
                    <a:pt x="36" y="28"/>
                  </a:lnTo>
                  <a:lnTo>
                    <a:pt x="34" y="32"/>
                  </a:lnTo>
                  <a:lnTo>
                    <a:pt x="28" y="36"/>
                  </a:lnTo>
                  <a:lnTo>
                    <a:pt x="22" y="36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6"/>
                  </a:lnTo>
                  <a:lnTo>
                    <a:pt x="14" y="34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8" y="52"/>
                  </a:lnTo>
                  <a:lnTo>
                    <a:pt x="18" y="54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6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close/>
                  <a:moveTo>
                    <a:pt x="14" y="10"/>
                  </a:moveTo>
                  <a:lnTo>
                    <a:pt x="14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8" y="32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30" y="32"/>
                  </a:lnTo>
                  <a:lnTo>
                    <a:pt x="32" y="26"/>
                  </a:lnTo>
                  <a:lnTo>
                    <a:pt x="32" y="20"/>
                  </a:lnTo>
                  <a:lnTo>
                    <a:pt x="32" y="14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2" y="6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14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69" name="Freeform 125"/>
            <p:cNvSpPr>
              <a:spLocks noEditPoints="1"/>
            </p:cNvSpPr>
            <p:nvPr/>
          </p:nvSpPr>
          <p:spPr bwMode="auto">
            <a:xfrm>
              <a:off x="2370" y="3004"/>
              <a:ext cx="30" cy="36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20"/>
                </a:cxn>
                <a:cxn ang="0">
                  <a:pos x="10" y="26"/>
                </a:cxn>
                <a:cxn ang="0">
                  <a:pos x="14" y="30"/>
                </a:cxn>
                <a:cxn ang="0">
                  <a:pos x="18" y="30"/>
                </a:cxn>
                <a:cxn ang="0">
                  <a:pos x="22" y="30"/>
                </a:cxn>
                <a:cxn ang="0">
                  <a:pos x="24" y="28"/>
                </a:cxn>
                <a:cxn ang="0">
                  <a:pos x="28" y="26"/>
                </a:cxn>
                <a:cxn ang="0">
                  <a:pos x="30" y="22"/>
                </a:cxn>
                <a:cxn ang="0">
                  <a:pos x="30" y="22"/>
                </a:cxn>
                <a:cxn ang="0">
                  <a:pos x="28" y="28"/>
                </a:cxn>
                <a:cxn ang="0">
                  <a:pos x="26" y="32"/>
                </a:cxn>
                <a:cxn ang="0">
                  <a:pos x="20" y="36"/>
                </a:cxn>
                <a:cxn ang="0">
                  <a:pos x="16" y="36"/>
                </a:cxn>
                <a:cxn ang="0">
                  <a:pos x="10" y="36"/>
                </a:cxn>
                <a:cxn ang="0">
                  <a:pos x="4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6" y="4"/>
                </a:cxn>
                <a:cxn ang="0">
                  <a:pos x="30" y="8"/>
                </a:cxn>
                <a:cxn ang="0">
                  <a:pos x="30" y="14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6" y="8"/>
                </a:cxn>
                <a:cxn ang="0">
                  <a:pos x="6" y="10"/>
                </a:cxn>
              </a:cxnLst>
              <a:rect l="0" t="0" r="r" b="b"/>
              <a:pathLst>
                <a:path w="30" h="36">
                  <a:moveTo>
                    <a:pt x="6" y="14"/>
                  </a:moveTo>
                  <a:lnTo>
                    <a:pt x="6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8" y="30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8" y="26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28" y="28"/>
                  </a:lnTo>
                  <a:lnTo>
                    <a:pt x="26" y="32"/>
                  </a:lnTo>
                  <a:lnTo>
                    <a:pt x="20" y="36"/>
                  </a:lnTo>
                  <a:lnTo>
                    <a:pt x="16" y="36"/>
                  </a:lnTo>
                  <a:lnTo>
                    <a:pt x="10" y="36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30" y="8"/>
                  </a:lnTo>
                  <a:lnTo>
                    <a:pt x="30" y="14"/>
                  </a:lnTo>
                  <a:lnTo>
                    <a:pt x="6" y="14"/>
                  </a:lnTo>
                  <a:close/>
                  <a:moveTo>
                    <a:pt x="6" y="10"/>
                  </a:moveTo>
                  <a:lnTo>
                    <a:pt x="22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8" y="4"/>
                  </a:lnTo>
                  <a:lnTo>
                    <a:pt x="6" y="8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70" name="Freeform 126"/>
            <p:cNvSpPr>
              <a:spLocks noEditPoints="1"/>
            </p:cNvSpPr>
            <p:nvPr/>
          </p:nvSpPr>
          <p:spPr bwMode="auto">
            <a:xfrm>
              <a:off x="2406" y="2984"/>
              <a:ext cx="36" cy="56"/>
            </a:xfrm>
            <a:custGeom>
              <a:avLst/>
              <a:gdLst/>
              <a:ahLst/>
              <a:cxnLst>
                <a:cxn ang="0">
                  <a:pos x="24" y="50"/>
                </a:cxn>
                <a:cxn ang="0">
                  <a:pos x="22" y="54"/>
                </a:cxn>
                <a:cxn ang="0">
                  <a:pos x="20" y="56"/>
                </a:cxn>
                <a:cxn ang="0">
                  <a:pos x="18" y="56"/>
                </a:cxn>
                <a:cxn ang="0">
                  <a:pos x="14" y="56"/>
                </a:cxn>
                <a:cxn ang="0">
                  <a:pos x="8" y="56"/>
                </a:cxn>
                <a:cxn ang="0">
                  <a:pos x="4" y="52"/>
                </a:cxn>
                <a:cxn ang="0">
                  <a:pos x="0" y="46"/>
                </a:cxn>
                <a:cxn ang="0">
                  <a:pos x="0" y="40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8" y="22"/>
                </a:cxn>
                <a:cxn ang="0">
                  <a:pos x="12" y="20"/>
                </a:cxn>
                <a:cxn ang="0">
                  <a:pos x="18" y="20"/>
                </a:cxn>
                <a:cxn ang="0">
                  <a:pos x="22" y="20"/>
                </a:cxn>
                <a:cxn ang="0">
                  <a:pos x="24" y="22"/>
                </a:cxn>
                <a:cxn ang="0">
                  <a:pos x="24" y="16"/>
                </a:cxn>
                <a:cxn ang="0">
                  <a:pos x="24" y="10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30" y="0"/>
                </a:cxn>
                <a:cxn ang="0">
                  <a:pos x="32" y="0"/>
                </a:cxn>
                <a:cxn ang="0">
                  <a:pos x="32" y="42"/>
                </a:cxn>
                <a:cxn ang="0">
                  <a:pos x="32" y="48"/>
                </a:cxn>
                <a:cxn ang="0">
                  <a:pos x="32" y="50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36" y="52"/>
                </a:cxn>
                <a:cxn ang="0">
                  <a:pos x="36" y="52"/>
                </a:cxn>
                <a:cxn ang="0">
                  <a:pos x="26" y="56"/>
                </a:cxn>
                <a:cxn ang="0">
                  <a:pos x="24" y="56"/>
                </a:cxn>
                <a:cxn ang="0">
                  <a:pos x="24" y="50"/>
                </a:cxn>
                <a:cxn ang="0">
                  <a:pos x="24" y="48"/>
                </a:cxn>
                <a:cxn ang="0">
                  <a:pos x="24" y="32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2" y="24"/>
                </a:cxn>
                <a:cxn ang="0">
                  <a:pos x="20" y="22"/>
                </a:cxn>
                <a:cxn ang="0">
                  <a:pos x="18" y="22"/>
                </a:cxn>
                <a:cxn ang="0">
                  <a:pos x="16" y="22"/>
                </a:cxn>
                <a:cxn ang="0">
                  <a:pos x="14" y="22"/>
                </a:cxn>
                <a:cxn ang="0">
                  <a:pos x="10" y="24"/>
                </a:cxn>
                <a:cxn ang="0">
                  <a:pos x="8" y="30"/>
                </a:cxn>
                <a:cxn ang="0">
                  <a:pos x="6" y="36"/>
                </a:cxn>
                <a:cxn ang="0">
                  <a:pos x="8" y="42"/>
                </a:cxn>
                <a:cxn ang="0">
                  <a:pos x="10" y="48"/>
                </a:cxn>
                <a:cxn ang="0">
                  <a:pos x="14" y="50"/>
                </a:cxn>
                <a:cxn ang="0">
                  <a:pos x="18" y="52"/>
                </a:cxn>
                <a:cxn ang="0">
                  <a:pos x="22" y="50"/>
                </a:cxn>
                <a:cxn ang="0">
                  <a:pos x="24" y="48"/>
                </a:cxn>
              </a:cxnLst>
              <a:rect l="0" t="0" r="r" b="b"/>
              <a:pathLst>
                <a:path w="36" h="56">
                  <a:moveTo>
                    <a:pt x="24" y="50"/>
                  </a:moveTo>
                  <a:lnTo>
                    <a:pt x="22" y="54"/>
                  </a:lnTo>
                  <a:lnTo>
                    <a:pt x="20" y="56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8" y="56"/>
                  </a:lnTo>
                  <a:lnTo>
                    <a:pt x="4" y="52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8" y="2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4" y="10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2" y="42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26" y="56"/>
                  </a:lnTo>
                  <a:lnTo>
                    <a:pt x="24" y="56"/>
                  </a:lnTo>
                  <a:lnTo>
                    <a:pt x="24" y="50"/>
                  </a:lnTo>
                  <a:close/>
                  <a:moveTo>
                    <a:pt x="24" y="48"/>
                  </a:moveTo>
                  <a:lnTo>
                    <a:pt x="24" y="32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8" y="30"/>
                  </a:lnTo>
                  <a:lnTo>
                    <a:pt x="6" y="36"/>
                  </a:lnTo>
                  <a:lnTo>
                    <a:pt x="8" y="42"/>
                  </a:lnTo>
                  <a:lnTo>
                    <a:pt x="10" y="48"/>
                  </a:lnTo>
                  <a:lnTo>
                    <a:pt x="14" y="50"/>
                  </a:lnTo>
                  <a:lnTo>
                    <a:pt x="18" y="52"/>
                  </a:lnTo>
                  <a:lnTo>
                    <a:pt x="22" y="50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71" name="Freeform 127"/>
            <p:cNvSpPr>
              <a:spLocks/>
            </p:cNvSpPr>
            <p:nvPr/>
          </p:nvSpPr>
          <p:spPr bwMode="auto">
            <a:xfrm>
              <a:off x="2724" y="3004"/>
              <a:ext cx="24" cy="36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2"/>
                </a:cxn>
                <a:cxn ang="0">
                  <a:pos x="20" y="12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0" y="14"/>
                </a:cxn>
                <a:cxn ang="0">
                  <a:pos x="16" y="16"/>
                </a:cxn>
                <a:cxn ang="0">
                  <a:pos x="20" y="18"/>
                </a:cxn>
                <a:cxn ang="0">
                  <a:pos x="24" y="22"/>
                </a:cxn>
                <a:cxn ang="0">
                  <a:pos x="24" y="26"/>
                </a:cxn>
                <a:cxn ang="0">
                  <a:pos x="24" y="30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2" y="36"/>
                </a:cxn>
                <a:cxn ang="0">
                  <a:pos x="8" y="36"/>
                </a:cxn>
                <a:cxn ang="0">
                  <a:pos x="4" y="36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4" y="32"/>
                </a:cxn>
                <a:cxn ang="0">
                  <a:pos x="8" y="34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2"/>
                </a:cxn>
                <a:cxn ang="0">
                  <a:pos x="18" y="32"/>
                </a:cxn>
                <a:cxn ang="0">
                  <a:pos x="18" y="28"/>
                </a:cxn>
                <a:cxn ang="0">
                  <a:pos x="18" y="26"/>
                </a:cxn>
                <a:cxn ang="0">
                  <a:pos x="16" y="24"/>
                </a:cxn>
                <a:cxn ang="0">
                  <a:pos x="14" y="22"/>
                </a:cxn>
                <a:cxn ang="0">
                  <a:pos x="10" y="20"/>
                </a:cxn>
                <a:cxn ang="0">
                  <a:pos x="4" y="18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2" y="0"/>
                </a:cxn>
              </a:cxnLst>
              <a:rect l="0" t="0" r="r" b="b"/>
              <a:pathLst>
                <a:path w="24" h="36">
                  <a:moveTo>
                    <a:pt x="22" y="0"/>
                  </a:moveTo>
                  <a:lnTo>
                    <a:pt x="22" y="12"/>
                  </a:lnTo>
                  <a:lnTo>
                    <a:pt x="20" y="12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6" y="16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6"/>
                  </a:lnTo>
                  <a:lnTo>
                    <a:pt x="24" y="30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18" y="28"/>
                  </a:lnTo>
                  <a:lnTo>
                    <a:pt x="18" y="26"/>
                  </a:lnTo>
                  <a:lnTo>
                    <a:pt x="16" y="24"/>
                  </a:lnTo>
                  <a:lnTo>
                    <a:pt x="14" y="22"/>
                  </a:lnTo>
                  <a:lnTo>
                    <a:pt x="10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72" name="Freeform 128"/>
            <p:cNvSpPr>
              <a:spLocks noEditPoints="1"/>
            </p:cNvSpPr>
            <p:nvPr/>
          </p:nvSpPr>
          <p:spPr bwMode="auto">
            <a:xfrm>
              <a:off x="2754" y="3004"/>
              <a:ext cx="32" cy="36"/>
            </a:xfrm>
            <a:custGeom>
              <a:avLst/>
              <a:gdLst/>
              <a:ahLst/>
              <a:cxnLst>
                <a:cxn ang="0">
                  <a:pos x="14" y="34"/>
                </a:cxn>
                <a:cxn ang="0">
                  <a:pos x="10" y="36"/>
                </a:cxn>
                <a:cxn ang="0">
                  <a:pos x="4" y="36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12" y="16"/>
                </a:cxn>
                <a:cxn ang="0">
                  <a:pos x="20" y="12"/>
                </a:cxn>
                <a:cxn ang="0">
                  <a:pos x="18" y="4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8" y="0"/>
                </a:cxn>
                <a:cxn ang="0">
                  <a:pos x="18" y="0"/>
                </a:cxn>
                <a:cxn ang="0">
                  <a:pos x="24" y="2"/>
                </a:cxn>
                <a:cxn ang="0">
                  <a:pos x="26" y="8"/>
                </a:cxn>
                <a:cxn ang="0">
                  <a:pos x="26" y="24"/>
                </a:cxn>
                <a:cxn ang="0">
                  <a:pos x="26" y="30"/>
                </a:cxn>
                <a:cxn ang="0">
                  <a:pos x="26" y="32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32" y="30"/>
                </a:cxn>
                <a:cxn ang="0">
                  <a:pos x="28" y="36"/>
                </a:cxn>
                <a:cxn ang="0">
                  <a:pos x="22" y="36"/>
                </a:cxn>
                <a:cxn ang="0">
                  <a:pos x="20" y="34"/>
                </a:cxn>
                <a:cxn ang="0">
                  <a:pos x="20" y="28"/>
                </a:cxn>
                <a:cxn ang="0">
                  <a:pos x="14" y="18"/>
                </a:cxn>
                <a:cxn ang="0">
                  <a:pos x="8" y="20"/>
                </a:cxn>
                <a:cxn ang="0">
                  <a:pos x="6" y="24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4" y="30"/>
                </a:cxn>
              </a:cxnLst>
              <a:rect l="0" t="0" r="r" b="b"/>
              <a:pathLst>
                <a:path w="32" h="36">
                  <a:moveTo>
                    <a:pt x="20" y="30"/>
                  </a:moveTo>
                  <a:lnTo>
                    <a:pt x="14" y="34"/>
                  </a:lnTo>
                  <a:lnTo>
                    <a:pt x="12" y="36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4" y="36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6" y="18"/>
                  </a:lnTo>
                  <a:lnTo>
                    <a:pt x="12" y="16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24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30" y="30"/>
                  </a:lnTo>
                  <a:lnTo>
                    <a:pt x="32" y="30"/>
                  </a:lnTo>
                  <a:lnTo>
                    <a:pt x="32" y="32"/>
                  </a:lnTo>
                  <a:lnTo>
                    <a:pt x="28" y="36"/>
                  </a:lnTo>
                  <a:lnTo>
                    <a:pt x="24" y="36"/>
                  </a:lnTo>
                  <a:lnTo>
                    <a:pt x="22" y="36"/>
                  </a:lnTo>
                  <a:lnTo>
                    <a:pt x="20" y="36"/>
                  </a:lnTo>
                  <a:lnTo>
                    <a:pt x="20" y="34"/>
                  </a:lnTo>
                  <a:lnTo>
                    <a:pt x="20" y="30"/>
                  </a:lnTo>
                  <a:close/>
                  <a:moveTo>
                    <a:pt x="20" y="28"/>
                  </a:moveTo>
                  <a:lnTo>
                    <a:pt x="20" y="16"/>
                  </a:lnTo>
                  <a:lnTo>
                    <a:pt x="14" y="18"/>
                  </a:lnTo>
                  <a:lnTo>
                    <a:pt x="12" y="18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6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4" y="30"/>
                  </a:lnTo>
                  <a:lnTo>
                    <a:pt x="20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73" name="Freeform 129"/>
            <p:cNvSpPr>
              <a:spLocks/>
            </p:cNvSpPr>
            <p:nvPr/>
          </p:nvSpPr>
          <p:spPr bwMode="auto">
            <a:xfrm>
              <a:off x="2788" y="3004"/>
              <a:ext cx="30" cy="36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28" y="28"/>
                </a:cxn>
                <a:cxn ang="0">
                  <a:pos x="26" y="34"/>
                </a:cxn>
                <a:cxn ang="0">
                  <a:pos x="20" y="36"/>
                </a:cxn>
                <a:cxn ang="0">
                  <a:pos x="16" y="36"/>
                </a:cxn>
                <a:cxn ang="0">
                  <a:pos x="10" y="36"/>
                </a:cxn>
                <a:cxn ang="0">
                  <a:pos x="6" y="32"/>
                </a:cxn>
                <a:cxn ang="0">
                  <a:pos x="2" y="28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28" y="4"/>
                </a:cxn>
                <a:cxn ang="0">
                  <a:pos x="30" y="8"/>
                </a:cxn>
                <a:cxn ang="0">
                  <a:pos x="28" y="10"/>
                </a:cxn>
                <a:cxn ang="0">
                  <a:pos x="28" y="10"/>
                </a:cxn>
                <a:cxn ang="0">
                  <a:pos x="28" y="10"/>
                </a:cxn>
                <a:cxn ang="0">
                  <a:pos x="26" y="10"/>
                </a:cxn>
                <a:cxn ang="0">
                  <a:pos x="24" y="10"/>
                </a:cxn>
                <a:cxn ang="0">
                  <a:pos x="22" y="10"/>
                </a:cxn>
                <a:cxn ang="0">
                  <a:pos x="22" y="8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8" y="14"/>
                </a:cxn>
                <a:cxn ang="0">
                  <a:pos x="8" y="20"/>
                </a:cxn>
                <a:cxn ang="0">
                  <a:pos x="10" y="26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2" y="30"/>
                </a:cxn>
                <a:cxn ang="0">
                  <a:pos x="26" y="28"/>
                </a:cxn>
                <a:cxn ang="0">
                  <a:pos x="28" y="26"/>
                </a:cxn>
                <a:cxn ang="0">
                  <a:pos x="30" y="20"/>
                </a:cxn>
                <a:cxn ang="0">
                  <a:pos x="30" y="22"/>
                </a:cxn>
              </a:cxnLst>
              <a:rect l="0" t="0" r="r" b="b"/>
              <a:pathLst>
                <a:path w="30" h="36">
                  <a:moveTo>
                    <a:pt x="30" y="22"/>
                  </a:moveTo>
                  <a:lnTo>
                    <a:pt x="28" y="28"/>
                  </a:lnTo>
                  <a:lnTo>
                    <a:pt x="26" y="34"/>
                  </a:lnTo>
                  <a:lnTo>
                    <a:pt x="20" y="36"/>
                  </a:lnTo>
                  <a:lnTo>
                    <a:pt x="16" y="36"/>
                  </a:lnTo>
                  <a:lnTo>
                    <a:pt x="10" y="36"/>
                  </a:lnTo>
                  <a:lnTo>
                    <a:pt x="6" y="32"/>
                  </a:lnTo>
                  <a:lnTo>
                    <a:pt x="2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8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30" y="8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8" y="8"/>
                  </a:lnTo>
                  <a:lnTo>
                    <a:pt x="8" y="14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2" y="30"/>
                  </a:lnTo>
                  <a:lnTo>
                    <a:pt x="26" y="28"/>
                  </a:lnTo>
                  <a:lnTo>
                    <a:pt x="28" y="26"/>
                  </a:lnTo>
                  <a:lnTo>
                    <a:pt x="30" y="20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74" name="Freeform 130"/>
            <p:cNvSpPr>
              <a:spLocks/>
            </p:cNvSpPr>
            <p:nvPr/>
          </p:nvSpPr>
          <p:spPr bwMode="auto">
            <a:xfrm>
              <a:off x="2824" y="2984"/>
              <a:ext cx="38" cy="56"/>
            </a:xfrm>
            <a:custGeom>
              <a:avLst/>
              <a:gdLst/>
              <a:ahLst/>
              <a:cxnLst>
                <a:cxn ang="0">
                  <a:pos x="10" y="36"/>
                </a:cxn>
                <a:cxn ang="0">
                  <a:pos x="22" y="26"/>
                </a:cxn>
                <a:cxn ang="0">
                  <a:pos x="24" y="24"/>
                </a:cxn>
                <a:cxn ang="0">
                  <a:pos x="24" y="22"/>
                </a:cxn>
                <a:cxn ang="0">
                  <a:pos x="22" y="22"/>
                </a:cxn>
                <a:cxn ang="0">
                  <a:pos x="22" y="20"/>
                </a:cxn>
                <a:cxn ang="0">
                  <a:pos x="36" y="20"/>
                </a:cxn>
                <a:cxn ang="0">
                  <a:pos x="32" y="22"/>
                </a:cxn>
                <a:cxn ang="0">
                  <a:pos x="26" y="26"/>
                </a:cxn>
                <a:cxn ang="0">
                  <a:pos x="26" y="46"/>
                </a:cxn>
                <a:cxn ang="0">
                  <a:pos x="32" y="52"/>
                </a:cxn>
                <a:cxn ang="0">
                  <a:pos x="36" y="54"/>
                </a:cxn>
                <a:cxn ang="0">
                  <a:pos x="38" y="54"/>
                </a:cxn>
                <a:cxn ang="0">
                  <a:pos x="22" y="56"/>
                </a:cxn>
                <a:cxn ang="0">
                  <a:pos x="22" y="56"/>
                </a:cxn>
                <a:cxn ang="0">
                  <a:pos x="24" y="54"/>
                </a:cxn>
                <a:cxn ang="0">
                  <a:pos x="24" y="52"/>
                </a:cxn>
                <a:cxn ang="0">
                  <a:pos x="10" y="36"/>
                </a:cxn>
                <a:cxn ang="0">
                  <a:pos x="10" y="50"/>
                </a:cxn>
                <a:cxn ang="0">
                  <a:pos x="12" y="54"/>
                </a:cxn>
                <a:cxn ang="0">
                  <a:pos x="14" y="56"/>
                </a:cxn>
                <a:cxn ang="0">
                  <a:pos x="16" y="56"/>
                </a:cxn>
                <a:cxn ang="0">
                  <a:pos x="0" y="56"/>
                </a:cxn>
                <a:cxn ang="0">
                  <a:pos x="2" y="54"/>
                </a:cxn>
                <a:cxn ang="0">
                  <a:pos x="4" y="52"/>
                </a:cxn>
                <a:cxn ang="0">
                  <a:pos x="4" y="48"/>
                </a:cxn>
                <a:cxn ang="0">
                  <a:pos x="4" y="1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0"/>
                </a:cxn>
              </a:cxnLst>
              <a:rect l="0" t="0" r="r" b="b"/>
              <a:pathLst>
                <a:path w="38" h="56">
                  <a:moveTo>
                    <a:pt x="10" y="0"/>
                  </a:moveTo>
                  <a:lnTo>
                    <a:pt x="10" y="36"/>
                  </a:lnTo>
                  <a:lnTo>
                    <a:pt x="20" y="28"/>
                  </a:lnTo>
                  <a:lnTo>
                    <a:pt x="22" y="26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2" y="22"/>
                  </a:lnTo>
                  <a:lnTo>
                    <a:pt x="30" y="24"/>
                  </a:lnTo>
                  <a:lnTo>
                    <a:pt x="26" y="26"/>
                  </a:lnTo>
                  <a:lnTo>
                    <a:pt x="18" y="34"/>
                  </a:lnTo>
                  <a:lnTo>
                    <a:pt x="26" y="46"/>
                  </a:lnTo>
                  <a:lnTo>
                    <a:pt x="30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4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38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2"/>
                  </a:lnTo>
                  <a:lnTo>
                    <a:pt x="22" y="50"/>
                  </a:lnTo>
                  <a:lnTo>
                    <a:pt x="10" y="36"/>
                  </a:lnTo>
                  <a:lnTo>
                    <a:pt x="10" y="48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4" y="56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75" name="Freeform 131"/>
            <p:cNvSpPr>
              <a:spLocks/>
            </p:cNvSpPr>
            <p:nvPr/>
          </p:nvSpPr>
          <p:spPr bwMode="auto">
            <a:xfrm>
              <a:off x="2866" y="3004"/>
              <a:ext cx="24" cy="36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6" y="6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2" y="14"/>
                </a:cxn>
                <a:cxn ang="0">
                  <a:pos x="16" y="16"/>
                </a:cxn>
                <a:cxn ang="0">
                  <a:pos x="22" y="18"/>
                </a:cxn>
                <a:cxn ang="0">
                  <a:pos x="24" y="22"/>
                </a:cxn>
                <a:cxn ang="0">
                  <a:pos x="24" y="26"/>
                </a:cxn>
                <a:cxn ang="0">
                  <a:pos x="24" y="30"/>
                </a:cxn>
                <a:cxn ang="0">
                  <a:pos x="20" y="34"/>
                </a:cxn>
                <a:cxn ang="0">
                  <a:pos x="16" y="36"/>
                </a:cxn>
                <a:cxn ang="0">
                  <a:pos x="12" y="36"/>
                </a:cxn>
                <a:cxn ang="0">
                  <a:pos x="8" y="36"/>
                </a:cxn>
                <a:cxn ang="0">
                  <a:pos x="4" y="36"/>
                </a:cxn>
                <a:cxn ang="0">
                  <a:pos x="4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2" y="28"/>
                </a:cxn>
                <a:cxn ang="0">
                  <a:pos x="6" y="32"/>
                </a:cxn>
                <a:cxn ang="0">
                  <a:pos x="8" y="34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2"/>
                </a:cxn>
                <a:cxn ang="0">
                  <a:pos x="18" y="32"/>
                </a:cxn>
                <a:cxn ang="0">
                  <a:pos x="18" y="28"/>
                </a:cxn>
                <a:cxn ang="0">
                  <a:pos x="18" y="26"/>
                </a:cxn>
                <a:cxn ang="0">
                  <a:pos x="16" y="24"/>
                </a:cxn>
                <a:cxn ang="0">
                  <a:pos x="14" y="22"/>
                </a:cxn>
                <a:cxn ang="0">
                  <a:pos x="10" y="20"/>
                </a:cxn>
                <a:cxn ang="0">
                  <a:pos x="4" y="18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4" h="36">
                  <a:moveTo>
                    <a:pt x="22" y="0"/>
                  </a:moveTo>
                  <a:lnTo>
                    <a:pt x="22" y="12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2" y="14"/>
                  </a:lnTo>
                  <a:lnTo>
                    <a:pt x="16" y="16"/>
                  </a:lnTo>
                  <a:lnTo>
                    <a:pt x="22" y="18"/>
                  </a:lnTo>
                  <a:lnTo>
                    <a:pt x="24" y="22"/>
                  </a:lnTo>
                  <a:lnTo>
                    <a:pt x="24" y="26"/>
                  </a:lnTo>
                  <a:lnTo>
                    <a:pt x="24" y="30"/>
                  </a:lnTo>
                  <a:lnTo>
                    <a:pt x="20" y="34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18" y="28"/>
                  </a:lnTo>
                  <a:lnTo>
                    <a:pt x="18" y="26"/>
                  </a:lnTo>
                  <a:lnTo>
                    <a:pt x="16" y="24"/>
                  </a:lnTo>
                  <a:lnTo>
                    <a:pt x="14" y="22"/>
                  </a:lnTo>
                  <a:lnTo>
                    <a:pt x="10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76" name="Freeform 132"/>
            <p:cNvSpPr>
              <a:spLocks noEditPoints="1"/>
            </p:cNvSpPr>
            <p:nvPr/>
          </p:nvSpPr>
          <p:spPr bwMode="auto">
            <a:xfrm>
              <a:off x="3112" y="2984"/>
              <a:ext cx="16" cy="5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2" y="20"/>
                </a:cxn>
                <a:cxn ang="0">
                  <a:pos x="12" y="48"/>
                </a:cxn>
                <a:cxn ang="0">
                  <a:pos x="12" y="50"/>
                </a:cxn>
                <a:cxn ang="0">
                  <a:pos x="12" y="52"/>
                </a:cxn>
                <a:cxn ang="0">
                  <a:pos x="12" y="54"/>
                </a:cxn>
                <a:cxn ang="0">
                  <a:pos x="14" y="54"/>
                </a:cxn>
                <a:cxn ang="0">
                  <a:pos x="14" y="56"/>
                </a:cxn>
                <a:cxn ang="0">
                  <a:pos x="16" y="56"/>
                </a:cxn>
                <a:cxn ang="0">
                  <a:pos x="16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56"/>
                </a:cxn>
                <a:cxn ang="0">
                  <a:pos x="4" y="54"/>
                </a:cxn>
                <a:cxn ang="0">
                  <a:pos x="4" y="54"/>
                </a:cxn>
                <a:cxn ang="0">
                  <a:pos x="4" y="52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4" y="26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0" y="20"/>
                </a:cxn>
                <a:cxn ang="0">
                  <a:pos x="12" y="20"/>
                </a:cxn>
              </a:cxnLst>
              <a:rect l="0" t="0" r="r" b="b"/>
              <a:pathLst>
                <a:path w="16" h="56">
                  <a:moveTo>
                    <a:pt x="8" y="0"/>
                  </a:moveTo>
                  <a:lnTo>
                    <a:pt x="10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close/>
                  <a:moveTo>
                    <a:pt x="12" y="20"/>
                  </a:moveTo>
                  <a:lnTo>
                    <a:pt x="12" y="48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0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77" name="Freeform 133"/>
            <p:cNvSpPr>
              <a:spLocks/>
            </p:cNvSpPr>
            <p:nvPr/>
          </p:nvSpPr>
          <p:spPr bwMode="auto">
            <a:xfrm>
              <a:off x="3132" y="3004"/>
              <a:ext cx="38" cy="36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6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8" y="0"/>
                </a:cxn>
                <a:cxn ang="0">
                  <a:pos x="30" y="2"/>
                </a:cxn>
                <a:cxn ang="0">
                  <a:pos x="32" y="6"/>
                </a:cxn>
                <a:cxn ang="0">
                  <a:pos x="32" y="8"/>
                </a:cxn>
                <a:cxn ang="0">
                  <a:pos x="34" y="12"/>
                </a:cxn>
                <a:cxn ang="0">
                  <a:pos x="34" y="28"/>
                </a:cxn>
                <a:cxn ang="0">
                  <a:pos x="34" y="30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4" y="34"/>
                </a:cxn>
                <a:cxn ang="0">
                  <a:pos x="36" y="36"/>
                </a:cxn>
                <a:cxn ang="0">
                  <a:pos x="38" y="36"/>
                </a:cxn>
                <a:cxn ang="0">
                  <a:pos x="38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4" y="34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6" y="32"/>
                </a:cxn>
                <a:cxn ang="0">
                  <a:pos x="26" y="30"/>
                </a:cxn>
                <a:cxn ang="0">
                  <a:pos x="26" y="28"/>
                </a:cxn>
                <a:cxn ang="0">
                  <a:pos x="26" y="14"/>
                </a:cxn>
                <a:cxn ang="0">
                  <a:pos x="26" y="10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2" y="10"/>
                </a:cxn>
                <a:cxn ang="0">
                  <a:pos x="12" y="28"/>
                </a:cxn>
                <a:cxn ang="0">
                  <a:pos x="12" y="30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8"/>
                </a:cxn>
              </a:cxnLst>
              <a:rect l="0" t="0" r="r" b="b"/>
              <a:pathLst>
                <a:path w="38" h="36">
                  <a:moveTo>
                    <a:pt x="12" y="8"/>
                  </a:moveTo>
                  <a:lnTo>
                    <a:pt x="16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8"/>
                  </a:lnTo>
                  <a:lnTo>
                    <a:pt x="34" y="12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78" name="Freeform 134"/>
            <p:cNvSpPr>
              <a:spLocks/>
            </p:cNvSpPr>
            <p:nvPr/>
          </p:nvSpPr>
          <p:spPr bwMode="auto">
            <a:xfrm>
              <a:off x="3170" y="2992"/>
              <a:ext cx="24" cy="4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12"/>
                </a:cxn>
                <a:cxn ang="0">
                  <a:pos x="22" y="12"/>
                </a:cxn>
                <a:cxn ang="0">
                  <a:pos x="22" y="14"/>
                </a:cxn>
                <a:cxn ang="0">
                  <a:pos x="14" y="14"/>
                </a:cxn>
                <a:cxn ang="0">
                  <a:pos x="14" y="38"/>
                </a:cxn>
                <a:cxn ang="0">
                  <a:pos x="14" y="40"/>
                </a:cxn>
                <a:cxn ang="0">
                  <a:pos x="14" y="42"/>
                </a:cxn>
                <a:cxn ang="0">
                  <a:pos x="16" y="44"/>
                </a:cxn>
                <a:cxn ang="0">
                  <a:pos x="18" y="44"/>
                </a:cxn>
                <a:cxn ang="0">
                  <a:pos x="18" y="44"/>
                </a:cxn>
                <a:cxn ang="0">
                  <a:pos x="20" y="44"/>
                </a:cxn>
                <a:cxn ang="0">
                  <a:pos x="20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2" y="48"/>
                </a:cxn>
                <a:cxn ang="0">
                  <a:pos x="10" y="48"/>
                </a:cxn>
                <a:cxn ang="0">
                  <a:pos x="8" y="46"/>
                </a:cxn>
                <a:cxn ang="0">
                  <a:pos x="8" y="44"/>
                </a:cxn>
                <a:cxn ang="0">
                  <a:pos x="8" y="42"/>
                </a:cxn>
                <a:cxn ang="0">
                  <a:pos x="6" y="40"/>
                </a:cxn>
                <a:cxn ang="0">
                  <a:pos x="6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2" y="0"/>
                </a:cxn>
                <a:cxn ang="0">
                  <a:pos x="14" y="0"/>
                </a:cxn>
              </a:cxnLst>
              <a:rect l="0" t="0" r="r" b="b"/>
              <a:pathLst>
                <a:path w="24" h="48">
                  <a:moveTo>
                    <a:pt x="14" y="0"/>
                  </a:moveTo>
                  <a:lnTo>
                    <a:pt x="14" y="12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14" y="14"/>
                  </a:lnTo>
                  <a:lnTo>
                    <a:pt x="14" y="38"/>
                  </a:lnTo>
                  <a:lnTo>
                    <a:pt x="14" y="40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2" y="48"/>
                  </a:lnTo>
                  <a:lnTo>
                    <a:pt x="10" y="48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79" name="Freeform 135"/>
            <p:cNvSpPr>
              <a:spLocks noEditPoints="1"/>
            </p:cNvSpPr>
            <p:nvPr/>
          </p:nvSpPr>
          <p:spPr bwMode="auto">
            <a:xfrm>
              <a:off x="3196" y="3004"/>
              <a:ext cx="34" cy="36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4" y="12"/>
                </a:cxn>
                <a:cxn ang="0">
                  <a:pos x="34" y="18"/>
                </a:cxn>
                <a:cxn ang="0">
                  <a:pos x="34" y="22"/>
                </a:cxn>
                <a:cxn ang="0">
                  <a:pos x="32" y="28"/>
                </a:cxn>
                <a:cxn ang="0">
                  <a:pos x="30" y="32"/>
                </a:cxn>
                <a:cxn ang="0">
                  <a:pos x="26" y="34"/>
                </a:cxn>
                <a:cxn ang="0">
                  <a:pos x="22" y="36"/>
                </a:cxn>
                <a:cxn ang="0">
                  <a:pos x="16" y="36"/>
                </a:cxn>
                <a:cxn ang="0">
                  <a:pos x="12" y="36"/>
                </a:cxn>
                <a:cxn ang="0">
                  <a:pos x="8" y="34"/>
                </a:cxn>
                <a:cxn ang="0">
                  <a:pos x="4" y="30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6" y="4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8" y="22"/>
                </a:cxn>
                <a:cxn ang="0">
                  <a:pos x="10" y="28"/>
                </a:cxn>
                <a:cxn ang="0">
                  <a:pos x="14" y="32"/>
                </a:cxn>
                <a:cxn ang="0">
                  <a:pos x="18" y="34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6" y="26"/>
                </a:cxn>
                <a:cxn ang="0">
                  <a:pos x="28" y="20"/>
                </a:cxn>
                <a:cxn ang="0">
                  <a:pos x="28" y="14"/>
                </a:cxn>
                <a:cxn ang="0">
                  <a:pos x="26" y="10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6" y="2"/>
                </a:cxn>
              </a:cxnLst>
              <a:rect l="0" t="0" r="r" b="b"/>
              <a:pathLst>
                <a:path w="34" h="36">
                  <a:moveTo>
                    <a:pt x="18" y="0"/>
                  </a:moveTo>
                  <a:lnTo>
                    <a:pt x="22" y="0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4" y="18"/>
                  </a:lnTo>
                  <a:lnTo>
                    <a:pt x="34" y="22"/>
                  </a:lnTo>
                  <a:lnTo>
                    <a:pt x="32" y="28"/>
                  </a:lnTo>
                  <a:lnTo>
                    <a:pt x="30" y="32"/>
                  </a:lnTo>
                  <a:lnTo>
                    <a:pt x="26" y="34"/>
                  </a:lnTo>
                  <a:lnTo>
                    <a:pt x="22" y="36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6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close/>
                  <a:moveTo>
                    <a:pt x="16" y="2"/>
                  </a:moveTo>
                  <a:lnTo>
                    <a:pt x="14" y="2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6"/>
                  </a:lnTo>
                  <a:lnTo>
                    <a:pt x="8" y="22"/>
                  </a:lnTo>
                  <a:lnTo>
                    <a:pt x="10" y="28"/>
                  </a:lnTo>
                  <a:lnTo>
                    <a:pt x="14" y="32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6" y="26"/>
                  </a:lnTo>
                  <a:lnTo>
                    <a:pt x="28" y="20"/>
                  </a:lnTo>
                  <a:lnTo>
                    <a:pt x="28" y="14"/>
                  </a:lnTo>
                  <a:lnTo>
                    <a:pt x="26" y="10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80" name="Freeform 136"/>
            <p:cNvSpPr>
              <a:spLocks noEditPoints="1"/>
            </p:cNvSpPr>
            <p:nvPr/>
          </p:nvSpPr>
          <p:spPr bwMode="auto">
            <a:xfrm>
              <a:off x="3446" y="3004"/>
              <a:ext cx="34" cy="36"/>
            </a:xfrm>
            <a:custGeom>
              <a:avLst/>
              <a:gdLst/>
              <a:ahLst/>
              <a:cxnLst>
                <a:cxn ang="0">
                  <a:pos x="16" y="34"/>
                </a:cxn>
                <a:cxn ang="0">
                  <a:pos x="12" y="36"/>
                </a:cxn>
                <a:cxn ang="0">
                  <a:pos x="6" y="36"/>
                </a:cxn>
                <a:cxn ang="0">
                  <a:pos x="2" y="32"/>
                </a:cxn>
                <a:cxn ang="0">
                  <a:pos x="2" y="26"/>
                </a:cxn>
                <a:cxn ang="0">
                  <a:pos x="4" y="20"/>
                </a:cxn>
                <a:cxn ang="0">
                  <a:pos x="14" y="16"/>
                </a:cxn>
                <a:cxn ang="0">
                  <a:pos x="20" y="12"/>
                </a:cxn>
                <a:cxn ang="0">
                  <a:pos x="20" y="4"/>
                </a:cxn>
                <a:cxn ang="0">
                  <a:pos x="14" y="2"/>
                </a:cxn>
                <a:cxn ang="0">
                  <a:pos x="10" y="4"/>
                </a:cxn>
                <a:cxn ang="0">
                  <a:pos x="10" y="6"/>
                </a:cxn>
                <a:cxn ang="0">
                  <a:pos x="10" y="10"/>
                </a:cxn>
                <a:cxn ang="0">
                  <a:pos x="8" y="12"/>
                </a:cxn>
                <a:cxn ang="0">
                  <a:pos x="4" y="12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10" y="0"/>
                </a:cxn>
                <a:cxn ang="0">
                  <a:pos x="20" y="0"/>
                </a:cxn>
                <a:cxn ang="0">
                  <a:pos x="26" y="2"/>
                </a:cxn>
                <a:cxn ang="0">
                  <a:pos x="28" y="8"/>
                </a:cxn>
                <a:cxn ang="0">
                  <a:pos x="28" y="24"/>
                </a:cxn>
                <a:cxn ang="0">
                  <a:pos x="28" y="30"/>
                </a:cxn>
                <a:cxn ang="0">
                  <a:pos x="28" y="32"/>
                </a:cxn>
                <a:cxn ang="0">
                  <a:pos x="30" y="32"/>
                </a:cxn>
                <a:cxn ang="0">
                  <a:pos x="30" y="32"/>
                </a:cxn>
                <a:cxn ang="0">
                  <a:pos x="34" y="30"/>
                </a:cxn>
                <a:cxn ang="0">
                  <a:pos x="30" y="36"/>
                </a:cxn>
                <a:cxn ang="0">
                  <a:pos x="24" y="36"/>
                </a:cxn>
                <a:cxn ang="0">
                  <a:pos x="22" y="34"/>
                </a:cxn>
                <a:cxn ang="0">
                  <a:pos x="20" y="28"/>
                </a:cxn>
                <a:cxn ang="0">
                  <a:pos x="16" y="18"/>
                </a:cxn>
                <a:cxn ang="0">
                  <a:pos x="10" y="20"/>
                </a:cxn>
                <a:cxn ang="0">
                  <a:pos x="8" y="24"/>
                </a:cxn>
                <a:cxn ang="0">
                  <a:pos x="8" y="28"/>
                </a:cxn>
                <a:cxn ang="0">
                  <a:pos x="12" y="32"/>
                </a:cxn>
                <a:cxn ang="0">
                  <a:pos x="16" y="30"/>
                </a:cxn>
              </a:cxnLst>
              <a:rect l="0" t="0" r="r" b="b"/>
              <a:pathLst>
                <a:path w="34" h="36">
                  <a:moveTo>
                    <a:pt x="20" y="30"/>
                  </a:moveTo>
                  <a:lnTo>
                    <a:pt x="16" y="34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10" y="36"/>
                  </a:lnTo>
                  <a:lnTo>
                    <a:pt x="6" y="36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4" y="20"/>
                  </a:lnTo>
                  <a:lnTo>
                    <a:pt x="8" y="18"/>
                  </a:lnTo>
                  <a:lnTo>
                    <a:pt x="14" y="16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28" y="12"/>
                  </a:lnTo>
                  <a:lnTo>
                    <a:pt x="28" y="24"/>
                  </a:lnTo>
                  <a:lnTo>
                    <a:pt x="28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24" y="36"/>
                  </a:lnTo>
                  <a:lnTo>
                    <a:pt x="22" y="36"/>
                  </a:lnTo>
                  <a:lnTo>
                    <a:pt x="22" y="34"/>
                  </a:lnTo>
                  <a:lnTo>
                    <a:pt x="20" y="30"/>
                  </a:lnTo>
                  <a:close/>
                  <a:moveTo>
                    <a:pt x="20" y="28"/>
                  </a:moveTo>
                  <a:lnTo>
                    <a:pt x="20" y="16"/>
                  </a:lnTo>
                  <a:lnTo>
                    <a:pt x="16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2" y="32"/>
                  </a:lnTo>
                  <a:lnTo>
                    <a:pt x="14" y="32"/>
                  </a:lnTo>
                  <a:lnTo>
                    <a:pt x="16" y="30"/>
                  </a:lnTo>
                  <a:lnTo>
                    <a:pt x="20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81" name="Freeform 137"/>
            <p:cNvSpPr>
              <a:spLocks noEditPoints="1"/>
            </p:cNvSpPr>
            <p:nvPr/>
          </p:nvSpPr>
          <p:spPr bwMode="auto">
            <a:xfrm>
              <a:off x="3992" y="2984"/>
              <a:ext cx="38" cy="56"/>
            </a:xfrm>
            <a:custGeom>
              <a:avLst/>
              <a:gdLst/>
              <a:ahLst/>
              <a:cxnLst>
                <a:cxn ang="0">
                  <a:pos x="12" y="26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4" y="20"/>
                </a:cxn>
                <a:cxn ang="0">
                  <a:pos x="28" y="20"/>
                </a:cxn>
                <a:cxn ang="0">
                  <a:pos x="34" y="24"/>
                </a:cxn>
                <a:cxn ang="0">
                  <a:pos x="36" y="30"/>
                </a:cxn>
                <a:cxn ang="0">
                  <a:pos x="38" y="36"/>
                </a:cxn>
                <a:cxn ang="0">
                  <a:pos x="36" y="42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4" y="56"/>
                </a:cxn>
                <a:cxn ang="0">
                  <a:pos x="18" y="56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8" y="54"/>
                </a:cxn>
                <a:cxn ang="0">
                  <a:pos x="6" y="52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26"/>
                </a:cxn>
                <a:cxn ang="0">
                  <a:pos x="12" y="30"/>
                </a:cxn>
                <a:cxn ang="0">
                  <a:pos x="12" y="50"/>
                </a:cxn>
                <a:cxn ang="0">
                  <a:pos x="14" y="52"/>
                </a:cxn>
                <a:cxn ang="0">
                  <a:pos x="16" y="54"/>
                </a:cxn>
                <a:cxn ang="0">
                  <a:pos x="18" y="54"/>
                </a:cxn>
                <a:cxn ang="0">
                  <a:pos x="20" y="54"/>
                </a:cxn>
                <a:cxn ang="0">
                  <a:pos x="24" y="54"/>
                </a:cxn>
                <a:cxn ang="0">
                  <a:pos x="28" y="50"/>
                </a:cxn>
                <a:cxn ang="0">
                  <a:pos x="30" y="46"/>
                </a:cxn>
                <a:cxn ang="0">
                  <a:pos x="30" y="40"/>
                </a:cxn>
                <a:cxn ang="0">
                  <a:pos x="30" y="34"/>
                </a:cxn>
                <a:cxn ang="0">
                  <a:pos x="28" y="28"/>
                </a:cxn>
                <a:cxn ang="0">
                  <a:pos x="24" y="26"/>
                </a:cxn>
                <a:cxn ang="0">
                  <a:pos x="20" y="26"/>
                </a:cxn>
                <a:cxn ang="0">
                  <a:pos x="18" y="26"/>
                </a:cxn>
                <a:cxn ang="0">
                  <a:pos x="16" y="26"/>
                </a:cxn>
                <a:cxn ang="0">
                  <a:pos x="14" y="28"/>
                </a:cxn>
                <a:cxn ang="0">
                  <a:pos x="12" y="30"/>
                </a:cxn>
              </a:cxnLst>
              <a:rect l="0" t="0" r="r" b="b"/>
              <a:pathLst>
                <a:path w="38" h="56">
                  <a:moveTo>
                    <a:pt x="12" y="26"/>
                  </a:moveTo>
                  <a:lnTo>
                    <a:pt x="16" y="22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8" y="20"/>
                  </a:lnTo>
                  <a:lnTo>
                    <a:pt x="34" y="24"/>
                  </a:lnTo>
                  <a:lnTo>
                    <a:pt x="36" y="30"/>
                  </a:lnTo>
                  <a:lnTo>
                    <a:pt x="38" y="36"/>
                  </a:lnTo>
                  <a:lnTo>
                    <a:pt x="36" y="42"/>
                  </a:lnTo>
                  <a:lnTo>
                    <a:pt x="34" y="48"/>
                  </a:lnTo>
                  <a:lnTo>
                    <a:pt x="30" y="52"/>
                  </a:lnTo>
                  <a:lnTo>
                    <a:pt x="24" y="56"/>
                  </a:lnTo>
                  <a:lnTo>
                    <a:pt x="18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6"/>
                  </a:lnTo>
                  <a:close/>
                  <a:moveTo>
                    <a:pt x="12" y="30"/>
                  </a:moveTo>
                  <a:lnTo>
                    <a:pt x="12" y="50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4"/>
                  </a:lnTo>
                  <a:lnTo>
                    <a:pt x="24" y="54"/>
                  </a:lnTo>
                  <a:lnTo>
                    <a:pt x="28" y="50"/>
                  </a:lnTo>
                  <a:lnTo>
                    <a:pt x="30" y="46"/>
                  </a:lnTo>
                  <a:lnTo>
                    <a:pt x="30" y="40"/>
                  </a:lnTo>
                  <a:lnTo>
                    <a:pt x="30" y="34"/>
                  </a:lnTo>
                  <a:lnTo>
                    <a:pt x="28" y="28"/>
                  </a:lnTo>
                  <a:lnTo>
                    <a:pt x="24" y="26"/>
                  </a:lnTo>
                  <a:lnTo>
                    <a:pt x="20" y="26"/>
                  </a:lnTo>
                  <a:lnTo>
                    <a:pt x="18" y="26"/>
                  </a:lnTo>
                  <a:lnTo>
                    <a:pt x="16" y="26"/>
                  </a:lnTo>
                  <a:lnTo>
                    <a:pt x="14" y="28"/>
                  </a:lnTo>
                  <a:lnTo>
                    <a:pt x="12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82" name="Freeform 138"/>
            <p:cNvSpPr>
              <a:spLocks noEditPoints="1"/>
            </p:cNvSpPr>
            <p:nvPr/>
          </p:nvSpPr>
          <p:spPr bwMode="auto">
            <a:xfrm>
              <a:off x="4036" y="2984"/>
              <a:ext cx="16" cy="5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10" y="8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2" y="6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0" y="20"/>
                </a:cxn>
                <a:cxn ang="0">
                  <a:pos x="10" y="48"/>
                </a:cxn>
                <a:cxn ang="0">
                  <a:pos x="10" y="50"/>
                </a:cxn>
                <a:cxn ang="0">
                  <a:pos x="12" y="52"/>
                </a:cxn>
                <a:cxn ang="0">
                  <a:pos x="12" y="54"/>
                </a:cxn>
                <a:cxn ang="0">
                  <a:pos x="12" y="54"/>
                </a:cxn>
                <a:cxn ang="0">
                  <a:pos x="14" y="56"/>
                </a:cxn>
                <a:cxn ang="0">
                  <a:pos x="16" y="56"/>
                </a:cxn>
                <a:cxn ang="0">
                  <a:pos x="16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56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4" y="52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4" y="26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0" y="20"/>
                </a:cxn>
                <a:cxn ang="0">
                  <a:pos x="10" y="20"/>
                </a:cxn>
              </a:cxnLst>
              <a:rect l="0" t="0" r="r" b="b"/>
              <a:pathLst>
                <a:path w="16" h="56">
                  <a:moveTo>
                    <a:pt x="6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10" y="20"/>
                  </a:moveTo>
                  <a:lnTo>
                    <a:pt x="10" y="48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4" y="56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0" y="20"/>
                  </a:lnTo>
                  <a:lnTo>
                    <a:pt x="10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83" name="Freeform 139"/>
            <p:cNvSpPr>
              <a:spLocks/>
            </p:cNvSpPr>
            <p:nvPr/>
          </p:nvSpPr>
          <p:spPr bwMode="auto">
            <a:xfrm>
              <a:off x="4056" y="3004"/>
              <a:ext cx="38" cy="36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4" y="2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28" y="0"/>
                </a:cxn>
                <a:cxn ang="0">
                  <a:pos x="30" y="2"/>
                </a:cxn>
                <a:cxn ang="0">
                  <a:pos x="32" y="6"/>
                </a:cxn>
                <a:cxn ang="0">
                  <a:pos x="32" y="8"/>
                </a:cxn>
                <a:cxn ang="0">
                  <a:pos x="32" y="12"/>
                </a:cxn>
                <a:cxn ang="0">
                  <a:pos x="32" y="28"/>
                </a:cxn>
                <a:cxn ang="0">
                  <a:pos x="32" y="30"/>
                </a:cxn>
                <a:cxn ang="0">
                  <a:pos x="32" y="32"/>
                </a:cxn>
                <a:cxn ang="0">
                  <a:pos x="34" y="34"/>
                </a:cxn>
                <a:cxn ang="0">
                  <a:pos x="34" y="34"/>
                </a:cxn>
                <a:cxn ang="0">
                  <a:pos x="36" y="36"/>
                </a:cxn>
                <a:cxn ang="0">
                  <a:pos x="38" y="36"/>
                </a:cxn>
                <a:cxn ang="0">
                  <a:pos x="38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2" y="36"/>
                </a:cxn>
                <a:cxn ang="0">
                  <a:pos x="24" y="34"/>
                </a:cxn>
                <a:cxn ang="0">
                  <a:pos x="24" y="34"/>
                </a:cxn>
                <a:cxn ang="0">
                  <a:pos x="26" y="34"/>
                </a:cxn>
                <a:cxn ang="0">
                  <a:pos x="26" y="32"/>
                </a:cxn>
                <a:cxn ang="0">
                  <a:pos x="26" y="30"/>
                </a:cxn>
                <a:cxn ang="0">
                  <a:pos x="26" y="28"/>
                </a:cxn>
                <a:cxn ang="0">
                  <a:pos x="26" y="14"/>
                </a:cxn>
                <a:cxn ang="0">
                  <a:pos x="26" y="10"/>
                </a:cxn>
                <a:cxn ang="0">
                  <a:pos x="24" y="6"/>
                </a:cxn>
                <a:cxn ang="0">
                  <a:pos x="22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0" y="10"/>
                </a:cxn>
                <a:cxn ang="0">
                  <a:pos x="10" y="28"/>
                </a:cxn>
                <a:cxn ang="0">
                  <a:pos x="10" y="30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28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8"/>
                </a:cxn>
              </a:cxnLst>
              <a:rect l="0" t="0" r="r" b="b"/>
              <a:pathLst>
                <a:path w="38" h="36">
                  <a:moveTo>
                    <a:pt x="10" y="8"/>
                  </a:moveTo>
                  <a:lnTo>
                    <a:pt x="14" y="2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8"/>
                  </a:lnTo>
                  <a:lnTo>
                    <a:pt x="32" y="12"/>
                  </a:lnTo>
                  <a:lnTo>
                    <a:pt x="32" y="28"/>
                  </a:lnTo>
                  <a:lnTo>
                    <a:pt x="32" y="30"/>
                  </a:lnTo>
                  <a:lnTo>
                    <a:pt x="32" y="3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84" name="Rectangle 140"/>
            <p:cNvSpPr>
              <a:spLocks noChangeArrowheads="1"/>
            </p:cNvSpPr>
            <p:nvPr/>
          </p:nvSpPr>
          <p:spPr bwMode="auto">
            <a:xfrm>
              <a:off x="4200" y="1980"/>
              <a:ext cx="4" cy="113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85" name="Rectangle 141"/>
            <p:cNvSpPr>
              <a:spLocks noChangeArrowheads="1"/>
            </p:cNvSpPr>
            <p:nvPr/>
          </p:nvSpPr>
          <p:spPr bwMode="auto">
            <a:xfrm>
              <a:off x="1552" y="3108"/>
              <a:ext cx="2650" cy="4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86" name="Line 142"/>
            <p:cNvSpPr>
              <a:spLocks noChangeShapeType="1"/>
            </p:cNvSpPr>
            <p:nvPr/>
          </p:nvSpPr>
          <p:spPr bwMode="auto">
            <a:xfrm flipH="1">
              <a:off x="1794" y="2118"/>
              <a:ext cx="520" cy="8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87" name="Line 143"/>
            <p:cNvSpPr>
              <a:spLocks noChangeShapeType="1"/>
            </p:cNvSpPr>
            <p:nvPr/>
          </p:nvSpPr>
          <p:spPr bwMode="auto">
            <a:xfrm>
              <a:off x="2314" y="2118"/>
              <a:ext cx="494" cy="8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88" name="Line 144"/>
            <p:cNvSpPr>
              <a:spLocks noChangeShapeType="1"/>
            </p:cNvSpPr>
            <p:nvPr/>
          </p:nvSpPr>
          <p:spPr bwMode="auto">
            <a:xfrm>
              <a:off x="1792" y="2306"/>
              <a:ext cx="1" cy="9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89" name="Line 145"/>
            <p:cNvSpPr>
              <a:spLocks noChangeShapeType="1"/>
            </p:cNvSpPr>
            <p:nvPr/>
          </p:nvSpPr>
          <p:spPr bwMode="auto">
            <a:xfrm>
              <a:off x="1792" y="2498"/>
              <a:ext cx="1" cy="47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90" name="Line 146"/>
            <p:cNvSpPr>
              <a:spLocks noChangeShapeType="1"/>
            </p:cNvSpPr>
            <p:nvPr/>
          </p:nvSpPr>
          <p:spPr bwMode="auto">
            <a:xfrm flipH="1">
              <a:off x="2314" y="2308"/>
              <a:ext cx="494" cy="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91" name="Line 147"/>
            <p:cNvSpPr>
              <a:spLocks noChangeShapeType="1"/>
            </p:cNvSpPr>
            <p:nvPr/>
          </p:nvSpPr>
          <p:spPr bwMode="auto">
            <a:xfrm>
              <a:off x="2808" y="2308"/>
              <a:ext cx="1" cy="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92" name="Line 148"/>
            <p:cNvSpPr>
              <a:spLocks noChangeShapeType="1"/>
            </p:cNvSpPr>
            <p:nvPr/>
          </p:nvSpPr>
          <p:spPr bwMode="auto">
            <a:xfrm>
              <a:off x="2808" y="2308"/>
              <a:ext cx="654" cy="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93" name="Line 149"/>
            <p:cNvSpPr>
              <a:spLocks noChangeShapeType="1"/>
            </p:cNvSpPr>
            <p:nvPr/>
          </p:nvSpPr>
          <p:spPr bwMode="auto">
            <a:xfrm>
              <a:off x="2312" y="2500"/>
              <a:ext cx="1" cy="47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94" name="Line 150"/>
            <p:cNvSpPr>
              <a:spLocks noChangeShapeType="1"/>
            </p:cNvSpPr>
            <p:nvPr/>
          </p:nvSpPr>
          <p:spPr bwMode="auto">
            <a:xfrm>
              <a:off x="2808" y="2498"/>
              <a:ext cx="1" cy="9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95" name="Line 151"/>
            <p:cNvSpPr>
              <a:spLocks noChangeShapeType="1"/>
            </p:cNvSpPr>
            <p:nvPr/>
          </p:nvSpPr>
          <p:spPr bwMode="auto">
            <a:xfrm>
              <a:off x="2808" y="2688"/>
              <a:ext cx="1" cy="28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96" name="Line 152"/>
            <p:cNvSpPr>
              <a:spLocks noChangeShapeType="1"/>
            </p:cNvSpPr>
            <p:nvPr/>
          </p:nvSpPr>
          <p:spPr bwMode="auto">
            <a:xfrm flipH="1">
              <a:off x="3170" y="2498"/>
              <a:ext cx="292" cy="9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97" name="Line 153"/>
            <p:cNvSpPr>
              <a:spLocks noChangeShapeType="1"/>
            </p:cNvSpPr>
            <p:nvPr/>
          </p:nvSpPr>
          <p:spPr bwMode="auto">
            <a:xfrm>
              <a:off x="3462" y="2498"/>
              <a:ext cx="290" cy="9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98" name="Line 154"/>
            <p:cNvSpPr>
              <a:spLocks noChangeShapeType="1"/>
            </p:cNvSpPr>
            <p:nvPr/>
          </p:nvSpPr>
          <p:spPr bwMode="auto">
            <a:xfrm>
              <a:off x="3168" y="2688"/>
              <a:ext cx="1" cy="28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99" name="Line 155"/>
            <p:cNvSpPr>
              <a:spLocks noChangeShapeType="1"/>
            </p:cNvSpPr>
            <p:nvPr/>
          </p:nvSpPr>
          <p:spPr bwMode="auto">
            <a:xfrm flipH="1">
              <a:off x="3462" y="2688"/>
              <a:ext cx="290" cy="9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500" name="Line 156"/>
            <p:cNvSpPr>
              <a:spLocks noChangeShapeType="1"/>
            </p:cNvSpPr>
            <p:nvPr/>
          </p:nvSpPr>
          <p:spPr bwMode="auto">
            <a:xfrm>
              <a:off x="3752" y="2688"/>
              <a:ext cx="290" cy="9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501" name="Line 157"/>
            <p:cNvSpPr>
              <a:spLocks noChangeShapeType="1"/>
            </p:cNvSpPr>
            <p:nvPr/>
          </p:nvSpPr>
          <p:spPr bwMode="auto">
            <a:xfrm>
              <a:off x="3464" y="2880"/>
              <a:ext cx="1" cy="10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502" name="Line 158"/>
            <p:cNvSpPr>
              <a:spLocks noChangeShapeType="1"/>
            </p:cNvSpPr>
            <p:nvPr/>
          </p:nvSpPr>
          <p:spPr bwMode="auto">
            <a:xfrm>
              <a:off x="4040" y="2880"/>
              <a:ext cx="1" cy="9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(wrong)</a:t>
            </a:r>
          </a:p>
        </p:txBody>
      </p:sp>
      <p:sp>
        <p:nvSpPr>
          <p:cNvPr id="315395" name="AutoShape 3"/>
          <p:cNvSpPr>
            <a:spLocks noChangeAspect="1" noChangeArrowheads="1" noTextEdit="1"/>
          </p:cNvSpPr>
          <p:nvPr/>
        </p:nvSpPr>
        <p:spPr bwMode="auto">
          <a:xfrm>
            <a:off x="457200" y="2671763"/>
            <a:ext cx="8321675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457200" y="1922463"/>
            <a:ext cx="8321675" cy="4186237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auto">
          <a:xfrm>
            <a:off x="457200" y="2438400"/>
            <a:ext cx="8253413" cy="127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398" name="Rectangle 6"/>
          <p:cNvSpPr>
            <a:spLocks noChangeArrowheads="1"/>
          </p:cNvSpPr>
          <p:nvPr/>
        </p:nvSpPr>
        <p:spPr bwMode="auto">
          <a:xfrm>
            <a:off x="482600" y="1960563"/>
            <a:ext cx="12700" cy="4122737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399" name="Freeform 7"/>
          <p:cNvSpPr>
            <a:spLocks/>
          </p:cNvSpPr>
          <p:nvPr/>
        </p:nvSpPr>
        <p:spPr bwMode="auto">
          <a:xfrm>
            <a:off x="2355850" y="2114550"/>
            <a:ext cx="106363" cy="169863"/>
          </a:xfrm>
          <a:custGeom>
            <a:avLst/>
            <a:gdLst/>
            <a:ahLst/>
            <a:cxnLst>
              <a:cxn ang="0">
                <a:pos x="60" y="34"/>
              </a:cxn>
              <a:cxn ang="0">
                <a:pos x="56" y="27"/>
              </a:cxn>
              <a:cxn ang="0">
                <a:pos x="49" y="12"/>
              </a:cxn>
              <a:cxn ang="0">
                <a:pos x="38" y="4"/>
              </a:cxn>
              <a:cxn ang="0">
                <a:pos x="23" y="4"/>
              </a:cxn>
              <a:cxn ang="0">
                <a:pos x="11" y="15"/>
              </a:cxn>
              <a:cxn ang="0">
                <a:pos x="11" y="23"/>
              </a:cxn>
              <a:cxn ang="0">
                <a:pos x="19" y="34"/>
              </a:cxn>
              <a:cxn ang="0">
                <a:pos x="38" y="42"/>
              </a:cxn>
              <a:cxn ang="0">
                <a:pos x="56" y="57"/>
              </a:cxn>
              <a:cxn ang="0">
                <a:pos x="64" y="64"/>
              </a:cxn>
              <a:cxn ang="0">
                <a:pos x="64" y="75"/>
              </a:cxn>
              <a:cxn ang="0">
                <a:pos x="56" y="94"/>
              </a:cxn>
              <a:cxn ang="0">
                <a:pos x="34" y="102"/>
              </a:cxn>
              <a:cxn ang="0">
                <a:pos x="26" y="102"/>
              </a:cxn>
              <a:cxn ang="0">
                <a:pos x="15" y="98"/>
              </a:cxn>
              <a:cxn ang="0">
                <a:pos x="8" y="98"/>
              </a:cxn>
              <a:cxn ang="0">
                <a:pos x="4" y="98"/>
              </a:cxn>
              <a:cxn ang="0">
                <a:pos x="4" y="102"/>
              </a:cxn>
              <a:cxn ang="0">
                <a:pos x="0" y="68"/>
              </a:cxn>
              <a:cxn ang="0">
                <a:pos x="4" y="79"/>
              </a:cxn>
              <a:cxn ang="0">
                <a:pos x="11" y="90"/>
              </a:cxn>
              <a:cxn ang="0">
                <a:pos x="26" y="98"/>
              </a:cxn>
              <a:cxn ang="0">
                <a:pos x="41" y="98"/>
              </a:cxn>
              <a:cxn ang="0">
                <a:pos x="53" y="87"/>
              </a:cxn>
              <a:cxn ang="0">
                <a:pos x="53" y="79"/>
              </a:cxn>
              <a:cxn ang="0">
                <a:pos x="49" y="72"/>
              </a:cxn>
              <a:cxn ang="0">
                <a:pos x="38" y="64"/>
              </a:cxn>
              <a:cxn ang="0">
                <a:pos x="19" y="53"/>
              </a:cxn>
              <a:cxn ang="0">
                <a:pos x="4" y="42"/>
              </a:cxn>
              <a:cxn ang="0">
                <a:pos x="0" y="30"/>
              </a:cxn>
              <a:cxn ang="0">
                <a:pos x="0" y="15"/>
              </a:cxn>
              <a:cxn ang="0">
                <a:pos x="19" y="0"/>
              </a:cxn>
              <a:cxn ang="0">
                <a:pos x="38" y="0"/>
              </a:cxn>
              <a:cxn ang="0">
                <a:pos x="49" y="4"/>
              </a:cxn>
              <a:cxn ang="0">
                <a:pos x="53" y="4"/>
              </a:cxn>
              <a:cxn ang="0">
                <a:pos x="56" y="4"/>
              </a:cxn>
              <a:cxn ang="0">
                <a:pos x="60" y="0"/>
              </a:cxn>
            </a:cxnLst>
            <a:rect l="0" t="0" r="r" b="b"/>
            <a:pathLst>
              <a:path w="64" h="102">
                <a:moveTo>
                  <a:pt x="60" y="0"/>
                </a:moveTo>
                <a:lnTo>
                  <a:pt x="60" y="34"/>
                </a:lnTo>
                <a:lnTo>
                  <a:pt x="56" y="34"/>
                </a:lnTo>
                <a:lnTo>
                  <a:pt x="56" y="27"/>
                </a:lnTo>
                <a:lnTo>
                  <a:pt x="53" y="19"/>
                </a:lnTo>
                <a:lnTo>
                  <a:pt x="49" y="12"/>
                </a:lnTo>
                <a:lnTo>
                  <a:pt x="41" y="8"/>
                </a:lnTo>
                <a:lnTo>
                  <a:pt x="38" y="4"/>
                </a:lnTo>
                <a:lnTo>
                  <a:pt x="30" y="4"/>
                </a:lnTo>
                <a:lnTo>
                  <a:pt x="23" y="4"/>
                </a:lnTo>
                <a:lnTo>
                  <a:pt x="15" y="8"/>
                </a:lnTo>
                <a:lnTo>
                  <a:pt x="11" y="15"/>
                </a:lnTo>
                <a:lnTo>
                  <a:pt x="11" y="19"/>
                </a:lnTo>
                <a:lnTo>
                  <a:pt x="11" y="23"/>
                </a:lnTo>
                <a:lnTo>
                  <a:pt x="15" y="27"/>
                </a:lnTo>
                <a:lnTo>
                  <a:pt x="19" y="34"/>
                </a:lnTo>
                <a:lnTo>
                  <a:pt x="26" y="38"/>
                </a:lnTo>
                <a:lnTo>
                  <a:pt x="38" y="42"/>
                </a:lnTo>
                <a:lnTo>
                  <a:pt x="49" y="49"/>
                </a:lnTo>
                <a:lnTo>
                  <a:pt x="56" y="57"/>
                </a:lnTo>
                <a:lnTo>
                  <a:pt x="60" y="60"/>
                </a:lnTo>
                <a:lnTo>
                  <a:pt x="64" y="64"/>
                </a:lnTo>
                <a:lnTo>
                  <a:pt x="64" y="68"/>
                </a:lnTo>
                <a:lnTo>
                  <a:pt x="64" y="75"/>
                </a:lnTo>
                <a:lnTo>
                  <a:pt x="64" y="87"/>
                </a:lnTo>
                <a:lnTo>
                  <a:pt x="56" y="94"/>
                </a:lnTo>
                <a:lnTo>
                  <a:pt x="45" y="102"/>
                </a:lnTo>
                <a:lnTo>
                  <a:pt x="34" y="102"/>
                </a:lnTo>
                <a:lnTo>
                  <a:pt x="30" y="102"/>
                </a:lnTo>
                <a:lnTo>
                  <a:pt x="26" y="102"/>
                </a:lnTo>
                <a:lnTo>
                  <a:pt x="23" y="102"/>
                </a:lnTo>
                <a:lnTo>
                  <a:pt x="15" y="98"/>
                </a:lnTo>
                <a:lnTo>
                  <a:pt x="11" y="98"/>
                </a:lnTo>
                <a:lnTo>
                  <a:pt x="8" y="98"/>
                </a:lnTo>
                <a:lnTo>
                  <a:pt x="4" y="98"/>
                </a:lnTo>
                <a:lnTo>
                  <a:pt x="4" y="98"/>
                </a:lnTo>
                <a:lnTo>
                  <a:pt x="4" y="98"/>
                </a:lnTo>
                <a:lnTo>
                  <a:pt x="4" y="102"/>
                </a:lnTo>
                <a:lnTo>
                  <a:pt x="0" y="102"/>
                </a:lnTo>
                <a:lnTo>
                  <a:pt x="0" y="68"/>
                </a:lnTo>
                <a:lnTo>
                  <a:pt x="4" y="68"/>
                </a:lnTo>
                <a:lnTo>
                  <a:pt x="4" y="79"/>
                </a:lnTo>
                <a:lnTo>
                  <a:pt x="8" y="87"/>
                </a:lnTo>
                <a:lnTo>
                  <a:pt x="11" y="90"/>
                </a:lnTo>
                <a:lnTo>
                  <a:pt x="19" y="94"/>
                </a:lnTo>
                <a:lnTo>
                  <a:pt x="26" y="98"/>
                </a:lnTo>
                <a:lnTo>
                  <a:pt x="34" y="98"/>
                </a:lnTo>
                <a:lnTo>
                  <a:pt x="41" y="98"/>
                </a:lnTo>
                <a:lnTo>
                  <a:pt x="45" y="94"/>
                </a:lnTo>
                <a:lnTo>
                  <a:pt x="53" y="87"/>
                </a:lnTo>
                <a:lnTo>
                  <a:pt x="53" y="83"/>
                </a:lnTo>
                <a:lnTo>
                  <a:pt x="53" y="79"/>
                </a:lnTo>
                <a:lnTo>
                  <a:pt x="49" y="75"/>
                </a:lnTo>
                <a:lnTo>
                  <a:pt x="49" y="72"/>
                </a:lnTo>
                <a:lnTo>
                  <a:pt x="45" y="68"/>
                </a:lnTo>
                <a:lnTo>
                  <a:pt x="38" y="64"/>
                </a:lnTo>
                <a:lnTo>
                  <a:pt x="30" y="57"/>
                </a:lnTo>
                <a:lnTo>
                  <a:pt x="19" y="53"/>
                </a:lnTo>
                <a:lnTo>
                  <a:pt x="11" y="45"/>
                </a:lnTo>
                <a:lnTo>
                  <a:pt x="4" y="42"/>
                </a:lnTo>
                <a:lnTo>
                  <a:pt x="0" y="38"/>
                </a:lnTo>
                <a:lnTo>
                  <a:pt x="0" y="30"/>
                </a:lnTo>
                <a:lnTo>
                  <a:pt x="0" y="27"/>
                </a:lnTo>
                <a:lnTo>
                  <a:pt x="0" y="15"/>
                </a:lnTo>
                <a:lnTo>
                  <a:pt x="8" y="8"/>
                </a:lnTo>
                <a:lnTo>
                  <a:pt x="19" y="0"/>
                </a:lnTo>
                <a:lnTo>
                  <a:pt x="30" y="0"/>
                </a:lnTo>
                <a:lnTo>
                  <a:pt x="38" y="0"/>
                </a:lnTo>
                <a:lnTo>
                  <a:pt x="45" y="4"/>
                </a:lnTo>
                <a:lnTo>
                  <a:pt x="49" y="4"/>
                </a:lnTo>
                <a:lnTo>
                  <a:pt x="53" y="8"/>
                </a:lnTo>
                <a:lnTo>
                  <a:pt x="53" y="4"/>
                </a:lnTo>
                <a:lnTo>
                  <a:pt x="56" y="4"/>
                </a:lnTo>
                <a:lnTo>
                  <a:pt x="56" y="4"/>
                </a:lnTo>
                <a:lnTo>
                  <a:pt x="56" y="0"/>
                </a:lnTo>
                <a:lnTo>
                  <a:pt x="6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00" name="Freeform 8"/>
          <p:cNvSpPr>
            <a:spLocks/>
          </p:cNvSpPr>
          <p:nvPr/>
        </p:nvSpPr>
        <p:spPr bwMode="auto">
          <a:xfrm>
            <a:off x="2487613" y="2109788"/>
            <a:ext cx="68262" cy="223837"/>
          </a:xfrm>
          <a:custGeom>
            <a:avLst/>
            <a:gdLst/>
            <a:ahLst/>
            <a:cxnLst>
              <a:cxn ang="0">
                <a:pos x="41" y="131"/>
              </a:cxn>
              <a:cxn ang="0">
                <a:pos x="41" y="135"/>
              </a:cxn>
              <a:cxn ang="0">
                <a:pos x="30" y="131"/>
              </a:cxn>
              <a:cxn ang="0">
                <a:pos x="22" y="123"/>
              </a:cxn>
              <a:cxn ang="0">
                <a:pos x="11" y="112"/>
              </a:cxn>
              <a:cxn ang="0">
                <a:pos x="7" y="97"/>
              </a:cxn>
              <a:cxn ang="0">
                <a:pos x="0" y="82"/>
              </a:cxn>
              <a:cxn ang="0">
                <a:pos x="0" y="67"/>
              </a:cxn>
              <a:cxn ang="0">
                <a:pos x="0" y="52"/>
              </a:cxn>
              <a:cxn ang="0">
                <a:pos x="4" y="41"/>
              </a:cxn>
              <a:cxn ang="0">
                <a:pos x="11" y="26"/>
              </a:cxn>
              <a:cxn ang="0">
                <a:pos x="19" y="15"/>
              </a:cxn>
              <a:cxn ang="0">
                <a:pos x="30" y="7"/>
              </a:cxn>
              <a:cxn ang="0">
                <a:pos x="41" y="0"/>
              </a:cxn>
              <a:cxn ang="0">
                <a:pos x="41" y="3"/>
              </a:cxn>
              <a:cxn ang="0">
                <a:pos x="34" y="11"/>
              </a:cxn>
              <a:cxn ang="0">
                <a:pos x="26" y="18"/>
              </a:cxn>
              <a:cxn ang="0">
                <a:pos x="19" y="26"/>
              </a:cxn>
              <a:cxn ang="0">
                <a:pos x="19" y="41"/>
              </a:cxn>
              <a:cxn ang="0">
                <a:pos x="15" y="52"/>
              </a:cxn>
              <a:cxn ang="0">
                <a:pos x="15" y="67"/>
              </a:cxn>
              <a:cxn ang="0">
                <a:pos x="15" y="82"/>
              </a:cxn>
              <a:cxn ang="0">
                <a:pos x="15" y="93"/>
              </a:cxn>
              <a:cxn ang="0">
                <a:pos x="19" y="105"/>
              </a:cxn>
              <a:cxn ang="0">
                <a:pos x="22" y="112"/>
              </a:cxn>
              <a:cxn ang="0">
                <a:pos x="22" y="116"/>
              </a:cxn>
              <a:cxn ang="0">
                <a:pos x="30" y="123"/>
              </a:cxn>
              <a:cxn ang="0">
                <a:pos x="34" y="127"/>
              </a:cxn>
              <a:cxn ang="0">
                <a:pos x="41" y="131"/>
              </a:cxn>
            </a:cxnLst>
            <a:rect l="0" t="0" r="r" b="b"/>
            <a:pathLst>
              <a:path w="41" h="135">
                <a:moveTo>
                  <a:pt x="41" y="131"/>
                </a:moveTo>
                <a:lnTo>
                  <a:pt x="41" y="135"/>
                </a:lnTo>
                <a:lnTo>
                  <a:pt x="30" y="131"/>
                </a:lnTo>
                <a:lnTo>
                  <a:pt x="22" y="123"/>
                </a:lnTo>
                <a:lnTo>
                  <a:pt x="11" y="112"/>
                </a:lnTo>
                <a:lnTo>
                  <a:pt x="7" y="97"/>
                </a:lnTo>
                <a:lnTo>
                  <a:pt x="0" y="82"/>
                </a:lnTo>
                <a:lnTo>
                  <a:pt x="0" y="67"/>
                </a:lnTo>
                <a:lnTo>
                  <a:pt x="0" y="52"/>
                </a:lnTo>
                <a:lnTo>
                  <a:pt x="4" y="41"/>
                </a:lnTo>
                <a:lnTo>
                  <a:pt x="11" y="26"/>
                </a:lnTo>
                <a:lnTo>
                  <a:pt x="19" y="15"/>
                </a:lnTo>
                <a:lnTo>
                  <a:pt x="30" y="7"/>
                </a:lnTo>
                <a:lnTo>
                  <a:pt x="41" y="0"/>
                </a:lnTo>
                <a:lnTo>
                  <a:pt x="41" y="3"/>
                </a:lnTo>
                <a:lnTo>
                  <a:pt x="34" y="11"/>
                </a:lnTo>
                <a:lnTo>
                  <a:pt x="26" y="18"/>
                </a:lnTo>
                <a:lnTo>
                  <a:pt x="19" y="26"/>
                </a:lnTo>
                <a:lnTo>
                  <a:pt x="19" y="41"/>
                </a:lnTo>
                <a:lnTo>
                  <a:pt x="15" y="52"/>
                </a:lnTo>
                <a:lnTo>
                  <a:pt x="15" y="67"/>
                </a:lnTo>
                <a:lnTo>
                  <a:pt x="15" y="82"/>
                </a:lnTo>
                <a:lnTo>
                  <a:pt x="15" y="93"/>
                </a:lnTo>
                <a:lnTo>
                  <a:pt x="19" y="105"/>
                </a:lnTo>
                <a:lnTo>
                  <a:pt x="22" y="112"/>
                </a:lnTo>
                <a:lnTo>
                  <a:pt x="22" y="116"/>
                </a:lnTo>
                <a:lnTo>
                  <a:pt x="30" y="123"/>
                </a:lnTo>
                <a:lnTo>
                  <a:pt x="34" y="127"/>
                </a:lnTo>
                <a:lnTo>
                  <a:pt x="41" y="13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01" name="Freeform 9"/>
          <p:cNvSpPr>
            <a:spLocks noEditPoints="1"/>
          </p:cNvSpPr>
          <p:nvPr/>
        </p:nvSpPr>
        <p:spPr bwMode="auto">
          <a:xfrm>
            <a:off x="2568575" y="2109788"/>
            <a:ext cx="111125" cy="174625"/>
          </a:xfrm>
          <a:custGeom>
            <a:avLst/>
            <a:gdLst/>
            <a:ahLst/>
            <a:cxnLst>
              <a:cxn ang="0">
                <a:pos x="45" y="93"/>
              </a:cxn>
              <a:cxn ang="0">
                <a:pos x="41" y="101"/>
              </a:cxn>
              <a:cxn ang="0">
                <a:pos x="37" y="105"/>
              </a:cxn>
              <a:cxn ang="0">
                <a:pos x="34" y="105"/>
              </a:cxn>
              <a:cxn ang="0">
                <a:pos x="26" y="105"/>
              </a:cxn>
              <a:cxn ang="0">
                <a:pos x="15" y="105"/>
              </a:cxn>
              <a:cxn ang="0">
                <a:pos x="7" y="97"/>
              </a:cxn>
              <a:cxn ang="0">
                <a:pos x="0" y="86"/>
              </a:cxn>
              <a:cxn ang="0">
                <a:pos x="0" y="75"/>
              </a:cxn>
              <a:cxn ang="0">
                <a:pos x="4" y="60"/>
              </a:cxn>
              <a:cxn ang="0">
                <a:pos x="7" y="48"/>
              </a:cxn>
              <a:cxn ang="0">
                <a:pos x="15" y="41"/>
              </a:cxn>
              <a:cxn ang="0">
                <a:pos x="22" y="37"/>
              </a:cxn>
              <a:cxn ang="0">
                <a:pos x="34" y="37"/>
              </a:cxn>
              <a:cxn ang="0">
                <a:pos x="41" y="37"/>
              </a:cxn>
              <a:cxn ang="0">
                <a:pos x="45" y="41"/>
              </a:cxn>
              <a:cxn ang="0">
                <a:pos x="45" y="30"/>
              </a:cxn>
              <a:cxn ang="0">
                <a:pos x="45" y="18"/>
              </a:cxn>
              <a:cxn ang="0">
                <a:pos x="45" y="11"/>
              </a:cxn>
              <a:cxn ang="0">
                <a:pos x="45" y="11"/>
              </a:cxn>
              <a:cxn ang="0">
                <a:pos x="45" y="7"/>
              </a:cxn>
              <a:cxn ang="0">
                <a:pos x="45" y="7"/>
              </a:cxn>
              <a:cxn ang="0">
                <a:pos x="41" y="7"/>
              </a:cxn>
              <a:cxn ang="0">
                <a:pos x="41" y="7"/>
              </a:cxn>
              <a:cxn ang="0">
                <a:pos x="37" y="11"/>
              </a:cxn>
              <a:cxn ang="0">
                <a:pos x="37" y="7"/>
              </a:cxn>
              <a:cxn ang="0">
                <a:pos x="56" y="0"/>
              </a:cxn>
              <a:cxn ang="0">
                <a:pos x="60" y="0"/>
              </a:cxn>
              <a:cxn ang="0">
                <a:pos x="60" y="78"/>
              </a:cxn>
              <a:cxn ang="0">
                <a:pos x="60" y="90"/>
              </a:cxn>
              <a:cxn ang="0">
                <a:pos x="60" y="93"/>
              </a:cxn>
              <a:cxn ang="0">
                <a:pos x="60" y="93"/>
              </a:cxn>
              <a:cxn ang="0">
                <a:pos x="60" y="97"/>
              </a:cxn>
              <a:cxn ang="0">
                <a:pos x="64" y="97"/>
              </a:cxn>
              <a:cxn ang="0">
                <a:pos x="64" y="97"/>
              </a:cxn>
              <a:cxn ang="0">
                <a:pos x="64" y="97"/>
              </a:cxn>
              <a:cxn ang="0">
                <a:pos x="67" y="97"/>
              </a:cxn>
              <a:cxn ang="0">
                <a:pos x="67" y="97"/>
              </a:cxn>
              <a:cxn ang="0">
                <a:pos x="49" y="105"/>
              </a:cxn>
              <a:cxn ang="0">
                <a:pos x="45" y="105"/>
              </a:cxn>
              <a:cxn ang="0">
                <a:pos x="45" y="93"/>
              </a:cxn>
              <a:cxn ang="0">
                <a:pos x="45" y="90"/>
              </a:cxn>
              <a:cxn ang="0">
                <a:pos x="45" y="56"/>
              </a:cxn>
              <a:cxn ang="0">
                <a:pos x="45" y="52"/>
              </a:cxn>
              <a:cxn ang="0">
                <a:pos x="45" y="48"/>
              </a:cxn>
              <a:cxn ang="0">
                <a:pos x="41" y="45"/>
              </a:cxn>
              <a:cxn ang="0">
                <a:pos x="37" y="41"/>
              </a:cxn>
              <a:cxn ang="0">
                <a:pos x="34" y="41"/>
              </a:cxn>
              <a:cxn ang="0">
                <a:pos x="30" y="41"/>
              </a:cxn>
              <a:cxn ang="0">
                <a:pos x="26" y="41"/>
              </a:cxn>
              <a:cxn ang="0">
                <a:pos x="19" y="45"/>
              </a:cxn>
              <a:cxn ang="0">
                <a:pos x="15" y="56"/>
              </a:cxn>
              <a:cxn ang="0">
                <a:pos x="11" y="67"/>
              </a:cxn>
              <a:cxn ang="0">
                <a:pos x="15" y="78"/>
              </a:cxn>
              <a:cxn ang="0">
                <a:pos x="19" y="90"/>
              </a:cxn>
              <a:cxn ang="0">
                <a:pos x="26" y="93"/>
              </a:cxn>
              <a:cxn ang="0">
                <a:pos x="34" y="97"/>
              </a:cxn>
              <a:cxn ang="0">
                <a:pos x="41" y="93"/>
              </a:cxn>
              <a:cxn ang="0">
                <a:pos x="45" y="90"/>
              </a:cxn>
            </a:cxnLst>
            <a:rect l="0" t="0" r="r" b="b"/>
            <a:pathLst>
              <a:path w="67" h="105">
                <a:moveTo>
                  <a:pt x="45" y="93"/>
                </a:moveTo>
                <a:lnTo>
                  <a:pt x="41" y="101"/>
                </a:lnTo>
                <a:lnTo>
                  <a:pt x="37" y="105"/>
                </a:lnTo>
                <a:lnTo>
                  <a:pt x="34" y="105"/>
                </a:lnTo>
                <a:lnTo>
                  <a:pt x="26" y="105"/>
                </a:lnTo>
                <a:lnTo>
                  <a:pt x="15" y="105"/>
                </a:lnTo>
                <a:lnTo>
                  <a:pt x="7" y="97"/>
                </a:lnTo>
                <a:lnTo>
                  <a:pt x="0" y="86"/>
                </a:lnTo>
                <a:lnTo>
                  <a:pt x="0" y="75"/>
                </a:lnTo>
                <a:lnTo>
                  <a:pt x="4" y="60"/>
                </a:lnTo>
                <a:lnTo>
                  <a:pt x="7" y="48"/>
                </a:lnTo>
                <a:lnTo>
                  <a:pt x="15" y="41"/>
                </a:lnTo>
                <a:lnTo>
                  <a:pt x="22" y="37"/>
                </a:lnTo>
                <a:lnTo>
                  <a:pt x="34" y="37"/>
                </a:lnTo>
                <a:lnTo>
                  <a:pt x="41" y="37"/>
                </a:lnTo>
                <a:lnTo>
                  <a:pt x="45" y="41"/>
                </a:lnTo>
                <a:lnTo>
                  <a:pt x="45" y="30"/>
                </a:lnTo>
                <a:lnTo>
                  <a:pt x="45" y="18"/>
                </a:lnTo>
                <a:lnTo>
                  <a:pt x="45" y="11"/>
                </a:lnTo>
                <a:lnTo>
                  <a:pt x="45" y="11"/>
                </a:lnTo>
                <a:lnTo>
                  <a:pt x="45" y="7"/>
                </a:lnTo>
                <a:lnTo>
                  <a:pt x="45" y="7"/>
                </a:lnTo>
                <a:lnTo>
                  <a:pt x="41" y="7"/>
                </a:lnTo>
                <a:lnTo>
                  <a:pt x="41" y="7"/>
                </a:lnTo>
                <a:lnTo>
                  <a:pt x="37" y="11"/>
                </a:lnTo>
                <a:lnTo>
                  <a:pt x="37" y="7"/>
                </a:lnTo>
                <a:lnTo>
                  <a:pt x="56" y="0"/>
                </a:lnTo>
                <a:lnTo>
                  <a:pt x="60" y="0"/>
                </a:lnTo>
                <a:lnTo>
                  <a:pt x="60" y="78"/>
                </a:lnTo>
                <a:lnTo>
                  <a:pt x="60" y="90"/>
                </a:lnTo>
                <a:lnTo>
                  <a:pt x="60" y="93"/>
                </a:lnTo>
                <a:lnTo>
                  <a:pt x="60" y="93"/>
                </a:lnTo>
                <a:lnTo>
                  <a:pt x="60" y="97"/>
                </a:lnTo>
                <a:lnTo>
                  <a:pt x="64" y="97"/>
                </a:lnTo>
                <a:lnTo>
                  <a:pt x="64" y="97"/>
                </a:lnTo>
                <a:lnTo>
                  <a:pt x="64" y="97"/>
                </a:lnTo>
                <a:lnTo>
                  <a:pt x="67" y="97"/>
                </a:lnTo>
                <a:lnTo>
                  <a:pt x="67" y="97"/>
                </a:lnTo>
                <a:lnTo>
                  <a:pt x="49" y="105"/>
                </a:lnTo>
                <a:lnTo>
                  <a:pt x="45" y="105"/>
                </a:lnTo>
                <a:lnTo>
                  <a:pt x="45" y="93"/>
                </a:lnTo>
                <a:close/>
                <a:moveTo>
                  <a:pt x="45" y="90"/>
                </a:moveTo>
                <a:lnTo>
                  <a:pt x="45" y="56"/>
                </a:lnTo>
                <a:lnTo>
                  <a:pt x="45" y="52"/>
                </a:lnTo>
                <a:lnTo>
                  <a:pt x="45" y="48"/>
                </a:lnTo>
                <a:lnTo>
                  <a:pt x="41" y="45"/>
                </a:lnTo>
                <a:lnTo>
                  <a:pt x="37" y="41"/>
                </a:lnTo>
                <a:lnTo>
                  <a:pt x="34" y="41"/>
                </a:lnTo>
                <a:lnTo>
                  <a:pt x="30" y="41"/>
                </a:lnTo>
                <a:lnTo>
                  <a:pt x="26" y="41"/>
                </a:lnTo>
                <a:lnTo>
                  <a:pt x="19" y="45"/>
                </a:lnTo>
                <a:lnTo>
                  <a:pt x="15" y="56"/>
                </a:lnTo>
                <a:lnTo>
                  <a:pt x="11" y="67"/>
                </a:lnTo>
                <a:lnTo>
                  <a:pt x="15" y="78"/>
                </a:lnTo>
                <a:lnTo>
                  <a:pt x="19" y="90"/>
                </a:lnTo>
                <a:lnTo>
                  <a:pt x="26" y="93"/>
                </a:lnTo>
                <a:lnTo>
                  <a:pt x="34" y="97"/>
                </a:lnTo>
                <a:lnTo>
                  <a:pt x="41" y="93"/>
                </a:lnTo>
                <a:lnTo>
                  <a:pt x="45" y="9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02" name="Freeform 10"/>
          <p:cNvSpPr>
            <a:spLocks/>
          </p:cNvSpPr>
          <p:nvPr/>
        </p:nvSpPr>
        <p:spPr bwMode="auto">
          <a:xfrm>
            <a:off x="2687638" y="2171700"/>
            <a:ext cx="117475" cy="112713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64" y="41"/>
              </a:cxn>
              <a:cxn ang="0">
                <a:pos x="64" y="49"/>
              </a:cxn>
              <a:cxn ang="0">
                <a:pos x="64" y="56"/>
              </a:cxn>
              <a:cxn ang="0">
                <a:pos x="64" y="56"/>
              </a:cxn>
              <a:cxn ang="0">
                <a:pos x="64" y="60"/>
              </a:cxn>
              <a:cxn ang="0">
                <a:pos x="68" y="60"/>
              </a:cxn>
              <a:cxn ang="0">
                <a:pos x="68" y="60"/>
              </a:cxn>
              <a:cxn ang="0">
                <a:pos x="68" y="60"/>
              </a:cxn>
              <a:cxn ang="0">
                <a:pos x="71" y="60"/>
              </a:cxn>
              <a:cxn ang="0">
                <a:pos x="71" y="60"/>
              </a:cxn>
              <a:cxn ang="0">
                <a:pos x="53" y="68"/>
              </a:cxn>
              <a:cxn ang="0">
                <a:pos x="49" y="68"/>
              </a:cxn>
              <a:cxn ang="0">
                <a:pos x="49" y="53"/>
              </a:cxn>
              <a:cxn ang="0">
                <a:pos x="41" y="64"/>
              </a:cxn>
              <a:cxn ang="0">
                <a:pos x="38" y="68"/>
              </a:cxn>
              <a:cxn ang="0">
                <a:pos x="34" y="68"/>
              </a:cxn>
              <a:cxn ang="0">
                <a:pos x="26" y="68"/>
              </a:cxn>
              <a:cxn ang="0">
                <a:pos x="23" y="68"/>
              </a:cxn>
              <a:cxn ang="0">
                <a:pos x="19" y="64"/>
              </a:cxn>
              <a:cxn ang="0">
                <a:pos x="15" y="60"/>
              </a:cxn>
              <a:cxn ang="0">
                <a:pos x="11" y="56"/>
              </a:cxn>
              <a:cxn ang="0">
                <a:pos x="11" y="53"/>
              </a:cxn>
              <a:cxn ang="0">
                <a:pos x="11" y="41"/>
              </a:cxn>
              <a:cxn ang="0">
                <a:pos x="11" y="11"/>
              </a:cxn>
              <a:cxn ang="0">
                <a:pos x="11" y="8"/>
              </a:cxn>
              <a:cxn ang="0">
                <a:pos x="8" y="4"/>
              </a:cxn>
              <a:cxn ang="0">
                <a:pos x="8" y="4"/>
              </a:cxn>
              <a:cxn ang="0">
                <a:pos x="8" y="4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  <a:cxn ang="0">
                <a:pos x="23" y="0"/>
              </a:cxn>
              <a:cxn ang="0">
                <a:pos x="23" y="45"/>
              </a:cxn>
              <a:cxn ang="0">
                <a:pos x="23" y="53"/>
              </a:cxn>
              <a:cxn ang="0">
                <a:pos x="26" y="56"/>
              </a:cxn>
              <a:cxn ang="0">
                <a:pos x="30" y="60"/>
              </a:cxn>
              <a:cxn ang="0">
                <a:pos x="34" y="60"/>
              </a:cxn>
              <a:cxn ang="0">
                <a:pos x="38" y="60"/>
              </a:cxn>
              <a:cxn ang="0">
                <a:pos x="41" y="56"/>
              </a:cxn>
              <a:cxn ang="0">
                <a:pos x="45" y="56"/>
              </a:cxn>
              <a:cxn ang="0">
                <a:pos x="49" y="49"/>
              </a:cxn>
              <a:cxn ang="0">
                <a:pos x="49" y="11"/>
              </a:cxn>
              <a:cxn ang="0">
                <a:pos x="49" y="8"/>
              </a:cxn>
              <a:cxn ang="0">
                <a:pos x="49" y="4"/>
              </a:cxn>
              <a:cxn ang="0">
                <a:pos x="45" y="4"/>
              </a:cxn>
              <a:cxn ang="0">
                <a:pos x="41" y="0"/>
              </a:cxn>
              <a:cxn ang="0">
                <a:pos x="41" y="0"/>
              </a:cxn>
              <a:cxn ang="0">
                <a:pos x="64" y="0"/>
              </a:cxn>
            </a:cxnLst>
            <a:rect l="0" t="0" r="r" b="b"/>
            <a:pathLst>
              <a:path w="71" h="68">
                <a:moveTo>
                  <a:pt x="64" y="0"/>
                </a:moveTo>
                <a:lnTo>
                  <a:pt x="64" y="41"/>
                </a:lnTo>
                <a:lnTo>
                  <a:pt x="64" y="49"/>
                </a:lnTo>
                <a:lnTo>
                  <a:pt x="64" y="56"/>
                </a:lnTo>
                <a:lnTo>
                  <a:pt x="64" y="56"/>
                </a:lnTo>
                <a:lnTo>
                  <a:pt x="64" y="60"/>
                </a:lnTo>
                <a:lnTo>
                  <a:pt x="68" y="60"/>
                </a:lnTo>
                <a:lnTo>
                  <a:pt x="68" y="60"/>
                </a:lnTo>
                <a:lnTo>
                  <a:pt x="68" y="60"/>
                </a:lnTo>
                <a:lnTo>
                  <a:pt x="71" y="60"/>
                </a:lnTo>
                <a:lnTo>
                  <a:pt x="71" y="60"/>
                </a:lnTo>
                <a:lnTo>
                  <a:pt x="53" y="68"/>
                </a:lnTo>
                <a:lnTo>
                  <a:pt x="49" y="68"/>
                </a:lnTo>
                <a:lnTo>
                  <a:pt x="49" y="53"/>
                </a:lnTo>
                <a:lnTo>
                  <a:pt x="41" y="64"/>
                </a:lnTo>
                <a:lnTo>
                  <a:pt x="38" y="68"/>
                </a:lnTo>
                <a:lnTo>
                  <a:pt x="34" y="68"/>
                </a:lnTo>
                <a:lnTo>
                  <a:pt x="26" y="68"/>
                </a:lnTo>
                <a:lnTo>
                  <a:pt x="23" y="68"/>
                </a:lnTo>
                <a:lnTo>
                  <a:pt x="19" y="64"/>
                </a:lnTo>
                <a:lnTo>
                  <a:pt x="15" y="60"/>
                </a:lnTo>
                <a:lnTo>
                  <a:pt x="11" y="56"/>
                </a:lnTo>
                <a:lnTo>
                  <a:pt x="11" y="53"/>
                </a:lnTo>
                <a:lnTo>
                  <a:pt x="11" y="41"/>
                </a:lnTo>
                <a:lnTo>
                  <a:pt x="11" y="11"/>
                </a:lnTo>
                <a:lnTo>
                  <a:pt x="11" y="8"/>
                </a:lnTo>
                <a:lnTo>
                  <a:pt x="8" y="4"/>
                </a:lnTo>
                <a:lnTo>
                  <a:pt x="8" y="4"/>
                </a:lnTo>
                <a:lnTo>
                  <a:pt x="8" y="4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lnTo>
                  <a:pt x="23" y="0"/>
                </a:lnTo>
                <a:lnTo>
                  <a:pt x="23" y="45"/>
                </a:lnTo>
                <a:lnTo>
                  <a:pt x="23" y="53"/>
                </a:lnTo>
                <a:lnTo>
                  <a:pt x="26" y="56"/>
                </a:lnTo>
                <a:lnTo>
                  <a:pt x="30" y="60"/>
                </a:lnTo>
                <a:lnTo>
                  <a:pt x="34" y="60"/>
                </a:lnTo>
                <a:lnTo>
                  <a:pt x="38" y="60"/>
                </a:lnTo>
                <a:lnTo>
                  <a:pt x="41" y="56"/>
                </a:lnTo>
                <a:lnTo>
                  <a:pt x="45" y="56"/>
                </a:lnTo>
                <a:lnTo>
                  <a:pt x="49" y="49"/>
                </a:lnTo>
                <a:lnTo>
                  <a:pt x="49" y="11"/>
                </a:lnTo>
                <a:lnTo>
                  <a:pt x="49" y="8"/>
                </a:lnTo>
                <a:lnTo>
                  <a:pt x="49" y="4"/>
                </a:lnTo>
                <a:lnTo>
                  <a:pt x="45" y="4"/>
                </a:lnTo>
                <a:lnTo>
                  <a:pt x="41" y="0"/>
                </a:lnTo>
                <a:lnTo>
                  <a:pt x="41" y="0"/>
                </a:ln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03" name="Freeform 11"/>
          <p:cNvSpPr>
            <a:spLocks/>
          </p:cNvSpPr>
          <p:nvPr/>
        </p:nvSpPr>
        <p:spPr bwMode="auto">
          <a:xfrm>
            <a:off x="2811463" y="2171700"/>
            <a:ext cx="187325" cy="112713"/>
          </a:xfrm>
          <a:custGeom>
            <a:avLst/>
            <a:gdLst/>
            <a:ahLst/>
            <a:cxnLst>
              <a:cxn ang="0">
                <a:pos x="26" y="8"/>
              </a:cxn>
              <a:cxn ang="0">
                <a:pos x="34" y="4"/>
              </a:cxn>
              <a:cxn ang="0">
                <a:pos x="41" y="0"/>
              </a:cxn>
              <a:cxn ang="0">
                <a:pos x="53" y="0"/>
              </a:cxn>
              <a:cxn ang="0">
                <a:pos x="60" y="8"/>
              </a:cxn>
              <a:cxn ang="0">
                <a:pos x="68" y="8"/>
              </a:cxn>
              <a:cxn ang="0">
                <a:pos x="79" y="0"/>
              </a:cxn>
              <a:cxn ang="0">
                <a:pos x="90" y="0"/>
              </a:cxn>
              <a:cxn ang="0">
                <a:pos x="98" y="4"/>
              </a:cxn>
              <a:cxn ang="0">
                <a:pos x="101" y="15"/>
              </a:cxn>
              <a:cxn ang="0">
                <a:pos x="105" y="53"/>
              </a:cxn>
              <a:cxn ang="0">
                <a:pos x="105" y="60"/>
              </a:cxn>
              <a:cxn ang="0">
                <a:pos x="105" y="64"/>
              </a:cxn>
              <a:cxn ang="0">
                <a:pos x="113" y="68"/>
              </a:cxn>
              <a:cxn ang="0">
                <a:pos x="83" y="68"/>
              </a:cxn>
              <a:cxn ang="0">
                <a:pos x="83" y="68"/>
              </a:cxn>
              <a:cxn ang="0">
                <a:pos x="90" y="64"/>
              </a:cxn>
              <a:cxn ang="0">
                <a:pos x="90" y="60"/>
              </a:cxn>
              <a:cxn ang="0">
                <a:pos x="90" y="53"/>
              </a:cxn>
              <a:cxn ang="0">
                <a:pos x="90" y="15"/>
              </a:cxn>
              <a:cxn ang="0">
                <a:pos x="86" y="8"/>
              </a:cxn>
              <a:cxn ang="0">
                <a:pos x="75" y="8"/>
              </a:cxn>
              <a:cxn ang="0">
                <a:pos x="68" y="11"/>
              </a:cxn>
              <a:cxn ang="0">
                <a:pos x="64" y="19"/>
              </a:cxn>
              <a:cxn ang="0">
                <a:pos x="64" y="53"/>
              </a:cxn>
              <a:cxn ang="0">
                <a:pos x="64" y="60"/>
              </a:cxn>
              <a:cxn ang="0">
                <a:pos x="68" y="64"/>
              </a:cxn>
              <a:cxn ang="0">
                <a:pos x="71" y="68"/>
              </a:cxn>
              <a:cxn ang="0">
                <a:pos x="41" y="68"/>
              </a:cxn>
              <a:cxn ang="0">
                <a:pos x="45" y="64"/>
              </a:cxn>
              <a:cxn ang="0">
                <a:pos x="49" y="64"/>
              </a:cxn>
              <a:cxn ang="0">
                <a:pos x="49" y="56"/>
              </a:cxn>
              <a:cxn ang="0">
                <a:pos x="49" y="23"/>
              </a:cxn>
              <a:cxn ang="0">
                <a:pos x="49" y="11"/>
              </a:cxn>
              <a:cxn ang="0">
                <a:pos x="38" y="8"/>
              </a:cxn>
              <a:cxn ang="0">
                <a:pos x="30" y="11"/>
              </a:cxn>
              <a:cxn ang="0">
                <a:pos x="23" y="15"/>
              </a:cxn>
              <a:cxn ang="0">
                <a:pos x="23" y="56"/>
              </a:cxn>
              <a:cxn ang="0">
                <a:pos x="23" y="64"/>
              </a:cxn>
              <a:cxn ang="0">
                <a:pos x="26" y="64"/>
              </a:cxn>
              <a:cxn ang="0">
                <a:pos x="30" y="68"/>
              </a:cxn>
              <a:cxn ang="0">
                <a:pos x="0" y="68"/>
              </a:cxn>
              <a:cxn ang="0">
                <a:pos x="8" y="64"/>
              </a:cxn>
              <a:cxn ang="0">
                <a:pos x="8" y="60"/>
              </a:cxn>
              <a:cxn ang="0">
                <a:pos x="11" y="53"/>
              </a:cxn>
              <a:cxn ang="0">
                <a:pos x="11" y="15"/>
              </a:cxn>
              <a:cxn ang="0">
                <a:pos x="8" y="8"/>
              </a:cxn>
              <a:cxn ang="0">
                <a:pos x="8" y="8"/>
              </a:cxn>
              <a:cxn ang="0">
                <a:pos x="4" y="8"/>
              </a:cxn>
              <a:cxn ang="0">
                <a:pos x="0" y="8"/>
              </a:cxn>
              <a:cxn ang="0">
                <a:pos x="23" y="0"/>
              </a:cxn>
            </a:cxnLst>
            <a:rect l="0" t="0" r="r" b="b"/>
            <a:pathLst>
              <a:path w="113" h="68">
                <a:moveTo>
                  <a:pt x="23" y="15"/>
                </a:moveTo>
                <a:lnTo>
                  <a:pt x="26" y="8"/>
                </a:lnTo>
                <a:lnTo>
                  <a:pt x="30" y="4"/>
                </a:lnTo>
                <a:lnTo>
                  <a:pt x="34" y="4"/>
                </a:lnTo>
                <a:lnTo>
                  <a:pt x="38" y="0"/>
                </a:lnTo>
                <a:lnTo>
                  <a:pt x="41" y="0"/>
                </a:lnTo>
                <a:lnTo>
                  <a:pt x="45" y="0"/>
                </a:lnTo>
                <a:lnTo>
                  <a:pt x="53" y="0"/>
                </a:lnTo>
                <a:lnTo>
                  <a:pt x="56" y="4"/>
                </a:lnTo>
                <a:lnTo>
                  <a:pt x="60" y="8"/>
                </a:lnTo>
                <a:lnTo>
                  <a:pt x="64" y="15"/>
                </a:lnTo>
                <a:lnTo>
                  <a:pt x="68" y="8"/>
                </a:lnTo>
                <a:lnTo>
                  <a:pt x="75" y="0"/>
                </a:lnTo>
                <a:lnTo>
                  <a:pt x="79" y="0"/>
                </a:lnTo>
                <a:lnTo>
                  <a:pt x="86" y="0"/>
                </a:lnTo>
                <a:lnTo>
                  <a:pt x="90" y="0"/>
                </a:lnTo>
                <a:lnTo>
                  <a:pt x="94" y="0"/>
                </a:lnTo>
                <a:lnTo>
                  <a:pt x="98" y="4"/>
                </a:lnTo>
                <a:lnTo>
                  <a:pt x="101" y="11"/>
                </a:lnTo>
                <a:lnTo>
                  <a:pt x="101" y="15"/>
                </a:lnTo>
                <a:lnTo>
                  <a:pt x="105" y="23"/>
                </a:lnTo>
                <a:lnTo>
                  <a:pt x="105" y="53"/>
                </a:lnTo>
                <a:lnTo>
                  <a:pt x="105" y="56"/>
                </a:lnTo>
                <a:lnTo>
                  <a:pt x="105" y="60"/>
                </a:lnTo>
                <a:lnTo>
                  <a:pt x="105" y="64"/>
                </a:lnTo>
                <a:lnTo>
                  <a:pt x="105" y="64"/>
                </a:lnTo>
                <a:lnTo>
                  <a:pt x="109" y="64"/>
                </a:lnTo>
                <a:lnTo>
                  <a:pt x="113" y="68"/>
                </a:lnTo>
                <a:lnTo>
                  <a:pt x="113" y="68"/>
                </a:lnTo>
                <a:lnTo>
                  <a:pt x="83" y="68"/>
                </a:lnTo>
                <a:lnTo>
                  <a:pt x="83" y="68"/>
                </a:lnTo>
                <a:lnTo>
                  <a:pt x="83" y="68"/>
                </a:lnTo>
                <a:lnTo>
                  <a:pt x="86" y="64"/>
                </a:lnTo>
                <a:lnTo>
                  <a:pt x="90" y="64"/>
                </a:lnTo>
                <a:lnTo>
                  <a:pt x="90" y="64"/>
                </a:lnTo>
                <a:lnTo>
                  <a:pt x="90" y="60"/>
                </a:lnTo>
                <a:lnTo>
                  <a:pt x="90" y="56"/>
                </a:lnTo>
                <a:lnTo>
                  <a:pt x="90" y="53"/>
                </a:lnTo>
                <a:lnTo>
                  <a:pt x="90" y="23"/>
                </a:lnTo>
                <a:lnTo>
                  <a:pt x="90" y="15"/>
                </a:lnTo>
                <a:lnTo>
                  <a:pt x="90" y="11"/>
                </a:lnTo>
                <a:lnTo>
                  <a:pt x="86" y="8"/>
                </a:lnTo>
                <a:lnTo>
                  <a:pt x="79" y="8"/>
                </a:lnTo>
                <a:lnTo>
                  <a:pt x="75" y="8"/>
                </a:lnTo>
                <a:lnTo>
                  <a:pt x="71" y="11"/>
                </a:lnTo>
                <a:lnTo>
                  <a:pt x="68" y="11"/>
                </a:lnTo>
                <a:lnTo>
                  <a:pt x="64" y="15"/>
                </a:lnTo>
                <a:lnTo>
                  <a:pt x="64" y="19"/>
                </a:lnTo>
                <a:lnTo>
                  <a:pt x="64" y="23"/>
                </a:lnTo>
                <a:lnTo>
                  <a:pt x="64" y="53"/>
                </a:lnTo>
                <a:lnTo>
                  <a:pt x="64" y="56"/>
                </a:lnTo>
                <a:lnTo>
                  <a:pt x="64" y="60"/>
                </a:lnTo>
                <a:lnTo>
                  <a:pt x="64" y="64"/>
                </a:lnTo>
                <a:lnTo>
                  <a:pt x="68" y="64"/>
                </a:lnTo>
                <a:lnTo>
                  <a:pt x="68" y="64"/>
                </a:lnTo>
                <a:lnTo>
                  <a:pt x="71" y="68"/>
                </a:lnTo>
                <a:lnTo>
                  <a:pt x="71" y="68"/>
                </a:lnTo>
                <a:lnTo>
                  <a:pt x="41" y="68"/>
                </a:lnTo>
                <a:lnTo>
                  <a:pt x="41" y="68"/>
                </a:lnTo>
                <a:lnTo>
                  <a:pt x="45" y="64"/>
                </a:lnTo>
                <a:lnTo>
                  <a:pt x="49" y="64"/>
                </a:lnTo>
                <a:lnTo>
                  <a:pt x="49" y="64"/>
                </a:lnTo>
                <a:lnTo>
                  <a:pt x="49" y="60"/>
                </a:lnTo>
                <a:lnTo>
                  <a:pt x="49" y="56"/>
                </a:lnTo>
                <a:lnTo>
                  <a:pt x="49" y="53"/>
                </a:lnTo>
                <a:lnTo>
                  <a:pt x="49" y="23"/>
                </a:lnTo>
                <a:lnTo>
                  <a:pt x="49" y="19"/>
                </a:lnTo>
                <a:lnTo>
                  <a:pt x="49" y="11"/>
                </a:lnTo>
                <a:lnTo>
                  <a:pt x="45" y="8"/>
                </a:lnTo>
                <a:lnTo>
                  <a:pt x="38" y="8"/>
                </a:lnTo>
                <a:lnTo>
                  <a:pt x="34" y="8"/>
                </a:lnTo>
                <a:lnTo>
                  <a:pt x="30" y="11"/>
                </a:lnTo>
                <a:lnTo>
                  <a:pt x="26" y="15"/>
                </a:lnTo>
                <a:lnTo>
                  <a:pt x="23" y="15"/>
                </a:lnTo>
                <a:lnTo>
                  <a:pt x="23" y="53"/>
                </a:lnTo>
                <a:lnTo>
                  <a:pt x="23" y="56"/>
                </a:lnTo>
                <a:lnTo>
                  <a:pt x="23" y="60"/>
                </a:lnTo>
                <a:lnTo>
                  <a:pt x="23" y="64"/>
                </a:lnTo>
                <a:lnTo>
                  <a:pt x="26" y="64"/>
                </a:lnTo>
                <a:lnTo>
                  <a:pt x="26" y="64"/>
                </a:lnTo>
                <a:lnTo>
                  <a:pt x="30" y="68"/>
                </a:lnTo>
                <a:lnTo>
                  <a:pt x="30" y="68"/>
                </a:lnTo>
                <a:lnTo>
                  <a:pt x="0" y="68"/>
                </a:lnTo>
                <a:lnTo>
                  <a:pt x="0" y="68"/>
                </a:lnTo>
                <a:lnTo>
                  <a:pt x="4" y="64"/>
                </a:lnTo>
                <a:lnTo>
                  <a:pt x="8" y="64"/>
                </a:lnTo>
                <a:lnTo>
                  <a:pt x="8" y="64"/>
                </a:lnTo>
                <a:lnTo>
                  <a:pt x="8" y="60"/>
                </a:lnTo>
                <a:lnTo>
                  <a:pt x="11" y="56"/>
                </a:lnTo>
                <a:lnTo>
                  <a:pt x="11" y="53"/>
                </a:lnTo>
                <a:lnTo>
                  <a:pt x="11" y="26"/>
                </a:lnTo>
                <a:lnTo>
                  <a:pt x="11" y="15"/>
                </a:lnTo>
                <a:lnTo>
                  <a:pt x="8" y="11"/>
                </a:lnTo>
                <a:lnTo>
                  <a:pt x="8" y="8"/>
                </a:lnTo>
                <a:lnTo>
                  <a:pt x="8" y="8"/>
                </a:lnTo>
                <a:lnTo>
                  <a:pt x="8" y="8"/>
                </a:lnTo>
                <a:lnTo>
                  <a:pt x="4" y="8"/>
                </a:lnTo>
                <a:lnTo>
                  <a:pt x="4" y="8"/>
                </a:lnTo>
                <a:lnTo>
                  <a:pt x="0" y="8"/>
                </a:lnTo>
                <a:lnTo>
                  <a:pt x="0" y="8"/>
                </a:lnTo>
                <a:lnTo>
                  <a:pt x="19" y="0"/>
                </a:lnTo>
                <a:lnTo>
                  <a:pt x="23" y="0"/>
                </a:lnTo>
                <a:lnTo>
                  <a:pt x="23" y="1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04" name="Freeform 12"/>
          <p:cNvSpPr>
            <a:spLocks noEditPoints="1"/>
          </p:cNvSpPr>
          <p:nvPr/>
        </p:nvSpPr>
        <p:spPr bwMode="auto">
          <a:xfrm>
            <a:off x="2998788" y="2171700"/>
            <a:ext cx="125412" cy="168275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6" y="15"/>
              </a:cxn>
              <a:cxn ang="0">
                <a:pos x="37" y="4"/>
              </a:cxn>
              <a:cxn ang="0">
                <a:pos x="48" y="0"/>
              </a:cxn>
              <a:cxn ang="0">
                <a:pos x="63" y="8"/>
              </a:cxn>
              <a:cxn ang="0">
                <a:pos x="75" y="30"/>
              </a:cxn>
              <a:cxn ang="0">
                <a:pos x="67" y="53"/>
              </a:cxn>
              <a:cxn ang="0">
                <a:pos x="52" y="68"/>
              </a:cxn>
              <a:cxn ang="0">
                <a:pos x="37" y="68"/>
              </a:cxn>
              <a:cxn ang="0">
                <a:pos x="30" y="64"/>
              </a:cxn>
              <a:cxn ang="0">
                <a:pos x="26" y="86"/>
              </a:cxn>
              <a:cxn ang="0">
                <a:pos x="26" y="94"/>
              </a:cxn>
              <a:cxn ang="0">
                <a:pos x="30" y="98"/>
              </a:cxn>
              <a:cxn ang="0">
                <a:pos x="37" y="98"/>
              </a:cxn>
              <a:cxn ang="0">
                <a:pos x="0" y="101"/>
              </a:cxn>
              <a:cxn ang="0">
                <a:pos x="3" y="98"/>
              </a:cxn>
              <a:cxn ang="0">
                <a:pos x="11" y="98"/>
              </a:cxn>
              <a:cxn ang="0">
                <a:pos x="15" y="94"/>
              </a:cxn>
              <a:cxn ang="0">
                <a:pos x="15" y="86"/>
              </a:cxn>
              <a:cxn ang="0">
                <a:pos x="15" y="15"/>
              </a:cxn>
              <a:cxn ang="0">
                <a:pos x="15" y="8"/>
              </a:cxn>
              <a:cxn ang="0">
                <a:pos x="11" y="8"/>
              </a:cxn>
              <a:cxn ang="0">
                <a:pos x="7" y="8"/>
              </a:cxn>
              <a:cxn ang="0">
                <a:pos x="3" y="8"/>
              </a:cxn>
              <a:cxn ang="0">
                <a:pos x="26" y="45"/>
              </a:cxn>
              <a:cxn ang="0">
                <a:pos x="26" y="53"/>
              </a:cxn>
              <a:cxn ang="0">
                <a:pos x="33" y="60"/>
              </a:cxn>
              <a:cxn ang="0">
                <a:pos x="41" y="64"/>
              </a:cxn>
              <a:cxn ang="0">
                <a:pos x="56" y="60"/>
              </a:cxn>
              <a:cxn ang="0">
                <a:pos x="60" y="38"/>
              </a:cxn>
              <a:cxn ang="0">
                <a:pos x="52" y="15"/>
              </a:cxn>
              <a:cxn ang="0">
                <a:pos x="41" y="11"/>
              </a:cxn>
              <a:cxn ang="0">
                <a:pos x="37" y="11"/>
              </a:cxn>
              <a:cxn ang="0">
                <a:pos x="26" y="19"/>
              </a:cxn>
            </a:cxnLst>
            <a:rect l="0" t="0" r="r" b="b"/>
            <a:pathLst>
              <a:path w="75" h="101">
                <a:moveTo>
                  <a:pt x="3" y="8"/>
                </a:moveTo>
                <a:lnTo>
                  <a:pt x="22" y="0"/>
                </a:lnTo>
                <a:lnTo>
                  <a:pt x="26" y="0"/>
                </a:lnTo>
                <a:lnTo>
                  <a:pt x="26" y="15"/>
                </a:lnTo>
                <a:lnTo>
                  <a:pt x="33" y="8"/>
                </a:lnTo>
                <a:lnTo>
                  <a:pt x="37" y="4"/>
                </a:lnTo>
                <a:lnTo>
                  <a:pt x="41" y="0"/>
                </a:lnTo>
                <a:lnTo>
                  <a:pt x="48" y="0"/>
                </a:lnTo>
                <a:lnTo>
                  <a:pt x="56" y="0"/>
                </a:lnTo>
                <a:lnTo>
                  <a:pt x="63" y="8"/>
                </a:lnTo>
                <a:lnTo>
                  <a:pt x="71" y="19"/>
                </a:lnTo>
                <a:lnTo>
                  <a:pt x="75" y="30"/>
                </a:lnTo>
                <a:lnTo>
                  <a:pt x="71" y="41"/>
                </a:lnTo>
                <a:lnTo>
                  <a:pt x="67" y="53"/>
                </a:lnTo>
                <a:lnTo>
                  <a:pt x="63" y="60"/>
                </a:lnTo>
                <a:lnTo>
                  <a:pt x="52" y="68"/>
                </a:lnTo>
                <a:lnTo>
                  <a:pt x="41" y="68"/>
                </a:lnTo>
                <a:lnTo>
                  <a:pt x="37" y="68"/>
                </a:lnTo>
                <a:lnTo>
                  <a:pt x="33" y="68"/>
                </a:lnTo>
                <a:lnTo>
                  <a:pt x="30" y="64"/>
                </a:lnTo>
                <a:lnTo>
                  <a:pt x="26" y="64"/>
                </a:lnTo>
                <a:lnTo>
                  <a:pt x="26" y="86"/>
                </a:lnTo>
                <a:lnTo>
                  <a:pt x="26" y="90"/>
                </a:lnTo>
                <a:lnTo>
                  <a:pt x="26" y="94"/>
                </a:lnTo>
                <a:lnTo>
                  <a:pt x="30" y="98"/>
                </a:lnTo>
                <a:lnTo>
                  <a:pt x="30" y="98"/>
                </a:lnTo>
                <a:lnTo>
                  <a:pt x="33" y="98"/>
                </a:lnTo>
                <a:lnTo>
                  <a:pt x="37" y="98"/>
                </a:lnTo>
                <a:lnTo>
                  <a:pt x="37" y="101"/>
                </a:lnTo>
                <a:lnTo>
                  <a:pt x="0" y="101"/>
                </a:lnTo>
                <a:lnTo>
                  <a:pt x="0" y="98"/>
                </a:lnTo>
                <a:lnTo>
                  <a:pt x="3" y="98"/>
                </a:lnTo>
                <a:lnTo>
                  <a:pt x="7" y="98"/>
                </a:lnTo>
                <a:lnTo>
                  <a:pt x="11" y="98"/>
                </a:lnTo>
                <a:lnTo>
                  <a:pt x="11" y="98"/>
                </a:lnTo>
                <a:lnTo>
                  <a:pt x="15" y="94"/>
                </a:lnTo>
                <a:lnTo>
                  <a:pt x="15" y="90"/>
                </a:lnTo>
                <a:lnTo>
                  <a:pt x="15" y="86"/>
                </a:lnTo>
                <a:lnTo>
                  <a:pt x="15" y="19"/>
                </a:lnTo>
                <a:lnTo>
                  <a:pt x="15" y="15"/>
                </a:lnTo>
                <a:lnTo>
                  <a:pt x="15" y="11"/>
                </a:lnTo>
                <a:lnTo>
                  <a:pt x="15" y="8"/>
                </a:lnTo>
                <a:lnTo>
                  <a:pt x="11" y="8"/>
                </a:lnTo>
                <a:lnTo>
                  <a:pt x="11" y="8"/>
                </a:lnTo>
                <a:lnTo>
                  <a:pt x="11" y="8"/>
                </a:lnTo>
                <a:lnTo>
                  <a:pt x="7" y="8"/>
                </a:lnTo>
                <a:lnTo>
                  <a:pt x="7" y="8"/>
                </a:lnTo>
                <a:lnTo>
                  <a:pt x="3" y="8"/>
                </a:lnTo>
                <a:close/>
                <a:moveTo>
                  <a:pt x="26" y="19"/>
                </a:moveTo>
                <a:lnTo>
                  <a:pt x="26" y="45"/>
                </a:lnTo>
                <a:lnTo>
                  <a:pt x="26" y="49"/>
                </a:lnTo>
                <a:lnTo>
                  <a:pt x="26" y="53"/>
                </a:lnTo>
                <a:lnTo>
                  <a:pt x="30" y="56"/>
                </a:lnTo>
                <a:lnTo>
                  <a:pt x="33" y="60"/>
                </a:lnTo>
                <a:lnTo>
                  <a:pt x="37" y="64"/>
                </a:lnTo>
                <a:lnTo>
                  <a:pt x="41" y="64"/>
                </a:lnTo>
                <a:lnTo>
                  <a:pt x="48" y="64"/>
                </a:lnTo>
                <a:lnTo>
                  <a:pt x="56" y="60"/>
                </a:lnTo>
                <a:lnTo>
                  <a:pt x="60" y="49"/>
                </a:lnTo>
                <a:lnTo>
                  <a:pt x="60" y="38"/>
                </a:lnTo>
                <a:lnTo>
                  <a:pt x="60" y="26"/>
                </a:lnTo>
                <a:lnTo>
                  <a:pt x="52" y="15"/>
                </a:lnTo>
                <a:lnTo>
                  <a:pt x="48" y="11"/>
                </a:lnTo>
                <a:lnTo>
                  <a:pt x="41" y="11"/>
                </a:lnTo>
                <a:lnTo>
                  <a:pt x="37" y="11"/>
                </a:lnTo>
                <a:lnTo>
                  <a:pt x="37" y="11"/>
                </a:lnTo>
                <a:lnTo>
                  <a:pt x="33" y="15"/>
                </a:lnTo>
                <a:lnTo>
                  <a:pt x="26" y="1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05" name="Freeform 13"/>
          <p:cNvSpPr>
            <a:spLocks noEditPoints="1"/>
          </p:cNvSpPr>
          <p:nvPr/>
        </p:nvSpPr>
        <p:spPr bwMode="auto">
          <a:xfrm>
            <a:off x="3135313" y="2171700"/>
            <a:ext cx="93662" cy="112713"/>
          </a:xfrm>
          <a:custGeom>
            <a:avLst/>
            <a:gdLst/>
            <a:ahLst/>
            <a:cxnLst>
              <a:cxn ang="0">
                <a:pos x="11" y="26"/>
              </a:cxn>
              <a:cxn ang="0">
                <a:pos x="15" y="38"/>
              </a:cxn>
              <a:cxn ang="0">
                <a:pos x="19" y="49"/>
              </a:cxn>
              <a:cxn ang="0">
                <a:pos x="26" y="53"/>
              </a:cxn>
              <a:cxn ang="0">
                <a:pos x="38" y="56"/>
              </a:cxn>
              <a:cxn ang="0">
                <a:pos x="41" y="56"/>
              </a:cxn>
              <a:cxn ang="0">
                <a:pos x="49" y="53"/>
              </a:cxn>
              <a:cxn ang="0">
                <a:pos x="53" y="49"/>
              </a:cxn>
              <a:cxn ang="0">
                <a:pos x="56" y="41"/>
              </a:cxn>
              <a:cxn ang="0">
                <a:pos x="56" y="41"/>
              </a:cxn>
              <a:cxn ang="0">
                <a:pos x="53" y="53"/>
              </a:cxn>
              <a:cxn ang="0">
                <a:pos x="49" y="60"/>
              </a:cxn>
              <a:cxn ang="0">
                <a:pos x="41" y="68"/>
              </a:cxn>
              <a:cxn ang="0">
                <a:pos x="30" y="68"/>
              </a:cxn>
              <a:cxn ang="0">
                <a:pos x="19" y="68"/>
              </a:cxn>
              <a:cxn ang="0">
                <a:pos x="8" y="60"/>
              </a:cxn>
              <a:cxn ang="0">
                <a:pos x="4" y="49"/>
              </a:cxn>
              <a:cxn ang="0">
                <a:pos x="0" y="34"/>
              </a:cxn>
              <a:cxn ang="0">
                <a:pos x="0" y="23"/>
              </a:cxn>
              <a:cxn ang="0">
                <a:pos x="4" y="15"/>
              </a:cxn>
              <a:cxn ang="0">
                <a:pos x="8" y="8"/>
              </a:cxn>
              <a:cxn ang="0">
                <a:pos x="19" y="0"/>
              </a:cxn>
              <a:cxn ang="0">
                <a:pos x="30" y="0"/>
              </a:cxn>
              <a:cxn ang="0">
                <a:pos x="41" y="0"/>
              </a:cxn>
              <a:cxn ang="0">
                <a:pos x="49" y="8"/>
              </a:cxn>
              <a:cxn ang="0">
                <a:pos x="56" y="15"/>
              </a:cxn>
              <a:cxn ang="0">
                <a:pos x="56" y="26"/>
              </a:cxn>
              <a:cxn ang="0">
                <a:pos x="11" y="26"/>
              </a:cxn>
              <a:cxn ang="0">
                <a:pos x="11" y="19"/>
              </a:cxn>
              <a:cxn ang="0">
                <a:pos x="41" y="19"/>
              </a:cxn>
              <a:cxn ang="0">
                <a:pos x="41" y="15"/>
              </a:cxn>
              <a:cxn ang="0">
                <a:pos x="41" y="11"/>
              </a:cxn>
              <a:cxn ang="0">
                <a:pos x="38" y="8"/>
              </a:cxn>
              <a:cxn ang="0">
                <a:pos x="34" y="4"/>
              </a:cxn>
              <a:cxn ang="0">
                <a:pos x="30" y="4"/>
              </a:cxn>
              <a:cxn ang="0">
                <a:pos x="26" y="4"/>
              </a:cxn>
              <a:cxn ang="0">
                <a:pos x="23" y="4"/>
              </a:cxn>
              <a:cxn ang="0">
                <a:pos x="19" y="8"/>
              </a:cxn>
              <a:cxn ang="0">
                <a:pos x="15" y="11"/>
              </a:cxn>
              <a:cxn ang="0">
                <a:pos x="11" y="19"/>
              </a:cxn>
            </a:cxnLst>
            <a:rect l="0" t="0" r="r" b="b"/>
            <a:pathLst>
              <a:path w="56" h="68">
                <a:moveTo>
                  <a:pt x="11" y="26"/>
                </a:moveTo>
                <a:lnTo>
                  <a:pt x="15" y="38"/>
                </a:lnTo>
                <a:lnTo>
                  <a:pt x="19" y="49"/>
                </a:lnTo>
                <a:lnTo>
                  <a:pt x="26" y="53"/>
                </a:lnTo>
                <a:lnTo>
                  <a:pt x="38" y="56"/>
                </a:lnTo>
                <a:lnTo>
                  <a:pt x="41" y="56"/>
                </a:lnTo>
                <a:lnTo>
                  <a:pt x="49" y="53"/>
                </a:lnTo>
                <a:lnTo>
                  <a:pt x="53" y="49"/>
                </a:lnTo>
                <a:lnTo>
                  <a:pt x="56" y="41"/>
                </a:lnTo>
                <a:lnTo>
                  <a:pt x="56" y="41"/>
                </a:lnTo>
                <a:lnTo>
                  <a:pt x="53" y="53"/>
                </a:lnTo>
                <a:lnTo>
                  <a:pt x="49" y="60"/>
                </a:lnTo>
                <a:lnTo>
                  <a:pt x="41" y="68"/>
                </a:lnTo>
                <a:lnTo>
                  <a:pt x="30" y="68"/>
                </a:lnTo>
                <a:lnTo>
                  <a:pt x="19" y="68"/>
                </a:lnTo>
                <a:lnTo>
                  <a:pt x="8" y="60"/>
                </a:lnTo>
                <a:lnTo>
                  <a:pt x="4" y="49"/>
                </a:lnTo>
                <a:lnTo>
                  <a:pt x="0" y="34"/>
                </a:lnTo>
                <a:lnTo>
                  <a:pt x="0" y="23"/>
                </a:lnTo>
                <a:lnTo>
                  <a:pt x="4" y="15"/>
                </a:lnTo>
                <a:lnTo>
                  <a:pt x="8" y="8"/>
                </a:lnTo>
                <a:lnTo>
                  <a:pt x="19" y="0"/>
                </a:lnTo>
                <a:lnTo>
                  <a:pt x="30" y="0"/>
                </a:lnTo>
                <a:lnTo>
                  <a:pt x="41" y="0"/>
                </a:lnTo>
                <a:lnTo>
                  <a:pt x="49" y="8"/>
                </a:lnTo>
                <a:lnTo>
                  <a:pt x="56" y="15"/>
                </a:lnTo>
                <a:lnTo>
                  <a:pt x="56" y="26"/>
                </a:lnTo>
                <a:lnTo>
                  <a:pt x="11" y="26"/>
                </a:lnTo>
                <a:close/>
                <a:moveTo>
                  <a:pt x="11" y="19"/>
                </a:moveTo>
                <a:lnTo>
                  <a:pt x="41" y="19"/>
                </a:lnTo>
                <a:lnTo>
                  <a:pt x="41" y="15"/>
                </a:lnTo>
                <a:lnTo>
                  <a:pt x="41" y="11"/>
                </a:lnTo>
                <a:lnTo>
                  <a:pt x="38" y="8"/>
                </a:lnTo>
                <a:lnTo>
                  <a:pt x="34" y="4"/>
                </a:lnTo>
                <a:lnTo>
                  <a:pt x="30" y="4"/>
                </a:lnTo>
                <a:lnTo>
                  <a:pt x="26" y="4"/>
                </a:lnTo>
                <a:lnTo>
                  <a:pt x="23" y="4"/>
                </a:lnTo>
                <a:lnTo>
                  <a:pt x="19" y="8"/>
                </a:lnTo>
                <a:lnTo>
                  <a:pt x="15" y="11"/>
                </a:lnTo>
                <a:lnTo>
                  <a:pt x="11" y="1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06" name="Freeform 14"/>
          <p:cNvSpPr>
            <a:spLocks noEditPoints="1"/>
          </p:cNvSpPr>
          <p:nvPr/>
        </p:nvSpPr>
        <p:spPr bwMode="auto">
          <a:xfrm>
            <a:off x="3248025" y="2109788"/>
            <a:ext cx="111125" cy="174625"/>
          </a:xfrm>
          <a:custGeom>
            <a:avLst/>
            <a:gdLst/>
            <a:ahLst/>
            <a:cxnLst>
              <a:cxn ang="0">
                <a:pos x="48" y="93"/>
              </a:cxn>
              <a:cxn ang="0">
                <a:pos x="41" y="101"/>
              </a:cxn>
              <a:cxn ang="0">
                <a:pos x="37" y="105"/>
              </a:cxn>
              <a:cxn ang="0">
                <a:pos x="33" y="105"/>
              </a:cxn>
              <a:cxn ang="0">
                <a:pos x="26" y="105"/>
              </a:cxn>
              <a:cxn ang="0">
                <a:pos x="18" y="105"/>
              </a:cxn>
              <a:cxn ang="0">
                <a:pos x="7" y="97"/>
              </a:cxn>
              <a:cxn ang="0">
                <a:pos x="3" y="86"/>
              </a:cxn>
              <a:cxn ang="0">
                <a:pos x="0" y="75"/>
              </a:cxn>
              <a:cxn ang="0">
                <a:pos x="3" y="60"/>
              </a:cxn>
              <a:cxn ang="0">
                <a:pos x="7" y="48"/>
              </a:cxn>
              <a:cxn ang="0">
                <a:pos x="15" y="41"/>
              </a:cxn>
              <a:cxn ang="0">
                <a:pos x="22" y="37"/>
              </a:cxn>
              <a:cxn ang="0">
                <a:pos x="33" y="37"/>
              </a:cxn>
              <a:cxn ang="0">
                <a:pos x="41" y="37"/>
              </a:cxn>
              <a:cxn ang="0">
                <a:pos x="48" y="41"/>
              </a:cxn>
              <a:cxn ang="0">
                <a:pos x="48" y="30"/>
              </a:cxn>
              <a:cxn ang="0">
                <a:pos x="48" y="18"/>
              </a:cxn>
              <a:cxn ang="0">
                <a:pos x="45" y="11"/>
              </a:cxn>
              <a:cxn ang="0">
                <a:pos x="45" y="11"/>
              </a:cxn>
              <a:cxn ang="0">
                <a:pos x="45" y="7"/>
              </a:cxn>
              <a:cxn ang="0">
                <a:pos x="45" y="7"/>
              </a:cxn>
              <a:cxn ang="0">
                <a:pos x="41" y="7"/>
              </a:cxn>
              <a:cxn ang="0">
                <a:pos x="41" y="7"/>
              </a:cxn>
              <a:cxn ang="0">
                <a:pos x="37" y="11"/>
              </a:cxn>
              <a:cxn ang="0">
                <a:pos x="37" y="7"/>
              </a:cxn>
              <a:cxn ang="0">
                <a:pos x="56" y="0"/>
              </a:cxn>
              <a:cxn ang="0">
                <a:pos x="60" y="0"/>
              </a:cxn>
              <a:cxn ang="0">
                <a:pos x="60" y="78"/>
              </a:cxn>
              <a:cxn ang="0">
                <a:pos x="60" y="90"/>
              </a:cxn>
              <a:cxn ang="0">
                <a:pos x="60" y="93"/>
              </a:cxn>
              <a:cxn ang="0">
                <a:pos x="60" y="93"/>
              </a:cxn>
              <a:cxn ang="0">
                <a:pos x="60" y="97"/>
              </a:cxn>
              <a:cxn ang="0">
                <a:pos x="63" y="97"/>
              </a:cxn>
              <a:cxn ang="0">
                <a:pos x="63" y="97"/>
              </a:cxn>
              <a:cxn ang="0">
                <a:pos x="67" y="97"/>
              </a:cxn>
              <a:cxn ang="0">
                <a:pos x="67" y="97"/>
              </a:cxn>
              <a:cxn ang="0">
                <a:pos x="67" y="97"/>
              </a:cxn>
              <a:cxn ang="0">
                <a:pos x="48" y="105"/>
              </a:cxn>
              <a:cxn ang="0">
                <a:pos x="48" y="105"/>
              </a:cxn>
              <a:cxn ang="0">
                <a:pos x="48" y="93"/>
              </a:cxn>
              <a:cxn ang="0">
                <a:pos x="48" y="90"/>
              </a:cxn>
              <a:cxn ang="0">
                <a:pos x="48" y="56"/>
              </a:cxn>
              <a:cxn ang="0">
                <a:pos x="45" y="52"/>
              </a:cxn>
              <a:cxn ang="0">
                <a:pos x="45" y="48"/>
              </a:cxn>
              <a:cxn ang="0">
                <a:pos x="41" y="45"/>
              </a:cxn>
              <a:cxn ang="0">
                <a:pos x="37" y="41"/>
              </a:cxn>
              <a:cxn ang="0">
                <a:pos x="33" y="41"/>
              </a:cxn>
              <a:cxn ang="0">
                <a:pos x="30" y="41"/>
              </a:cxn>
              <a:cxn ang="0">
                <a:pos x="26" y="41"/>
              </a:cxn>
              <a:cxn ang="0">
                <a:pos x="18" y="45"/>
              </a:cxn>
              <a:cxn ang="0">
                <a:pos x="15" y="56"/>
              </a:cxn>
              <a:cxn ang="0">
                <a:pos x="11" y="67"/>
              </a:cxn>
              <a:cxn ang="0">
                <a:pos x="15" y="78"/>
              </a:cxn>
              <a:cxn ang="0">
                <a:pos x="18" y="90"/>
              </a:cxn>
              <a:cxn ang="0">
                <a:pos x="26" y="93"/>
              </a:cxn>
              <a:cxn ang="0">
                <a:pos x="33" y="97"/>
              </a:cxn>
              <a:cxn ang="0">
                <a:pos x="41" y="93"/>
              </a:cxn>
              <a:cxn ang="0">
                <a:pos x="48" y="90"/>
              </a:cxn>
            </a:cxnLst>
            <a:rect l="0" t="0" r="r" b="b"/>
            <a:pathLst>
              <a:path w="67" h="105">
                <a:moveTo>
                  <a:pt x="48" y="93"/>
                </a:moveTo>
                <a:lnTo>
                  <a:pt x="41" y="101"/>
                </a:lnTo>
                <a:lnTo>
                  <a:pt x="37" y="105"/>
                </a:lnTo>
                <a:lnTo>
                  <a:pt x="33" y="105"/>
                </a:lnTo>
                <a:lnTo>
                  <a:pt x="26" y="105"/>
                </a:lnTo>
                <a:lnTo>
                  <a:pt x="18" y="105"/>
                </a:lnTo>
                <a:lnTo>
                  <a:pt x="7" y="97"/>
                </a:lnTo>
                <a:lnTo>
                  <a:pt x="3" y="86"/>
                </a:lnTo>
                <a:lnTo>
                  <a:pt x="0" y="75"/>
                </a:lnTo>
                <a:lnTo>
                  <a:pt x="3" y="60"/>
                </a:lnTo>
                <a:lnTo>
                  <a:pt x="7" y="48"/>
                </a:lnTo>
                <a:lnTo>
                  <a:pt x="15" y="41"/>
                </a:lnTo>
                <a:lnTo>
                  <a:pt x="22" y="37"/>
                </a:lnTo>
                <a:lnTo>
                  <a:pt x="33" y="37"/>
                </a:lnTo>
                <a:lnTo>
                  <a:pt x="41" y="37"/>
                </a:lnTo>
                <a:lnTo>
                  <a:pt x="48" y="41"/>
                </a:lnTo>
                <a:lnTo>
                  <a:pt x="48" y="30"/>
                </a:lnTo>
                <a:lnTo>
                  <a:pt x="48" y="18"/>
                </a:lnTo>
                <a:lnTo>
                  <a:pt x="45" y="11"/>
                </a:lnTo>
                <a:lnTo>
                  <a:pt x="45" y="11"/>
                </a:lnTo>
                <a:lnTo>
                  <a:pt x="45" y="7"/>
                </a:lnTo>
                <a:lnTo>
                  <a:pt x="45" y="7"/>
                </a:lnTo>
                <a:lnTo>
                  <a:pt x="41" y="7"/>
                </a:lnTo>
                <a:lnTo>
                  <a:pt x="41" y="7"/>
                </a:lnTo>
                <a:lnTo>
                  <a:pt x="37" y="11"/>
                </a:lnTo>
                <a:lnTo>
                  <a:pt x="37" y="7"/>
                </a:lnTo>
                <a:lnTo>
                  <a:pt x="56" y="0"/>
                </a:lnTo>
                <a:lnTo>
                  <a:pt x="60" y="0"/>
                </a:lnTo>
                <a:lnTo>
                  <a:pt x="60" y="78"/>
                </a:lnTo>
                <a:lnTo>
                  <a:pt x="60" y="90"/>
                </a:lnTo>
                <a:lnTo>
                  <a:pt x="60" y="93"/>
                </a:lnTo>
                <a:lnTo>
                  <a:pt x="60" y="93"/>
                </a:lnTo>
                <a:lnTo>
                  <a:pt x="60" y="97"/>
                </a:lnTo>
                <a:lnTo>
                  <a:pt x="63" y="97"/>
                </a:lnTo>
                <a:lnTo>
                  <a:pt x="63" y="97"/>
                </a:lnTo>
                <a:lnTo>
                  <a:pt x="67" y="97"/>
                </a:lnTo>
                <a:lnTo>
                  <a:pt x="67" y="97"/>
                </a:lnTo>
                <a:lnTo>
                  <a:pt x="67" y="97"/>
                </a:lnTo>
                <a:lnTo>
                  <a:pt x="48" y="105"/>
                </a:lnTo>
                <a:lnTo>
                  <a:pt x="48" y="105"/>
                </a:lnTo>
                <a:lnTo>
                  <a:pt x="48" y="93"/>
                </a:lnTo>
                <a:close/>
                <a:moveTo>
                  <a:pt x="48" y="90"/>
                </a:moveTo>
                <a:lnTo>
                  <a:pt x="48" y="56"/>
                </a:lnTo>
                <a:lnTo>
                  <a:pt x="45" y="52"/>
                </a:lnTo>
                <a:lnTo>
                  <a:pt x="45" y="48"/>
                </a:lnTo>
                <a:lnTo>
                  <a:pt x="41" y="45"/>
                </a:lnTo>
                <a:lnTo>
                  <a:pt x="37" y="41"/>
                </a:lnTo>
                <a:lnTo>
                  <a:pt x="33" y="41"/>
                </a:lnTo>
                <a:lnTo>
                  <a:pt x="30" y="41"/>
                </a:lnTo>
                <a:lnTo>
                  <a:pt x="26" y="41"/>
                </a:lnTo>
                <a:lnTo>
                  <a:pt x="18" y="45"/>
                </a:lnTo>
                <a:lnTo>
                  <a:pt x="15" y="56"/>
                </a:lnTo>
                <a:lnTo>
                  <a:pt x="11" y="67"/>
                </a:lnTo>
                <a:lnTo>
                  <a:pt x="15" y="78"/>
                </a:lnTo>
                <a:lnTo>
                  <a:pt x="18" y="90"/>
                </a:lnTo>
                <a:lnTo>
                  <a:pt x="26" y="93"/>
                </a:lnTo>
                <a:lnTo>
                  <a:pt x="33" y="97"/>
                </a:lnTo>
                <a:lnTo>
                  <a:pt x="41" y="93"/>
                </a:lnTo>
                <a:lnTo>
                  <a:pt x="48" y="9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07" name="Freeform 15"/>
          <p:cNvSpPr>
            <a:spLocks/>
          </p:cNvSpPr>
          <p:nvPr/>
        </p:nvSpPr>
        <p:spPr bwMode="auto">
          <a:xfrm>
            <a:off x="3373438" y="2109788"/>
            <a:ext cx="60325" cy="223837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0" y="0"/>
              </a:cxn>
              <a:cxn ang="0">
                <a:pos x="7" y="7"/>
              </a:cxn>
              <a:cxn ang="0">
                <a:pos x="18" y="15"/>
              </a:cxn>
              <a:cxn ang="0">
                <a:pos x="26" y="26"/>
              </a:cxn>
              <a:cxn ang="0">
                <a:pos x="33" y="37"/>
              </a:cxn>
              <a:cxn ang="0">
                <a:pos x="37" y="52"/>
              </a:cxn>
              <a:cxn ang="0">
                <a:pos x="37" y="67"/>
              </a:cxn>
              <a:cxn ang="0">
                <a:pos x="37" y="82"/>
              </a:cxn>
              <a:cxn ang="0">
                <a:pos x="33" y="97"/>
              </a:cxn>
              <a:cxn ang="0">
                <a:pos x="26" y="108"/>
              </a:cxn>
              <a:cxn ang="0">
                <a:pos x="18" y="120"/>
              </a:cxn>
              <a:cxn ang="0">
                <a:pos x="11" y="131"/>
              </a:cxn>
              <a:cxn ang="0">
                <a:pos x="0" y="135"/>
              </a:cxn>
              <a:cxn ang="0">
                <a:pos x="0" y="131"/>
              </a:cxn>
              <a:cxn ang="0">
                <a:pos x="7" y="127"/>
              </a:cxn>
              <a:cxn ang="0">
                <a:pos x="15" y="120"/>
              </a:cxn>
              <a:cxn ang="0">
                <a:pos x="18" y="108"/>
              </a:cxn>
              <a:cxn ang="0">
                <a:pos x="22" y="97"/>
              </a:cxn>
              <a:cxn ang="0">
                <a:pos x="26" y="86"/>
              </a:cxn>
              <a:cxn ang="0">
                <a:pos x="26" y="71"/>
              </a:cxn>
              <a:cxn ang="0">
                <a:pos x="26" y="56"/>
              </a:cxn>
              <a:cxn ang="0">
                <a:pos x="22" y="41"/>
              </a:cxn>
              <a:cxn ang="0">
                <a:pos x="22" y="33"/>
              </a:cxn>
              <a:cxn ang="0">
                <a:pos x="18" y="26"/>
              </a:cxn>
              <a:cxn ang="0">
                <a:pos x="15" y="22"/>
              </a:cxn>
              <a:cxn ang="0">
                <a:pos x="11" y="15"/>
              </a:cxn>
              <a:cxn ang="0">
                <a:pos x="3" y="11"/>
              </a:cxn>
              <a:cxn ang="0">
                <a:pos x="0" y="3"/>
              </a:cxn>
            </a:cxnLst>
            <a:rect l="0" t="0" r="r" b="b"/>
            <a:pathLst>
              <a:path w="37" h="135">
                <a:moveTo>
                  <a:pt x="0" y="3"/>
                </a:moveTo>
                <a:lnTo>
                  <a:pt x="0" y="0"/>
                </a:lnTo>
                <a:lnTo>
                  <a:pt x="7" y="7"/>
                </a:lnTo>
                <a:lnTo>
                  <a:pt x="18" y="15"/>
                </a:lnTo>
                <a:lnTo>
                  <a:pt x="26" y="26"/>
                </a:lnTo>
                <a:lnTo>
                  <a:pt x="33" y="37"/>
                </a:lnTo>
                <a:lnTo>
                  <a:pt x="37" y="52"/>
                </a:lnTo>
                <a:lnTo>
                  <a:pt x="37" y="67"/>
                </a:lnTo>
                <a:lnTo>
                  <a:pt x="37" y="82"/>
                </a:lnTo>
                <a:lnTo>
                  <a:pt x="33" y="97"/>
                </a:lnTo>
                <a:lnTo>
                  <a:pt x="26" y="108"/>
                </a:lnTo>
                <a:lnTo>
                  <a:pt x="18" y="120"/>
                </a:lnTo>
                <a:lnTo>
                  <a:pt x="11" y="131"/>
                </a:lnTo>
                <a:lnTo>
                  <a:pt x="0" y="135"/>
                </a:lnTo>
                <a:lnTo>
                  <a:pt x="0" y="131"/>
                </a:lnTo>
                <a:lnTo>
                  <a:pt x="7" y="127"/>
                </a:lnTo>
                <a:lnTo>
                  <a:pt x="15" y="120"/>
                </a:lnTo>
                <a:lnTo>
                  <a:pt x="18" y="108"/>
                </a:lnTo>
                <a:lnTo>
                  <a:pt x="22" y="97"/>
                </a:lnTo>
                <a:lnTo>
                  <a:pt x="26" y="86"/>
                </a:lnTo>
                <a:lnTo>
                  <a:pt x="26" y="71"/>
                </a:lnTo>
                <a:lnTo>
                  <a:pt x="26" y="56"/>
                </a:lnTo>
                <a:lnTo>
                  <a:pt x="22" y="41"/>
                </a:lnTo>
                <a:lnTo>
                  <a:pt x="22" y="33"/>
                </a:lnTo>
                <a:lnTo>
                  <a:pt x="18" y="26"/>
                </a:lnTo>
                <a:lnTo>
                  <a:pt x="15" y="22"/>
                </a:lnTo>
                <a:lnTo>
                  <a:pt x="11" y="15"/>
                </a:lnTo>
                <a:lnTo>
                  <a:pt x="3" y="11"/>
                </a:lnTo>
                <a:lnTo>
                  <a:pt x="0" y="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08" name="Freeform 16"/>
          <p:cNvSpPr>
            <a:spLocks/>
          </p:cNvSpPr>
          <p:nvPr/>
        </p:nvSpPr>
        <p:spPr bwMode="auto">
          <a:xfrm>
            <a:off x="625475" y="2713038"/>
            <a:ext cx="18097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0"/>
              </a:cxn>
              <a:cxn ang="0">
                <a:pos x="90" y="75"/>
              </a:cxn>
              <a:cxn ang="0">
                <a:pos x="90" y="15"/>
              </a:cxn>
              <a:cxn ang="0">
                <a:pos x="87" y="8"/>
              </a:cxn>
              <a:cxn ang="0">
                <a:pos x="87" y="4"/>
              </a:cxn>
              <a:cxn ang="0">
                <a:pos x="83" y="0"/>
              </a:cxn>
              <a:cxn ang="0">
                <a:pos x="79" y="0"/>
              </a:cxn>
              <a:cxn ang="0">
                <a:pos x="75" y="0"/>
              </a:cxn>
              <a:cxn ang="0">
                <a:pos x="75" y="0"/>
              </a:cxn>
              <a:cxn ang="0">
                <a:pos x="109" y="0"/>
              </a:cxn>
              <a:cxn ang="0">
                <a:pos x="109" y="0"/>
              </a:cxn>
              <a:cxn ang="0">
                <a:pos x="105" y="0"/>
              </a:cxn>
              <a:cxn ang="0">
                <a:pos x="102" y="0"/>
              </a:cxn>
              <a:cxn ang="0">
                <a:pos x="98" y="4"/>
              </a:cxn>
              <a:cxn ang="0">
                <a:pos x="94" y="8"/>
              </a:cxn>
              <a:cxn ang="0">
                <a:pos x="94" y="15"/>
              </a:cxn>
              <a:cxn ang="0">
                <a:pos x="94" y="102"/>
              </a:cxn>
              <a:cxn ang="0">
                <a:pos x="94" y="102"/>
              </a:cxn>
              <a:cxn ang="0">
                <a:pos x="27" y="23"/>
              </a:cxn>
              <a:cxn ang="0">
                <a:pos x="27" y="83"/>
              </a:cxn>
              <a:cxn ang="0">
                <a:pos x="27" y="90"/>
              </a:cxn>
              <a:cxn ang="0">
                <a:pos x="27" y="94"/>
              </a:cxn>
              <a:cxn ang="0">
                <a:pos x="30" y="98"/>
              </a:cxn>
              <a:cxn ang="0">
                <a:pos x="38" y="98"/>
              </a:cxn>
              <a:cxn ang="0">
                <a:pos x="42" y="98"/>
              </a:cxn>
              <a:cxn ang="0">
                <a:pos x="42" y="98"/>
              </a:cxn>
              <a:cxn ang="0">
                <a:pos x="8" y="98"/>
              </a:cxn>
              <a:cxn ang="0">
                <a:pos x="8" y="98"/>
              </a:cxn>
              <a:cxn ang="0">
                <a:pos x="8" y="98"/>
              </a:cxn>
              <a:cxn ang="0">
                <a:pos x="15" y="98"/>
              </a:cxn>
              <a:cxn ang="0">
                <a:pos x="19" y="94"/>
              </a:cxn>
              <a:cxn ang="0">
                <a:pos x="19" y="90"/>
              </a:cxn>
              <a:cxn ang="0">
                <a:pos x="19" y="83"/>
              </a:cxn>
              <a:cxn ang="0">
                <a:pos x="19" y="15"/>
              </a:cxn>
              <a:cxn ang="0">
                <a:pos x="15" y="8"/>
              </a:cxn>
              <a:cxn ang="0">
                <a:pos x="15" y="8"/>
              </a:cxn>
              <a:cxn ang="0">
                <a:pos x="12" y="4"/>
              </a:cxn>
              <a:cxn ang="0">
                <a:pos x="8" y="4"/>
              </a:cxn>
              <a:cxn ang="0">
                <a:pos x="4" y="4"/>
              </a:cxn>
              <a:cxn ang="0">
                <a:pos x="0" y="4"/>
              </a:cxn>
              <a:cxn ang="0">
                <a:pos x="0" y="0"/>
              </a:cxn>
            </a:cxnLst>
            <a:rect l="0" t="0" r="r" b="b"/>
            <a:pathLst>
              <a:path w="109" h="102">
                <a:moveTo>
                  <a:pt x="0" y="0"/>
                </a:moveTo>
                <a:lnTo>
                  <a:pt x="27" y="0"/>
                </a:lnTo>
                <a:lnTo>
                  <a:pt x="90" y="75"/>
                </a:lnTo>
                <a:lnTo>
                  <a:pt x="90" y="15"/>
                </a:lnTo>
                <a:lnTo>
                  <a:pt x="87" y="8"/>
                </a:lnTo>
                <a:lnTo>
                  <a:pt x="87" y="4"/>
                </a:lnTo>
                <a:lnTo>
                  <a:pt x="83" y="0"/>
                </a:lnTo>
                <a:lnTo>
                  <a:pt x="79" y="0"/>
                </a:lnTo>
                <a:lnTo>
                  <a:pt x="75" y="0"/>
                </a:lnTo>
                <a:lnTo>
                  <a:pt x="75" y="0"/>
                </a:lnTo>
                <a:lnTo>
                  <a:pt x="109" y="0"/>
                </a:lnTo>
                <a:lnTo>
                  <a:pt x="109" y="0"/>
                </a:lnTo>
                <a:lnTo>
                  <a:pt x="105" y="0"/>
                </a:lnTo>
                <a:lnTo>
                  <a:pt x="102" y="0"/>
                </a:lnTo>
                <a:lnTo>
                  <a:pt x="98" y="4"/>
                </a:lnTo>
                <a:lnTo>
                  <a:pt x="94" y="8"/>
                </a:lnTo>
                <a:lnTo>
                  <a:pt x="94" y="15"/>
                </a:lnTo>
                <a:lnTo>
                  <a:pt x="94" y="102"/>
                </a:lnTo>
                <a:lnTo>
                  <a:pt x="94" y="102"/>
                </a:lnTo>
                <a:lnTo>
                  <a:pt x="27" y="23"/>
                </a:lnTo>
                <a:lnTo>
                  <a:pt x="27" y="83"/>
                </a:lnTo>
                <a:lnTo>
                  <a:pt x="27" y="90"/>
                </a:lnTo>
                <a:lnTo>
                  <a:pt x="27" y="94"/>
                </a:lnTo>
                <a:lnTo>
                  <a:pt x="30" y="98"/>
                </a:lnTo>
                <a:lnTo>
                  <a:pt x="38" y="98"/>
                </a:lnTo>
                <a:lnTo>
                  <a:pt x="42" y="98"/>
                </a:lnTo>
                <a:lnTo>
                  <a:pt x="42" y="98"/>
                </a:lnTo>
                <a:lnTo>
                  <a:pt x="8" y="98"/>
                </a:lnTo>
                <a:lnTo>
                  <a:pt x="8" y="98"/>
                </a:lnTo>
                <a:lnTo>
                  <a:pt x="8" y="98"/>
                </a:lnTo>
                <a:lnTo>
                  <a:pt x="15" y="98"/>
                </a:lnTo>
                <a:lnTo>
                  <a:pt x="19" y="94"/>
                </a:lnTo>
                <a:lnTo>
                  <a:pt x="19" y="90"/>
                </a:lnTo>
                <a:lnTo>
                  <a:pt x="19" y="83"/>
                </a:lnTo>
                <a:lnTo>
                  <a:pt x="19" y="15"/>
                </a:lnTo>
                <a:lnTo>
                  <a:pt x="15" y="8"/>
                </a:lnTo>
                <a:lnTo>
                  <a:pt x="15" y="8"/>
                </a:lnTo>
                <a:lnTo>
                  <a:pt x="12" y="4"/>
                </a:lnTo>
                <a:lnTo>
                  <a:pt x="8" y="4"/>
                </a:lnTo>
                <a:lnTo>
                  <a:pt x="4" y="4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09" name="Freeform 17"/>
          <p:cNvSpPr>
            <a:spLocks noEditPoints="1"/>
          </p:cNvSpPr>
          <p:nvPr/>
        </p:nvSpPr>
        <p:spPr bwMode="auto">
          <a:xfrm>
            <a:off x="812800" y="2713038"/>
            <a:ext cx="123825" cy="161925"/>
          </a:xfrm>
          <a:custGeom>
            <a:avLst/>
            <a:gdLst/>
            <a:ahLst/>
            <a:cxnLst>
              <a:cxn ang="0">
                <a:pos x="26" y="53"/>
              </a:cxn>
              <a:cxn ang="0">
                <a:pos x="26" y="83"/>
              </a:cxn>
              <a:cxn ang="0">
                <a:pos x="26" y="90"/>
              </a:cxn>
              <a:cxn ang="0">
                <a:pos x="30" y="94"/>
              </a:cxn>
              <a:cxn ang="0">
                <a:pos x="34" y="98"/>
              </a:cxn>
              <a:cxn ang="0">
                <a:pos x="37" y="98"/>
              </a:cxn>
              <a:cxn ang="0">
                <a:pos x="41" y="98"/>
              </a:cxn>
              <a:cxn ang="0">
                <a:pos x="41" y="98"/>
              </a:cxn>
              <a:cxn ang="0">
                <a:pos x="0" y="98"/>
              </a:cxn>
              <a:cxn ang="0">
                <a:pos x="0" y="98"/>
              </a:cxn>
              <a:cxn ang="0">
                <a:pos x="4" y="98"/>
              </a:cxn>
              <a:cxn ang="0">
                <a:pos x="7" y="98"/>
              </a:cxn>
              <a:cxn ang="0">
                <a:pos x="11" y="94"/>
              </a:cxn>
              <a:cxn ang="0">
                <a:pos x="15" y="90"/>
              </a:cxn>
              <a:cxn ang="0">
                <a:pos x="15" y="83"/>
              </a:cxn>
              <a:cxn ang="0">
                <a:pos x="15" y="15"/>
              </a:cxn>
              <a:cxn ang="0">
                <a:pos x="11" y="8"/>
              </a:cxn>
              <a:cxn ang="0">
                <a:pos x="11" y="4"/>
              </a:cxn>
              <a:cxn ang="0">
                <a:pos x="7" y="0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  <a:cxn ang="0">
                <a:pos x="37" y="0"/>
              </a:cxn>
              <a:cxn ang="0">
                <a:pos x="49" y="0"/>
              </a:cxn>
              <a:cxn ang="0">
                <a:pos x="56" y="4"/>
              </a:cxn>
              <a:cxn ang="0">
                <a:pos x="64" y="4"/>
              </a:cxn>
              <a:cxn ang="0">
                <a:pos x="71" y="12"/>
              </a:cxn>
              <a:cxn ang="0">
                <a:pos x="75" y="19"/>
              </a:cxn>
              <a:cxn ang="0">
                <a:pos x="75" y="27"/>
              </a:cxn>
              <a:cxn ang="0">
                <a:pos x="75" y="38"/>
              </a:cxn>
              <a:cxn ang="0">
                <a:pos x="67" y="45"/>
              </a:cxn>
              <a:cxn ang="0">
                <a:pos x="56" y="53"/>
              </a:cxn>
              <a:cxn ang="0">
                <a:pos x="45" y="53"/>
              </a:cxn>
              <a:cxn ang="0">
                <a:pos x="41" y="53"/>
              </a:cxn>
              <a:cxn ang="0">
                <a:pos x="37" y="53"/>
              </a:cxn>
              <a:cxn ang="0">
                <a:pos x="34" y="53"/>
              </a:cxn>
              <a:cxn ang="0">
                <a:pos x="26" y="53"/>
              </a:cxn>
              <a:cxn ang="0">
                <a:pos x="26" y="49"/>
              </a:cxn>
              <a:cxn ang="0">
                <a:pos x="30" y="49"/>
              </a:cxn>
              <a:cxn ang="0">
                <a:pos x="34" y="49"/>
              </a:cxn>
              <a:cxn ang="0">
                <a:pos x="37" y="49"/>
              </a:cxn>
              <a:cxn ang="0">
                <a:pos x="41" y="49"/>
              </a:cxn>
              <a:cxn ang="0">
                <a:pos x="49" y="49"/>
              </a:cxn>
              <a:cxn ang="0">
                <a:pos x="52" y="42"/>
              </a:cxn>
              <a:cxn ang="0">
                <a:pos x="56" y="38"/>
              </a:cxn>
              <a:cxn ang="0">
                <a:pos x="60" y="27"/>
              </a:cxn>
              <a:cxn ang="0">
                <a:pos x="60" y="23"/>
              </a:cxn>
              <a:cxn ang="0">
                <a:pos x="56" y="15"/>
              </a:cxn>
              <a:cxn ang="0">
                <a:pos x="52" y="12"/>
              </a:cxn>
              <a:cxn ang="0">
                <a:pos x="49" y="8"/>
              </a:cxn>
              <a:cxn ang="0">
                <a:pos x="45" y="4"/>
              </a:cxn>
              <a:cxn ang="0">
                <a:pos x="37" y="4"/>
              </a:cxn>
              <a:cxn ang="0">
                <a:pos x="34" y="4"/>
              </a:cxn>
              <a:cxn ang="0">
                <a:pos x="26" y="4"/>
              </a:cxn>
              <a:cxn ang="0">
                <a:pos x="26" y="49"/>
              </a:cxn>
            </a:cxnLst>
            <a:rect l="0" t="0" r="r" b="b"/>
            <a:pathLst>
              <a:path w="75" h="98">
                <a:moveTo>
                  <a:pt x="26" y="53"/>
                </a:moveTo>
                <a:lnTo>
                  <a:pt x="26" y="83"/>
                </a:lnTo>
                <a:lnTo>
                  <a:pt x="26" y="90"/>
                </a:lnTo>
                <a:lnTo>
                  <a:pt x="30" y="94"/>
                </a:lnTo>
                <a:lnTo>
                  <a:pt x="34" y="98"/>
                </a:lnTo>
                <a:lnTo>
                  <a:pt x="37" y="98"/>
                </a:lnTo>
                <a:lnTo>
                  <a:pt x="41" y="98"/>
                </a:lnTo>
                <a:lnTo>
                  <a:pt x="41" y="98"/>
                </a:lnTo>
                <a:lnTo>
                  <a:pt x="0" y="98"/>
                </a:lnTo>
                <a:lnTo>
                  <a:pt x="0" y="98"/>
                </a:lnTo>
                <a:lnTo>
                  <a:pt x="4" y="98"/>
                </a:lnTo>
                <a:lnTo>
                  <a:pt x="7" y="98"/>
                </a:lnTo>
                <a:lnTo>
                  <a:pt x="11" y="94"/>
                </a:lnTo>
                <a:lnTo>
                  <a:pt x="15" y="90"/>
                </a:lnTo>
                <a:lnTo>
                  <a:pt x="15" y="83"/>
                </a:lnTo>
                <a:lnTo>
                  <a:pt x="15" y="15"/>
                </a:lnTo>
                <a:lnTo>
                  <a:pt x="11" y="8"/>
                </a:lnTo>
                <a:lnTo>
                  <a:pt x="11" y="4"/>
                </a:lnTo>
                <a:lnTo>
                  <a:pt x="7" y="0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lnTo>
                  <a:pt x="37" y="0"/>
                </a:lnTo>
                <a:lnTo>
                  <a:pt x="49" y="0"/>
                </a:lnTo>
                <a:lnTo>
                  <a:pt x="56" y="4"/>
                </a:lnTo>
                <a:lnTo>
                  <a:pt x="64" y="4"/>
                </a:lnTo>
                <a:lnTo>
                  <a:pt x="71" y="12"/>
                </a:lnTo>
                <a:lnTo>
                  <a:pt x="75" y="19"/>
                </a:lnTo>
                <a:lnTo>
                  <a:pt x="75" y="27"/>
                </a:lnTo>
                <a:lnTo>
                  <a:pt x="75" y="38"/>
                </a:lnTo>
                <a:lnTo>
                  <a:pt x="67" y="45"/>
                </a:lnTo>
                <a:lnTo>
                  <a:pt x="56" y="53"/>
                </a:lnTo>
                <a:lnTo>
                  <a:pt x="45" y="53"/>
                </a:lnTo>
                <a:lnTo>
                  <a:pt x="41" y="53"/>
                </a:lnTo>
                <a:lnTo>
                  <a:pt x="37" y="53"/>
                </a:lnTo>
                <a:lnTo>
                  <a:pt x="34" y="53"/>
                </a:lnTo>
                <a:lnTo>
                  <a:pt x="26" y="53"/>
                </a:lnTo>
                <a:close/>
                <a:moveTo>
                  <a:pt x="26" y="49"/>
                </a:moveTo>
                <a:lnTo>
                  <a:pt x="30" y="49"/>
                </a:lnTo>
                <a:lnTo>
                  <a:pt x="34" y="49"/>
                </a:lnTo>
                <a:lnTo>
                  <a:pt x="37" y="49"/>
                </a:lnTo>
                <a:lnTo>
                  <a:pt x="41" y="49"/>
                </a:lnTo>
                <a:lnTo>
                  <a:pt x="49" y="49"/>
                </a:lnTo>
                <a:lnTo>
                  <a:pt x="52" y="42"/>
                </a:lnTo>
                <a:lnTo>
                  <a:pt x="56" y="38"/>
                </a:lnTo>
                <a:lnTo>
                  <a:pt x="60" y="27"/>
                </a:lnTo>
                <a:lnTo>
                  <a:pt x="60" y="23"/>
                </a:lnTo>
                <a:lnTo>
                  <a:pt x="56" y="15"/>
                </a:lnTo>
                <a:lnTo>
                  <a:pt x="52" y="12"/>
                </a:lnTo>
                <a:lnTo>
                  <a:pt x="49" y="8"/>
                </a:lnTo>
                <a:lnTo>
                  <a:pt x="45" y="4"/>
                </a:lnTo>
                <a:lnTo>
                  <a:pt x="37" y="4"/>
                </a:lnTo>
                <a:lnTo>
                  <a:pt x="34" y="4"/>
                </a:lnTo>
                <a:lnTo>
                  <a:pt x="26" y="4"/>
                </a:lnTo>
                <a:lnTo>
                  <a:pt x="26" y="4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10" name="Freeform 18"/>
          <p:cNvSpPr>
            <a:spLocks/>
          </p:cNvSpPr>
          <p:nvPr/>
        </p:nvSpPr>
        <p:spPr bwMode="auto">
          <a:xfrm>
            <a:off x="955675" y="2708275"/>
            <a:ext cx="68263" cy="223838"/>
          </a:xfrm>
          <a:custGeom>
            <a:avLst/>
            <a:gdLst/>
            <a:ahLst/>
            <a:cxnLst>
              <a:cxn ang="0">
                <a:pos x="41" y="131"/>
              </a:cxn>
              <a:cxn ang="0">
                <a:pos x="41" y="135"/>
              </a:cxn>
              <a:cxn ang="0">
                <a:pos x="30" y="127"/>
              </a:cxn>
              <a:cxn ang="0">
                <a:pos x="23" y="120"/>
              </a:cxn>
              <a:cxn ang="0">
                <a:pos x="15" y="108"/>
              </a:cxn>
              <a:cxn ang="0">
                <a:pos x="8" y="97"/>
              </a:cxn>
              <a:cxn ang="0">
                <a:pos x="4" y="82"/>
              </a:cxn>
              <a:cxn ang="0">
                <a:pos x="0" y="67"/>
              </a:cxn>
              <a:cxn ang="0">
                <a:pos x="4" y="52"/>
              </a:cxn>
              <a:cxn ang="0">
                <a:pos x="8" y="37"/>
              </a:cxn>
              <a:cxn ang="0">
                <a:pos x="11" y="26"/>
              </a:cxn>
              <a:cxn ang="0">
                <a:pos x="19" y="15"/>
              </a:cxn>
              <a:cxn ang="0">
                <a:pos x="30" y="7"/>
              </a:cxn>
              <a:cxn ang="0">
                <a:pos x="41" y="0"/>
              </a:cxn>
              <a:cxn ang="0">
                <a:pos x="41" y="3"/>
              </a:cxn>
              <a:cxn ang="0">
                <a:pos x="34" y="7"/>
              </a:cxn>
              <a:cxn ang="0">
                <a:pos x="26" y="15"/>
              </a:cxn>
              <a:cxn ang="0">
                <a:pos x="23" y="26"/>
              </a:cxn>
              <a:cxn ang="0">
                <a:pos x="19" y="37"/>
              </a:cxn>
              <a:cxn ang="0">
                <a:pos x="15" y="52"/>
              </a:cxn>
              <a:cxn ang="0">
                <a:pos x="15" y="63"/>
              </a:cxn>
              <a:cxn ang="0">
                <a:pos x="15" y="78"/>
              </a:cxn>
              <a:cxn ang="0">
                <a:pos x="19" y="93"/>
              </a:cxn>
              <a:cxn ang="0">
                <a:pos x="19" y="101"/>
              </a:cxn>
              <a:cxn ang="0">
                <a:pos x="23" y="108"/>
              </a:cxn>
              <a:cxn ang="0">
                <a:pos x="26" y="116"/>
              </a:cxn>
              <a:cxn ang="0">
                <a:pos x="30" y="120"/>
              </a:cxn>
              <a:cxn ang="0">
                <a:pos x="34" y="127"/>
              </a:cxn>
              <a:cxn ang="0">
                <a:pos x="41" y="131"/>
              </a:cxn>
            </a:cxnLst>
            <a:rect l="0" t="0" r="r" b="b"/>
            <a:pathLst>
              <a:path w="41" h="135">
                <a:moveTo>
                  <a:pt x="41" y="131"/>
                </a:moveTo>
                <a:lnTo>
                  <a:pt x="41" y="135"/>
                </a:lnTo>
                <a:lnTo>
                  <a:pt x="30" y="127"/>
                </a:lnTo>
                <a:lnTo>
                  <a:pt x="23" y="120"/>
                </a:lnTo>
                <a:lnTo>
                  <a:pt x="15" y="108"/>
                </a:lnTo>
                <a:lnTo>
                  <a:pt x="8" y="97"/>
                </a:lnTo>
                <a:lnTo>
                  <a:pt x="4" y="82"/>
                </a:lnTo>
                <a:lnTo>
                  <a:pt x="0" y="67"/>
                </a:lnTo>
                <a:lnTo>
                  <a:pt x="4" y="52"/>
                </a:lnTo>
                <a:lnTo>
                  <a:pt x="8" y="37"/>
                </a:lnTo>
                <a:lnTo>
                  <a:pt x="11" y="26"/>
                </a:lnTo>
                <a:lnTo>
                  <a:pt x="19" y="15"/>
                </a:lnTo>
                <a:lnTo>
                  <a:pt x="30" y="7"/>
                </a:lnTo>
                <a:lnTo>
                  <a:pt x="41" y="0"/>
                </a:lnTo>
                <a:lnTo>
                  <a:pt x="41" y="3"/>
                </a:lnTo>
                <a:lnTo>
                  <a:pt x="34" y="7"/>
                </a:lnTo>
                <a:lnTo>
                  <a:pt x="26" y="15"/>
                </a:lnTo>
                <a:lnTo>
                  <a:pt x="23" y="26"/>
                </a:lnTo>
                <a:lnTo>
                  <a:pt x="19" y="37"/>
                </a:lnTo>
                <a:lnTo>
                  <a:pt x="15" y="52"/>
                </a:lnTo>
                <a:lnTo>
                  <a:pt x="15" y="63"/>
                </a:lnTo>
                <a:lnTo>
                  <a:pt x="15" y="78"/>
                </a:lnTo>
                <a:lnTo>
                  <a:pt x="19" y="93"/>
                </a:lnTo>
                <a:lnTo>
                  <a:pt x="19" y="101"/>
                </a:lnTo>
                <a:lnTo>
                  <a:pt x="23" y="108"/>
                </a:lnTo>
                <a:lnTo>
                  <a:pt x="26" y="116"/>
                </a:lnTo>
                <a:lnTo>
                  <a:pt x="30" y="120"/>
                </a:lnTo>
                <a:lnTo>
                  <a:pt x="34" y="127"/>
                </a:lnTo>
                <a:lnTo>
                  <a:pt x="41" y="13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11" name="Freeform 19"/>
          <p:cNvSpPr>
            <a:spLocks/>
          </p:cNvSpPr>
          <p:nvPr/>
        </p:nvSpPr>
        <p:spPr bwMode="auto">
          <a:xfrm>
            <a:off x="1030288" y="2768600"/>
            <a:ext cx="180975" cy="114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" y="0"/>
              </a:cxn>
              <a:cxn ang="0">
                <a:pos x="30" y="0"/>
              </a:cxn>
              <a:cxn ang="0">
                <a:pos x="26" y="0"/>
              </a:cxn>
              <a:cxn ang="0">
                <a:pos x="23" y="0"/>
              </a:cxn>
              <a:cxn ang="0">
                <a:pos x="23" y="4"/>
              </a:cxn>
              <a:cxn ang="0">
                <a:pos x="23" y="4"/>
              </a:cxn>
              <a:cxn ang="0">
                <a:pos x="23" y="8"/>
              </a:cxn>
              <a:cxn ang="0">
                <a:pos x="23" y="11"/>
              </a:cxn>
              <a:cxn ang="0">
                <a:pos x="38" y="49"/>
              </a:cxn>
              <a:cxn ang="0">
                <a:pos x="53" y="15"/>
              </a:cxn>
              <a:cxn ang="0">
                <a:pos x="49" y="8"/>
              </a:cxn>
              <a:cxn ang="0">
                <a:pos x="49" y="4"/>
              </a:cxn>
              <a:cxn ang="0">
                <a:pos x="45" y="0"/>
              </a:cxn>
              <a:cxn ang="0">
                <a:pos x="41" y="0"/>
              </a:cxn>
              <a:cxn ang="0">
                <a:pos x="38" y="0"/>
              </a:cxn>
              <a:cxn ang="0">
                <a:pos x="38" y="0"/>
              </a:cxn>
              <a:cxn ang="0">
                <a:pos x="71" y="0"/>
              </a:cxn>
              <a:cxn ang="0">
                <a:pos x="71" y="0"/>
              </a:cxn>
              <a:cxn ang="0">
                <a:pos x="68" y="0"/>
              </a:cxn>
              <a:cxn ang="0">
                <a:pos x="64" y="4"/>
              </a:cxn>
              <a:cxn ang="0">
                <a:pos x="64" y="4"/>
              </a:cxn>
              <a:cxn ang="0">
                <a:pos x="64" y="8"/>
              </a:cxn>
              <a:cxn ang="0">
                <a:pos x="64" y="8"/>
              </a:cxn>
              <a:cxn ang="0">
                <a:pos x="64" y="11"/>
              </a:cxn>
              <a:cxn ang="0">
                <a:pos x="79" y="49"/>
              </a:cxn>
              <a:cxn ang="0">
                <a:pos x="94" y="11"/>
              </a:cxn>
              <a:cxn ang="0">
                <a:pos x="94" y="8"/>
              </a:cxn>
              <a:cxn ang="0">
                <a:pos x="98" y="4"/>
              </a:cxn>
              <a:cxn ang="0">
                <a:pos x="98" y="4"/>
              </a:cxn>
              <a:cxn ang="0">
                <a:pos x="94" y="0"/>
              </a:cxn>
              <a:cxn ang="0">
                <a:pos x="94" y="0"/>
              </a:cxn>
              <a:cxn ang="0">
                <a:pos x="86" y="0"/>
              </a:cxn>
              <a:cxn ang="0">
                <a:pos x="86" y="0"/>
              </a:cxn>
              <a:cxn ang="0">
                <a:pos x="109" y="0"/>
              </a:cxn>
              <a:cxn ang="0">
                <a:pos x="109" y="0"/>
              </a:cxn>
              <a:cxn ang="0">
                <a:pos x="101" y="4"/>
              </a:cxn>
              <a:cxn ang="0">
                <a:pos x="98" y="11"/>
              </a:cxn>
              <a:cxn ang="0">
                <a:pos x="79" y="68"/>
              </a:cxn>
              <a:cxn ang="0">
                <a:pos x="75" y="68"/>
              </a:cxn>
              <a:cxn ang="0">
                <a:pos x="56" y="23"/>
              </a:cxn>
              <a:cxn ang="0">
                <a:pos x="34" y="68"/>
              </a:cxn>
              <a:cxn ang="0">
                <a:pos x="34" y="68"/>
              </a:cxn>
              <a:cxn ang="0">
                <a:pos x="11" y="11"/>
              </a:cxn>
              <a:cxn ang="0">
                <a:pos x="8" y="8"/>
              </a:cxn>
              <a:cxn ang="0">
                <a:pos x="8" y="4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09" h="68">
                <a:moveTo>
                  <a:pt x="0" y="0"/>
                </a:moveTo>
                <a:lnTo>
                  <a:pt x="30" y="0"/>
                </a:lnTo>
                <a:lnTo>
                  <a:pt x="30" y="0"/>
                </a:lnTo>
                <a:lnTo>
                  <a:pt x="26" y="0"/>
                </a:lnTo>
                <a:lnTo>
                  <a:pt x="23" y="0"/>
                </a:lnTo>
                <a:lnTo>
                  <a:pt x="23" y="4"/>
                </a:lnTo>
                <a:lnTo>
                  <a:pt x="23" y="4"/>
                </a:lnTo>
                <a:lnTo>
                  <a:pt x="23" y="8"/>
                </a:lnTo>
                <a:lnTo>
                  <a:pt x="23" y="11"/>
                </a:lnTo>
                <a:lnTo>
                  <a:pt x="38" y="49"/>
                </a:lnTo>
                <a:lnTo>
                  <a:pt x="53" y="15"/>
                </a:lnTo>
                <a:lnTo>
                  <a:pt x="49" y="8"/>
                </a:lnTo>
                <a:lnTo>
                  <a:pt x="49" y="4"/>
                </a:lnTo>
                <a:lnTo>
                  <a:pt x="45" y="0"/>
                </a:lnTo>
                <a:lnTo>
                  <a:pt x="41" y="0"/>
                </a:lnTo>
                <a:lnTo>
                  <a:pt x="38" y="0"/>
                </a:lnTo>
                <a:lnTo>
                  <a:pt x="38" y="0"/>
                </a:lnTo>
                <a:lnTo>
                  <a:pt x="71" y="0"/>
                </a:lnTo>
                <a:lnTo>
                  <a:pt x="71" y="0"/>
                </a:lnTo>
                <a:lnTo>
                  <a:pt x="68" y="0"/>
                </a:lnTo>
                <a:lnTo>
                  <a:pt x="64" y="4"/>
                </a:lnTo>
                <a:lnTo>
                  <a:pt x="64" y="4"/>
                </a:lnTo>
                <a:lnTo>
                  <a:pt x="64" y="8"/>
                </a:lnTo>
                <a:lnTo>
                  <a:pt x="64" y="8"/>
                </a:lnTo>
                <a:lnTo>
                  <a:pt x="64" y="11"/>
                </a:lnTo>
                <a:lnTo>
                  <a:pt x="79" y="49"/>
                </a:lnTo>
                <a:lnTo>
                  <a:pt x="94" y="11"/>
                </a:lnTo>
                <a:lnTo>
                  <a:pt x="94" y="8"/>
                </a:lnTo>
                <a:lnTo>
                  <a:pt x="98" y="4"/>
                </a:lnTo>
                <a:lnTo>
                  <a:pt x="98" y="4"/>
                </a:lnTo>
                <a:lnTo>
                  <a:pt x="94" y="0"/>
                </a:lnTo>
                <a:lnTo>
                  <a:pt x="94" y="0"/>
                </a:lnTo>
                <a:lnTo>
                  <a:pt x="86" y="0"/>
                </a:lnTo>
                <a:lnTo>
                  <a:pt x="86" y="0"/>
                </a:lnTo>
                <a:lnTo>
                  <a:pt x="109" y="0"/>
                </a:lnTo>
                <a:lnTo>
                  <a:pt x="109" y="0"/>
                </a:lnTo>
                <a:lnTo>
                  <a:pt x="101" y="4"/>
                </a:lnTo>
                <a:lnTo>
                  <a:pt x="98" y="11"/>
                </a:lnTo>
                <a:lnTo>
                  <a:pt x="79" y="68"/>
                </a:lnTo>
                <a:lnTo>
                  <a:pt x="75" y="68"/>
                </a:lnTo>
                <a:lnTo>
                  <a:pt x="56" y="23"/>
                </a:lnTo>
                <a:lnTo>
                  <a:pt x="34" y="68"/>
                </a:lnTo>
                <a:lnTo>
                  <a:pt x="34" y="68"/>
                </a:lnTo>
                <a:lnTo>
                  <a:pt x="11" y="11"/>
                </a:lnTo>
                <a:lnTo>
                  <a:pt x="8" y="8"/>
                </a:lnTo>
                <a:lnTo>
                  <a:pt x="8" y="4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12" name="Freeform 20"/>
          <p:cNvSpPr>
            <a:spLocks noEditPoints="1"/>
          </p:cNvSpPr>
          <p:nvPr/>
        </p:nvSpPr>
        <p:spPr bwMode="auto">
          <a:xfrm>
            <a:off x="1211263" y="2762250"/>
            <a:ext cx="106362" cy="120650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41" y="0"/>
              </a:cxn>
              <a:cxn ang="0">
                <a:pos x="52" y="4"/>
              </a:cxn>
              <a:cxn ang="0">
                <a:pos x="56" y="12"/>
              </a:cxn>
              <a:cxn ang="0">
                <a:pos x="64" y="23"/>
              </a:cxn>
              <a:cxn ang="0">
                <a:pos x="64" y="34"/>
              </a:cxn>
              <a:cxn ang="0">
                <a:pos x="64" y="45"/>
              </a:cxn>
              <a:cxn ang="0">
                <a:pos x="60" y="53"/>
              </a:cxn>
              <a:cxn ang="0">
                <a:pos x="56" y="60"/>
              </a:cxn>
              <a:cxn ang="0">
                <a:pos x="49" y="68"/>
              </a:cxn>
              <a:cxn ang="0">
                <a:pos x="41" y="72"/>
              </a:cxn>
              <a:cxn ang="0">
                <a:pos x="34" y="72"/>
              </a:cxn>
              <a:cxn ang="0">
                <a:pos x="22" y="72"/>
              </a:cxn>
              <a:cxn ang="0">
                <a:pos x="15" y="64"/>
              </a:cxn>
              <a:cxn ang="0">
                <a:pos x="7" y="60"/>
              </a:cxn>
              <a:cxn ang="0">
                <a:pos x="4" y="49"/>
              </a:cxn>
              <a:cxn ang="0">
                <a:pos x="0" y="38"/>
              </a:cxn>
              <a:cxn ang="0">
                <a:pos x="4" y="27"/>
              </a:cxn>
              <a:cxn ang="0">
                <a:pos x="7" y="19"/>
              </a:cxn>
              <a:cxn ang="0">
                <a:pos x="11" y="12"/>
              </a:cxn>
              <a:cxn ang="0">
                <a:pos x="19" y="4"/>
              </a:cxn>
              <a:cxn ang="0">
                <a:pos x="26" y="0"/>
              </a:cxn>
              <a:cxn ang="0">
                <a:pos x="34" y="0"/>
              </a:cxn>
              <a:cxn ang="0">
                <a:pos x="30" y="4"/>
              </a:cxn>
              <a:cxn ang="0">
                <a:pos x="26" y="8"/>
              </a:cxn>
              <a:cxn ang="0">
                <a:pos x="22" y="8"/>
              </a:cxn>
              <a:cxn ang="0">
                <a:pos x="19" y="12"/>
              </a:cxn>
              <a:cxn ang="0">
                <a:pos x="15" y="15"/>
              </a:cxn>
              <a:cxn ang="0">
                <a:pos x="15" y="23"/>
              </a:cxn>
              <a:cxn ang="0">
                <a:pos x="15" y="30"/>
              </a:cxn>
              <a:cxn ang="0">
                <a:pos x="15" y="45"/>
              </a:cxn>
              <a:cxn ang="0">
                <a:pos x="19" y="57"/>
              </a:cxn>
              <a:cxn ang="0">
                <a:pos x="26" y="64"/>
              </a:cxn>
              <a:cxn ang="0">
                <a:pos x="37" y="68"/>
              </a:cxn>
              <a:cxn ang="0">
                <a:pos x="41" y="64"/>
              </a:cxn>
              <a:cxn ang="0">
                <a:pos x="49" y="60"/>
              </a:cxn>
              <a:cxn ang="0">
                <a:pos x="52" y="53"/>
              </a:cxn>
              <a:cxn ang="0">
                <a:pos x="52" y="42"/>
              </a:cxn>
              <a:cxn ang="0">
                <a:pos x="52" y="30"/>
              </a:cxn>
              <a:cxn ang="0">
                <a:pos x="49" y="19"/>
              </a:cxn>
              <a:cxn ang="0">
                <a:pos x="45" y="12"/>
              </a:cxn>
              <a:cxn ang="0">
                <a:pos x="37" y="8"/>
              </a:cxn>
              <a:cxn ang="0">
                <a:pos x="30" y="4"/>
              </a:cxn>
            </a:cxnLst>
            <a:rect l="0" t="0" r="r" b="b"/>
            <a:pathLst>
              <a:path w="64" h="72">
                <a:moveTo>
                  <a:pt x="34" y="0"/>
                </a:moveTo>
                <a:lnTo>
                  <a:pt x="41" y="0"/>
                </a:lnTo>
                <a:lnTo>
                  <a:pt x="52" y="4"/>
                </a:lnTo>
                <a:lnTo>
                  <a:pt x="56" y="12"/>
                </a:lnTo>
                <a:lnTo>
                  <a:pt x="64" y="23"/>
                </a:lnTo>
                <a:lnTo>
                  <a:pt x="64" y="34"/>
                </a:lnTo>
                <a:lnTo>
                  <a:pt x="64" y="45"/>
                </a:lnTo>
                <a:lnTo>
                  <a:pt x="60" y="53"/>
                </a:lnTo>
                <a:lnTo>
                  <a:pt x="56" y="60"/>
                </a:lnTo>
                <a:lnTo>
                  <a:pt x="49" y="68"/>
                </a:lnTo>
                <a:lnTo>
                  <a:pt x="41" y="72"/>
                </a:lnTo>
                <a:lnTo>
                  <a:pt x="34" y="72"/>
                </a:lnTo>
                <a:lnTo>
                  <a:pt x="22" y="72"/>
                </a:lnTo>
                <a:lnTo>
                  <a:pt x="15" y="64"/>
                </a:lnTo>
                <a:lnTo>
                  <a:pt x="7" y="60"/>
                </a:lnTo>
                <a:lnTo>
                  <a:pt x="4" y="49"/>
                </a:lnTo>
                <a:lnTo>
                  <a:pt x="0" y="38"/>
                </a:lnTo>
                <a:lnTo>
                  <a:pt x="4" y="27"/>
                </a:lnTo>
                <a:lnTo>
                  <a:pt x="7" y="19"/>
                </a:lnTo>
                <a:lnTo>
                  <a:pt x="11" y="12"/>
                </a:lnTo>
                <a:lnTo>
                  <a:pt x="19" y="4"/>
                </a:lnTo>
                <a:lnTo>
                  <a:pt x="26" y="0"/>
                </a:lnTo>
                <a:lnTo>
                  <a:pt x="34" y="0"/>
                </a:lnTo>
                <a:close/>
                <a:moveTo>
                  <a:pt x="30" y="4"/>
                </a:moveTo>
                <a:lnTo>
                  <a:pt x="26" y="8"/>
                </a:lnTo>
                <a:lnTo>
                  <a:pt x="22" y="8"/>
                </a:lnTo>
                <a:lnTo>
                  <a:pt x="19" y="12"/>
                </a:lnTo>
                <a:lnTo>
                  <a:pt x="15" y="15"/>
                </a:lnTo>
                <a:lnTo>
                  <a:pt x="15" y="23"/>
                </a:lnTo>
                <a:lnTo>
                  <a:pt x="15" y="30"/>
                </a:lnTo>
                <a:lnTo>
                  <a:pt x="15" y="45"/>
                </a:lnTo>
                <a:lnTo>
                  <a:pt x="19" y="57"/>
                </a:lnTo>
                <a:lnTo>
                  <a:pt x="26" y="64"/>
                </a:lnTo>
                <a:lnTo>
                  <a:pt x="37" y="68"/>
                </a:lnTo>
                <a:lnTo>
                  <a:pt x="41" y="64"/>
                </a:lnTo>
                <a:lnTo>
                  <a:pt x="49" y="60"/>
                </a:lnTo>
                <a:lnTo>
                  <a:pt x="52" y="53"/>
                </a:lnTo>
                <a:lnTo>
                  <a:pt x="52" y="42"/>
                </a:lnTo>
                <a:lnTo>
                  <a:pt x="52" y="30"/>
                </a:lnTo>
                <a:lnTo>
                  <a:pt x="49" y="19"/>
                </a:lnTo>
                <a:lnTo>
                  <a:pt x="45" y="12"/>
                </a:lnTo>
                <a:lnTo>
                  <a:pt x="37" y="8"/>
                </a:lnTo>
                <a:lnTo>
                  <a:pt x="3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13" name="Freeform 21"/>
          <p:cNvSpPr>
            <a:spLocks/>
          </p:cNvSpPr>
          <p:nvPr/>
        </p:nvSpPr>
        <p:spPr bwMode="auto">
          <a:xfrm>
            <a:off x="1335088" y="2762250"/>
            <a:ext cx="74612" cy="112713"/>
          </a:xfrm>
          <a:custGeom>
            <a:avLst/>
            <a:gdLst/>
            <a:ahLst/>
            <a:cxnLst>
              <a:cxn ang="0">
                <a:pos x="19" y="0"/>
              </a:cxn>
              <a:cxn ang="0">
                <a:pos x="19" y="19"/>
              </a:cxn>
              <a:cxn ang="0">
                <a:pos x="26" y="8"/>
              </a:cxn>
              <a:cxn ang="0">
                <a:pos x="30" y="4"/>
              </a:cxn>
              <a:cxn ang="0">
                <a:pos x="37" y="0"/>
              </a:cxn>
              <a:cxn ang="0">
                <a:pos x="41" y="0"/>
              </a:cxn>
              <a:cxn ang="0">
                <a:pos x="45" y="4"/>
              </a:cxn>
              <a:cxn ang="0">
                <a:pos x="45" y="8"/>
              </a:cxn>
              <a:cxn ang="0">
                <a:pos x="45" y="12"/>
              </a:cxn>
              <a:cxn ang="0">
                <a:pos x="45" y="12"/>
              </a:cxn>
              <a:cxn ang="0">
                <a:pos x="45" y="15"/>
              </a:cxn>
              <a:cxn ang="0">
                <a:pos x="41" y="19"/>
              </a:cxn>
              <a:cxn ang="0">
                <a:pos x="41" y="19"/>
              </a:cxn>
              <a:cxn ang="0">
                <a:pos x="37" y="15"/>
              </a:cxn>
              <a:cxn ang="0">
                <a:pos x="34" y="15"/>
              </a:cxn>
              <a:cxn ang="0">
                <a:pos x="34" y="12"/>
              </a:cxn>
              <a:cxn ang="0">
                <a:pos x="30" y="12"/>
              </a:cxn>
              <a:cxn ang="0">
                <a:pos x="30" y="12"/>
              </a:cxn>
              <a:cxn ang="0">
                <a:pos x="26" y="12"/>
              </a:cxn>
              <a:cxn ang="0">
                <a:pos x="22" y="19"/>
              </a:cxn>
              <a:cxn ang="0">
                <a:pos x="19" y="23"/>
              </a:cxn>
              <a:cxn ang="0">
                <a:pos x="19" y="53"/>
              </a:cxn>
              <a:cxn ang="0">
                <a:pos x="19" y="60"/>
              </a:cxn>
              <a:cxn ang="0">
                <a:pos x="22" y="64"/>
              </a:cxn>
              <a:cxn ang="0">
                <a:pos x="22" y="64"/>
              </a:cxn>
              <a:cxn ang="0">
                <a:pos x="26" y="68"/>
              </a:cxn>
              <a:cxn ang="0">
                <a:pos x="30" y="68"/>
              </a:cxn>
              <a:cxn ang="0">
                <a:pos x="34" y="68"/>
              </a:cxn>
              <a:cxn ang="0">
                <a:pos x="34" y="68"/>
              </a:cxn>
              <a:cxn ang="0">
                <a:pos x="0" y="68"/>
              </a:cxn>
              <a:cxn ang="0">
                <a:pos x="0" y="68"/>
              </a:cxn>
              <a:cxn ang="0">
                <a:pos x="4" y="68"/>
              </a:cxn>
              <a:cxn ang="0">
                <a:pos x="4" y="68"/>
              </a:cxn>
              <a:cxn ang="0">
                <a:pos x="7" y="64"/>
              </a:cxn>
              <a:cxn ang="0">
                <a:pos x="7" y="60"/>
              </a:cxn>
              <a:cxn ang="0">
                <a:pos x="7" y="60"/>
              </a:cxn>
              <a:cxn ang="0">
                <a:pos x="7" y="53"/>
              </a:cxn>
              <a:cxn ang="0">
                <a:pos x="7" y="30"/>
              </a:cxn>
              <a:cxn ang="0">
                <a:pos x="7" y="19"/>
              </a:cxn>
              <a:cxn ang="0">
                <a:pos x="7" y="15"/>
              </a:cxn>
              <a:cxn ang="0">
                <a:pos x="7" y="12"/>
              </a:cxn>
              <a:cxn ang="0">
                <a:pos x="7" y="12"/>
              </a:cxn>
              <a:cxn ang="0">
                <a:pos x="4" y="8"/>
              </a:cxn>
              <a:cxn ang="0">
                <a:pos x="4" y="8"/>
              </a:cxn>
              <a:cxn ang="0">
                <a:pos x="0" y="8"/>
              </a:cxn>
              <a:cxn ang="0">
                <a:pos x="0" y="12"/>
              </a:cxn>
              <a:cxn ang="0">
                <a:pos x="0" y="8"/>
              </a:cxn>
              <a:cxn ang="0">
                <a:pos x="19" y="0"/>
              </a:cxn>
              <a:cxn ang="0">
                <a:pos x="19" y="0"/>
              </a:cxn>
            </a:cxnLst>
            <a:rect l="0" t="0" r="r" b="b"/>
            <a:pathLst>
              <a:path w="45" h="68">
                <a:moveTo>
                  <a:pt x="19" y="0"/>
                </a:moveTo>
                <a:lnTo>
                  <a:pt x="19" y="19"/>
                </a:lnTo>
                <a:lnTo>
                  <a:pt x="26" y="8"/>
                </a:lnTo>
                <a:lnTo>
                  <a:pt x="30" y="4"/>
                </a:lnTo>
                <a:lnTo>
                  <a:pt x="37" y="0"/>
                </a:lnTo>
                <a:lnTo>
                  <a:pt x="41" y="0"/>
                </a:lnTo>
                <a:lnTo>
                  <a:pt x="45" y="4"/>
                </a:lnTo>
                <a:lnTo>
                  <a:pt x="45" y="8"/>
                </a:lnTo>
                <a:lnTo>
                  <a:pt x="45" y="12"/>
                </a:lnTo>
                <a:lnTo>
                  <a:pt x="45" y="12"/>
                </a:lnTo>
                <a:lnTo>
                  <a:pt x="45" y="15"/>
                </a:lnTo>
                <a:lnTo>
                  <a:pt x="41" y="19"/>
                </a:lnTo>
                <a:lnTo>
                  <a:pt x="41" y="19"/>
                </a:lnTo>
                <a:lnTo>
                  <a:pt x="37" y="15"/>
                </a:lnTo>
                <a:lnTo>
                  <a:pt x="34" y="15"/>
                </a:lnTo>
                <a:lnTo>
                  <a:pt x="34" y="12"/>
                </a:lnTo>
                <a:lnTo>
                  <a:pt x="30" y="12"/>
                </a:lnTo>
                <a:lnTo>
                  <a:pt x="30" y="12"/>
                </a:lnTo>
                <a:lnTo>
                  <a:pt x="26" y="12"/>
                </a:lnTo>
                <a:lnTo>
                  <a:pt x="22" y="19"/>
                </a:lnTo>
                <a:lnTo>
                  <a:pt x="19" y="23"/>
                </a:lnTo>
                <a:lnTo>
                  <a:pt x="19" y="53"/>
                </a:lnTo>
                <a:lnTo>
                  <a:pt x="19" y="60"/>
                </a:lnTo>
                <a:lnTo>
                  <a:pt x="22" y="64"/>
                </a:lnTo>
                <a:lnTo>
                  <a:pt x="22" y="64"/>
                </a:lnTo>
                <a:lnTo>
                  <a:pt x="26" y="68"/>
                </a:lnTo>
                <a:lnTo>
                  <a:pt x="30" y="68"/>
                </a:lnTo>
                <a:lnTo>
                  <a:pt x="34" y="68"/>
                </a:lnTo>
                <a:lnTo>
                  <a:pt x="34" y="68"/>
                </a:lnTo>
                <a:lnTo>
                  <a:pt x="0" y="68"/>
                </a:lnTo>
                <a:lnTo>
                  <a:pt x="0" y="68"/>
                </a:lnTo>
                <a:lnTo>
                  <a:pt x="4" y="68"/>
                </a:lnTo>
                <a:lnTo>
                  <a:pt x="4" y="68"/>
                </a:lnTo>
                <a:lnTo>
                  <a:pt x="7" y="64"/>
                </a:lnTo>
                <a:lnTo>
                  <a:pt x="7" y="60"/>
                </a:lnTo>
                <a:lnTo>
                  <a:pt x="7" y="60"/>
                </a:lnTo>
                <a:lnTo>
                  <a:pt x="7" y="53"/>
                </a:lnTo>
                <a:lnTo>
                  <a:pt x="7" y="30"/>
                </a:lnTo>
                <a:lnTo>
                  <a:pt x="7" y="19"/>
                </a:lnTo>
                <a:lnTo>
                  <a:pt x="7" y="15"/>
                </a:lnTo>
                <a:lnTo>
                  <a:pt x="7" y="12"/>
                </a:lnTo>
                <a:lnTo>
                  <a:pt x="7" y="12"/>
                </a:lnTo>
                <a:lnTo>
                  <a:pt x="4" y="8"/>
                </a:lnTo>
                <a:lnTo>
                  <a:pt x="4" y="8"/>
                </a:lnTo>
                <a:lnTo>
                  <a:pt x="0" y="8"/>
                </a:lnTo>
                <a:lnTo>
                  <a:pt x="0" y="12"/>
                </a:lnTo>
                <a:lnTo>
                  <a:pt x="0" y="8"/>
                </a:lnTo>
                <a:lnTo>
                  <a:pt x="19" y="0"/>
                </a:lnTo>
                <a:lnTo>
                  <a:pt x="19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14" name="Freeform 22"/>
          <p:cNvSpPr>
            <a:spLocks/>
          </p:cNvSpPr>
          <p:nvPr/>
        </p:nvSpPr>
        <p:spPr bwMode="auto">
          <a:xfrm>
            <a:off x="1417638" y="2708275"/>
            <a:ext cx="117475" cy="166688"/>
          </a:xfrm>
          <a:custGeom>
            <a:avLst/>
            <a:gdLst/>
            <a:ahLst/>
            <a:cxnLst>
              <a:cxn ang="0">
                <a:pos x="22" y="63"/>
              </a:cxn>
              <a:cxn ang="0">
                <a:pos x="45" y="45"/>
              </a:cxn>
              <a:cxn ang="0">
                <a:pos x="45" y="41"/>
              </a:cxn>
              <a:cxn ang="0">
                <a:pos x="45" y="41"/>
              </a:cxn>
              <a:cxn ang="0">
                <a:pos x="45" y="37"/>
              </a:cxn>
              <a:cxn ang="0">
                <a:pos x="41" y="37"/>
              </a:cxn>
              <a:cxn ang="0">
                <a:pos x="71" y="37"/>
              </a:cxn>
              <a:cxn ang="0">
                <a:pos x="60" y="37"/>
              </a:cxn>
              <a:cxn ang="0">
                <a:pos x="52" y="45"/>
              </a:cxn>
              <a:cxn ang="0">
                <a:pos x="52" y="82"/>
              </a:cxn>
              <a:cxn ang="0">
                <a:pos x="60" y="93"/>
              </a:cxn>
              <a:cxn ang="0">
                <a:pos x="67" y="97"/>
              </a:cxn>
              <a:cxn ang="0">
                <a:pos x="71" y="101"/>
              </a:cxn>
              <a:cxn ang="0">
                <a:pos x="41" y="101"/>
              </a:cxn>
              <a:cxn ang="0">
                <a:pos x="45" y="101"/>
              </a:cxn>
              <a:cxn ang="0">
                <a:pos x="45" y="97"/>
              </a:cxn>
              <a:cxn ang="0">
                <a:pos x="45" y="93"/>
              </a:cxn>
              <a:cxn ang="0">
                <a:pos x="22" y="63"/>
              </a:cxn>
              <a:cxn ang="0">
                <a:pos x="22" y="93"/>
              </a:cxn>
              <a:cxn ang="0">
                <a:pos x="22" y="97"/>
              </a:cxn>
              <a:cxn ang="0">
                <a:pos x="26" y="101"/>
              </a:cxn>
              <a:cxn ang="0">
                <a:pos x="30" y="101"/>
              </a:cxn>
              <a:cxn ang="0">
                <a:pos x="0" y="101"/>
              </a:cxn>
              <a:cxn ang="0">
                <a:pos x="7" y="101"/>
              </a:cxn>
              <a:cxn ang="0">
                <a:pos x="7" y="97"/>
              </a:cxn>
              <a:cxn ang="0">
                <a:pos x="7" y="86"/>
              </a:cxn>
              <a:cxn ang="0">
                <a:pos x="7" y="15"/>
              </a:cxn>
              <a:cxn ang="0">
                <a:pos x="7" y="7"/>
              </a:cxn>
              <a:cxn ang="0">
                <a:pos x="7" y="7"/>
              </a:cxn>
              <a:cxn ang="0">
                <a:pos x="3" y="7"/>
              </a:cxn>
              <a:cxn ang="0">
                <a:pos x="0" y="7"/>
              </a:cxn>
              <a:cxn ang="0">
                <a:pos x="22" y="0"/>
              </a:cxn>
            </a:cxnLst>
            <a:rect l="0" t="0" r="r" b="b"/>
            <a:pathLst>
              <a:path w="71" h="101">
                <a:moveTo>
                  <a:pt x="22" y="0"/>
                </a:moveTo>
                <a:lnTo>
                  <a:pt x="22" y="63"/>
                </a:lnTo>
                <a:lnTo>
                  <a:pt x="41" y="48"/>
                </a:lnTo>
                <a:lnTo>
                  <a:pt x="45" y="45"/>
                </a:lnTo>
                <a:lnTo>
                  <a:pt x="45" y="41"/>
                </a:lnTo>
                <a:lnTo>
                  <a:pt x="45" y="41"/>
                </a:lnTo>
                <a:lnTo>
                  <a:pt x="45" y="41"/>
                </a:lnTo>
                <a:lnTo>
                  <a:pt x="45" y="41"/>
                </a:lnTo>
                <a:lnTo>
                  <a:pt x="45" y="37"/>
                </a:lnTo>
                <a:lnTo>
                  <a:pt x="45" y="37"/>
                </a:lnTo>
                <a:lnTo>
                  <a:pt x="41" y="37"/>
                </a:lnTo>
                <a:lnTo>
                  <a:pt x="41" y="37"/>
                </a:lnTo>
                <a:lnTo>
                  <a:pt x="71" y="37"/>
                </a:lnTo>
                <a:lnTo>
                  <a:pt x="71" y="37"/>
                </a:lnTo>
                <a:lnTo>
                  <a:pt x="64" y="37"/>
                </a:lnTo>
                <a:lnTo>
                  <a:pt x="60" y="37"/>
                </a:lnTo>
                <a:lnTo>
                  <a:pt x="56" y="41"/>
                </a:lnTo>
                <a:lnTo>
                  <a:pt x="52" y="45"/>
                </a:lnTo>
                <a:lnTo>
                  <a:pt x="33" y="60"/>
                </a:lnTo>
                <a:lnTo>
                  <a:pt x="52" y="82"/>
                </a:lnTo>
                <a:lnTo>
                  <a:pt x="56" y="90"/>
                </a:lnTo>
                <a:lnTo>
                  <a:pt x="60" y="93"/>
                </a:lnTo>
                <a:lnTo>
                  <a:pt x="64" y="97"/>
                </a:lnTo>
                <a:lnTo>
                  <a:pt x="67" y="97"/>
                </a:lnTo>
                <a:lnTo>
                  <a:pt x="67" y="101"/>
                </a:lnTo>
                <a:lnTo>
                  <a:pt x="71" y="101"/>
                </a:lnTo>
                <a:lnTo>
                  <a:pt x="71" y="101"/>
                </a:lnTo>
                <a:lnTo>
                  <a:pt x="41" y="101"/>
                </a:lnTo>
                <a:lnTo>
                  <a:pt x="41" y="101"/>
                </a:lnTo>
                <a:lnTo>
                  <a:pt x="45" y="101"/>
                </a:lnTo>
                <a:lnTo>
                  <a:pt x="45" y="101"/>
                </a:lnTo>
                <a:lnTo>
                  <a:pt x="45" y="97"/>
                </a:lnTo>
                <a:lnTo>
                  <a:pt x="45" y="97"/>
                </a:lnTo>
                <a:lnTo>
                  <a:pt x="45" y="93"/>
                </a:lnTo>
                <a:lnTo>
                  <a:pt x="41" y="90"/>
                </a:lnTo>
                <a:lnTo>
                  <a:pt x="22" y="63"/>
                </a:lnTo>
                <a:lnTo>
                  <a:pt x="22" y="86"/>
                </a:lnTo>
                <a:lnTo>
                  <a:pt x="22" y="93"/>
                </a:lnTo>
                <a:lnTo>
                  <a:pt x="22" y="97"/>
                </a:lnTo>
                <a:lnTo>
                  <a:pt x="22" y="97"/>
                </a:lnTo>
                <a:lnTo>
                  <a:pt x="26" y="101"/>
                </a:lnTo>
                <a:lnTo>
                  <a:pt x="26" y="101"/>
                </a:lnTo>
                <a:lnTo>
                  <a:pt x="30" y="101"/>
                </a:lnTo>
                <a:lnTo>
                  <a:pt x="30" y="101"/>
                </a:lnTo>
                <a:lnTo>
                  <a:pt x="0" y="101"/>
                </a:lnTo>
                <a:lnTo>
                  <a:pt x="0" y="101"/>
                </a:lnTo>
                <a:lnTo>
                  <a:pt x="3" y="101"/>
                </a:lnTo>
                <a:lnTo>
                  <a:pt x="7" y="101"/>
                </a:lnTo>
                <a:lnTo>
                  <a:pt x="7" y="97"/>
                </a:lnTo>
                <a:lnTo>
                  <a:pt x="7" y="97"/>
                </a:lnTo>
                <a:lnTo>
                  <a:pt x="7" y="93"/>
                </a:lnTo>
                <a:lnTo>
                  <a:pt x="7" y="86"/>
                </a:lnTo>
                <a:lnTo>
                  <a:pt x="7" y="26"/>
                </a:lnTo>
                <a:lnTo>
                  <a:pt x="7" y="15"/>
                </a:lnTo>
                <a:lnTo>
                  <a:pt x="7" y="11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lnTo>
                  <a:pt x="3" y="7"/>
                </a:lnTo>
                <a:lnTo>
                  <a:pt x="3" y="7"/>
                </a:lnTo>
                <a:lnTo>
                  <a:pt x="0" y="7"/>
                </a:lnTo>
                <a:lnTo>
                  <a:pt x="0" y="7"/>
                </a:lnTo>
                <a:lnTo>
                  <a:pt x="18" y="0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15" name="Freeform 23"/>
          <p:cNvSpPr>
            <a:spLocks noEditPoints="1"/>
          </p:cNvSpPr>
          <p:nvPr/>
        </p:nvSpPr>
        <p:spPr bwMode="auto">
          <a:xfrm>
            <a:off x="1541463" y="2762250"/>
            <a:ext cx="93662" cy="120650"/>
          </a:xfrm>
          <a:custGeom>
            <a:avLst/>
            <a:gdLst/>
            <a:ahLst/>
            <a:cxnLst>
              <a:cxn ang="0">
                <a:pos x="11" y="27"/>
              </a:cxn>
              <a:cxn ang="0">
                <a:pos x="15" y="42"/>
              </a:cxn>
              <a:cxn ang="0">
                <a:pos x="19" y="49"/>
              </a:cxn>
              <a:cxn ang="0">
                <a:pos x="26" y="57"/>
              </a:cxn>
              <a:cxn ang="0">
                <a:pos x="37" y="60"/>
              </a:cxn>
              <a:cxn ang="0">
                <a:pos x="41" y="57"/>
              </a:cxn>
              <a:cxn ang="0">
                <a:pos x="49" y="57"/>
              </a:cxn>
              <a:cxn ang="0">
                <a:pos x="52" y="49"/>
              </a:cxn>
              <a:cxn ang="0">
                <a:pos x="56" y="42"/>
              </a:cxn>
              <a:cxn ang="0">
                <a:pos x="56" y="45"/>
              </a:cxn>
              <a:cxn ang="0">
                <a:pos x="52" y="53"/>
              </a:cxn>
              <a:cxn ang="0">
                <a:pos x="49" y="64"/>
              </a:cxn>
              <a:cxn ang="0">
                <a:pos x="41" y="68"/>
              </a:cxn>
              <a:cxn ang="0">
                <a:pos x="30" y="72"/>
              </a:cxn>
              <a:cxn ang="0">
                <a:pos x="19" y="68"/>
              </a:cxn>
              <a:cxn ang="0">
                <a:pos x="7" y="60"/>
              </a:cxn>
              <a:cxn ang="0">
                <a:pos x="4" y="49"/>
              </a:cxn>
              <a:cxn ang="0">
                <a:pos x="0" y="38"/>
              </a:cxn>
              <a:cxn ang="0">
                <a:pos x="0" y="27"/>
              </a:cxn>
              <a:cxn ang="0">
                <a:pos x="4" y="19"/>
              </a:cxn>
              <a:cxn ang="0">
                <a:pos x="11" y="12"/>
              </a:cxn>
              <a:cxn ang="0">
                <a:pos x="19" y="4"/>
              </a:cxn>
              <a:cxn ang="0">
                <a:pos x="30" y="0"/>
              </a:cxn>
              <a:cxn ang="0">
                <a:pos x="41" y="4"/>
              </a:cxn>
              <a:cxn ang="0">
                <a:pos x="49" y="8"/>
              </a:cxn>
              <a:cxn ang="0">
                <a:pos x="56" y="15"/>
              </a:cxn>
              <a:cxn ang="0">
                <a:pos x="56" y="27"/>
              </a:cxn>
              <a:cxn ang="0">
                <a:pos x="11" y="27"/>
              </a:cxn>
              <a:cxn ang="0">
                <a:pos x="11" y="23"/>
              </a:cxn>
              <a:cxn ang="0">
                <a:pos x="41" y="23"/>
              </a:cxn>
              <a:cxn ang="0">
                <a:pos x="41" y="19"/>
              </a:cxn>
              <a:cxn ang="0">
                <a:pos x="41" y="15"/>
              </a:cxn>
              <a:cxn ang="0">
                <a:pos x="37" y="12"/>
              </a:cxn>
              <a:cxn ang="0">
                <a:pos x="34" y="8"/>
              </a:cxn>
              <a:cxn ang="0">
                <a:pos x="30" y="8"/>
              </a:cxn>
              <a:cxn ang="0">
                <a:pos x="26" y="4"/>
              </a:cxn>
              <a:cxn ang="0">
                <a:pos x="22" y="8"/>
              </a:cxn>
              <a:cxn ang="0">
                <a:pos x="19" y="12"/>
              </a:cxn>
              <a:cxn ang="0">
                <a:pos x="15" y="15"/>
              </a:cxn>
              <a:cxn ang="0">
                <a:pos x="11" y="23"/>
              </a:cxn>
            </a:cxnLst>
            <a:rect l="0" t="0" r="r" b="b"/>
            <a:pathLst>
              <a:path w="56" h="72">
                <a:moveTo>
                  <a:pt x="11" y="27"/>
                </a:moveTo>
                <a:lnTo>
                  <a:pt x="15" y="42"/>
                </a:lnTo>
                <a:lnTo>
                  <a:pt x="19" y="49"/>
                </a:lnTo>
                <a:lnTo>
                  <a:pt x="26" y="57"/>
                </a:lnTo>
                <a:lnTo>
                  <a:pt x="37" y="60"/>
                </a:lnTo>
                <a:lnTo>
                  <a:pt x="41" y="57"/>
                </a:lnTo>
                <a:lnTo>
                  <a:pt x="49" y="57"/>
                </a:lnTo>
                <a:lnTo>
                  <a:pt x="52" y="49"/>
                </a:lnTo>
                <a:lnTo>
                  <a:pt x="56" y="42"/>
                </a:lnTo>
                <a:lnTo>
                  <a:pt x="56" y="45"/>
                </a:lnTo>
                <a:lnTo>
                  <a:pt x="52" y="53"/>
                </a:lnTo>
                <a:lnTo>
                  <a:pt x="49" y="64"/>
                </a:lnTo>
                <a:lnTo>
                  <a:pt x="41" y="68"/>
                </a:lnTo>
                <a:lnTo>
                  <a:pt x="30" y="72"/>
                </a:lnTo>
                <a:lnTo>
                  <a:pt x="19" y="68"/>
                </a:lnTo>
                <a:lnTo>
                  <a:pt x="7" y="60"/>
                </a:lnTo>
                <a:lnTo>
                  <a:pt x="4" y="49"/>
                </a:lnTo>
                <a:lnTo>
                  <a:pt x="0" y="38"/>
                </a:lnTo>
                <a:lnTo>
                  <a:pt x="0" y="27"/>
                </a:lnTo>
                <a:lnTo>
                  <a:pt x="4" y="19"/>
                </a:lnTo>
                <a:lnTo>
                  <a:pt x="11" y="12"/>
                </a:lnTo>
                <a:lnTo>
                  <a:pt x="19" y="4"/>
                </a:lnTo>
                <a:lnTo>
                  <a:pt x="30" y="0"/>
                </a:lnTo>
                <a:lnTo>
                  <a:pt x="41" y="4"/>
                </a:lnTo>
                <a:lnTo>
                  <a:pt x="49" y="8"/>
                </a:lnTo>
                <a:lnTo>
                  <a:pt x="56" y="15"/>
                </a:lnTo>
                <a:lnTo>
                  <a:pt x="56" y="27"/>
                </a:lnTo>
                <a:lnTo>
                  <a:pt x="11" y="27"/>
                </a:lnTo>
                <a:close/>
                <a:moveTo>
                  <a:pt x="11" y="23"/>
                </a:moveTo>
                <a:lnTo>
                  <a:pt x="41" y="23"/>
                </a:lnTo>
                <a:lnTo>
                  <a:pt x="41" y="19"/>
                </a:lnTo>
                <a:lnTo>
                  <a:pt x="41" y="15"/>
                </a:lnTo>
                <a:lnTo>
                  <a:pt x="37" y="12"/>
                </a:lnTo>
                <a:lnTo>
                  <a:pt x="34" y="8"/>
                </a:lnTo>
                <a:lnTo>
                  <a:pt x="30" y="8"/>
                </a:lnTo>
                <a:lnTo>
                  <a:pt x="26" y="4"/>
                </a:lnTo>
                <a:lnTo>
                  <a:pt x="22" y="8"/>
                </a:lnTo>
                <a:lnTo>
                  <a:pt x="19" y="12"/>
                </a:lnTo>
                <a:lnTo>
                  <a:pt x="15" y="15"/>
                </a:lnTo>
                <a:lnTo>
                  <a:pt x="11" y="2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16" name="Freeform 24"/>
          <p:cNvSpPr>
            <a:spLocks/>
          </p:cNvSpPr>
          <p:nvPr/>
        </p:nvSpPr>
        <p:spPr bwMode="auto">
          <a:xfrm>
            <a:off x="1647825" y="2762250"/>
            <a:ext cx="79375" cy="112713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2" y="19"/>
              </a:cxn>
              <a:cxn ang="0">
                <a:pos x="30" y="8"/>
              </a:cxn>
              <a:cxn ang="0">
                <a:pos x="33" y="4"/>
              </a:cxn>
              <a:cxn ang="0">
                <a:pos x="41" y="0"/>
              </a:cxn>
              <a:cxn ang="0">
                <a:pos x="45" y="0"/>
              </a:cxn>
              <a:cxn ang="0">
                <a:pos x="48" y="4"/>
              </a:cxn>
              <a:cxn ang="0">
                <a:pos x="48" y="8"/>
              </a:cxn>
              <a:cxn ang="0">
                <a:pos x="48" y="12"/>
              </a:cxn>
              <a:cxn ang="0">
                <a:pos x="48" y="12"/>
              </a:cxn>
              <a:cxn ang="0">
                <a:pos x="48" y="15"/>
              </a:cxn>
              <a:cxn ang="0">
                <a:pos x="45" y="19"/>
              </a:cxn>
              <a:cxn ang="0">
                <a:pos x="45" y="19"/>
              </a:cxn>
              <a:cxn ang="0">
                <a:pos x="41" y="15"/>
              </a:cxn>
              <a:cxn ang="0">
                <a:pos x="37" y="15"/>
              </a:cxn>
              <a:cxn ang="0">
                <a:pos x="33" y="12"/>
              </a:cxn>
              <a:cxn ang="0">
                <a:pos x="33" y="12"/>
              </a:cxn>
              <a:cxn ang="0">
                <a:pos x="30" y="12"/>
              </a:cxn>
              <a:cxn ang="0">
                <a:pos x="30" y="12"/>
              </a:cxn>
              <a:cxn ang="0">
                <a:pos x="26" y="19"/>
              </a:cxn>
              <a:cxn ang="0">
                <a:pos x="22" y="23"/>
              </a:cxn>
              <a:cxn ang="0">
                <a:pos x="22" y="53"/>
              </a:cxn>
              <a:cxn ang="0">
                <a:pos x="22" y="60"/>
              </a:cxn>
              <a:cxn ang="0">
                <a:pos x="26" y="64"/>
              </a:cxn>
              <a:cxn ang="0">
                <a:pos x="26" y="64"/>
              </a:cxn>
              <a:cxn ang="0">
                <a:pos x="26" y="68"/>
              </a:cxn>
              <a:cxn ang="0">
                <a:pos x="30" y="68"/>
              </a:cxn>
              <a:cxn ang="0">
                <a:pos x="33" y="68"/>
              </a:cxn>
              <a:cxn ang="0">
                <a:pos x="33" y="68"/>
              </a:cxn>
              <a:cxn ang="0">
                <a:pos x="0" y="68"/>
              </a:cxn>
              <a:cxn ang="0">
                <a:pos x="0" y="68"/>
              </a:cxn>
              <a:cxn ang="0">
                <a:pos x="3" y="68"/>
              </a:cxn>
              <a:cxn ang="0">
                <a:pos x="7" y="68"/>
              </a:cxn>
              <a:cxn ang="0">
                <a:pos x="7" y="64"/>
              </a:cxn>
              <a:cxn ang="0">
                <a:pos x="11" y="60"/>
              </a:cxn>
              <a:cxn ang="0">
                <a:pos x="11" y="60"/>
              </a:cxn>
              <a:cxn ang="0">
                <a:pos x="11" y="53"/>
              </a:cxn>
              <a:cxn ang="0">
                <a:pos x="11" y="30"/>
              </a:cxn>
              <a:cxn ang="0">
                <a:pos x="11" y="19"/>
              </a:cxn>
              <a:cxn ang="0">
                <a:pos x="11" y="15"/>
              </a:cxn>
              <a:cxn ang="0">
                <a:pos x="11" y="12"/>
              </a:cxn>
              <a:cxn ang="0">
                <a:pos x="7" y="12"/>
              </a:cxn>
              <a:cxn ang="0">
                <a:pos x="7" y="8"/>
              </a:cxn>
              <a:cxn ang="0">
                <a:pos x="7" y="8"/>
              </a:cxn>
              <a:cxn ang="0">
                <a:pos x="3" y="8"/>
              </a:cxn>
              <a:cxn ang="0">
                <a:pos x="0" y="12"/>
              </a:cxn>
              <a:cxn ang="0">
                <a:pos x="0" y="8"/>
              </a:cxn>
              <a:cxn ang="0">
                <a:pos x="18" y="0"/>
              </a:cxn>
              <a:cxn ang="0">
                <a:pos x="22" y="0"/>
              </a:cxn>
            </a:cxnLst>
            <a:rect l="0" t="0" r="r" b="b"/>
            <a:pathLst>
              <a:path w="48" h="68">
                <a:moveTo>
                  <a:pt x="22" y="0"/>
                </a:moveTo>
                <a:lnTo>
                  <a:pt x="22" y="19"/>
                </a:lnTo>
                <a:lnTo>
                  <a:pt x="30" y="8"/>
                </a:lnTo>
                <a:lnTo>
                  <a:pt x="33" y="4"/>
                </a:lnTo>
                <a:lnTo>
                  <a:pt x="41" y="0"/>
                </a:lnTo>
                <a:lnTo>
                  <a:pt x="45" y="0"/>
                </a:lnTo>
                <a:lnTo>
                  <a:pt x="48" y="4"/>
                </a:lnTo>
                <a:lnTo>
                  <a:pt x="48" y="8"/>
                </a:lnTo>
                <a:lnTo>
                  <a:pt x="48" y="12"/>
                </a:lnTo>
                <a:lnTo>
                  <a:pt x="48" y="12"/>
                </a:lnTo>
                <a:lnTo>
                  <a:pt x="48" y="15"/>
                </a:lnTo>
                <a:lnTo>
                  <a:pt x="45" y="19"/>
                </a:lnTo>
                <a:lnTo>
                  <a:pt x="45" y="19"/>
                </a:lnTo>
                <a:lnTo>
                  <a:pt x="41" y="15"/>
                </a:lnTo>
                <a:lnTo>
                  <a:pt x="37" y="15"/>
                </a:lnTo>
                <a:lnTo>
                  <a:pt x="33" y="12"/>
                </a:lnTo>
                <a:lnTo>
                  <a:pt x="33" y="12"/>
                </a:lnTo>
                <a:lnTo>
                  <a:pt x="30" y="12"/>
                </a:lnTo>
                <a:lnTo>
                  <a:pt x="30" y="12"/>
                </a:lnTo>
                <a:lnTo>
                  <a:pt x="26" y="19"/>
                </a:lnTo>
                <a:lnTo>
                  <a:pt x="22" y="23"/>
                </a:lnTo>
                <a:lnTo>
                  <a:pt x="22" y="53"/>
                </a:lnTo>
                <a:lnTo>
                  <a:pt x="22" y="60"/>
                </a:lnTo>
                <a:lnTo>
                  <a:pt x="26" y="64"/>
                </a:lnTo>
                <a:lnTo>
                  <a:pt x="26" y="64"/>
                </a:lnTo>
                <a:lnTo>
                  <a:pt x="26" y="68"/>
                </a:lnTo>
                <a:lnTo>
                  <a:pt x="30" y="68"/>
                </a:lnTo>
                <a:lnTo>
                  <a:pt x="33" y="68"/>
                </a:lnTo>
                <a:lnTo>
                  <a:pt x="33" y="68"/>
                </a:lnTo>
                <a:lnTo>
                  <a:pt x="0" y="68"/>
                </a:lnTo>
                <a:lnTo>
                  <a:pt x="0" y="68"/>
                </a:lnTo>
                <a:lnTo>
                  <a:pt x="3" y="68"/>
                </a:lnTo>
                <a:lnTo>
                  <a:pt x="7" y="68"/>
                </a:lnTo>
                <a:lnTo>
                  <a:pt x="7" y="64"/>
                </a:lnTo>
                <a:lnTo>
                  <a:pt x="11" y="60"/>
                </a:lnTo>
                <a:lnTo>
                  <a:pt x="11" y="60"/>
                </a:lnTo>
                <a:lnTo>
                  <a:pt x="11" y="53"/>
                </a:lnTo>
                <a:lnTo>
                  <a:pt x="11" y="30"/>
                </a:lnTo>
                <a:lnTo>
                  <a:pt x="11" y="19"/>
                </a:lnTo>
                <a:lnTo>
                  <a:pt x="11" y="15"/>
                </a:lnTo>
                <a:lnTo>
                  <a:pt x="11" y="12"/>
                </a:lnTo>
                <a:lnTo>
                  <a:pt x="7" y="12"/>
                </a:lnTo>
                <a:lnTo>
                  <a:pt x="7" y="8"/>
                </a:lnTo>
                <a:lnTo>
                  <a:pt x="7" y="8"/>
                </a:lnTo>
                <a:lnTo>
                  <a:pt x="3" y="8"/>
                </a:lnTo>
                <a:lnTo>
                  <a:pt x="0" y="12"/>
                </a:lnTo>
                <a:lnTo>
                  <a:pt x="0" y="8"/>
                </a:lnTo>
                <a:lnTo>
                  <a:pt x="18" y="0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17" name="Freeform 25"/>
          <p:cNvSpPr>
            <a:spLocks/>
          </p:cNvSpPr>
          <p:nvPr/>
        </p:nvSpPr>
        <p:spPr bwMode="auto">
          <a:xfrm>
            <a:off x="1739900" y="2762250"/>
            <a:ext cx="76200" cy="120650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41" y="23"/>
              </a:cxn>
              <a:cxn ang="0">
                <a:pos x="41" y="23"/>
              </a:cxn>
              <a:cxn ang="0">
                <a:pos x="37" y="15"/>
              </a:cxn>
              <a:cxn ang="0">
                <a:pos x="34" y="8"/>
              </a:cxn>
              <a:cxn ang="0">
                <a:pos x="26" y="8"/>
              </a:cxn>
              <a:cxn ang="0">
                <a:pos x="22" y="4"/>
              </a:cxn>
              <a:cxn ang="0">
                <a:pos x="19" y="8"/>
              </a:cxn>
              <a:cxn ang="0">
                <a:pos x="15" y="8"/>
              </a:cxn>
              <a:cxn ang="0">
                <a:pos x="11" y="12"/>
              </a:cxn>
              <a:cxn ang="0">
                <a:pos x="11" y="15"/>
              </a:cxn>
              <a:cxn ang="0">
                <a:pos x="11" y="19"/>
              </a:cxn>
              <a:cxn ang="0">
                <a:pos x="11" y="19"/>
              </a:cxn>
              <a:cxn ang="0">
                <a:pos x="15" y="23"/>
              </a:cxn>
              <a:cxn ang="0">
                <a:pos x="22" y="27"/>
              </a:cxn>
              <a:cxn ang="0">
                <a:pos x="30" y="30"/>
              </a:cxn>
              <a:cxn ang="0">
                <a:pos x="41" y="38"/>
              </a:cxn>
              <a:cxn ang="0">
                <a:pos x="45" y="45"/>
              </a:cxn>
              <a:cxn ang="0">
                <a:pos x="45" y="49"/>
              </a:cxn>
              <a:cxn ang="0">
                <a:pos x="45" y="60"/>
              </a:cxn>
              <a:cxn ang="0">
                <a:pos x="41" y="64"/>
              </a:cxn>
              <a:cxn ang="0">
                <a:pos x="34" y="68"/>
              </a:cxn>
              <a:cxn ang="0">
                <a:pos x="22" y="72"/>
              </a:cxn>
              <a:cxn ang="0">
                <a:pos x="19" y="72"/>
              </a:cxn>
              <a:cxn ang="0">
                <a:pos x="11" y="68"/>
              </a:cxn>
              <a:cxn ang="0">
                <a:pos x="7" y="68"/>
              </a:cxn>
              <a:cxn ang="0">
                <a:pos x="4" y="68"/>
              </a:cxn>
              <a:cxn ang="0">
                <a:pos x="4" y="68"/>
              </a:cxn>
              <a:cxn ang="0">
                <a:pos x="4" y="72"/>
              </a:cxn>
              <a:cxn ang="0">
                <a:pos x="0" y="72"/>
              </a:cxn>
              <a:cxn ang="0">
                <a:pos x="0" y="49"/>
              </a:cxn>
              <a:cxn ang="0">
                <a:pos x="4" y="49"/>
              </a:cxn>
              <a:cxn ang="0">
                <a:pos x="7" y="57"/>
              </a:cxn>
              <a:cxn ang="0">
                <a:pos x="11" y="60"/>
              </a:cxn>
              <a:cxn ang="0">
                <a:pos x="19" y="64"/>
              </a:cxn>
              <a:cxn ang="0">
                <a:pos x="22" y="68"/>
              </a:cxn>
              <a:cxn ang="0">
                <a:pos x="30" y="64"/>
              </a:cxn>
              <a:cxn ang="0">
                <a:pos x="34" y="64"/>
              </a:cxn>
              <a:cxn ang="0">
                <a:pos x="34" y="60"/>
              </a:cxn>
              <a:cxn ang="0">
                <a:pos x="34" y="57"/>
              </a:cxn>
              <a:cxn ang="0">
                <a:pos x="34" y="53"/>
              </a:cxn>
              <a:cxn ang="0">
                <a:pos x="34" y="49"/>
              </a:cxn>
              <a:cxn ang="0">
                <a:pos x="26" y="45"/>
              </a:cxn>
              <a:cxn ang="0">
                <a:pos x="19" y="38"/>
              </a:cxn>
              <a:cxn ang="0">
                <a:pos x="11" y="34"/>
              </a:cxn>
              <a:cxn ang="0">
                <a:pos x="4" y="30"/>
              </a:cxn>
              <a:cxn ang="0">
                <a:pos x="4" y="27"/>
              </a:cxn>
              <a:cxn ang="0">
                <a:pos x="0" y="19"/>
              </a:cxn>
              <a:cxn ang="0">
                <a:pos x="4" y="12"/>
              </a:cxn>
              <a:cxn ang="0">
                <a:pos x="7" y="8"/>
              </a:cxn>
              <a:cxn ang="0">
                <a:pos x="15" y="0"/>
              </a:cxn>
              <a:cxn ang="0">
                <a:pos x="22" y="0"/>
              </a:cxn>
              <a:cxn ang="0">
                <a:pos x="26" y="0"/>
              </a:cxn>
              <a:cxn ang="0">
                <a:pos x="30" y="4"/>
              </a:cxn>
              <a:cxn ang="0">
                <a:pos x="34" y="4"/>
              </a:cxn>
              <a:cxn ang="0">
                <a:pos x="37" y="4"/>
              </a:cxn>
              <a:cxn ang="0">
                <a:pos x="37" y="4"/>
              </a:cxn>
              <a:cxn ang="0">
                <a:pos x="37" y="4"/>
              </a:cxn>
              <a:cxn ang="0">
                <a:pos x="37" y="4"/>
              </a:cxn>
              <a:cxn ang="0">
                <a:pos x="41" y="0"/>
              </a:cxn>
              <a:cxn ang="0">
                <a:pos x="41" y="0"/>
              </a:cxn>
            </a:cxnLst>
            <a:rect l="0" t="0" r="r" b="b"/>
            <a:pathLst>
              <a:path w="45" h="72">
                <a:moveTo>
                  <a:pt x="41" y="0"/>
                </a:moveTo>
                <a:lnTo>
                  <a:pt x="41" y="23"/>
                </a:lnTo>
                <a:lnTo>
                  <a:pt x="41" y="23"/>
                </a:lnTo>
                <a:lnTo>
                  <a:pt x="37" y="15"/>
                </a:lnTo>
                <a:lnTo>
                  <a:pt x="34" y="8"/>
                </a:lnTo>
                <a:lnTo>
                  <a:pt x="26" y="8"/>
                </a:lnTo>
                <a:lnTo>
                  <a:pt x="22" y="4"/>
                </a:lnTo>
                <a:lnTo>
                  <a:pt x="19" y="8"/>
                </a:lnTo>
                <a:lnTo>
                  <a:pt x="15" y="8"/>
                </a:lnTo>
                <a:lnTo>
                  <a:pt x="11" y="12"/>
                </a:lnTo>
                <a:lnTo>
                  <a:pt x="11" y="15"/>
                </a:lnTo>
                <a:lnTo>
                  <a:pt x="11" y="19"/>
                </a:lnTo>
                <a:lnTo>
                  <a:pt x="11" y="19"/>
                </a:lnTo>
                <a:lnTo>
                  <a:pt x="15" y="23"/>
                </a:lnTo>
                <a:lnTo>
                  <a:pt x="22" y="27"/>
                </a:lnTo>
                <a:lnTo>
                  <a:pt x="30" y="30"/>
                </a:lnTo>
                <a:lnTo>
                  <a:pt x="41" y="38"/>
                </a:lnTo>
                <a:lnTo>
                  <a:pt x="45" y="45"/>
                </a:lnTo>
                <a:lnTo>
                  <a:pt x="45" y="49"/>
                </a:lnTo>
                <a:lnTo>
                  <a:pt x="45" y="60"/>
                </a:lnTo>
                <a:lnTo>
                  <a:pt x="41" y="64"/>
                </a:lnTo>
                <a:lnTo>
                  <a:pt x="34" y="68"/>
                </a:lnTo>
                <a:lnTo>
                  <a:pt x="22" y="72"/>
                </a:lnTo>
                <a:lnTo>
                  <a:pt x="19" y="72"/>
                </a:lnTo>
                <a:lnTo>
                  <a:pt x="11" y="68"/>
                </a:lnTo>
                <a:lnTo>
                  <a:pt x="7" y="68"/>
                </a:lnTo>
                <a:lnTo>
                  <a:pt x="4" y="68"/>
                </a:lnTo>
                <a:lnTo>
                  <a:pt x="4" y="68"/>
                </a:lnTo>
                <a:lnTo>
                  <a:pt x="4" y="72"/>
                </a:lnTo>
                <a:lnTo>
                  <a:pt x="0" y="72"/>
                </a:lnTo>
                <a:lnTo>
                  <a:pt x="0" y="49"/>
                </a:lnTo>
                <a:lnTo>
                  <a:pt x="4" y="49"/>
                </a:lnTo>
                <a:lnTo>
                  <a:pt x="7" y="57"/>
                </a:lnTo>
                <a:lnTo>
                  <a:pt x="11" y="60"/>
                </a:lnTo>
                <a:lnTo>
                  <a:pt x="19" y="64"/>
                </a:lnTo>
                <a:lnTo>
                  <a:pt x="22" y="68"/>
                </a:lnTo>
                <a:lnTo>
                  <a:pt x="30" y="64"/>
                </a:lnTo>
                <a:lnTo>
                  <a:pt x="34" y="64"/>
                </a:lnTo>
                <a:lnTo>
                  <a:pt x="34" y="60"/>
                </a:lnTo>
                <a:lnTo>
                  <a:pt x="34" y="57"/>
                </a:lnTo>
                <a:lnTo>
                  <a:pt x="34" y="53"/>
                </a:lnTo>
                <a:lnTo>
                  <a:pt x="34" y="49"/>
                </a:lnTo>
                <a:lnTo>
                  <a:pt x="26" y="45"/>
                </a:lnTo>
                <a:lnTo>
                  <a:pt x="19" y="38"/>
                </a:lnTo>
                <a:lnTo>
                  <a:pt x="11" y="34"/>
                </a:lnTo>
                <a:lnTo>
                  <a:pt x="4" y="30"/>
                </a:lnTo>
                <a:lnTo>
                  <a:pt x="4" y="27"/>
                </a:lnTo>
                <a:lnTo>
                  <a:pt x="0" y="19"/>
                </a:lnTo>
                <a:lnTo>
                  <a:pt x="4" y="12"/>
                </a:lnTo>
                <a:lnTo>
                  <a:pt x="7" y="8"/>
                </a:lnTo>
                <a:lnTo>
                  <a:pt x="15" y="0"/>
                </a:lnTo>
                <a:lnTo>
                  <a:pt x="22" y="0"/>
                </a:lnTo>
                <a:lnTo>
                  <a:pt x="26" y="0"/>
                </a:lnTo>
                <a:lnTo>
                  <a:pt x="30" y="4"/>
                </a:lnTo>
                <a:lnTo>
                  <a:pt x="34" y="4"/>
                </a:lnTo>
                <a:lnTo>
                  <a:pt x="37" y="4"/>
                </a:lnTo>
                <a:lnTo>
                  <a:pt x="37" y="4"/>
                </a:lnTo>
                <a:lnTo>
                  <a:pt x="37" y="4"/>
                </a:lnTo>
                <a:lnTo>
                  <a:pt x="37" y="4"/>
                </a:lnTo>
                <a:lnTo>
                  <a:pt x="41" y="0"/>
                </a:ln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18" name="Freeform 26"/>
          <p:cNvSpPr>
            <a:spLocks/>
          </p:cNvSpPr>
          <p:nvPr/>
        </p:nvSpPr>
        <p:spPr bwMode="auto">
          <a:xfrm>
            <a:off x="1827213" y="2708275"/>
            <a:ext cx="69850" cy="223838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0" y="0"/>
              </a:cxn>
              <a:cxn ang="0">
                <a:pos x="12" y="7"/>
              </a:cxn>
              <a:cxn ang="0">
                <a:pos x="19" y="11"/>
              </a:cxn>
              <a:cxn ang="0">
                <a:pos x="30" y="22"/>
              </a:cxn>
              <a:cxn ang="0">
                <a:pos x="38" y="37"/>
              </a:cxn>
              <a:cxn ang="0">
                <a:pos x="42" y="52"/>
              </a:cxn>
              <a:cxn ang="0">
                <a:pos x="42" y="67"/>
              </a:cxn>
              <a:cxn ang="0">
                <a:pos x="42" y="82"/>
              </a:cxn>
              <a:cxn ang="0">
                <a:pos x="38" y="93"/>
              </a:cxn>
              <a:cxn ang="0">
                <a:pos x="30" y="108"/>
              </a:cxn>
              <a:cxn ang="0">
                <a:pos x="23" y="120"/>
              </a:cxn>
              <a:cxn ang="0">
                <a:pos x="12" y="127"/>
              </a:cxn>
              <a:cxn ang="0">
                <a:pos x="0" y="135"/>
              </a:cxn>
              <a:cxn ang="0">
                <a:pos x="0" y="131"/>
              </a:cxn>
              <a:cxn ang="0">
                <a:pos x="12" y="123"/>
              </a:cxn>
              <a:cxn ang="0">
                <a:pos x="15" y="116"/>
              </a:cxn>
              <a:cxn ang="0">
                <a:pos x="23" y="108"/>
              </a:cxn>
              <a:cxn ang="0">
                <a:pos x="27" y="97"/>
              </a:cxn>
              <a:cxn ang="0">
                <a:pos x="27" y="82"/>
              </a:cxn>
              <a:cxn ang="0">
                <a:pos x="30" y="67"/>
              </a:cxn>
              <a:cxn ang="0">
                <a:pos x="27" y="52"/>
              </a:cxn>
              <a:cxn ang="0">
                <a:pos x="27" y="41"/>
              </a:cxn>
              <a:cxn ang="0">
                <a:pos x="23" y="33"/>
              </a:cxn>
              <a:cxn ang="0">
                <a:pos x="23" y="26"/>
              </a:cxn>
              <a:cxn ang="0">
                <a:pos x="19" y="18"/>
              </a:cxn>
              <a:cxn ang="0">
                <a:pos x="15" y="15"/>
              </a:cxn>
              <a:cxn ang="0">
                <a:pos x="8" y="7"/>
              </a:cxn>
              <a:cxn ang="0">
                <a:pos x="0" y="3"/>
              </a:cxn>
            </a:cxnLst>
            <a:rect l="0" t="0" r="r" b="b"/>
            <a:pathLst>
              <a:path w="42" h="135">
                <a:moveTo>
                  <a:pt x="0" y="3"/>
                </a:moveTo>
                <a:lnTo>
                  <a:pt x="0" y="0"/>
                </a:lnTo>
                <a:lnTo>
                  <a:pt x="12" y="7"/>
                </a:lnTo>
                <a:lnTo>
                  <a:pt x="19" y="11"/>
                </a:lnTo>
                <a:lnTo>
                  <a:pt x="30" y="22"/>
                </a:lnTo>
                <a:lnTo>
                  <a:pt x="38" y="37"/>
                </a:lnTo>
                <a:lnTo>
                  <a:pt x="42" y="52"/>
                </a:lnTo>
                <a:lnTo>
                  <a:pt x="42" y="67"/>
                </a:lnTo>
                <a:lnTo>
                  <a:pt x="42" y="82"/>
                </a:lnTo>
                <a:lnTo>
                  <a:pt x="38" y="93"/>
                </a:lnTo>
                <a:lnTo>
                  <a:pt x="30" y="108"/>
                </a:lnTo>
                <a:lnTo>
                  <a:pt x="23" y="120"/>
                </a:lnTo>
                <a:lnTo>
                  <a:pt x="12" y="127"/>
                </a:lnTo>
                <a:lnTo>
                  <a:pt x="0" y="135"/>
                </a:lnTo>
                <a:lnTo>
                  <a:pt x="0" y="131"/>
                </a:lnTo>
                <a:lnTo>
                  <a:pt x="12" y="123"/>
                </a:lnTo>
                <a:lnTo>
                  <a:pt x="15" y="116"/>
                </a:lnTo>
                <a:lnTo>
                  <a:pt x="23" y="108"/>
                </a:lnTo>
                <a:lnTo>
                  <a:pt x="27" y="97"/>
                </a:lnTo>
                <a:lnTo>
                  <a:pt x="27" y="82"/>
                </a:lnTo>
                <a:lnTo>
                  <a:pt x="30" y="67"/>
                </a:lnTo>
                <a:lnTo>
                  <a:pt x="27" y="52"/>
                </a:lnTo>
                <a:lnTo>
                  <a:pt x="27" y="41"/>
                </a:lnTo>
                <a:lnTo>
                  <a:pt x="23" y="33"/>
                </a:lnTo>
                <a:lnTo>
                  <a:pt x="23" y="26"/>
                </a:lnTo>
                <a:lnTo>
                  <a:pt x="19" y="18"/>
                </a:lnTo>
                <a:lnTo>
                  <a:pt x="15" y="15"/>
                </a:lnTo>
                <a:lnTo>
                  <a:pt x="8" y="7"/>
                </a:lnTo>
                <a:lnTo>
                  <a:pt x="0" y="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19" name="Freeform 27"/>
          <p:cNvSpPr>
            <a:spLocks/>
          </p:cNvSpPr>
          <p:nvPr/>
        </p:nvSpPr>
        <p:spPr bwMode="auto">
          <a:xfrm>
            <a:off x="3746500" y="2713038"/>
            <a:ext cx="174625" cy="169862"/>
          </a:xfrm>
          <a:custGeom>
            <a:avLst/>
            <a:gdLst/>
            <a:ahLst/>
            <a:cxnLst>
              <a:cxn ang="0">
                <a:pos x="105" y="0"/>
              </a:cxn>
              <a:cxn ang="0">
                <a:pos x="105" y="0"/>
              </a:cxn>
              <a:cxn ang="0">
                <a:pos x="97" y="4"/>
              </a:cxn>
              <a:cxn ang="0">
                <a:pos x="97" y="4"/>
              </a:cxn>
              <a:cxn ang="0">
                <a:pos x="94" y="12"/>
              </a:cxn>
              <a:cxn ang="0">
                <a:pos x="90" y="15"/>
              </a:cxn>
              <a:cxn ang="0">
                <a:pos x="56" y="102"/>
              </a:cxn>
              <a:cxn ang="0">
                <a:pos x="52" y="102"/>
              </a:cxn>
              <a:cxn ang="0">
                <a:pos x="15" y="15"/>
              </a:cxn>
              <a:cxn ang="0">
                <a:pos x="11" y="12"/>
              </a:cxn>
              <a:cxn ang="0">
                <a:pos x="11" y="8"/>
              </a:cxn>
              <a:cxn ang="0">
                <a:pos x="7" y="4"/>
              </a:cxn>
              <a:cxn ang="0">
                <a:pos x="7" y="4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  <a:cxn ang="0">
                <a:pos x="41" y="0"/>
              </a:cxn>
              <a:cxn ang="0">
                <a:pos x="41" y="0"/>
              </a:cxn>
              <a:cxn ang="0">
                <a:pos x="34" y="0"/>
              </a:cxn>
              <a:cxn ang="0">
                <a:pos x="30" y="4"/>
              </a:cxn>
              <a:cxn ang="0">
                <a:pos x="30" y="4"/>
              </a:cxn>
              <a:cxn ang="0">
                <a:pos x="30" y="8"/>
              </a:cxn>
              <a:cxn ang="0">
                <a:pos x="30" y="12"/>
              </a:cxn>
              <a:cxn ang="0">
                <a:pos x="34" y="19"/>
              </a:cxn>
              <a:cxn ang="0">
                <a:pos x="56" y="79"/>
              </a:cxn>
              <a:cxn ang="0">
                <a:pos x="79" y="19"/>
              </a:cxn>
              <a:cxn ang="0">
                <a:pos x="82" y="12"/>
              </a:cxn>
              <a:cxn ang="0">
                <a:pos x="82" y="8"/>
              </a:cxn>
              <a:cxn ang="0">
                <a:pos x="82" y="8"/>
              </a:cxn>
              <a:cxn ang="0">
                <a:pos x="82" y="4"/>
              </a:cxn>
              <a:cxn ang="0">
                <a:pos x="79" y="4"/>
              </a:cxn>
              <a:cxn ang="0">
                <a:pos x="75" y="0"/>
              </a:cxn>
              <a:cxn ang="0">
                <a:pos x="75" y="0"/>
              </a:cxn>
              <a:cxn ang="0">
                <a:pos x="75" y="0"/>
              </a:cxn>
              <a:cxn ang="0">
                <a:pos x="75" y="0"/>
              </a:cxn>
              <a:cxn ang="0">
                <a:pos x="105" y="0"/>
              </a:cxn>
            </a:cxnLst>
            <a:rect l="0" t="0" r="r" b="b"/>
            <a:pathLst>
              <a:path w="105" h="102">
                <a:moveTo>
                  <a:pt x="105" y="0"/>
                </a:moveTo>
                <a:lnTo>
                  <a:pt x="105" y="0"/>
                </a:lnTo>
                <a:lnTo>
                  <a:pt x="97" y="4"/>
                </a:lnTo>
                <a:lnTo>
                  <a:pt x="97" y="4"/>
                </a:lnTo>
                <a:lnTo>
                  <a:pt x="94" y="12"/>
                </a:lnTo>
                <a:lnTo>
                  <a:pt x="90" y="15"/>
                </a:lnTo>
                <a:lnTo>
                  <a:pt x="56" y="102"/>
                </a:lnTo>
                <a:lnTo>
                  <a:pt x="52" y="102"/>
                </a:lnTo>
                <a:lnTo>
                  <a:pt x="15" y="15"/>
                </a:lnTo>
                <a:lnTo>
                  <a:pt x="11" y="12"/>
                </a:lnTo>
                <a:lnTo>
                  <a:pt x="11" y="8"/>
                </a:lnTo>
                <a:lnTo>
                  <a:pt x="7" y="4"/>
                </a:lnTo>
                <a:lnTo>
                  <a:pt x="7" y="4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lnTo>
                  <a:pt x="41" y="0"/>
                </a:lnTo>
                <a:lnTo>
                  <a:pt x="41" y="0"/>
                </a:lnTo>
                <a:lnTo>
                  <a:pt x="34" y="0"/>
                </a:lnTo>
                <a:lnTo>
                  <a:pt x="30" y="4"/>
                </a:lnTo>
                <a:lnTo>
                  <a:pt x="30" y="4"/>
                </a:lnTo>
                <a:lnTo>
                  <a:pt x="30" y="8"/>
                </a:lnTo>
                <a:lnTo>
                  <a:pt x="30" y="12"/>
                </a:lnTo>
                <a:lnTo>
                  <a:pt x="34" y="19"/>
                </a:lnTo>
                <a:lnTo>
                  <a:pt x="56" y="79"/>
                </a:lnTo>
                <a:lnTo>
                  <a:pt x="79" y="19"/>
                </a:lnTo>
                <a:lnTo>
                  <a:pt x="82" y="12"/>
                </a:lnTo>
                <a:lnTo>
                  <a:pt x="82" y="8"/>
                </a:lnTo>
                <a:lnTo>
                  <a:pt x="82" y="8"/>
                </a:lnTo>
                <a:lnTo>
                  <a:pt x="82" y="4"/>
                </a:lnTo>
                <a:lnTo>
                  <a:pt x="79" y="4"/>
                </a:lnTo>
                <a:lnTo>
                  <a:pt x="75" y="0"/>
                </a:lnTo>
                <a:lnTo>
                  <a:pt x="75" y="0"/>
                </a:lnTo>
                <a:lnTo>
                  <a:pt x="75" y="0"/>
                </a:lnTo>
                <a:lnTo>
                  <a:pt x="75" y="0"/>
                </a:lnTo>
                <a:lnTo>
                  <a:pt x="105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20" name="Freeform 28"/>
          <p:cNvSpPr>
            <a:spLocks noEditPoints="1"/>
          </p:cNvSpPr>
          <p:nvPr/>
        </p:nvSpPr>
        <p:spPr bwMode="auto">
          <a:xfrm>
            <a:off x="3927475" y="2713038"/>
            <a:ext cx="123825" cy="161925"/>
          </a:xfrm>
          <a:custGeom>
            <a:avLst/>
            <a:gdLst/>
            <a:ahLst/>
            <a:cxnLst>
              <a:cxn ang="0">
                <a:pos x="26" y="53"/>
              </a:cxn>
              <a:cxn ang="0">
                <a:pos x="26" y="83"/>
              </a:cxn>
              <a:cxn ang="0">
                <a:pos x="26" y="90"/>
              </a:cxn>
              <a:cxn ang="0">
                <a:pos x="30" y="94"/>
              </a:cxn>
              <a:cxn ang="0">
                <a:pos x="30" y="98"/>
              </a:cxn>
              <a:cxn ang="0">
                <a:pos x="37" y="98"/>
              </a:cxn>
              <a:cxn ang="0">
                <a:pos x="41" y="98"/>
              </a:cxn>
              <a:cxn ang="0">
                <a:pos x="41" y="98"/>
              </a:cxn>
              <a:cxn ang="0">
                <a:pos x="0" y="98"/>
              </a:cxn>
              <a:cxn ang="0">
                <a:pos x="0" y="98"/>
              </a:cxn>
              <a:cxn ang="0">
                <a:pos x="3" y="98"/>
              </a:cxn>
              <a:cxn ang="0">
                <a:pos x="7" y="98"/>
              </a:cxn>
              <a:cxn ang="0">
                <a:pos x="11" y="94"/>
              </a:cxn>
              <a:cxn ang="0">
                <a:pos x="11" y="90"/>
              </a:cxn>
              <a:cxn ang="0">
                <a:pos x="11" y="83"/>
              </a:cxn>
              <a:cxn ang="0">
                <a:pos x="11" y="15"/>
              </a:cxn>
              <a:cxn ang="0">
                <a:pos x="11" y="8"/>
              </a:cxn>
              <a:cxn ang="0">
                <a:pos x="11" y="4"/>
              </a:cxn>
              <a:cxn ang="0">
                <a:pos x="7" y="0"/>
              </a:cxn>
              <a:cxn ang="0">
                <a:pos x="3" y="0"/>
              </a:cxn>
              <a:cxn ang="0">
                <a:pos x="0" y="0"/>
              </a:cxn>
              <a:cxn ang="0">
                <a:pos x="0" y="0"/>
              </a:cxn>
              <a:cxn ang="0">
                <a:pos x="33" y="0"/>
              </a:cxn>
              <a:cxn ang="0">
                <a:pos x="48" y="0"/>
              </a:cxn>
              <a:cxn ang="0">
                <a:pos x="56" y="4"/>
              </a:cxn>
              <a:cxn ang="0">
                <a:pos x="63" y="4"/>
              </a:cxn>
              <a:cxn ang="0">
                <a:pos x="71" y="12"/>
              </a:cxn>
              <a:cxn ang="0">
                <a:pos x="75" y="19"/>
              </a:cxn>
              <a:cxn ang="0">
                <a:pos x="75" y="27"/>
              </a:cxn>
              <a:cxn ang="0">
                <a:pos x="71" y="38"/>
              </a:cxn>
              <a:cxn ang="0">
                <a:pos x="67" y="45"/>
              </a:cxn>
              <a:cxn ang="0">
                <a:pos x="56" y="53"/>
              </a:cxn>
              <a:cxn ang="0">
                <a:pos x="45" y="53"/>
              </a:cxn>
              <a:cxn ang="0">
                <a:pos x="41" y="53"/>
              </a:cxn>
              <a:cxn ang="0">
                <a:pos x="33" y="53"/>
              </a:cxn>
              <a:cxn ang="0">
                <a:pos x="30" y="53"/>
              </a:cxn>
              <a:cxn ang="0">
                <a:pos x="26" y="53"/>
              </a:cxn>
              <a:cxn ang="0">
                <a:pos x="26" y="49"/>
              </a:cxn>
              <a:cxn ang="0">
                <a:pos x="30" y="49"/>
              </a:cxn>
              <a:cxn ang="0">
                <a:pos x="33" y="49"/>
              </a:cxn>
              <a:cxn ang="0">
                <a:pos x="37" y="49"/>
              </a:cxn>
              <a:cxn ang="0">
                <a:pos x="37" y="49"/>
              </a:cxn>
              <a:cxn ang="0">
                <a:pos x="45" y="49"/>
              </a:cxn>
              <a:cxn ang="0">
                <a:pos x="52" y="42"/>
              </a:cxn>
              <a:cxn ang="0">
                <a:pos x="56" y="38"/>
              </a:cxn>
              <a:cxn ang="0">
                <a:pos x="56" y="27"/>
              </a:cxn>
              <a:cxn ang="0">
                <a:pos x="56" y="23"/>
              </a:cxn>
              <a:cxn ang="0">
                <a:pos x="56" y="15"/>
              </a:cxn>
              <a:cxn ang="0">
                <a:pos x="52" y="12"/>
              </a:cxn>
              <a:cxn ang="0">
                <a:pos x="48" y="8"/>
              </a:cxn>
              <a:cxn ang="0">
                <a:pos x="41" y="4"/>
              </a:cxn>
              <a:cxn ang="0">
                <a:pos x="37" y="4"/>
              </a:cxn>
              <a:cxn ang="0">
                <a:pos x="30" y="4"/>
              </a:cxn>
              <a:cxn ang="0">
                <a:pos x="26" y="4"/>
              </a:cxn>
              <a:cxn ang="0">
                <a:pos x="26" y="49"/>
              </a:cxn>
            </a:cxnLst>
            <a:rect l="0" t="0" r="r" b="b"/>
            <a:pathLst>
              <a:path w="75" h="98">
                <a:moveTo>
                  <a:pt x="26" y="53"/>
                </a:moveTo>
                <a:lnTo>
                  <a:pt x="26" y="83"/>
                </a:lnTo>
                <a:lnTo>
                  <a:pt x="26" y="90"/>
                </a:lnTo>
                <a:lnTo>
                  <a:pt x="30" y="94"/>
                </a:lnTo>
                <a:lnTo>
                  <a:pt x="30" y="98"/>
                </a:lnTo>
                <a:lnTo>
                  <a:pt x="37" y="98"/>
                </a:lnTo>
                <a:lnTo>
                  <a:pt x="41" y="98"/>
                </a:lnTo>
                <a:lnTo>
                  <a:pt x="41" y="98"/>
                </a:lnTo>
                <a:lnTo>
                  <a:pt x="0" y="98"/>
                </a:lnTo>
                <a:lnTo>
                  <a:pt x="0" y="98"/>
                </a:lnTo>
                <a:lnTo>
                  <a:pt x="3" y="98"/>
                </a:lnTo>
                <a:lnTo>
                  <a:pt x="7" y="98"/>
                </a:lnTo>
                <a:lnTo>
                  <a:pt x="11" y="94"/>
                </a:lnTo>
                <a:lnTo>
                  <a:pt x="11" y="90"/>
                </a:lnTo>
                <a:lnTo>
                  <a:pt x="11" y="83"/>
                </a:lnTo>
                <a:lnTo>
                  <a:pt x="11" y="15"/>
                </a:lnTo>
                <a:lnTo>
                  <a:pt x="11" y="8"/>
                </a:lnTo>
                <a:lnTo>
                  <a:pt x="11" y="4"/>
                </a:lnTo>
                <a:lnTo>
                  <a:pt x="7" y="0"/>
                </a:lnTo>
                <a:lnTo>
                  <a:pt x="3" y="0"/>
                </a:lnTo>
                <a:lnTo>
                  <a:pt x="0" y="0"/>
                </a:lnTo>
                <a:lnTo>
                  <a:pt x="0" y="0"/>
                </a:lnTo>
                <a:lnTo>
                  <a:pt x="33" y="0"/>
                </a:lnTo>
                <a:lnTo>
                  <a:pt x="48" y="0"/>
                </a:lnTo>
                <a:lnTo>
                  <a:pt x="56" y="4"/>
                </a:lnTo>
                <a:lnTo>
                  <a:pt x="63" y="4"/>
                </a:lnTo>
                <a:lnTo>
                  <a:pt x="71" y="12"/>
                </a:lnTo>
                <a:lnTo>
                  <a:pt x="75" y="19"/>
                </a:lnTo>
                <a:lnTo>
                  <a:pt x="75" y="27"/>
                </a:lnTo>
                <a:lnTo>
                  <a:pt x="71" y="38"/>
                </a:lnTo>
                <a:lnTo>
                  <a:pt x="67" y="45"/>
                </a:lnTo>
                <a:lnTo>
                  <a:pt x="56" y="53"/>
                </a:lnTo>
                <a:lnTo>
                  <a:pt x="45" y="53"/>
                </a:lnTo>
                <a:lnTo>
                  <a:pt x="41" y="53"/>
                </a:lnTo>
                <a:lnTo>
                  <a:pt x="33" y="53"/>
                </a:lnTo>
                <a:lnTo>
                  <a:pt x="30" y="53"/>
                </a:lnTo>
                <a:lnTo>
                  <a:pt x="26" y="53"/>
                </a:lnTo>
                <a:close/>
                <a:moveTo>
                  <a:pt x="26" y="49"/>
                </a:moveTo>
                <a:lnTo>
                  <a:pt x="30" y="49"/>
                </a:lnTo>
                <a:lnTo>
                  <a:pt x="33" y="49"/>
                </a:lnTo>
                <a:lnTo>
                  <a:pt x="37" y="49"/>
                </a:lnTo>
                <a:lnTo>
                  <a:pt x="37" y="49"/>
                </a:lnTo>
                <a:lnTo>
                  <a:pt x="45" y="49"/>
                </a:lnTo>
                <a:lnTo>
                  <a:pt x="52" y="42"/>
                </a:lnTo>
                <a:lnTo>
                  <a:pt x="56" y="38"/>
                </a:lnTo>
                <a:lnTo>
                  <a:pt x="56" y="27"/>
                </a:lnTo>
                <a:lnTo>
                  <a:pt x="56" y="23"/>
                </a:lnTo>
                <a:lnTo>
                  <a:pt x="56" y="15"/>
                </a:lnTo>
                <a:lnTo>
                  <a:pt x="52" y="12"/>
                </a:lnTo>
                <a:lnTo>
                  <a:pt x="48" y="8"/>
                </a:lnTo>
                <a:lnTo>
                  <a:pt x="41" y="4"/>
                </a:lnTo>
                <a:lnTo>
                  <a:pt x="37" y="4"/>
                </a:lnTo>
                <a:lnTo>
                  <a:pt x="30" y="4"/>
                </a:lnTo>
                <a:lnTo>
                  <a:pt x="26" y="4"/>
                </a:lnTo>
                <a:lnTo>
                  <a:pt x="26" y="4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21" name="Freeform 29"/>
          <p:cNvSpPr>
            <a:spLocks/>
          </p:cNvSpPr>
          <p:nvPr/>
        </p:nvSpPr>
        <p:spPr bwMode="auto">
          <a:xfrm>
            <a:off x="4070350" y="2708275"/>
            <a:ext cx="68263" cy="223838"/>
          </a:xfrm>
          <a:custGeom>
            <a:avLst/>
            <a:gdLst/>
            <a:ahLst/>
            <a:cxnLst>
              <a:cxn ang="0">
                <a:pos x="41" y="131"/>
              </a:cxn>
              <a:cxn ang="0">
                <a:pos x="41" y="135"/>
              </a:cxn>
              <a:cxn ang="0">
                <a:pos x="30" y="127"/>
              </a:cxn>
              <a:cxn ang="0">
                <a:pos x="22" y="120"/>
              </a:cxn>
              <a:cxn ang="0">
                <a:pos x="11" y="108"/>
              </a:cxn>
              <a:cxn ang="0">
                <a:pos x="4" y="97"/>
              </a:cxn>
              <a:cxn ang="0">
                <a:pos x="0" y="82"/>
              </a:cxn>
              <a:cxn ang="0">
                <a:pos x="0" y="67"/>
              </a:cxn>
              <a:cxn ang="0">
                <a:pos x="0" y="52"/>
              </a:cxn>
              <a:cxn ang="0">
                <a:pos x="4" y="37"/>
              </a:cxn>
              <a:cxn ang="0">
                <a:pos x="11" y="26"/>
              </a:cxn>
              <a:cxn ang="0">
                <a:pos x="19" y="15"/>
              </a:cxn>
              <a:cxn ang="0">
                <a:pos x="30" y="7"/>
              </a:cxn>
              <a:cxn ang="0">
                <a:pos x="41" y="0"/>
              </a:cxn>
              <a:cxn ang="0">
                <a:pos x="41" y="3"/>
              </a:cxn>
              <a:cxn ang="0">
                <a:pos x="30" y="7"/>
              </a:cxn>
              <a:cxn ang="0">
                <a:pos x="26" y="15"/>
              </a:cxn>
              <a:cxn ang="0">
                <a:pos x="19" y="26"/>
              </a:cxn>
              <a:cxn ang="0">
                <a:pos x="15" y="37"/>
              </a:cxn>
              <a:cxn ang="0">
                <a:pos x="15" y="52"/>
              </a:cxn>
              <a:cxn ang="0">
                <a:pos x="15" y="63"/>
              </a:cxn>
              <a:cxn ang="0">
                <a:pos x="15" y="78"/>
              </a:cxn>
              <a:cxn ang="0">
                <a:pos x="15" y="93"/>
              </a:cxn>
              <a:cxn ang="0">
                <a:pos x="19" y="101"/>
              </a:cxn>
              <a:cxn ang="0">
                <a:pos x="22" y="108"/>
              </a:cxn>
              <a:cxn ang="0">
                <a:pos x="22" y="116"/>
              </a:cxn>
              <a:cxn ang="0">
                <a:pos x="26" y="120"/>
              </a:cxn>
              <a:cxn ang="0">
                <a:pos x="34" y="127"/>
              </a:cxn>
              <a:cxn ang="0">
                <a:pos x="41" y="131"/>
              </a:cxn>
            </a:cxnLst>
            <a:rect l="0" t="0" r="r" b="b"/>
            <a:pathLst>
              <a:path w="41" h="135">
                <a:moveTo>
                  <a:pt x="41" y="131"/>
                </a:moveTo>
                <a:lnTo>
                  <a:pt x="41" y="135"/>
                </a:lnTo>
                <a:lnTo>
                  <a:pt x="30" y="127"/>
                </a:lnTo>
                <a:lnTo>
                  <a:pt x="22" y="120"/>
                </a:lnTo>
                <a:lnTo>
                  <a:pt x="11" y="108"/>
                </a:lnTo>
                <a:lnTo>
                  <a:pt x="4" y="97"/>
                </a:lnTo>
                <a:lnTo>
                  <a:pt x="0" y="82"/>
                </a:lnTo>
                <a:lnTo>
                  <a:pt x="0" y="67"/>
                </a:lnTo>
                <a:lnTo>
                  <a:pt x="0" y="52"/>
                </a:lnTo>
                <a:lnTo>
                  <a:pt x="4" y="37"/>
                </a:lnTo>
                <a:lnTo>
                  <a:pt x="11" y="26"/>
                </a:lnTo>
                <a:lnTo>
                  <a:pt x="19" y="15"/>
                </a:lnTo>
                <a:lnTo>
                  <a:pt x="30" y="7"/>
                </a:lnTo>
                <a:lnTo>
                  <a:pt x="41" y="0"/>
                </a:lnTo>
                <a:lnTo>
                  <a:pt x="41" y="3"/>
                </a:lnTo>
                <a:lnTo>
                  <a:pt x="30" y="7"/>
                </a:lnTo>
                <a:lnTo>
                  <a:pt x="26" y="15"/>
                </a:lnTo>
                <a:lnTo>
                  <a:pt x="19" y="26"/>
                </a:lnTo>
                <a:lnTo>
                  <a:pt x="15" y="37"/>
                </a:lnTo>
                <a:lnTo>
                  <a:pt x="15" y="52"/>
                </a:lnTo>
                <a:lnTo>
                  <a:pt x="15" y="63"/>
                </a:lnTo>
                <a:lnTo>
                  <a:pt x="15" y="78"/>
                </a:lnTo>
                <a:lnTo>
                  <a:pt x="15" y="93"/>
                </a:lnTo>
                <a:lnTo>
                  <a:pt x="19" y="101"/>
                </a:lnTo>
                <a:lnTo>
                  <a:pt x="22" y="108"/>
                </a:lnTo>
                <a:lnTo>
                  <a:pt x="22" y="116"/>
                </a:lnTo>
                <a:lnTo>
                  <a:pt x="26" y="120"/>
                </a:lnTo>
                <a:lnTo>
                  <a:pt x="34" y="127"/>
                </a:lnTo>
                <a:lnTo>
                  <a:pt x="41" y="13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22" name="Freeform 30"/>
          <p:cNvSpPr>
            <a:spLocks noEditPoints="1"/>
          </p:cNvSpPr>
          <p:nvPr/>
        </p:nvSpPr>
        <p:spPr bwMode="auto">
          <a:xfrm>
            <a:off x="4151313" y="2708275"/>
            <a:ext cx="111125" cy="174625"/>
          </a:xfrm>
          <a:custGeom>
            <a:avLst/>
            <a:gdLst/>
            <a:ahLst/>
            <a:cxnLst>
              <a:cxn ang="0">
                <a:pos x="45" y="93"/>
              </a:cxn>
              <a:cxn ang="0">
                <a:pos x="41" y="97"/>
              </a:cxn>
              <a:cxn ang="0">
                <a:pos x="37" y="101"/>
              </a:cxn>
              <a:cxn ang="0">
                <a:pos x="30" y="105"/>
              </a:cxn>
              <a:cxn ang="0">
                <a:pos x="26" y="105"/>
              </a:cxn>
              <a:cxn ang="0">
                <a:pos x="15" y="101"/>
              </a:cxn>
              <a:cxn ang="0">
                <a:pos x="7" y="93"/>
              </a:cxn>
              <a:cxn ang="0">
                <a:pos x="0" y="86"/>
              </a:cxn>
              <a:cxn ang="0">
                <a:pos x="0" y="71"/>
              </a:cxn>
              <a:cxn ang="0">
                <a:pos x="0" y="60"/>
              </a:cxn>
              <a:cxn ang="0">
                <a:pos x="7" y="45"/>
              </a:cxn>
              <a:cxn ang="0">
                <a:pos x="15" y="41"/>
              </a:cxn>
              <a:cxn ang="0">
                <a:pos x="22" y="33"/>
              </a:cxn>
              <a:cxn ang="0">
                <a:pos x="30" y="33"/>
              </a:cxn>
              <a:cxn ang="0">
                <a:pos x="41" y="37"/>
              </a:cxn>
              <a:cxn ang="0">
                <a:pos x="45" y="41"/>
              </a:cxn>
              <a:cxn ang="0">
                <a:pos x="45" y="26"/>
              </a:cxn>
              <a:cxn ang="0">
                <a:pos x="45" y="15"/>
              </a:cxn>
              <a:cxn ang="0">
                <a:pos x="45" y="11"/>
              </a:cxn>
              <a:cxn ang="0">
                <a:pos x="45" y="7"/>
              </a:cxn>
              <a:cxn ang="0">
                <a:pos x="45" y="7"/>
              </a:cxn>
              <a:cxn ang="0">
                <a:pos x="41" y="7"/>
              </a:cxn>
              <a:cxn ang="0">
                <a:pos x="41" y="7"/>
              </a:cxn>
              <a:cxn ang="0">
                <a:pos x="41" y="7"/>
              </a:cxn>
              <a:cxn ang="0">
                <a:pos x="37" y="7"/>
              </a:cxn>
              <a:cxn ang="0">
                <a:pos x="37" y="7"/>
              </a:cxn>
              <a:cxn ang="0">
                <a:pos x="56" y="0"/>
              </a:cxn>
              <a:cxn ang="0">
                <a:pos x="60" y="0"/>
              </a:cxn>
              <a:cxn ang="0">
                <a:pos x="60" y="75"/>
              </a:cxn>
              <a:cxn ang="0">
                <a:pos x="60" y="86"/>
              </a:cxn>
              <a:cxn ang="0">
                <a:pos x="60" y="90"/>
              </a:cxn>
              <a:cxn ang="0">
                <a:pos x="60" y="93"/>
              </a:cxn>
              <a:cxn ang="0">
                <a:pos x="60" y="93"/>
              </a:cxn>
              <a:cxn ang="0">
                <a:pos x="60" y="97"/>
              </a:cxn>
              <a:cxn ang="0">
                <a:pos x="63" y="97"/>
              </a:cxn>
              <a:cxn ang="0">
                <a:pos x="63" y="97"/>
              </a:cxn>
              <a:cxn ang="0">
                <a:pos x="67" y="93"/>
              </a:cxn>
              <a:cxn ang="0">
                <a:pos x="67" y="97"/>
              </a:cxn>
              <a:cxn ang="0">
                <a:pos x="48" y="105"/>
              </a:cxn>
              <a:cxn ang="0">
                <a:pos x="45" y="105"/>
              </a:cxn>
              <a:cxn ang="0">
                <a:pos x="45" y="93"/>
              </a:cxn>
              <a:cxn ang="0">
                <a:pos x="45" y="86"/>
              </a:cxn>
              <a:cxn ang="0">
                <a:pos x="45" y="56"/>
              </a:cxn>
              <a:cxn ang="0">
                <a:pos x="45" y="52"/>
              </a:cxn>
              <a:cxn ang="0">
                <a:pos x="45" y="45"/>
              </a:cxn>
              <a:cxn ang="0">
                <a:pos x="41" y="45"/>
              </a:cxn>
              <a:cxn ang="0">
                <a:pos x="37" y="41"/>
              </a:cxn>
              <a:cxn ang="0">
                <a:pos x="33" y="37"/>
              </a:cxn>
              <a:cxn ang="0">
                <a:pos x="30" y="37"/>
              </a:cxn>
              <a:cxn ang="0">
                <a:pos x="22" y="41"/>
              </a:cxn>
              <a:cxn ang="0">
                <a:pos x="18" y="45"/>
              </a:cxn>
              <a:cxn ang="0">
                <a:pos x="15" y="52"/>
              </a:cxn>
              <a:cxn ang="0">
                <a:pos x="11" y="67"/>
              </a:cxn>
              <a:cxn ang="0">
                <a:pos x="15" y="78"/>
              </a:cxn>
              <a:cxn ang="0">
                <a:pos x="18" y="86"/>
              </a:cxn>
              <a:cxn ang="0">
                <a:pos x="26" y="93"/>
              </a:cxn>
              <a:cxn ang="0">
                <a:pos x="33" y="93"/>
              </a:cxn>
              <a:cxn ang="0">
                <a:pos x="41" y="93"/>
              </a:cxn>
              <a:cxn ang="0">
                <a:pos x="45" y="86"/>
              </a:cxn>
            </a:cxnLst>
            <a:rect l="0" t="0" r="r" b="b"/>
            <a:pathLst>
              <a:path w="67" h="105">
                <a:moveTo>
                  <a:pt x="45" y="93"/>
                </a:moveTo>
                <a:lnTo>
                  <a:pt x="41" y="97"/>
                </a:lnTo>
                <a:lnTo>
                  <a:pt x="37" y="101"/>
                </a:lnTo>
                <a:lnTo>
                  <a:pt x="30" y="105"/>
                </a:lnTo>
                <a:lnTo>
                  <a:pt x="26" y="105"/>
                </a:lnTo>
                <a:lnTo>
                  <a:pt x="15" y="101"/>
                </a:lnTo>
                <a:lnTo>
                  <a:pt x="7" y="93"/>
                </a:lnTo>
                <a:lnTo>
                  <a:pt x="0" y="86"/>
                </a:lnTo>
                <a:lnTo>
                  <a:pt x="0" y="71"/>
                </a:lnTo>
                <a:lnTo>
                  <a:pt x="0" y="60"/>
                </a:lnTo>
                <a:lnTo>
                  <a:pt x="7" y="45"/>
                </a:lnTo>
                <a:lnTo>
                  <a:pt x="15" y="41"/>
                </a:lnTo>
                <a:lnTo>
                  <a:pt x="22" y="33"/>
                </a:lnTo>
                <a:lnTo>
                  <a:pt x="30" y="33"/>
                </a:lnTo>
                <a:lnTo>
                  <a:pt x="41" y="37"/>
                </a:lnTo>
                <a:lnTo>
                  <a:pt x="45" y="41"/>
                </a:lnTo>
                <a:lnTo>
                  <a:pt x="45" y="26"/>
                </a:lnTo>
                <a:lnTo>
                  <a:pt x="45" y="15"/>
                </a:lnTo>
                <a:lnTo>
                  <a:pt x="45" y="11"/>
                </a:lnTo>
                <a:lnTo>
                  <a:pt x="45" y="7"/>
                </a:lnTo>
                <a:lnTo>
                  <a:pt x="45" y="7"/>
                </a:lnTo>
                <a:lnTo>
                  <a:pt x="41" y="7"/>
                </a:lnTo>
                <a:lnTo>
                  <a:pt x="41" y="7"/>
                </a:lnTo>
                <a:lnTo>
                  <a:pt x="41" y="7"/>
                </a:lnTo>
                <a:lnTo>
                  <a:pt x="37" y="7"/>
                </a:lnTo>
                <a:lnTo>
                  <a:pt x="37" y="7"/>
                </a:lnTo>
                <a:lnTo>
                  <a:pt x="56" y="0"/>
                </a:lnTo>
                <a:lnTo>
                  <a:pt x="60" y="0"/>
                </a:lnTo>
                <a:lnTo>
                  <a:pt x="60" y="75"/>
                </a:lnTo>
                <a:lnTo>
                  <a:pt x="60" y="86"/>
                </a:lnTo>
                <a:lnTo>
                  <a:pt x="60" y="90"/>
                </a:lnTo>
                <a:lnTo>
                  <a:pt x="60" y="93"/>
                </a:lnTo>
                <a:lnTo>
                  <a:pt x="60" y="93"/>
                </a:lnTo>
                <a:lnTo>
                  <a:pt x="60" y="97"/>
                </a:lnTo>
                <a:lnTo>
                  <a:pt x="63" y="97"/>
                </a:lnTo>
                <a:lnTo>
                  <a:pt x="63" y="97"/>
                </a:lnTo>
                <a:lnTo>
                  <a:pt x="67" y="93"/>
                </a:lnTo>
                <a:lnTo>
                  <a:pt x="67" y="97"/>
                </a:lnTo>
                <a:lnTo>
                  <a:pt x="48" y="105"/>
                </a:lnTo>
                <a:lnTo>
                  <a:pt x="45" y="105"/>
                </a:lnTo>
                <a:lnTo>
                  <a:pt x="45" y="93"/>
                </a:lnTo>
                <a:close/>
                <a:moveTo>
                  <a:pt x="45" y="86"/>
                </a:moveTo>
                <a:lnTo>
                  <a:pt x="45" y="56"/>
                </a:lnTo>
                <a:lnTo>
                  <a:pt x="45" y="52"/>
                </a:lnTo>
                <a:lnTo>
                  <a:pt x="45" y="45"/>
                </a:lnTo>
                <a:lnTo>
                  <a:pt x="41" y="45"/>
                </a:lnTo>
                <a:lnTo>
                  <a:pt x="37" y="41"/>
                </a:lnTo>
                <a:lnTo>
                  <a:pt x="33" y="37"/>
                </a:lnTo>
                <a:lnTo>
                  <a:pt x="30" y="37"/>
                </a:lnTo>
                <a:lnTo>
                  <a:pt x="22" y="41"/>
                </a:lnTo>
                <a:lnTo>
                  <a:pt x="18" y="45"/>
                </a:lnTo>
                <a:lnTo>
                  <a:pt x="15" y="52"/>
                </a:lnTo>
                <a:lnTo>
                  <a:pt x="11" y="67"/>
                </a:lnTo>
                <a:lnTo>
                  <a:pt x="15" y="78"/>
                </a:lnTo>
                <a:lnTo>
                  <a:pt x="18" y="86"/>
                </a:lnTo>
                <a:lnTo>
                  <a:pt x="26" y="93"/>
                </a:lnTo>
                <a:lnTo>
                  <a:pt x="33" y="93"/>
                </a:lnTo>
                <a:lnTo>
                  <a:pt x="41" y="93"/>
                </a:lnTo>
                <a:lnTo>
                  <a:pt x="45" y="8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23" name="Freeform 31"/>
          <p:cNvSpPr>
            <a:spLocks/>
          </p:cNvSpPr>
          <p:nvPr/>
        </p:nvSpPr>
        <p:spPr bwMode="auto">
          <a:xfrm>
            <a:off x="4268788" y="2768600"/>
            <a:ext cx="119062" cy="114300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64" y="38"/>
              </a:cxn>
              <a:cxn ang="0">
                <a:pos x="64" y="49"/>
              </a:cxn>
              <a:cxn ang="0">
                <a:pos x="64" y="53"/>
              </a:cxn>
              <a:cxn ang="0">
                <a:pos x="64" y="56"/>
              </a:cxn>
              <a:cxn ang="0">
                <a:pos x="64" y="56"/>
              </a:cxn>
              <a:cxn ang="0">
                <a:pos x="64" y="60"/>
              </a:cxn>
              <a:cxn ang="0">
                <a:pos x="67" y="60"/>
              </a:cxn>
              <a:cxn ang="0">
                <a:pos x="67" y="60"/>
              </a:cxn>
              <a:cxn ang="0">
                <a:pos x="71" y="56"/>
              </a:cxn>
              <a:cxn ang="0">
                <a:pos x="71" y="60"/>
              </a:cxn>
              <a:cxn ang="0">
                <a:pos x="52" y="68"/>
              </a:cxn>
              <a:cxn ang="0">
                <a:pos x="49" y="68"/>
              </a:cxn>
              <a:cxn ang="0">
                <a:pos x="49" y="53"/>
              </a:cxn>
              <a:cxn ang="0">
                <a:pos x="41" y="60"/>
              </a:cxn>
              <a:cxn ang="0">
                <a:pos x="37" y="64"/>
              </a:cxn>
              <a:cxn ang="0">
                <a:pos x="30" y="68"/>
              </a:cxn>
              <a:cxn ang="0">
                <a:pos x="26" y="68"/>
              </a:cxn>
              <a:cxn ang="0">
                <a:pos x="22" y="68"/>
              </a:cxn>
              <a:cxn ang="0">
                <a:pos x="15" y="64"/>
              </a:cxn>
              <a:cxn ang="0">
                <a:pos x="11" y="60"/>
              </a:cxn>
              <a:cxn ang="0">
                <a:pos x="11" y="56"/>
              </a:cxn>
              <a:cxn ang="0">
                <a:pos x="11" y="49"/>
              </a:cxn>
              <a:cxn ang="0">
                <a:pos x="7" y="41"/>
              </a:cxn>
              <a:cxn ang="0">
                <a:pos x="7" y="11"/>
              </a:cxn>
              <a:cxn ang="0">
                <a:pos x="7" y="8"/>
              </a:cxn>
              <a:cxn ang="0">
                <a:pos x="7" y="4"/>
              </a:cxn>
              <a:cxn ang="0">
                <a:pos x="7" y="4"/>
              </a:cxn>
              <a:cxn ang="0">
                <a:pos x="7" y="0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  <a:cxn ang="0">
                <a:pos x="22" y="0"/>
              </a:cxn>
              <a:cxn ang="0">
                <a:pos x="22" y="41"/>
              </a:cxn>
              <a:cxn ang="0">
                <a:pos x="22" y="49"/>
              </a:cxn>
              <a:cxn ang="0">
                <a:pos x="26" y="56"/>
              </a:cxn>
              <a:cxn ang="0">
                <a:pos x="30" y="56"/>
              </a:cxn>
              <a:cxn ang="0">
                <a:pos x="34" y="56"/>
              </a:cxn>
              <a:cxn ang="0">
                <a:pos x="37" y="56"/>
              </a:cxn>
              <a:cxn ang="0">
                <a:pos x="41" y="56"/>
              </a:cxn>
              <a:cxn ang="0">
                <a:pos x="45" y="53"/>
              </a:cxn>
              <a:cxn ang="0">
                <a:pos x="49" y="49"/>
              </a:cxn>
              <a:cxn ang="0">
                <a:pos x="49" y="11"/>
              </a:cxn>
              <a:cxn ang="0">
                <a:pos x="49" y="4"/>
              </a:cxn>
              <a:cxn ang="0">
                <a:pos x="49" y="4"/>
              </a:cxn>
              <a:cxn ang="0">
                <a:pos x="45" y="0"/>
              </a:cxn>
              <a:cxn ang="0">
                <a:pos x="41" y="0"/>
              </a:cxn>
              <a:cxn ang="0">
                <a:pos x="41" y="0"/>
              </a:cxn>
              <a:cxn ang="0">
                <a:pos x="64" y="0"/>
              </a:cxn>
            </a:cxnLst>
            <a:rect l="0" t="0" r="r" b="b"/>
            <a:pathLst>
              <a:path w="71" h="68">
                <a:moveTo>
                  <a:pt x="64" y="0"/>
                </a:moveTo>
                <a:lnTo>
                  <a:pt x="64" y="38"/>
                </a:lnTo>
                <a:lnTo>
                  <a:pt x="64" y="49"/>
                </a:lnTo>
                <a:lnTo>
                  <a:pt x="64" y="53"/>
                </a:lnTo>
                <a:lnTo>
                  <a:pt x="64" y="56"/>
                </a:lnTo>
                <a:lnTo>
                  <a:pt x="64" y="56"/>
                </a:lnTo>
                <a:lnTo>
                  <a:pt x="64" y="60"/>
                </a:lnTo>
                <a:lnTo>
                  <a:pt x="67" y="60"/>
                </a:lnTo>
                <a:lnTo>
                  <a:pt x="67" y="60"/>
                </a:lnTo>
                <a:lnTo>
                  <a:pt x="71" y="56"/>
                </a:lnTo>
                <a:lnTo>
                  <a:pt x="71" y="60"/>
                </a:lnTo>
                <a:lnTo>
                  <a:pt x="52" y="68"/>
                </a:lnTo>
                <a:lnTo>
                  <a:pt x="49" y="68"/>
                </a:lnTo>
                <a:lnTo>
                  <a:pt x="49" y="53"/>
                </a:lnTo>
                <a:lnTo>
                  <a:pt x="41" y="60"/>
                </a:lnTo>
                <a:lnTo>
                  <a:pt x="37" y="64"/>
                </a:lnTo>
                <a:lnTo>
                  <a:pt x="30" y="68"/>
                </a:lnTo>
                <a:lnTo>
                  <a:pt x="26" y="68"/>
                </a:lnTo>
                <a:lnTo>
                  <a:pt x="22" y="68"/>
                </a:lnTo>
                <a:lnTo>
                  <a:pt x="15" y="64"/>
                </a:lnTo>
                <a:lnTo>
                  <a:pt x="11" y="60"/>
                </a:lnTo>
                <a:lnTo>
                  <a:pt x="11" y="56"/>
                </a:lnTo>
                <a:lnTo>
                  <a:pt x="11" y="49"/>
                </a:lnTo>
                <a:lnTo>
                  <a:pt x="7" y="41"/>
                </a:lnTo>
                <a:lnTo>
                  <a:pt x="7" y="11"/>
                </a:lnTo>
                <a:lnTo>
                  <a:pt x="7" y="8"/>
                </a:lnTo>
                <a:lnTo>
                  <a:pt x="7" y="4"/>
                </a:lnTo>
                <a:lnTo>
                  <a:pt x="7" y="4"/>
                </a:lnTo>
                <a:lnTo>
                  <a:pt x="7" y="0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lnTo>
                  <a:pt x="22" y="0"/>
                </a:lnTo>
                <a:lnTo>
                  <a:pt x="22" y="41"/>
                </a:lnTo>
                <a:lnTo>
                  <a:pt x="22" y="49"/>
                </a:lnTo>
                <a:lnTo>
                  <a:pt x="26" y="56"/>
                </a:lnTo>
                <a:lnTo>
                  <a:pt x="30" y="56"/>
                </a:lnTo>
                <a:lnTo>
                  <a:pt x="34" y="56"/>
                </a:lnTo>
                <a:lnTo>
                  <a:pt x="37" y="56"/>
                </a:lnTo>
                <a:lnTo>
                  <a:pt x="41" y="56"/>
                </a:lnTo>
                <a:lnTo>
                  <a:pt x="45" y="53"/>
                </a:lnTo>
                <a:lnTo>
                  <a:pt x="49" y="49"/>
                </a:lnTo>
                <a:lnTo>
                  <a:pt x="49" y="11"/>
                </a:lnTo>
                <a:lnTo>
                  <a:pt x="49" y="4"/>
                </a:lnTo>
                <a:lnTo>
                  <a:pt x="49" y="4"/>
                </a:lnTo>
                <a:lnTo>
                  <a:pt x="45" y="0"/>
                </a:lnTo>
                <a:lnTo>
                  <a:pt x="41" y="0"/>
                </a:lnTo>
                <a:lnTo>
                  <a:pt x="41" y="0"/>
                </a:ln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24" name="Freeform 32"/>
          <p:cNvSpPr>
            <a:spLocks/>
          </p:cNvSpPr>
          <p:nvPr/>
        </p:nvSpPr>
        <p:spPr bwMode="auto">
          <a:xfrm>
            <a:off x="4394200" y="2762250"/>
            <a:ext cx="185738" cy="112713"/>
          </a:xfrm>
          <a:custGeom>
            <a:avLst/>
            <a:gdLst/>
            <a:ahLst/>
            <a:cxnLst>
              <a:cxn ang="0">
                <a:pos x="26" y="8"/>
              </a:cxn>
              <a:cxn ang="0">
                <a:pos x="34" y="4"/>
              </a:cxn>
              <a:cxn ang="0">
                <a:pos x="41" y="0"/>
              </a:cxn>
              <a:cxn ang="0">
                <a:pos x="52" y="0"/>
              </a:cxn>
              <a:cxn ang="0">
                <a:pos x="60" y="8"/>
              </a:cxn>
              <a:cxn ang="0">
                <a:pos x="67" y="8"/>
              </a:cxn>
              <a:cxn ang="0">
                <a:pos x="79" y="0"/>
              </a:cxn>
              <a:cxn ang="0">
                <a:pos x="90" y="0"/>
              </a:cxn>
              <a:cxn ang="0">
                <a:pos x="97" y="8"/>
              </a:cxn>
              <a:cxn ang="0">
                <a:pos x="101" y="19"/>
              </a:cxn>
              <a:cxn ang="0">
                <a:pos x="101" y="53"/>
              </a:cxn>
              <a:cxn ang="0">
                <a:pos x="105" y="64"/>
              </a:cxn>
              <a:cxn ang="0">
                <a:pos x="105" y="68"/>
              </a:cxn>
              <a:cxn ang="0">
                <a:pos x="112" y="68"/>
              </a:cxn>
              <a:cxn ang="0">
                <a:pos x="82" y="68"/>
              </a:cxn>
              <a:cxn ang="0">
                <a:pos x="82" y="68"/>
              </a:cxn>
              <a:cxn ang="0">
                <a:pos x="86" y="68"/>
              </a:cxn>
              <a:cxn ang="0">
                <a:pos x="90" y="60"/>
              </a:cxn>
              <a:cxn ang="0">
                <a:pos x="90" y="53"/>
              </a:cxn>
              <a:cxn ang="0">
                <a:pos x="90" y="19"/>
              </a:cxn>
              <a:cxn ang="0">
                <a:pos x="86" y="12"/>
              </a:cxn>
              <a:cxn ang="0">
                <a:pos x="75" y="12"/>
              </a:cxn>
              <a:cxn ang="0">
                <a:pos x="67" y="15"/>
              </a:cxn>
              <a:cxn ang="0">
                <a:pos x="64" y="19"/>
              </a:cxn>
              <a:cxn ang="0">
                <a:pos x="64" y="53"/>
              </a:cxn>
              <a:cxn ang="0">
                <a:pos x="64" y="64"/>
              </a:cxn>
              <a:cxn ang="0">
                <a:pos x="64" y="68"/>
              </a:cxn>
              <a:cxn ang="0">
                <a:pos x="71" y="68"/>
              </a:cxn>
              <a:cxn ang="0">
                <a:pos x="41" y="68"/>
              </a:cxn>
              <a:cxn ang="0">
                <a:pos x="45" y="68"/>
              </a:cxn>
              <a:cxn ang="0">
                <a:pos x="49" y="64"/>
              </a:cxn>
              <a:cxn ang="0">
                <a:pos x="49" y="60"/>
              </a:cxn>
              <a:cxn ang="0">
                <a:pos x="49" y="27"/>
              </a:cxn>
              <a:cxn ang="0">
                <a:pos x="49" y="15"/>
              </a:cxn>
              <a:cxn ang="0">
                <a:pos x="37" y="12"/>
              </a:cxn>
              <a:cxn ang="0">
                <a:pos x="30" y="12"/>
              </a:cxn>
              <a:cxn ang="0">
                <a:pos x="22" y="19"/>
              </a:cxn>
              <a:cxn ang="0">
                <a:pos x="22" y="60"/>
              </a:cxn>
              <a:cxn ang="0">
                <a:pos x="22" y="64"/>
              </a:cxn>
              <a:cxn ang="0">
                <a:pos x="26" y="68"/>
              </a:cxn>
              <a:cxn ang="0">
                <a:pos x="30" y="68"/>
              </a:cxn>
              <a:cxn ang="0">
                <a:pos x="0" y="68"/>
              </a:cxn>
              <a:cxn ang="0">
                <a:pos x="7" y="68"/>
              </a:cxn>
              <a:cxn ang="0">
                <a:pos x="7" y="64"/>
              </a:cxn>
              <a:cxn ang="0">
                <a:pos x="7" y="53"/>
              </a:cxn>
              <a:cxn ang="0">
                <a:pos x="7" y="19"/>
              </a:cxn>
              <a:cxn ang="0">
                <a:pos x="7" y="12"/>
              </a:cxn>
              <a:cxn ang="0">
                <a:pos x="7" y="8"/>
              </a:cxn>
              <a:cxn ang="0">
                <a:pos x="4" y="8"/>
              </a:cxn>
              <a:cxn ang="0">
                <a:pos x="0" y="8"/>
              </a:cxn>
              <a:cxn ang="0">
                <a:pos x="22" y="0"/>
              </a:cxn>
            </a:cxnLst>
            <a:rect l="0" t="0" r="r" b="b"/>
            <a:pathLst>
              <a:path w="112" h="68">
                <a:moveTo>
                  <a:pt x="22" y="15"/>
                </a:moveTo>
                <a:lnTo>
                  <a:pt x="26" y="8"/>
                </a:lnTo>
                <a:lnTo>
                  <a:pt x="30" y="8"/>
                </a:lnTo>
                <a:lnTo>
                  <a:pt x="34" y="4"/>
                </a:lnTo>
                <a:lnTo>
                  <a:pt x="37" y="4"/>
                </a:lnTo>
                <a:lnTo>
                  <a:pt x="41" y="0"/>
                </a:lnTo>
                <a:lnTo>
                  <a:pt x="45" y="0"/>
                </a:lnTo>
                <a:lnTo>
                  <a:pt x="52" y="0"/>
                </a:lnTo>
                <a:lnTo>
                  <a:pt x="56" y="4"/>
                </a:lnTo>
                <a:lnTo>
                  <a:pt x="60" y="8"/>
                </a:lnTo>
                <a:lnTo>
                  <a:pt x="64" y="15"/>
                </a:lnTo>
                <a:lnTo>
                  <a:pt x="67" y="8"/>
                </a:lnTo>
                <a:lnTo>
                  <a:pt x="75" y="4"/>
                </a:lnTo>
                <a:lnTo>
                  <a:pt x="79" y="0"/>
                </a:lnTo>
                <a:lnTo>
                  <a:pt x="86" y="0"/>
                </a:lnTo>
                <a:lnTo>
                  <a:pt x="90" y="0"/>
                </a:lnTo>
                <a:lnTo>
                  <a:pt x="94" y="4"/>
                </a:lnTo>
                <a:lnTo>
                  <a:pt x="97" y="8"/>
                </a:lnTo>
                <a:lnTo>
                  <a:pt x="101" y="12"/>
                </a:lnTo>
                <a:lnTo>
                  <a:pt x="101" y="19"/>
                </a:lnTo>
                <a:lnTo>
                  <a:pt x="101" y="27"/>
                </a:lnTo>
                <a:lnTo>
                  <a:pt x="101" y="53"/>
                </a:lnTo>
                <a:lnTo>
                  <a:pt x="105" y="60"/>
                </a:lnTo>
                <a:lnTo>
                  <a:pt x="105" y="64"/>
                </a:lnTo>
                <a:lnTo>
                  <a:pt x="105" y="64"/>
                </a:lnTo>
                <a:lnTo>
                  <a:pt x="105" y="68"/>
                </a:lnTo>
                <a:lnTo>
                  <a:pt x="109" y="68"/>
                </a:lnTo>
                <a:lnTo>
                  <a:pt x="112" y="68"/>
                </a:lnTo>
                <a:lnTo>
                  <a:pt x="112" y="68"/>
                </a:lnTo>
                <a:lnTo>
                  <a:pt x="82" y="68"/>
                </a:lnTo>
                <a:lnTo>
                  <a:pt x="82" y="68"/>
                </a:lnTo>
                <a:lnTo>
                  <a:pt x="82" y="68"/>
                </a:lnTo>
                <a:lnTo>
                  <a:pt x="86" y="68"/>
                </a:lnTo>
                <a:lnTo>
                  <a:pt x="86" y="68"/>
                </a:lnTo>
                <a:lnTo>
                  <a:pt x="90" y="64"/>
                </a:lnTo>
                <a:lnTo>
                  <a:pt x="90" y="60"/>
                </a:lnTo>
                <a:lnTo>
                  <a:pt x="90" y="60"/>
                </a:lnTo>
                <a:lnTo>
                  <a:pt x="90" y="53"/>
                </a:lnTo>
                <a:lnTo>
                  <a:pt x="90" y="27"/>
                </a:lnTo>
                <a:lnTo>
                  <a:pt x="90" y="19"/>
                </a:lnTo>
                <a:lnTo>
                  <a:pt x="90" y="15"/>
                </a:lnTo>
                <a:lnTo>
                  <a:pt x="86" y="12"/>
                </a:lnTo>
                <a:lnTo>
                  <a:pt x="79" y="12"/>
                </a:lnTo>
                <a:lnTo>
                  <a:pt x="75" y="12"/>
                </a:lnTo>
                <a:lnTo>
                  <a:pt x="71" y="12"/>
                </a:lnTo>
                <a:lnTo>
                  <a:pt x="67" y="15"/>
                </a:lnTo>
                <a:lnTo>
                  <a:pt x="64" y="19"/>
                </a:lnTo>
                <a:lnTo>
                  <a:pt x="64" y="19"/>
                </a:lnTo>
                <a:lnTo>
                  <a:pt x="64" y="23"/>
                </a:lnTo>
                <a:lnTo>
                  <a:pt x="64" y="53"/>
                </a:lnTo>
                <a:lnTo>
                  <a:pt x="64" y="60"/>
                </a:lnTo>
                <a:lnTo>
                  <a:pt x="64" y="64"/>
                </a:lnTo>
                <a:lnTo>
                  <a:pt x="64" y="64"/>
                </a:lnTo>
                <a:lnTo>
                  <a:pt x="64" y="68"/>
                </a:lnTo>
                <a:lnTo>
                  <a:pt x="67" y="68"/>
                </a:lnTo>
                <a:lnTo>
                  <a:pt x="71" y="68"/>
                </a:lnTo>
                <a:lnTo>
                  <a:pt x="71" y="68"/>
                </a:lnTo>
                <a:lnTo>
                  <a:pt x="41" y="68"/>
                </a:lnTo>
                <a:lnTo>
                  <a:pt x="41" y="68"/>
                </a:lnTo>
                <a:lnTo>
                  <a:pt x="45" y="68"/>
                </a:lnTo>
                <a:lnTo>
                  <a:pt x="49" y="68"/>
                </a:lnTo>
                <a:lnTo>
                  <a:pt x="49" y="64"/>
                </a:lnTo>
                <a:lnTo>
                  <a:pt x="49" y="60"/>
                </a:lnTo>
                <a:lnTo>
                  <a:pt x="49" y="60"/>
                </a:lnTo>
                <a:lnTo>
                  <a:pt x="49" y="53"/>
                </a:lnTo>
                <a:lnTo>
                  <a:pt x="49" y="27"/>
                </a:lnTo>
                <a:lnTo>
                  <a:pt x="49" y="19"/>
                </a:lnTo>
                <a:lnTo>
                  <a:pt x="49" y="15"/>
                </a:lnTo>
                <a:lnTo>
                  <a:pt x="45" y="12"/>
                </a:lnTo>
                <a:lnTo>
                  <a:pt x="37" y="12"/>
                </a:lnTo>
                <a:lnTo>
                  <a:pt x="34" y="12"/>
                </a:lnTo>
                <a:lnTo>
                  <a:pt x="30" y="12"/>
                </a:lnTo>
                <a:lnTo>
                  <a:pt x="26" y="15"/>
                </a:lnTo>
                <a:lnTo>
                  <a:pt x="22" y="19"/>
                </a:lnTo>
                <a:lnTo>
                  <a:pt x="22" y="53"/>
                </a:lnTo>
                <a:lnTo>
                  <a:pt x="22" y="60"/>
                </a:lnTo>
                <a:lnTo>
                  <a:pt x="22" y="64"/>
                </a:lnTo>
                <a:lnTo>
                  <a:pt x="22" y="64"/>
                </a:lnTo>
                <a:lnTo>
                  <a:pt x="26" y="68"/>
                </a:lnTo>
                <a:lnTo>
                  <a:pt x="26" y="68"/>
                </a:lnTo>
                <a:lnTo>
                  <a:pt x="30" y="68"/>
                </a:lnTo>
                <a:lnTo>
                  <a:pt x="30" y="68"/>
                </a:lnTo>
                <a:lnTo>
                  <a:pt x="0" y="68"/>
                </a:lnTo>
                <a:lnTo>
                  <a:pt x="0" y="68"/>
                </a:lnTo>
                <a:lnTo>
                  <a:pt x="4" y="68"/>
                </a:lnTo>
                <a:lnTo>
                  <a:pt x="7" y="68"/>
                </a:lnTo>
                <a:lnTo>
                  <a:pt x="7" y="64"/>
                </a:lnTo>
                <a:lnTo>
                  <a:pt x="7" y="64"/>
                </a:lnTo>
                <a:lnTo>
                  <a:pt x="7" y="60"/>
                </a:lnTo>
                <a:lnTo>
                  <a:pt x="7" y="53"/>
                </a:lnTo>
                <a:lnTo>
                  <a:pt x="7" y="30"/>
                </a:lnTo>
                <a:lnTo>
                  <a:pt x="7" y="19"/>
                </a:lnTo>
                <a:lnTo>
                  <a:pt x="7" y="15"/>
                </a:lnTo>
                <a:lnTo>
                  <a:pt x="7" y="12"/>
                </a:lnTo>
                <a:lnTo>
                  <a:pt x="7" y="12"/>
                </a:lnTo>
                <a:lnTo>
                  <a:pt x="7" y="8"/>
                </a:lnTo>
                <a:lnTo>
                  <a:pt x="4" y="8"/>
                </a:lnTo>
                <a:lnTo>
                  <a:pt x="4" y="8"/>
                </a:lnTo>
                <a:lnTo>
                  <a:pt x="0" y="12"/>
                </a:lnTo>
                <a:lnTo>
                  <a:pt x="0" y="8"/>
                </a:lnTo>
                <a:lnTo>
                  <a:pt x="19" y="0"/>
                </a:lnTo>
                <a:lnTo>
                  <a:pt x="22" y="0"/>
                </a:lnTo>
                <a:lnTo>
                  <a:pt x="22" y="1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25" name="Freeform 33"/>
          <p:cNvSpPr>
            <a:spLocks noEditPoints="1"/>
          </p:cNvSpPr>
          <p:nvPr/>
        </p:nvSpPr>
        <p:spPr bwMode="auto">
          <a:xfrm>
            <a:off x="4579938" y="2762250"/>
            <a:ext cx="125412" cy="169863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27" y="15"/>
              </a:cxn>
              <a:cxn ang="0">
                <a:pos x="38" y="4"/>
              </a:cxn>
              <a:cxn ang="0">
                <a:pos x="49" y="0"/>
              </a:cxn>
              <a:cxn ang="0">
                <a:pos x="64" y="8"/>
              </a:cxn>
              <a:cxn ang="0">
                <a:pos x="76" y="34"/>
              </a:cxn>
              <a:cxn ang="0">
                <a:pos x="68" y="53"/>
              </a:cxn>
              <a:cxn ang="0">
                <a:pos x="53" y="68"/>
              </a:cxn>
              <a:cxn ang="0">
                <a:pos x="38" y="72"/>
              </a:cxn>
              <a:cxn ang="0">
                <a:pos x="31" y="68"/>
              </a:cxn>
              <a:cxn ang="0">
                <a:pos x="27" y="87"/>
              </a:cxn>
              <a:cxn ang="0">
                <a:pos x="27" y="98"/>
              </a:cxn>
              <a:cxn ang="0">
                <a:pos x="31" y="98"/>
              </a:cxn>
              <a:cxn ang="0">
                <a:pos x="38" y="102"/>
              </a:cxn>
              <a:cxn ang="0">
                <a:pos x="0" y="102"/>
              </a:cxn>
              <a:cxn ang="0">
                <a:pos x="4" y="102"/>
              </a:cxn>
              <a:cxn ang="0">
                <a:pos x="12" y="98"/>
              </a:cxn>
              <a:cxn ang="0">
                <a:pos x="12" y="98"/>
              </a:cxn>
              <a:cxn ang="0">
                <a:pos x="15" y="87"/>
              </a:cxn>
              <a:cxn ang="0">
                <a:pos x="15" y="15"/>
              </a:cxn>
              <a:cxn ang="0">
                <a:pos x="12" y="12"/>
              </a:cxn>
              <a:cxn ang="0">
                <a:pos x="12" y="8"/>
              </a:cxn>
              <a:cxn ang="0">
                <a:pos x="8" y="8"/>
              </a:cxn>
              <a:cxn ang="0">
                <a:pos x="4" y="8"/>
              </a:cxn>
              <a:cxn ang="0">
                <a:pos x="27" y="45"/>
              </a:cxn>
              <a:cxn ang="0">
                <a:pos x="27" y="57"/>
              </a:cxn>
              <a:cxn ang="0">
                <a:pos x="34" y="64"/>
              </a:cxn>
              <a:cxn ang="0">
                <a:pos x="42" y="68"/>
              </a:cxn>
              <a:cxn ang="0">
                <a:pos x="57" y="60"/>
              </a:cxn>
              <a:cxn ang="0">
                <a:pos x="61" y="42"/>
              </a:cxn>
              <a:cxn ang="0">
                <a:pos x="53" y="19"/>
              </a:cxn>
              <a:cxn ang="0">
                <a:pos x="42" y="12"/>
              </a:cxn>
              <a:cxn ang="0">
                <a:pos x="34" y="12"/>
              </a:cxn>
              <a:cxn ang="0">
                <a:pos x="27" y="23"/>
              </a:cxn>
            </a:cxnLst>
            <a:rect l="0" t="0" r="r" b="b"/>
            <a:pathLst>
              <a:path w="76" h="102">
                <a:moveTo>
                  <a:pt x="4" y="8"/>
                </a:moveTo>
                <a:lnTo>
                  <a:pt x="23" y="0"/>
                </a:lnTo>
                <a:lnTo>
                  <a:pt x="27" y="0"/>
                </a:lnTo>
                <a:lnTo>
                  <a:pt x="27" y="15"/>
                </a:lnTo>
                <a:lnTo>
                  <a:pt x="31" y="8"/>
                </a:lnTo>
                <a:lnTo>
                  <a:pt x="38" y="4"/>
                </a:lnTo>
                <a:lnTo>
                  <a:pt x="42" y="0"/>
                </a:lnTo>
                <a:lnTo>
                  <a:pt x="49" y="0"/>
                </a:lnTo>
                <a:lnTo>
                  <a:pt x="57" y="4"/>
                </a:lnTo>
                <a:lnTo>
                  <a:pt x="64" y="8"/>
                </a:lnTo>
                <a:lnTo>
                  <a:pt x="72" y="19"/>
                </a:lnTo>
                <a:lnTo>
                  <a:pt x="76" y="34"/>
                </a:lnTo>
                <a:lnTo>
                  <a:pt x="72" y="45"/>
                </a:lnTo>
                <a:lnTo>
                  <a:pt x="68" y="53"/>
                </a:lnTo>
                <a:lnTo>
                  <a:pt x="64" y="60"/>
                </a:lnTo>
                <a:lnTo>
                  <a:pt x="53" y="68"/>
                </a:lnTo>
                <a:lnTo>
                  <a:pt x="42" y="72"/>
                </a:lnTo>
                <a:lnTo>
                  <a:pt x="38" y="72"/>
                </a:lnTo>
                <a:lnTo>
                  <a:pt x="34" y="68"/>
                </a:lnTo>
                <a:lnTo>
                  <a:pt x="31" y="68"/>
                </a:lnTo>
                <a:lnTo>
                  <a:pt x="27" y="64"/>
                </a:lnTo>
                <a:lnTo>
                  <a:pt x="27" y="87"/>
                </a:lnTo>
                <a:lnTo>
                  <a:pt x="27" y="94"/>
                </a:lnTo>
                <a:lnTo>
                  <a:pt x="27" y="98"/>
                </a:lnTo>
                <a:lnTo>
                  <a:pt x="27" y="98"/>
                </a:lnTo>
                <a:lnTo>
                  <a:pt x="31" y="98"/>
                </a:lnTo>
                <a:lnTo>
                  <a:pt x="34" y="102"/>
                </a:lnTo>
                <a:lnTo>
                  <a:pt x="38" y="102"/>
                </a:lnTo>
                <a:lnTo>
                  <a:pt x="38" y="102"/>
                </a:lnTo>
                <a:lnTo>
                  <a:pt x="0" y="102"/>
                </a:lnTo>
                <a:lnTo>
                  <a:pt x="0" y="102"/>
                </a:lnTo>
                <a:lnTo>
                  <a:pt x="4" y="102"/>
                </a:lnTo>
                <a:lnTo>
                  <a:pt x="8" y="102"/>
                </a:lnTo>
                <a:lnTo>
                  <a:pt x="12" y="98"/>
                </a:lnTo>
                <a:lnTo>
                  <a:pt x="12" y="98"/>
                </a:lnTo>
                <a:lnTo>
                  <a:pt x="12" y="98"/>
                </a:lnTo>
                <a:lnTo>
                  <a:pt x="15" y="94"/>
                </a:lnTo>
                <a:lnTo>
                  <a:pt x="15" y="87"/>
                </a:lnTo>
                <a:lnTo>
                  <a:pt x="15" y="23"/>
                </a:lnTo>
                <a:lnTo>
                  <a:pt x="15" y="15"/>
                </a:lnTo>
                <a:lnTo>
                  <a:pt x="15" y="12"/>
                </a:lnTo>
                <a:lnTo>
                  <a:pt x="12" y="12"/>
                </a:lnTo>
                <a:lnTo>
                  <a:pt x="12" y="12"/>
                </a:lnTo>
                <a:lnTo>
                  <a:pt x="12" y="8"/>
                </a:lnTo>
                <a:lnTo>
                  <a:pt x="8" y="8"/>
                </a:lnTo>
                <a:lnTo>
                  <a:pt x="8" y="8"/>
                </a:lnTo>
                <a:lnTo>
                  <a:pt x="4" y="12"/>
                </a:lnTo>
                <a:lnTo>
                  <a:pt x="4" y="8"/>
                </a:lnTo>
                <a:close/>
                <a:moveTo>
                  <a:pt x="27" y="23"/>
                </a:moveTo>
                <a:lnTo>
                  <a:pt x="27" y="45"/>
                </a:lnTo>
                <a:lnTo>
                  <a:pt x="27" y="53"/>
                </a:lnTo>
                <a:lnTo>
                  <a:pt x="27" y="57"/>
                </a:lnTo>
                <a:lnTo>
                  <a:pt x="31" y="60"/>
                </a:lnTo>
                <a:lnTo>
                  <a:pt x="34" y="64"/>
                </a:lnTo>
                <a:lnTo>
                  <a:pt x="38" y="64"/>
                </a:lnTo>
                <a:lnTo>
                  <a:pt x="42" y="68"/>
                </a:lnTo>
                <a:lnTo>
                  <a:pt x="49" y="64"/>
                </a:lnTo>
                <a:lnTo>
                  <a:pt x="57" y="60"/>
                </a:lnTo>
                <a:lnTo>
                  <a:pt x="61" y="53"/>
                </a:lnTo>
                <a:lnTo>
                  <a:pt x="61" y="42"/>
                </a:lnTo>
                <a:lnTo>
                  <a:pt x="61" y="27"/>
                </a:lnTo>
                <a:lnTo>
                  <a:pt x="53" y="19"/>
                </a:lnTo>
                <a:lnTo>
                  <a:pt x="49" y="12"/>
                </a:lnTo>
                <a:lnTo>
                  <a:pt x="42" y="12"/>
                </a:lnTo>
                <a:lnTo>
                  <a:pt x="38" y="12"/>
                </a:lnTo>
                <a:lnTo>
                  <a:pt x="34" y="12"/>
                </a:lnTo>
                <a:lnTo>
                  <a:pt x="31" y="15"/>
                </a:lnTo>
                <a:lnTo>
                  <a:pt x="27" y="2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26" name="Freeform 34"/>
          <p:cNvSpPr>
            <a:spLocks noEditPoints="1"/>
          </p:cNvSpPr>
          <p:nvPr/>
        </p:nvSpPr>
        <p:spPr bwMode="auto">
          <a:xfrm>
            <a:off x="4718050" y="2762250"/>
            <a:ext cx="92075" cy="120650"/>
          </a:xfrm>
          <a:custGeom>
            <a:avLst/>
            <a:gdLst/>
            <a:ahLst/>
            <a:cxnLst>
              <a:cxn ang="0">
                <a:pos x="11" y="27"/>
              </a:cxn>
              <a:cxn ang="0">
                <a:pos x="11" y="42"/>
              </a:cxn>
              <a:cxn ang="0">
                <a:pos x="19" y="49"/>
              </a:cxn>
              <a:cxn ang="0">
                <a:pos x="26" y="57"/>
              </a:cxn>
              <a:cxn ang="0">
                <a:pos x="34" y="60"/>
              </a:cxn>
              <a:cxn ang="0">
                <a:pos x="41" y="57"/>
              </a:cxn>
              <a:cxn ang="0">
                <a:pos x="45" y="57"/>
              </a:cxn>
              <a:cxn ang="0">
                <a:pos x="53" y="49"/>
              </a:cxn>
              <a:cxn ang="0">
                <a:pos x="56" y="42"/>
              </a:cxn>
              <a:cxn ang="0">
                <a:pos x="56" y="45"/>
              </a:cxn>
              <a:cxn ang="0">
                <a:pos x="53" y="53"/>
              </a:cxn>
              <a:cxn ang="0">
                <a:pos x="49" y="64"/>
              </a:cxn>
              <a:cxn ang="0">
                <a:pos x="38" y="68"/>
              </a:cxn>
              <a:cxn ang="0">
                <a:pos x="30" y="72"/>
              </a:cxn>
              <a:cxn ang="0">
                <a:pos x="19" y="68"/>
              </a:cxn>
              <a:cxn ang="0">
                <a:pos x="8" y="60"/>
              </a:cxn>
              <a:cxn ang="0">
                <a:pos x="4" y="49"/>
              </a:cxn>
              <a:cxn ang="0">
                <a:pos x="0" y="38"/>
              </a:cxn>
              <a:cxn ang="0">
                <a:pos x="0" y="27"/>
              </a:cxn>
              <a:cxn ang="0">
                <a:pos x="4" y="19"/>
              </a:cxn>
              <a:cxn ang="0">
                <a:pos x="8" y="12"/>
              </a:cxn>
              <a:cxn ang="0">
                <a:pos x="19" y="4"/>
              </a:cxn>
              <a:cxn ang="0">
                <a:pos x="30" y="0"/>
              </a:cxn>
              <a:cxn ang="0">
                <a:pos x="41" y="4"/>
              </a:cxn>
              <a:cxn ang="0">
                <a:pos x="49" y="8"/>
              </a:cxn>
              <a:cxn ang="0">
                <a:pos x="56" y="15"/>
              </a:cxn>
              <a:cxn ang="0">
                <a:pos x="56" y="27"/>
              </a:cxn>
              <a:cxn ang="0">
                <a:pos x="11" y="27"/>
              </a:cxn>
              <a:cxn ang="0">
                <a:pos x="11" y="23"/>
              </a:cxn>
              <a:cxn ang="0">
                <a:pos x="41" y="23"/>
              </a:cxn>
              <a:cxn ang="0">
                <a:pos x="41" y="19"/>
              </a:cxn>
              <a:cxn ang="0">
                <a:pos x="38" y="15"/>
              </a:cxn>
              <a:cxn ang="0">
                <a:pos x="38" y="12"/>
              </a:cxn>
              <a:cxn ang="0">
                <a:pos x="34" y="8"/>
              </a:cxn>
              <a:cxn ang="0">
                <a:pos x="30" y="8"/>
              </a:cxn>
              <a:cxn ang="0">
                <a:pos x="26" y="4"/>
              </a:cxn>
              <a:cxn ang="0">
                <a:pos x="23" y="8"/>
              </a:cxn>
              <a:cxn ang="0">
                <a:pos x="15" y="12"/>
              </a:cxn>
              <a:cxn ang="0">
                <a:pos x="11" y="15"/>
              </a:cxn>
              <a:cxn ang="0">
                <a:pos x="11" y="23"/>
              </a:cxn>
            </a:cxnLst>
            <a:rect l="0" t="0" r="r" b="b"/>
            <a:pathLst>
              <a:path w="56" h="72">
                <a:moveTo>
                  <a:pt x="11" y="27"/>
                </a:moveTo>
                <a:lnTo>
                  <a:pt x="11" y="42"/>
                </a:lnTo>
                <a:lnTo>
                  <a:pt x="19" y="49"/>
                </a:lnTo>
                <a:lnTo>
                  <a:pt x="26" y="57"/>
                </a:lnTo>
                <a:lnTo>
                  <a:pt x="34" y="60"/>
                </a:lnTo>
                <a:lnTo>
                  <a:pt x="41" y="57"/>
                </a:lnTo>
                <a:lnTo>
                  <a:pt x="45" y="57"/>
                </a:lnTo>
                <a:lnTo>
                  <a:pt x="53" y="49"/>
                </a:lnTo>
                <a:lnTo>
                  <a:pt x="56" y="42"/>
                </a:lnTo>
                <a:lnTo>
                  <a:pt x="56" y="45"/>
                </a:lnTo>
                <a:lnTo>
                  <a:pt x="53" y="53"/>
                </a:lnTo>
                <a:lnTo>
                  <a:pt x="49" y="64"/>
                </a:lnTo>
                <a:lnTo>
                  <a:pt x="38" y="68"/>
                </a:lnTo>
                <a:lnTo>
                  <a:pt x="30" y="72"/>
                </a:lnTo>
                <a:lnTo>
                  <a:pt x="19" y="68"/>
                </a:lnTo>
                <a:lnTo>
                  <a:pt x="8" y="60"/>
                </a:lnTo>
                <a:lnTo>
                  <a:pt x="4" y="49"/>
                </a:lnTo>
                <a:lnTo>
                  <a:pt x="0" y="38"/>
                </a:lnTo>
                <a:lnTo>
                  <a:pt x="0" y="27"/>
                </a:lnTo>
                <a:lnTo>
                  <a:pt x="4" y="19"/>
                </a:lnTo>
                <a:lnTo>
                  <a:pt x="8" y="12"/>
                </a:lnTo>
                <a:lnTo>
                  <a:pt x="19" y="4"/>
                </a:lnTo>
                <a:lnTo>
                  <a:pt x="30" y="0"/>
                </a:lnTo>
                <a:lnTo>
                  <a:pt x="41" y="4"/>
                </a:lnTo>
                <a:lnTo>
                  <a:pt x="49" y="8"/>
                </a:lnTo>
                <a:lnTo>
                  <a:pt x="56" y="15"/>
                </a:lnTo>
                <a:lnTo>
                  <a:pt x="56" y="27"/>
                </a:lnTo>
                <a:lnTo>
                  <a:pt x="11" y="27"/>
                </a:lnTo>
                <a:close/>
                <a:moveTo>
                  <a:pt x="11" y="23"/>
                </a:moveTo>
                <a:lnTo>
                  <a:pt x="41" y="23"/>
                </a:lnTo>
                <a:lnTo>
                  <a:pt x="41" y="19"/>
                </a:lnTo>
                <a:lnTo>
                  <a:pt x="38" y="15"/>
                </a:lnTo>
                <a:lnTo>
                  <a:pt x="38" y="12"/>
                </a:lnTo>
                <a:lnTo>
                  <a:pt x="34" y="8"/>
                </a:lnTo>
                <a:lnTo>
                  <a:pt x="30" y="8"/>
                </a:lnTo>
                <a:lnTo>
                  <a:pt x="26" y="4"/>
                </a:lnTo>
                <a:lnTo>
                  <a:pt x="23" y="8"/>
                </a:lnTo>
                <a:lnTo>
                  <a:pt x="15" y="12"/>
                </a:lnTo>
                <a:lnTo>
                  <a:pt x="11" y="15"/>
                </a:lnTo>
                <a:lnTo>
                  <a:pt x="11" y="2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27" name="Freeform 35"/>
          <p:cNvSpPr>
            <a:spLocks noEditPoints="1"/>
          </p:cNvSpPr>
          <p:nvPr/>
        </p:nvSpPr>
        <p:spPr bwMode="auto">
          <a:xfrm>
            <a:off x="4830763" y="2708275"/>
            <a:ext cx="111125" cy="174625"/>
          </a:xfrm>
          <a:custGeom>
            <a:avLst/>
            <a:gdLst/>
            <a:ahLst/>
            <a:cxnLst>
              <a:cxn ang="0">
                <a:pos x="45" y="93"/>
              </a:cxn>
              <a:cxn ang="0">
                <a:pos x="41" y="97"/>
              </a:cxn>
              <a:cxn ang="0">
                <a:pos x="37" y="101"/>
              </a:cxn>
              <a:cxn ang="0">
                <a:pos x="33" y="105"/>
              </a:cxn>
              <a:cxn ang="0">
                <a:pos x="26" y="105"/>
              </a:cxn>
              <a:cxn ang="0">
                <a:pos x="15" y="101"/>
              </a:cxn>
              <a:cxn ang="0">
                <a:pos x="7" y="93"/>
              </a:cxn>
              <a:cxn ang="0">
                <a:pos x="0" y="86"/>
              </a:cxn>
              <a:cxn ang="0">
                <a:pos x="0" y="71"/>
              </a:cxn>
              <a:cxn ang="0">
                <a:pos x="3" y="60"/>
              </a:cxn>
              <a:cxn ang="0">
                <a:pos x="7" y="45"/>
              </a:cxn>
              <a:cxn ang="0">
                <a:pos x="15" y="41"/>
              </a:cxn>
              <a:cxn ang="0">
                <a:pos x="22" y="33"/>
              </a:cxn>
              <a:cxn ang="0">
                <a:pos x="33" y="33"/>
              </a:cxn>
              <a:cxn ang="0">
                <a:pos x="41" y="37"/>
              </a:cxn>
              <a:cxn ang="0">
                <a:pos x="45" y="41"/>
              </a:cxn>
              <a:cxn ang="0">
                <a:pos x="45" y="26"/>
              </a:cxn>
              <a:cxn ang="0">
                <a:pos x="45" y="15"/>
              </a:cxn>
              <a:cxn ang="0">
                <a:pos x="45" y="11"/>
              </a:cxn>
              <a:cxn ang="0">
                <a:pos x="45" y="7"/>
              </a:cxn>
              <a:cxn ang="0">
                <a:pos x="45" y="7"/>
              </a:cxn>
              <a:cxn ang="0">
                <a:pos x="45" y="7"/>
              </a:cxn>
              <a:cxn ang="0">
                <a:pos x="41" y="7"/>
              </a:cxn>
              <a:cxn ang="0">
                <a:pos x="41" y="7"/>
              </a:cxn>
              <a:cxn ang="0">
                <a:pos x="37" y="7"/>
              </a:cxn>
              <a:cxn ang="0">
                <a:pos x="37" y="7"/>
              </a:cxn>
              <a:cxn ang="0">
                <a:pos x="56" y="0"/>
              </a:cxn>
              <a:cxn ang="0">
                <a:pos x="60" y="0"/>
              </a:cxn>
              <a:cxn ang="0">
                <a:pos x="60" y="75"/>
              </a:cxn>
              <a:cxn ang="0">
                <a:pos x="60" y="86"/>
              </a:cxn>
              <a:cxn ang="0">
                <a:pos x="60" y="90"/>
              </a:cxn>
              <a:cxn ang="0">
                <a:pos x="60" y="93"/>
              </a:cxn>
              <a:cxn ang="0">
                <a:pos x="60" y="93"/>
              </a:cxn>
              <a:cxn ang="0">
                <a:pos x="63" y="97"/>
              </a:cxn>
              <a:cxn ang="0">
                <a:pos x="63" y="97"/>
              </a:cxn>
              <a:cxn ang="0">
                <a:pos x="63" y="97"/>
              </a:cxn>
              <a:cxn ang="0">
                <a:pos x="67" y="93"/>
              </a:cxn>
              <a:cxn ang="0">
                <a:pos x="67" y="97"/>
              </a:cxn>
              <a:cxn ang="0">
                <a:pos x="48" y="105"/>
              </a:cxn>
              <a:cxn ang="0">
                <a:pos x="45" y="105"/>
              </a:cxn>
              <a:cxn ang="0">
                <a:pos x="45" y="93"/>
              </a:cxn>
              <a:cxn ang="0">
                <a:pos x="45" y="86"/>
              </a:cxn>
              <a:cxn ang="0">
                <a:pos x="45" y="56"/>
              </a:cxn>
              <a:cxn ang="0">
                <a:pos x="45" y="52"/>
              </a:cxn>
              <a:cxn ang="0">
                <a:pos x="45" y="45"/>
              </a:cxn>
              <a:cxn ang="0">
                <a:pos x="41" y="45"/>
              </a:cxn>
              <a:cxn ang="0">
                <a:pos x="37" y="41"/>
              </a:cxn>
              <a:cxn ang="0">
                <a:pos x="33" y="37"/>
              </a:cxn>
              <a:cxn ang="0">
                <a:pos x="30" y="37"/>
              </a:cxn>
              <a:cxn ang="0">
                <a:pos x="26" y="41"/>
              </a:cxn>
              <a:cxn ang="0">
                <a:pos x="18" y="45"/>
              </a:cxn>
              <a:cxn ang="0">
                <a:pos x="15" y="52"/>
              </a:cxn>
              <a:cxn ang="0">
                <a:pos x="11" y="67"/>
              </a:cxn>
              <a:cxn ang="0">
                <a:pos x="15" y="78"/>
              </a:cxn>
              <a:cxn ang="0">
                <a:pos x="18" y="86"/>
              </a:cxn>
              <a:cxn ang="0">
                <a:pos x="26" y="93"/>
              </a:cxn>
              <a:cxn ang="0">
                <a:pos x="33" y="93"/>
              </a:cxn>
              <a:cxn ang="0">
                <a:pos x="41" y="93"/>
              </a:cxn>
              <a:cxn ang="0">
                <a:pos x="45" y="86"/>
              </a:cxn>
            </a:cxnLst>
            <a:rect l="0" t="0" r="r" b="b"/>
            <a:pathLst>
              <a:path w="67" h="105">
                <a:moveTo>
                  <a:pt x="45" y="93"/>
                </a:moveTo>
                <a:lnTo>
                  <a:pt x="41" y="97"/>
                </a:lnTo>
                <a:lnTo>
                  <a:pt x="37" y="101"/>
                </a:lnTo>
                <a:lnTo>
                  <a:pt x="33" y="105"/>
                </a:lnTo>
                <a:lnTo>
                  <a:pt x="26" y="105"/>
                </a:lnTo>
                <a:lnTo>
                  <a:pt x="15" y="101"/>
                </a:lnTo>
                <a:lnTo>
                  <a:pt x="7" y="93"/>
                </a:lnTo>
                <a:lnTo>
                  <a:pt x="0" y="86"/>
                </a:lnTo>
                <a:lnTo>
                  <a:pt x="0" y="71"/>
                </a:lnTo>
                <a:lnTo>
                  <a:pt x="3" y="60"/>
                </a:lnTo>
                <a:lnTo>
                  <a:pt x="7" y="45"/>
                </a:lnTo>
                <a:lnTo>
                  <a:pt x="15" y="41"/>
                </a:lnTo>
                <a:lnTo>
                  <a:pt x="22" y="33"/>
                </a:lnTo>
                <a:lnTo>
                  <a:pt x="33" y="33"/>
                </a:lnTo>
                <a:lnTo>
                  <a:pt x="41" y="37"/>
                </a:lnTo>
                <a:lnTo>
                  <a:pt x="45" y="41"/>
                </a:lnTo>
                <a:lnTo>
                  <a:pt x="45" y="26"/>
                </a:lnTo>
                <a:lnTo>
                  <a:pt x="45" y="15"/>
                </a:lnTo>
                <a:lnTo>
                  <a:pt x="45" y="11"/>
                </a:lnTo>
                <a:lnTo>
                  <a:pt x="45" y="7"/>
                </a:lnTo>
                <a:lnTo>
                  <a:pt x="45" y="7"/>
                </a:lnTo>
                <a:lnTo>
                  <a:pt x="45" y="7"/>
                </a:lnTo>
                <a:lnTo>
                  <a:pt x="41" y="7"/>
                </a:lnTo>
                <a:lnTo>
                  <a:pt x="41" y="7"/>
                </a:lnTo>
                <a:lnTo>
                  <a:pt x="37" y="7"/>
                </a:lnTo>
                <a:lnTo>
                  <a:pt x="37" y="7"/>
                </a:lnTo>
                <a:lnTo>
                  <a:pt x="56" y="0"/>
                </a:lnTo>
                <a:lnTo>
                  <a:pt x="60" y="0"/>
                </a:lnTo>
                <a:lnTo>
                  <a:pt x="60" y="75"/>
                </a:lnTo>
                <a:lnTo>
                  <a:pt x="60" y="86"/>
                </a:lnTo>
                <a:lnTo>
                  <a:pt x="60" y="90"/>
                </a:lnTo>
                <a:lnTo>
                  <a:pt x="60" y="93"/>
                </a:lnTo>
                <a:lnTo>
                  <a:pt x="60" y="93"/>
                </a:lnTo>
                <a:lnTo>
                  <a:pt x="63" y="97"/>
                </a:lnTo>
                <a:lnTo>
                  <a:pt x="63" y="97"/>
                </a:lnTo>
                <a:lnTo>
                  <a:pt x="63" y="97"/>
                </a:lnTo>
                <a:lnTo>
                  <a:pt x="67" y="93"/>
                </a:lnTo>
                <a:lnTo>
                  <a:pt x="67" y="97"/>
                </a:lnTo>
                <a:lnTo>
                  <a:pt x="48" y="105"/>
                </a:lnTo>
                <a:lnTo>
                  <a:pt x="45" y="105"/>
                </a:lnTo>
                <a:lnTo>
                  <a:pt x="45" y="93"/>
                </a:lnTo>
                <a:close/>
                <a:moveTo>
                  <a:pt x="45" y="86"/>
                </a:moveTo>
                <a:lnTo>
                  <a:pt x="45" y="56"/>
                </a:lnTo>
                <a:lnTo>
                  <a:pt x="45" y="52"/>
                </a:lnTo>
                <a:lnTo>
                  <a:pt x="45" y="45"/>
                </a:lnTo>
                <a:lnTo>
                  <a:pt x="41" y="45"/>
                </a:lnTo>
                <a:lnTo>
                  <a:pt x="37" y="41"/>
                </a:lnTo>
                <a:lnTo>
                  <a:pt x="33" y="37"/>
                </a:lnTo>
                <a:lnTo>
                  <a:pt x="30" y="37"/>
                </a:lnTo>
                <a:lnTo>
                  <a:pt x="26" y="41"/>
                </a:lnTo>
                <a:lnTo>
                  <a:pt x="18" y="45"/>
                </a:lnTo>
                <a:lnTo>
                  <a:pt x="15" y="52"/>
                </a:lnTo>
                <a:lnTo>
                  <a:pt x="11" y="67"/>
                </a:lnTo>
                <a:lnTo>
                  <a:pt x="15" y="78"/>
                </a:lnTo>
                <a:lnTo>
                  <a:pt x="18" y="86"/>
                </a:lnTo>
                <a:lnTo>
                  <a:pt x="26" y="93"/>
                </a:lnTo>
                <a:lnTo>
                  <a:pt x="33" y="93"/>
                </a:lnTo>
                <a:lnTo>
                  <a:pt x="41" y="93"/>
                </a:lnTo>
                <a:lnTo>
                  <a:pt x="45" y="8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28" name="Freeform 36"/>
          <p:cNvSpPr>
            <a:spLocks/>
          </p:cNvSpPr>
          <p:nvPr/>
        </p:nvSpPr>
        <p:spPr bwMode="auto">
          <a:xfrm>
            <a:off x="4954588" y="2708275"/>
            <a:ext cx="61912" cy="223838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0" y="0"/>
              </a:cxn>
              <a:cxn ang="0">
                <a:pos x="7" y="7"/>
              </a:cxn>
              <a:cxn ang="0">
                <a:pos x="15" y="11"/>
              </a:cxn>
              <a:cxn ang="0">
                <a:pos x="26" y="22"/>
              </a:cxn>
              <a:cxn ang="0">
                <a:pos x="33" y="37"/>
              </a:cxn>
              <a:cxn ang="0">
                <a:pos x="37" y="52"/>
              </a:cxn>
              <a:cxn ang="0">
                <a:pos x="37" y="67"/>
              </a:cxn>
              <a:cxn ang="0">
                <a:pos x="37" y="82"/>
              </a:cxn>
              <a:cxn ang="0">
                <a:pos x="33" y="93"/>
              </a:cxn>
              <a:cxn ang="0">
                <a:pos x="26" y="108"/>
              </a:cxn>
              <a:cxn ang="0">
                <a:pos x="18" y="120"/>
              </a:cxn>
              <a:cxn ang="0">
                <a:pos x="11" y="127"/>
              </a:cxn>
              <a:cxn ang="0">
                <a:pos x="0" y="135"/>
              </a:cxn>
              <a:cxn ang="0">
                <a:pos x="0" y="131"/>
              </a:cxn>
              <a:cxn ang="0">
                <a:pos x="7" y="123"/>
              </a:cxn>
              <a:cxn ang="0">
                <a:pos x="15" y="116"/>
              </a:cxn>
              <a:cxn ang="0">
                <a:pos x="18" y="108"/>
              </a:cxn>
              <a:cxn ang="0">
                <a:pos x="22" y="97"/>
              </a:cxn>
              <a:cxn ang="0">
                <a:pos x="22" y="82"/>
              </a:cxn>
              <a:cxn ang="0">
                <a:pos x="26" y="67"/>
              </a:cxn>
              <a:cxn ang="0">
                <a:pos x="22" y="52"/>
              </a:cxn>
              <a:cxn ang="0">
                <a:pos x="22" y="41"/>
              </a:cxn>
              <a:cxn ang="0">
                <a:pos x="18" y="33"/>
              </a:cxn>
              <a:cxn ang="0">
                <a:pos x="18" y="26"/>
              </a:cxn>
              <a:cxn ang="0">
                <a:pos x="15" y="18"/>
              </a:cxn>
              <a:cxn ang="0">
                <a:pos x="11" y="15"/>
              </a:cxn>
              <a:cxn ang="0">
                <a:pos x="3" y="7"/>
              </a:cxn>
              <a:cxn ang="0">
                <a:pos x="0" y="3"/>
              </a:cxn>
            </a:cxnLst>
            <a:rect l="0" t="0" r="r" b="b"/>
            <a:pathLst>
              <a:path w="37" h="135">
                <a:moveTo>
                  <a:pt x="0" y="3"/>
                </a:moveTo>
                <a:lnTo>
                  <a:pt x="0" y="0"/>
                </a:lnTo>
                <a:lnTo>
                  <a:pt x="7" y="7"/>
                </a:lnTo>
                <a:lnTo>
                  <a:pt x="15" y="11"/>
                </a:lnTo>
                <a:lnTo>
                  <a:pt x="26" y="22"/>
                </a:lnTo>
                <a:lnTo>
                  <a:pt x="33" y="37"/>
                </a:lnTo>
                <a:lnTo>
                  <a:pt x="37" y="52"/>
                </a:lnTo>
                <a:lnTo>
                  <a:pt x="37" y="67"/>
                </a:lnTo>
                <a:lnTo>
                  <a:pt x="37" y="82"/>
                </a:lnTo>
                <a:lnTo>
                  <a:pt x="33" y="93"/>
                </a:lnTo>
                <a:lnTo>
                  <a:pt x="26" y="108"/>
                </a:lnTo>
                <a:lnTo>
                  <a:pt x="18" y="120"/>
                </a:lnTo>
                <a:lnTo>
                  <a:pt x="11" y="127"/>
                </a:lnTo>
                <a:lnTo>
                  <a:pt x="0" y="135"/>
                </a:lnTo>
                <a:lnTo>
                  <a:pt x="0" y="131"/>
                </a:lnTo>
                <a:lnTo>
                  <a:pt x="7" y="123"/>
                </a:lnTo>
                <a:lnTo>
                  <a:pt x="15" y="116"/>
                </a:lnTo>
                <a:lnTo>
                  <a:pt x="18" y="108"/>
                </a:lnTo>
                <a:lnTo>
                  <a:pt x="22" y="97"/>
                </a:lnTo>
                <a:lnTo>
                  <a:pt x="22" y="82"/>
                </a:lnTo>
                <a:lnTo>
                  <a:pt x="26" y="67"/>
                </a:lnTo>
                <a:lnTo>
                  <a:pt x="22" y="52"/>
                </a:lnTo>
                <a:lnTo>
                  <a:pt x="22" y="41"/>
                </a:lnTo>
                <a:lnTo>
                  <a:pt x="18" y="33"/>
                </a:lnTo>
                <a:lnTo>
                  <a:pt x="18" y="26"/>
                </a:lnTo>
                <a:lnTo>
                  <a:pt x="15" y="18"/>
                </a:lnTo>
                <a:lnTo>
                  <a:pt x="11" y="15"/>
                </a:lnTo>
                <a:lnTo>
                  <a:pt x="3" y="7"/>
                </a:lnTo>
                <a:lnTo>
                  <a:pt x="0" y="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29" name="Freeform 37"/>
          <p:cNvSpPr>
            <a:spLocks/>
          </p:cNvSpPr>
          <p:nvPr/>
        </p:nvSpPr>
        <p:spPr bwMode="auto">
          <a:xfrm>
            <a:off x="538163" y="3313113"/>
            <a:ext cx="180975" cy="166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0"/>
              </a:cxn>
              <a:cxn ang="0">
                <a:pos x="90" y="75"/>
              </a:cxn>
              <a:cxn ang="0">
                <a:pos x="90" y="15"/>
              </a:cxn>
              <a:cxn ang="0">
                <a:pos x="90" y="7"/>
              </a:cxn>
              <a:cxn ang="0">
                <a:pos x="86" y="3"/>
              </a:cxn>
              <a:cxn ang="0">
                <a:pos x="82" y="0"/>
              </a:cxn>
              <a:cxn ang="0">
                <a:pos x="79" y="0"/>
              </a:cxn>
              <a:cxn ang="0">
                <a:pos x="75" y="0"/>
              </a:cxn>
              <a:cxn ang="0">
                <a:pos x="75" y="0"/>
              </a:cxn>
              <a:cxn ang="0">
                <a:pos x="109" y="0"/>
              </a:cxn>
              <a:cxn ang="0">
                <a:pos x="109" y="0"/>
              </a:cxn>
              <a:cxn ang="0">
                <a:pos x="105" y="0"/>
              </a:cxn>
              <a:cxn ang="0">
                <a:pos x="101" y="0"/>
              </a:cxn>
              <a:cxn ang="0">
                <a:pos x="97" y="3"/>
              </a:cxn>
              <a:cxn ang="0">
                <a:pos x="94" y="7"/>
              </a:cxn>
              <a:cxn ang="0">
                <a:pos x="94" y="15"/>
              </a:cxn>
              <a:cxn ang="0">
                <a:pos x="94" y="101"/>
              </a:cxn>
              <a:cxn ang="0">
                <a:pos x="94" y="101"/>
              </a:cxn>
              <a:cxn ang="0">
                <a:pos x="26" y="22"/>
              </a:cxn>
              <a:cxn ang="0">
                <a:pos x="26" y="82"/>
              </a:cxn>
              <a:cxn ang="0">
                <a:pos x="26" y="90"/>
              </a:cxn>
              <a:cxn ang="0">
                <a:pos x="30" y="93"/>
              </a:cxn>
              <a:cxn ang="0">
                <a:pos x="30" y="97"/>
              </a:cxn>
              <a:cxn ang="0">
                <a:pos x="37" y="97"/>
              </a:cxn>
              <a:cxn ang="0">
                <a:pos x="41" y="97"/>
              </a:cxn>
              <a:cxn ang="0">
                <a:pos x="41" y="97"/>
              </a:cxn>
              <a:cxn ang="0">
                <a:pos x="7" y="97"/>
              </a:cxn>
              <a:cxn ang="0">
                <a:pos x="7" y="97"/>
              </a:cxn>
              <a:cxn ang="0">
                <a:pos x="11" y="97"/>
              </a:cxn>
              <a:cxn ang="0">
                <a:pos x="15" y="97"/>
              </a:cxn>
              <a:cxn ang="0">
                <a:pos x="19" y="93"/>
              </a:cxn>
              <a:cxn ang="0">
                <a:pos x="19" y="90"/>
              </a:cxn>
              <a:cxn ang="0">
                <a:pos x="19" y="82"/>
              </a:cxn>
              <a:cxn ang="0">
                <a:pos x="19" y="15"/>
              </a:cxn>
              <a:cxn ang="0">
                <a:pos x="15" y="7"/>
              </a:cxn>
              <a:cxn ang="0">
                <a:pos x="15" y="7"/>
              </a:cxn>
              <a:cxn ang="0">
                <a:pos x="11" y="3"/>
              </a:cxn>
              <a:cxn ang="0">
                <a:pos x="7" y="3"/>
              </a:cxn>
              <a:cxn ang="0">
                <a:pos x="4" y="3"/>
              </a:cxn>
              <a:cxn ang="0">
                <a:pos x="0" y="3"/>
              </a:cxn>
              <a:cxn ang="0">
                <a:pos x="0" y="0"/>
              </a:cxn>
            </a:cxnLst>
            <a:rect l="0" t="0" r="r" b="b"/>
            <a:pathLst>
              <a:path w="109" h="101">
                <a:moveTo>
                  <a:pt x="0" y="0"/>
                </a:moveTo>
                <a:lnTo>
                  <a:pt x="26" y="0"/>
                </a:lnTo>
                <a:lnTo>
                  <a:pt x="90" y="75"/>
                </a:lnTo>
                <a:lnTo>
                  <a:pt x="90" y="15"/>
                </a:lnTo>
                <a:lnTo>
                  <a:pt x="90" y="7"/>
                </a:lnTo>
                <a:lnTo>
                  <a:pt x="86" y="3"/>
                </a:lnTo>
                <a:lnTo>
                  <a:pt x="82" y="0"/>
                </a:lnTo>
                <a:lnTo>
                  <a:pt x="79" y="0"/>
                </a:lnTo>
                <a:lnTo>
                  <a:pt x="75" y="0"/>
                </a:lnTo>
                <a:lnTo>
                  <a:pt x="75" y="0"/>
                </a:lnTo>
                <a:lnTo>
                  <a:pt x="109" y="0"/>
                </a:lnTo>
                <a:lnTo>
                  <a:pt x="109" y="0"/>
                </a:lnTo>
                <a:lnTo>
                  <a:pt x="105" y="0"/>
                </a:lnTo>
                <a:lnTo>
                  <a:pt x="101" y="0"/>
                </a:lnTo>
                <a:lnTo>
                  <a:pt x="97" y="3"/>
                </a:lnTo>
                <a:lnTo>
                  <a:pt x="94" y="7"/>
                </a:lnTo>
                <a:lnTo>
                  <a:pt x="94" y="15"/>
                </a:lnTo>
                <a:lnTo>
                  <a:pt x="94" y="101"/>
                </a:lnTo>
                <a:lnTo>
                  <a:pt x="94" y="101"/>
                </a:lnTo>
                <a:lnTo>
                  <a:pt x="26" y="22"/>
                </a:lnTo>
                <a:lnTo>
                  <a:pt x="26" y="82"/>
                </a:lnTo>
                <a:lnTo>
                  <a:pt x="26" y="90"/>
                </a:lnTo>
                <a:lnTo>
                  <a:pt x="30" y="93"/>
                </a:lnTo>
                <a:lnTo>
                  <a:pt x="30" y="97"/>
                </a:lnTo>
                <a:lnTo>
                  <a:pt x="37" y="97"/>
                </a:lnTo>
                <a:lnTo>
                  <a:pt x="41" y="97"/>
                </a:lnTo>
                <a:lnTo>
                  <a:pt x="41" y="97"/>
                </a:lnTo>
                <a:lnTo>
                  <a:pt x="7" y="97"/>
                </a:lnTo>
                <a:lnTo>
                  <a:pt x="7" y="97"/>
                </a:lnTo>
                <a:lnTo>
                  <a:pt x="11" y="97"/>
                </a:lnTo>
                <a:lnTo>
                  <a:pt x="15" y="97"/>
                </a:lnTo>
                <a:lnTo>
                  <a:pt x="19" y="93"/>
                </a:lnTo>
                <a:lnTo>
                  <a:pt x="19" y="90"/>
                </a:lnTo>
                <a:lnTo>
                  <a:pt x="19" y="82"/>
                </a:lnTo>
                <a:lnTo>
                  <a:pt x="19" y="15"/>
                </a:lnTo>
                <a:lnTo>
                  <a:pt x="15" y="7"/>
                </a:lnTo>
                <a:lnTo>
                  <a:pt x="15" y="7"/>
                </a:lnTo>
                <a:lnTo>
                  <a:pt x="11" y="3"/>
                </a:lnTo>
                <a:lnTo>
                  <a:pt x="7" y="3"/>
                </a:lnTo>
                <a:lnTo>
                  <a:pt x="4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30" name="Freeform 38"/>
          <p:cNvSpPr>
            <a:spLocks/>
          </p:cNvSpPr>
          <p:nvPr/>
        </p:nvSpPr>
        <p:spPr bwMode="auto">
          <a:xfrm>
            <a:off x="719138" y="3313113"/>
            <a:ext cx="179387" cy="166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0"/>
              </a:cxn>
              <a:cxn ang="0">
                <a:pos x="86" y="75"/>
              </a:cxn>
              <a:cxn ang="0">
                <a:pos x="86" y="15"/>
              </a:cxn>
              <a:cxn ang="0">
                <a:pos x="86" y="7"/>
              </a:cxn>
              <a:cxn ang="0">
                <a:pos x="86" y="3"/>
              </a:cxn>
              <a:cxn ang="0">
                <a:pos x="82" y="0"/>
              </a:cxn>
              <a:cxn ang="0">
                <a:pos x="78" y="0"/>
              </a:cxn>
              <a:cxn ang="0">
                <a:pos x="75" y="0"/>
              </a:cxn>
              <a:cxn ang="0">
                <a:pos x="75" y="0"/>
              </a:cxn>
              <a:cxn ang="0">
                <a:pos x="108" y="0"/>
              </a:cxn>
              <a:cxn ang="0">
                <a:pos x="108" y="0"/>
              </a:cxn>
              <a:cxn ang="0">
                <a:pos x="105" y="0"/>
              </a:cxn>
              <a:cxn ang="0">
                <a:pos x="97" y="0"/>
              </a:cxn>
              <a:cxn ang="0">
                <a:pos x="97" y="3"/>
              </a:cxn>
              <a:cxn ang="0">
                <a:pos x="93" y="7"/>
              </a:cxn>
              <a:cxn ang="0">
                <a:pos x="93" y="15"/>
              </a:cxn>
              <a:cxn ang="0">
                <a:pos x="93" y="101"/>
              </a:cxn>
              <a:cxn ang="0">
                <a:pos x="90" y="101"/>
              </a:cxn>
              <a:cxn ang="0">
                <a:pos x="26" y="22"/>
              </a:cxn>
              <a:cxn ang="0">
                <a:pos x="26" y="82"/>
              </a:cxn>
              <a:cxn ang="0">
                <a:pos x="26" y="90"/>
              </a:cxn>
              <a:cxn ang="0">
                <a:pos x="26" y="93"/>
              </a:cxn>
              <a:cxn ang="0">
                <a:pos x="30" y="97"/>
              </a:cxn>
              <a:cxn ang="0">
                <a:pos x="37" y="97"/>
              </a:cxn>
              <a:cxn ang="0">
                <a:pos x="41" y="97"/>
              </a:cxn>
              <a:cxn ang="0">
                <a:pos x="41" y="97"/>
              </a:cxn>
              <a:cxn ang="0">
                <a:pos x="3" y="97"/>
              </a:cxn>
              <a:cxn ang="0">
                <a:pos x="3" y="97"/>
              </a:cxn>
              <a:cxn ang="0">
                <a:pos x="7" y="97"/>
              </a:cxn>
              <a:cxn ang="0">
                <a:pos x="15" y="97"/>
              </a:cxn>
              <a:cxn ang="0">
                <a:pos x="18" y="93"/>
              </a:cxn>
              <a:cxn ang="0">
                <a:pos x="18" y="90"/>
              </a:cxn>
              <a:cxn ang="0">
                <a:pos x="18" y="82"/>
              </a:cxn>
              <a:cxn ang="0">
                <a:pos x="18" y="15"/>
              </a:cxn>
              <a:cxn ang="0">
                <a:pos x="15" y="7"/>
              </a:cxn>
              <a:cxn ang="0">
                <a:pos x="11" y="7"/>
              </a:cxn>
              <a:cxn ang="0">
                <a:pos x="11" y="3"/>
              </a:cxn>
              <a:cxn ang="0">
                <a:pos x="7" y="3"/>
              </a:cxn>
              <a:cxn ang="0">
                <a:pos x="3" y="3"/>
              </a:cxn>
              <a:cxn ang="0">
                <a:pos x="0" y="3"/>
              </a:cxn>
              <a:cxn ang="0">
                <a:pos x="0" y="0"/>
              </a:cxn>
            </a:cxnLst>
            <a:rect l="0" t="0" r="r" b="b"/>
            <a:pathLst>
              <a:path w="108" h="101">
                <a:moveTo>
                  <a:pt x="0" y="0"/>
                </a:moveTo>
                <a:lnTo>
                  <a:pt x="26" y="0"/>
                </a:lnTo>
                <a:lnTo>
                  <a:pt x="86" y="75"/>
                </a:lnTo>
                <a:lnTo>
                  <a:pt x="86" y="15"/>
                </a:lnTo>
                <a:lnTo>
                  <a:pt x="86" y="7"/>
                </a:lnTo>
                <a:lnTo>
                  <a:pt x="86" y="3"/>
                </a:lnTo>
                <a:lnTo>
                  <a:pt x="82" y="0"/>
                </a:lnTo>
                <a:lnTo>
                  <a:pt x="78" y="0"/>
                </a:lnTo>
                <a:lnTo>
                  <a:pt x="75" y="0"/>
                </a:lnTo>
                <a:lnTo>
                  <a:pt x="75" y="0"/>
                </a:lnTo>
                <a:lnTo>
                  <a:pt x="108" y="0"/>
                </a:lnTo>
                <a:lnTo>
                  <a:pt x="108" y="0"/>
                </a:lnTo>
                <a:lnTo>
                  <a:pt x="105" y="0"/>
                </a:lnTo>
                <a:lnTo>
                  <a:pt x="97" y="0"/>
                </a:lnTo>
                <a:lnTo>
                  <a:pt x="97" y="3"/>
                </a:lnTo>
                <a:lnTo>
                  <a:pt x="93" y="7"/>
                </a:lnTo>
                <a:lnTo>
                  <a:pt x="93" y="15"/>
                </a:lnTo>
                <a:lnTo>
                  <a:pt x="93" y="101"/>
                </a:lnTo>
                <a:lnTo>
                  <a:pt x="90" y="101"/>
                </a:lnTo>
                <a:lnTo>
                  <a:pt x="26" y="22"/>
                </a:lnTo>
                <a:lnTo>
                  <a:pt x="26" y="82"/>
                </a:lnTo>
                <a:lnTo>
                  <a:pt x="26" y="90"/>
                </a:lnTo>
                <a:lnTo>
                  <a:pt x="26" y="93"/>
                </a:lnTo>
                <a:lnTo>
                  <a:pt x="30" y="97"/>
                </a:lnTo>
                <a:lnTo>
                  <a:pt x="37" y="97"/>
                </a:lnTo>
                <a:lnTo>
                  <a:pt x="41" y="97"/>
                </a:lnTo>
                <a:lnTo>
                  <a:pt x="41" y="97"/>
                </a:lnTo>
                <a:lnTo>
                  <a:pt x="3" y="97"/>
                </a:lnTo>
                <a:lnTo>
                  <a:pt x="3" y="97"/>
                </a:lnTo>
                <a:lnTo>
                  <a:pt x="7" y="97"/>
                </a:lnTo>
                <a:lnTo>
                  <a:pt x="15" y="97"/>
                </a:lnTo>
                <a:lnTo>
                  <a:pt x="18" y="93"/>
                </a:lnTo>
                <a:lnTo>
                  <a:pt x="18" y="90"/>
                </a:lnTo>
                <a:lnTo>
                  <a:pt x="18" y="82"/>
                </a:lnTo>
                <a:lnTo>
                  <a:pt x="18" y="15"/>
                </a:lnTo>
                <a:lnTo>
                  <a:pt x="15" y="7"/>
                </a:lnTo>
                <a:lnTo>
                  <a:pt x="11" y="7"/>
                </a:lnTo>
                <a:lnTo>
                  <a:pt x="11" y="3"/>
                </a:lnTo>
                <a:lnTo>
                  <a:pt x="7" y="3"/>
                </a:lnTo>
                <a:lnTo>
                  <a:pt x="3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31" name="Freeform 39"/>
          <p:cNvSpPr>
            <a:spLocks/>
          </p:cNvSpPr>
          <p:nvPr/>
        </p:nvSpPr>
        <p:spPr bwMode="auto">
          <a:xfrm>
            <a:off x="919163" y="3305175"/>
            <a:ext cx="104775" cy="174625"/>
          </a:xfrm>
          <a:custGeom>
            <a:avLst/>
            <a:gdLst/>
            <a:ahLst/>
            <a:cxnLst>
              <a:cxn ang="0">
                <a:pos x="60" y="37"/>
              </a:cxn>
              <a:cxn ang="0">
                <a:pos x="56" y="26"/>
              </a:cxn>
              <a:cxn ang="0">
                <a:pos x="48" y="15"/>
              </a:cxn>
              <a:cxn ang="0">
                <a:pos x="37" y="7"/>
              </a:cxn>
              <a:cxn ang="0">
                <a:pos x="22" y="7"/>
              </a:cxn>
              <a:cxn ang="0">
                <a:pos x="11" y="15"/>
              </a:cxn>
              <a:cxn ang="0">
                <a:pos x="11" y="26"/>
              </a:cxn>
              <a:cxn ang="0">
                <a:pos x="18" y="34"/>
              </a:cxn>
              <a:cxn ang="0">
                <a:pos x="37" y="45"/>
              </a:cxn>
              <a:cxn ang="0">
                <a:pos x="56" y="56"/>
              </a:cxn>
              <a:cxn ang="0">
                <a:pos x="63" y="67"/>
              </a:cxn>
              <a:cxn ang="0">
                <a:pos x="63" y="79"/>
              </a:cxn>
              <a:cxn ang="0">
                <a:pos x="56" y="97"/>
              </a:cxn>
              <a:cxn ang="0">
                <a:pos x="33" y="105"/>
              </a:cxn>
              <a:cxn ang="0">
                <a:pos x="26" y="105"/>
              </a:cxn>
              <a:cxn ang="0">
                <a:pos x="15" y="101"/>
              </a:cxn>
              <a:cxn ang="0">
                <a:pos x="7" y="97"/>
              </a:cxn>
              <a:cxn ang="0">
                <a:pos x="3" y="101"/>
              </a:cxn>
              <a:cxn ang="0">
                <a:pos x="3" y="105"/>
              </a:cxn>
              <a:cxn ang="0">
                <a:pos x="0" y="71"/>
              </a:cxn>
              <a:cxn ang="0">
                <a:pos x="3" y="79"/>
              </a:cxn>
              <a:cxn ang="0">
                <a:pos x="11" y="94"/>
              </a:cxn>
              <a:cxn ang="0">
                <a:pos x="26" y="97"/>
              </a:cxn>
              <a:cxn ang="0">
                <a:pos x="41" y="97"/>
              </a:cxn>
              <a:cxn ang="0">
                <a:pos x="52" y="90"/>
              </a:cxn>
              <a:cxn ang="0">
                <a:pos x="52" y="79"/>
              </a:cxn>
              <a:cxn ang="0">
                <a:pos x="48" y="71"/>
              </a:cxn>
              <a:cxn ang="0">
                <a:pos x="37" y="67"/>
              </a:cxn>
              <a:cxn ang="0">
                <a:pos x="18" y="52"/>
              </a:cxn>
              <a:cxn ang="0">
                <a:pos x="3" y="45"/>
              </a:cxn>
              <a:cxn ang="0">
                <a:pos x="0" y="34"/>
              </a:cxn>
              <a:cxn ang="0">
                <a:pos x="0" y="19"/>
              </a:cxn>
              <a:cxn ang="0">
                <a:pos x="18" y="4"/>
              </a:cxn>
              <a:cxn ang="0">
                <a:pos x="37" y="4"/>
              </a:cxn>
              <a:cxn ang="0">
                <a:pos x="48" y="7"/>
              </a:cxn>
              <a:cxn ang="0">
                <a:pos x="52" y="7"/>
              </a:cxn>
              <a:cxn ang="0">
                <a:pos x="56" y="4"/>
              </a:cxn>
              <a:cxn ang="0">
                <a:pos x="60" y="0"/>
              </a:cxn>
            </a:cxnLst>
            <a:rect l="0" t="0" r="r" b="b"/>
            <a:pathLst>
              <a:path w="63" h="105">
                <a:moveTo>
                  <a:pt x="60" y="0"/>
                </a:moveTo>
                <a:lnTo>
                  <a:pt x="60" y="37"/>
                </a:lnTo>
                <a:lnTo>
                  <a:pt x="56" y="37"/>
                </a:lnTo>
                <a:lnTo>
                  <a:pt x="56" y="26"/>
                </a:lnTo>
                <a:lnTo>
                  <a:pt x="52" y="19"/>
                </a:lnTo>
                <a:lnTo>
                  <a:pt x="48" y="15"/>
                </a:lnTo>
                <a:lnTo>
                  <a:pt x="41" y="11"/>
                </a:lnTo>
                <a:lnTo>
                  <a:pt x="37" y="7"/>
                </a:lnTo>
                <a:lnTo>
                  <a:pt x="30" y="7"/>
                </a:lnTo>
                <a:lnTo>
                  <a:pt x="22" y="7"/>
                </a:lnTo>
                <a:lnTo>
                  <a:pt x="15" y="11"/>
                </a:lnTo>
                <a:lnTo>
                  <a:pt x="11" y="15"/>
                </a:lnTo>
                <a:lnTo>
                  <a:pt x="11" y="22"/>
                </a:lnTo>
                <a:lnTo>
                  <a:pt x="11" y="26"/>
                </a:lnTo>
                <a:lnTo>
                  <a:pt x="15" y="30"/>
                </a:lnTo>
                <a:lnTo>
                  <a:pt x="18" y="34"/>
                </a:lnTo>
                <a:lnTo>
                  <a:pt x="26" y="37"/>
                </a:lnTo>
                <a:lnTo>
                  <a:pt x="37" y="45"/>
                </a:lnTo>
                <a:lnTo>
                  <a:pt x="48" y="52"/>
                </a:lnTo>
                <a:lnTo>
                  <a:pt x="56" y="56"/>
                </a:lnTo>
                <a:lnTo>
                  <a:pt x="60" y="60"/>
                </a:lnTo>
                <a:lnTo>
                  <a:pt x="63" y="67"/>
                </a:lnTo>
                <a:lnTo>
                  <a:pt x="63" y="71"/>
                </a:lnTo>
                <a:lnTo>
                  <a:pt x="63" y="79"/>
                </a:lnTo>
                <a:lnTo>
                  <a:pt x="63" y="86"/>
                </a:lnTo>
                <a:lnTo>
                  <a:pt x="56" y="97"/>
                </a:lnTo>
                <a:lnTo>
                  <a:pt x="45" y="101"/>
                </a:lnTo>
                <a:lnTo>
                  <a:pt x="33" y="105"/>
                </a:lnTo>
                <a:lnTo>
                  <a:pt x="30" y="105"/>
                </a:lnTo>
                <a:lnTo>
                  <a:pt x="26" y="105"/>
                </a:lnTo>
                <a:lnTo>
                  <a:pt x="22" y="101"/>
                </a:lnTo>
                <a:lnTo>
                  <a:pt x="15" y="101"/>
                </a:lnTo>
                <a:lnTo>
                  <a:pt x="11" y="97"/>
                </a:lnTo>
                <a:lnTo>
                  <a:pt x="7" y="97"/>
                </a:lnTo>
                <a:lnTo>
                  <a:pt x="3" y="97"/>
                </a:lnTo>
                <a:lnTo>
                  <a:pt x="3" y="101"/>
                </a:lnTo>
                <a:lnTo>
                  <a:pt x="3" y="101"/>
                </a:lnTo>
                <a:lnTo>
                  <a:pt x="3" y="105"/>
                </a:lnTo>
                <a:lnTo>
                  <a:pt x="0" y="105"/>
                </a:lnTo>
                <a:lnTo>
                  <a:pt x="0" y="71"/>
                </a:lnTo>
                <a:lnTo>
                  <a:pt x="3" y="71"/>
                </a:lnTo>
                <a:lnTo>
                  <a:pt x="3" y="79"/>
                </a:lnTo>
                <a:lnTo>
                  <a:pt x="7" y="86"/>
                </a:lnTo>
                <a:lnTo>
                  <a:pt x="11" y="94"/>
                </a:lnTo>
                <a:lnTo>
                  <a:pt x="18" y="97"/>
                </a:lnTo>
                <a:lnTo>
                  <a:pt x="26" y="97"/>
                </a:lnTo>
                <a:lnTo>
                  <a:pt x="33" y="101"/>
                </a:lnTo>
                <a:lnTo>
                  <a:pt x="41" y="97"/>
                </a:lnTo>
                <a:lnTo>
                  <a:pt x="45" y="94"/>
                </a:lnTo>
                <a:lnTo>
                  <a:pt x="52" y="90"/>
                </a:lnTo>
                <a:lnTo>
                  <a:pt x="52" y="82"/>
                </a:lnTo>
                <a:lnTo>
                  <a:pt x="52" y="79"/>
                </a:lnTo>
                <a:lnTo>
                  <a:pt x="48" y="75"/>
                </a:lnTo>
                <a:lnTo>
                  <a:pt x="48" y="71"/>
                </a:lnTo>
                <a:lnTo>
                  <a:pt x="45" y="67"/>
                </a:lnTo>
                <a:lnTo>
                  <a:pt x="37" y="67"/>
                </a:lnTo>
                <a:lnTo>
                  <a:pt x="30" y="60"/>
                </a:lnTo>
                <a:lnTo>
                  <a:pt x="18" y="52"/>
                </a:lnTo>
                <a:lnTo>
                  <a:pt x="11" y="49"/>
                </a:lnTo>
                <a:lnTo>
                  <a:pt x="3" y="45"/>
                </a:lnTo>
                <a:lnTo>
                  <a:pt x="3" y="37"/>
                </a:lnTo>
                <a:lnTo>
                  <a:pt x="0" y="34"/>
                </a:lnTo>
                <a:lnTo>
                  <a:pt x="0" y="26"/>
                </a:lnTo>
                <a:lnTo>
                  <a:pt x="0" y="19"/>
                </a:lnTo>
                <a:lnTo>
                  <a:pt x="7" y="7"/>
                </a:lnTo>
                <a:lnTo>
                  <a:pt x="18" y="4"/>
                </a:lnTo>
                <a:lnTo>
                  <a:pt x="30" y="0"/>
                </a:lnTo>
                <a:lnTo>
                  <a:pt x="37" y="4"/>
                </a:lnTo>
                <a:lnTo>
                  <a:pt x="45" y="4"/>
                </a:lnTo>
                <a:lnTo>
                  <a:pt x="48" y="7"/>
                </a:lnTo>
                <a:lnTo>
                  <a:pt x="52" y="7"/>
                </a:lnTo>
                <a:lnTo>
                  <a:pt x="52" y="7"/>
                </a:lnTo>
                <a:lnTo>
                  <a:pt x="56" y="7"/>
                </a:lnTo>
                <a:lnTo>
                  <a:pt x="56" y="4"/>
                </a:lnTo>
                <a:lnTo>
                  <a:pt x="56" y="0"/>
                </a:lnTo>
                <a:lnTo>
                  <a:pt x="6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32" name="Freeform 40"/>
          <p:cNvSpPr>
            <a:spLocks/>
          </p:cNvSpPr>
          <p:nvPr/>
        </p:nvSpPr>
        <p:spPr bwMode="auto">
          <a:xfrm>
            <a:off x="1047750" y="3305175"/>
            <a:ext cx="69850" cy="225425"/>
          </a:xfrm>
          <a:custGeom>
            <a:avLst/>
            <a:gdLst/>
            <a:ahLst/>
            <a:cxnLst>
              <a:cxn ang="0">
                <a:pos x="42" y="131"/>
              </a:cxn>
              <a:cxn ang="0">
                <a:pos x="42" y="135"/>
              </a:cxn>
              <a:cxn ang="0">
                <a:pos x="30" y="127"/>
              </a:cxn>
              <a:cxn ang="0">
                <a:pos x="23" y="120"/>
              </a:cxn>
              <a:cxn ang="0">
                <a:pos x="12" y="109"/>
              </a:cxn>
              <a:cxn ang="0">
                <a:pos x="8" y="97"/>
              </a:cxn>
              <a:cxn ang="0">
                <a:pos x="0" y="82"/>
              </a:cxn>
              <a:cxn ang="0">
                <a:pos x="0" y="67"/>
              </a:cxn>
              <a:cxn ang="0">
                <a:pos x="0" y="52"/>
              </a:cxn>
              <a:cxn ang="0">
                <a:pos x="4" y="37"/>
              </a:cxn>
              <a:cxn ang="0">
                <a:pos x="12" y="26"/>
              </a:cxn>
              <a:cxn ang="0">
                <a:pos x="19" y="15"/>
              </a:cxn>
              <a:cxn ang="0">
                <a:pos x="30" y="7"/>
              </a:cxn>
              <a:cxn ang="0">
                <a:pos x="42" y="0"/>
              </a:cxn>
              <a:cxn ang="0">
                <a:pos x="42" y="4"/>
              </a:cxn>
              <a:cxn ang="0">
                <a:pos x="34" y="7"/>
              </a:cxn>
              <a:cxn ang="0">
                <a:pos x="27" y="15"/>
              </a:cxn>
              <a:cxn ang="0">
                <a:pos x="19" y="26"/>
              </a:cxn>
              <a:cxn ang="0">
                <a:pos x="19" y="37"/>
              </a:cxn>
              <a:cxn ang="0">
                <a:pos x="15" y="52"/>
              </a:cxn>
              <a:cxn ang="0">
                <a:pos x="15" y="64"/>
              </a:cxn>
              <a:cxn ang="0">
                <a:pos x="15" y="79"/>
              </a:cxn>
              <a:cxn ang="0">
                <a:pos x="15" y="94"/>
              </a:cxn>
              <a:cxn ang="0">
                <a:pos x="19" y="101"/>
              </a:cxn>
              <a:cxn ang="0">
                <a:pos x="23" y="109"/>
              </a:cxn>
              <a:cxn ang="0">
                <a:pos x="27" y="116"/>
              </a:cxn>
              <a:cxn ang="0">
                <a:pos x="30" y="120"/>
              </a:cxn>
              <a:cxn ang="0">
                <a:pos x="34" y="127"/>
              </a:cxn>
              <a:cxn ang="0">
                <a:pos x="42" y="131"/>
              </a:cxn>
            </a:cxnLst>
            <a:rect l="0" t="0" r="r" b="b"/>
            <a:pathLst>
              <a:path w="42" h="135">
                <a:moveTo>
                  <a:pt x="42" y="131"/>
                </a:moveTo>
                <a:lnTo>
                  <a:pt x="42" y="135"/>
                </a:lnTo>
                <a:lnTo>
                  <a:pt x="30" y="127"/>
                </a:lnTo>
                <a:lnTo>
                  <a:pt x="23" y="120"/>
                </a:lnTo>
                <a:lnTo>
                  <a:pt x="12" y="109"/>
                </a:lnTo>
                <a:lnTo>
                  <a:pt x="8" y="97"/>
                </a:lnTo>
                <a:lnTo>
                  <a:pt x="0" y="82"/>
                </a:lnTo>
                <a:lnTo>
                  <a:pt x="0" y="67"/>
                </a:lnTo>
                <a:lnTo>
                  <a:pt x="0" y="52"/>
                </a:lnTo>
                <a:lnTo>
                  <a:pt x="4" y="37"/>
                </a:lnTo>
                <a:lnTo>
                  <a:pt x="12" y="26"/>
                </a:lnTo>
                <a:lnTo>
                  <a:pt x="19" y="15"/>
                </a:lnTo>
                <a:lnTo>
                  <a:pt x="30" y="7"/>
                </a:lnTo>
                <a:lnTo>
                  <a:pt x="42" y="0"/>
                </a:lnTo>
                <a:lnTo>
                  <a:pt x="42" y="4"/>
                </a:lnTo>
                <a:lnTo>
                  <a:pt x="34" y="7"/>
                </a:lnTo>
                <a:lnTo>
                  <a:pt x="27" y="15"/>
                </a:lnTo>
                <a:lnTo>
                  <a:pt x="19" y="26"/>
                </a:lnTo>
                <a:lnTo>
                  <a:pt x="19" y="37"/>
                </a:lnTo>
                <a:lnTo>
                  <a:pt x="15" y="52"/>
                </a:lnTo>
                <a:lnTo>
                  <a:pt x="15" y="64"/>
                </a:lnTo>
                <a:lnTo>
                  <a:pt x="15" y="79"/>
                </a:lnTo>
                <a:lnTo>
                  <a:pt x="15" y="94"/>
                </a:lnTo>
                <a:lnTo>
                  <a:pt x="19" y="101"/>
                </a:lnTo>
                <a:lnTo>
                  <a:pt x="23" y="109"/>
                </a:lnTo>
                <a:lnTo>
                  <a:pt x="27" y="116"/>
                </a:lnTo>
                <a:lnTo>
                  <a:pt x="30" y="120"/>
                </a:lnTo>
                <a:lnTo>
                  <a:pt x="34" y="127"/>
                </a:lnTo>
                <a:lnTo>
                  <a:pt x="42" y="13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33" name="Freeform 41"/>
          <p:cNvSpPr>
            <a:spLocks/>
          </p:cNvSpPr>
          <p:nvPr/>
        </p:nvSpPr>
        <p:spPr bwMode="auto">
          <a:xfrm>
            <a:off x="1122363" y="3367088"/>
            <a:ext cx="180975" cy="112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0"/>
              </a:cxn>
              <a:cxn ang="0">
                <a:pos x="27" y="0"/>
              </a:cxn>
              <a:cxn ang="0">
                <a:pos x="27" y="0"/>
              </a:cxn>
              <a:cxn ang="0">
                <a:pos x="23" y="0"/>
              </a:cxn>
              <a:cxn ang="0">
                <a:pos x="23" y="4"/>
              </a:cxn>
              <a:cxn ang="0">
                <a:pos x="23" y="4"/>
              </a:cxn>
              <a:cxn ang="0">
                <a:pos x="23" y="8"/>
              </a:cxn>
              <a:cxn ang="0">
                <a:pos x="23" y="12"/>
              </a:cxn>
              <a:cxn ang="0">
                <a:pos x="38" y="49"/>
              </a:cxn>
              <a:cxn ang="0">
                <a:pos x="53" y="15"/>
              </a:cxn>
              <a:cxn ang="0">
                <a:pos x="49" y="8"/>
              </a:cxn>
              <a:cxn ang="0">
                <a:pos x="45" y="4"/>
              </a:cxn>
              <a:cxn ang="0">
                <a:pos x="45" y="0"/>
              </a:cxn>
              <a:cxn ang="0">
                <a:pos x="42" y="0"/>
              </a:cxn>
              <a:cxn ang="0">
                <a:pos x="38" y="0"/>
              </a:cxn>
              <a:cxn ang="0">
                <a:pos x="38" y="0"/>
              </a:cxn>
              <a:cxn ang="0">
                <a:pos x="68" y="0"/>
              </a:cxn>
              <a:cxn ang="0">
                <a:pos x="68" y="0"/>
              </a:cxn>
              <a:cxn ang="0">
                <a:pos x="64" y="0"/>
              </a:cxn>
              <a:cxn ang="0">
                <a:pos x="64" y="4"/>
              </a:cxn>
              <a:cxn ang="0">
                <a:pos x="60" y="4"/>
              </a:cxn>
              <a:cxn ang="0">
                <a:pos x="60" y="8"/>
              </a:cxn>
              <a:cxn ang="0">
                <a:pos x="60" y="8"/>
              </a:cxn>
              <a:cxn ang="0">
                <a:pos x="64" y="12"/>
              </a:cxn>
              <a:cxn ang="0">
                <a:pos x="79" y="49"/>
              </a:cxn>
              <a:cxn ang="0">
                <a:pos x="94" y="12"/>
              </a:cxn>
              <a:cxn ang="0">
                <a:pos x="94" y="8"/>
              </a:cxn>
              <a:cxn ang="0">
                <a:pos x="98" y="4"/>
              </a:cxn>
              <a:cxn ang="0">
                <a:pos x="94" y="4"/>
              </a:cxn>
              <a:cxn ang="0">
                <a:pos x="94" y="0"/>
              </a:cxn>
              <a:cxn ang="0">
                <a:pos x="90" y="0"/>
              </a:cxn>
              <a:cxn ang="0">
                <a:pos x="87" y="0"/>
              </a:cxn>
              <a:cxn ang="0">
                <a:pos x="87" y="0"/>
              </a:cxn>
              <a:cxn ang="0">
                <a:pos x="109" y="0"/>
              </a:cxn>
              <a:cxn ang="0">
                <a:pos x="109" y="0"/>
              </a:cxn>
              <a:cxn ang="0">
                <a:pos x="102" y="4"/>
              </a:cxn>
              <a:cxn ang="0">
                <a:pos x="98" y="12"/>
              </a:cxn>
              <a:cxn ang="0">
                <a:pos x="79" y="68"/>
              </a:cxn>
              <a:cxn ang="0">
                <a:pos x="75" y="68"/>
              </a:cxn>
              <a:cxn ang="0">
                <a:pos x="57" y="23"/>
              </a:cxn>
              <a:cxn ang="0">
                <a:pos x="34" y="68"/>
              </a:cxn>
              <a:cxn ang="0">
                <a:pos x="30" y="68"/>
              </a:cxn>
              <a:cxn ang="0">
                <a:pos x="12" y="12"/>
              </a:cxn>
              <a:cxn ang="0">
                <a:pos x="8" y="8"/>
              </a:cxn>
              <a:cxn ang="0">
                <a:pos x="4" y="4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09" h="68">
                <a:moveTo>
                  <a:pt x="0" y="0"/>
                </a:move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lnTo>
                  <a:pt x="23" y="0"/>
                </a:lnTo>
                <a:lnTo>
                  <a:pt x="23" y="4"/>
                </a:lnTo>
                <a:lnTo>
                  <a:pt x="23" y="4"/>
                </a:lnTo>
                <a:lnTo>
                  <a:pt x="23" y="8"/>
                </a:lnTo>
                <a:lnTo>
                  <a:pt x="23" y="12"/>
                </a:lnTo>
                <a:lnTo>
                  <a:pt x="38" y="49"/>
                </a:lnTo>
                <a:lnTo>
                  <a:pt x="53" y="15"/>
                </a:lnTo>
                <a:lnTo>
                  <a:pt x="49" y="8"/>
                </a:lnTo>
                <a:lnTo>
                  <a:pt x="45" y="4"/>
                </a:lnTo>
                <a:lnTo>
                  <a:pt x="45" y="0"/>
                </a:lnTo>
                <a:lnTo>
                  <a:pt x="42" y="0"/>
                </a:lnTo>
                <a:lnTo>
                  <a:pt x="38" y="0"/>
                </a:lnTo>
                <a:lnTo>
                  <a:pt x="38" y="0"/>
                </a:lnTo>
                <a:lnTo>
                  <a:pt x="68" y="0"/>
                </a:lnTo>
                <a:lnTo>
                  <a:pt x="68" y="0"/>
                </a:lnTo>
                <a:lnTo>
                  <a:pt x="64" y="0"/>
                </a:lnTo>
                <a:lnTo>
                  <a:pt x="64" y="4"/>
                </a:lnTo>
                <a:lnTo>
                  <a:pt x="60" y="4"/>
                </a:lnTo>
                <a:lnTo>
                  <a:pt x="60" y="8"/>
                </a:lnTo>
                <a:lnTo>
                  <a:pt x="60" y="8"/>
                </a:lnTo>
                <a:lnTo>
                  <a:pt x="64" y="12"/>
                </a:lnTo>
                <a:lnTo>
                  <a:pt x="79" y="49"/>
                </a:lnTo>
                <a:lnTo>
                  <a:pt x="94" y="12"/>
                </a:lnTo>
                <a:lnTo>
                  <a:pt x="94" y="8"/>
                </a:lnTo>
                <a:lnTo>
                  <a:pt x="98" y="4"/>
                </a:lnTo>
                <a:lnTo>
                  <a:pt x="94" y="4"/>
                </a:lnTo>
                <a:lnTo>
                  <a:pt x="94" y="0"/>
                </a:lnTo>
                <a:lnTo>
                  <a:pt x="90" y="0"/>
                </a:lnTo>
                <a:lnTo>
                  <a:pt x="87" y="0"/>
                </a:lnTo>
                <a:lnTo>
                  <a:pt x="87" y="0"/>
                </a:lnTo>
                <a:lnTo>
                  <a:pt x="109" y="0"/>
                </a:lnTo>
                <a:lnTo>
                  <a:pt x="109" y="0"/>
                </a:lnTo>
                <a:lnTo>
                  <a:pt x="102" y="4"/>
                </a:lnTo>
                <a:lnTo>
                  <a:pt x="98" y="12"/>
                </a:lnTo>
                <a:lnTo>
                  <a:pt x="79" y="68"/>
                </a:lnTo>
                <a:lnTo>
                  <a:pt x="75" y="68"/>
                </a:lnTo>
                <a:lnTo>
                  <a:pt x="57" y="23"/>
                </a:lnTo>
                <a:lnTo>
                  <a:pt x="34" y="68"/>
                </a:lnTo>
                <a:lnTo>
                  <a:pt x="30" y="68"/>
                </a:lnTo>
                <a:lnTo>
                  <a:pt x="12" y="12"/>
                </a:lnTo>
                <a:lnTo>
                  <a:pt x="8" y="8"/>
                </a:lnTo>
                <a:lnTo>
                  <a:pt x="4" y="4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34" name="Freeform 42"/>
          <p:cNvSpPr>
            <a:spLocks noEditPoints="1"/>
          </p:cNvSpPr>
          <p:nvPr/>
        </p:nvSpPr>
        <p:spPr bwMode="auto">
          <a:xfrm>
            <a:off x="1303338" y="3362325"/>
            <a:ext cx="106362" cy="11747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41" y="0"/>
              </a:cxn>
              <a:cxn ang="0">
                <a:pos x="49" y="3"/>
              </a:cxn>
              <a:cxn ang="0">
                <a:pos x="56" y="11"/>
              </a:cxn>
              <a:cxn ang="0">
                <a:pos x="64" y="22"/>
              </a:cxn>
              <a:cxn ang="0">
                <a:pos x="64" y="33"/>
              </a:cxn>
              <a:cxn ang="0">
                <a:pos x="64" y="45"/>
              </a:cxn>
              <a:cxn ang="0">
                <a:pos x="60" y="52"/>
              </a:cxn>
              <a:cxn ang="0">
                <a:pos x="56" y="60"/>
              </a:cxn>
              <a:cxn ang="0">
                <a:pos x="49" y="67"/>
              </a:cxn>
              <a:cxn ang="0">
                <a:pos x="41" y="71"/>
              </a:cxn>
              <a:cxn ang="0">
                <a:pos x="34" y="71"/>
              </a:cxn>
              <a:cxn ang="0">
                <a:pos x="23" y="71"/>
              </a:cxn>
              <a:cxn ang="0">
                <a:pos x="15" y="63"/>
              </a:cxn>
              <a:cxn ang="0">
                <a:pos x="8" y="60"/>
              </a:cxn>
              <a:cxn ang="0">
                <a:pos x="4" y="48"/>
              </a:cxn>
              <a:cxn ang="0">
                <a:pos x="0" y="37"/>
              </a:cxn>
              <a:cxn ang="0">
                <a:pos x="0" y="26"/>
              </a:cxn>
              <a:cxn ang="0">
                <a:pos x="4" y="18"/>
              </a:cxn>
              <a:cxn ang="0">
                <a:pos x="11" y="11"/>
              </a:cxn>
              <a:cxn ang="0">
                <a:pos x="19" y="3"/>
              </a:cxn>
              <a:cxn ang="0">
                <a:pos x="26" y="0"/>
              </a:cxn>
              <a:cxn ang="0">
                <a:pos x="34" y="0"/>
              </a:cxn>
              <a:cxn ang="0">
                <a:pos x="30" y="3"/>
              </a:cxn>
              <a:cxn ang="0">
                <a:pos x="26" y="7"/>
              </a:cxn>
              <a:cxn ang="0">
                <a:pos x="23" y="7"/>
              </a:cxn>
              <a:cxn ang="0">
                <a:pos x="19" y="11"/>
              </a:cxn>
              <a:cxn ang="0">
                <a:pos x="15" y="15"/>
              </a:cxn>
              <a:cxn ang="0">
                <a:pos x="15" y="22"/>
              </a:cxn>
              <a:cxn ang="0">
                <a:pos x="15" y="30"/>
              </a:cxn>
              <a:cxn ang="0">
                <a:pos x="15" y="45"/>
              </a:cxn>
              <a:cxn ang="0">
                <a:pos x="19" y="56"/>
              </a:cxn>
              <a:cxn ang="0">
                <a:pos x="26" y="63"/>
              </a:cxn>
              <a:cxn ang="0">
                <a:pos x="34" y="67"/>
              </a:cxn>
              <a:cxn ang="0">
                <a:pos x="41" y="63"/>
              </a:cxn>
              <a:cxn ang="0">
                <a:pos x="49" y="60"/>
              </a:cxn>
              <a:cxn ang="0">
                <a:pos x="53" y="52"/>
              </a:cxn>
              <a:cxn ang="0">
                <a:pos x="53" y="41"/>
              </a:cxn>
              <a:cxn ang="0">
                <a:pos x="53" y="30"/>
              </a:cxn>
              <a:cxn ang="0">
                <a:pos x="49" y="18"/>
              </a:cxn>
              <a:cxn ang="0">
                <a:pos x="45" y="11"/>
              </a:cxn>
              <a:cxn ang="0">
                <a:pos x="38" y="7"/>
              </a:cxn>
              <a:cxn ang="0">
                <a:pos x="30" y="3"/>
              </a:cxn>
            </a:cxnLst>
            <a:rect l="0" t="0" r="r" b="b"/>
            <a:pathLst>
              <a:path w="64" h="71">
                <a:moveTo>
                  <a:pt x="34" y="0"/>
                </a:moveTo>
                <a:lnTo>
                  <a:pt x="41" y="0"/>
                </a:lnTo>
                <a:lnTo>
                  <a:pt x="49" y="3"/>
                </a:lnTo>
                <a:lnTo>
                  <a:pt x="56" y="11"/>
                </a:lnTo>
                <a:lnTo>
                  <a:pt x="64" y="22"/>
                </a:lnTo>
                <a:lnTo>
                  <a:pt x="64" y="33"/>
                </a:lnTo>
                <a:lnTo>
                  <a:pt x="64" y="45"/>
                </a:lnTo>
                <a:lnTo>
                  <a:pt x="60" y="52"/>
                </a:lnTo>
                <a:lnTo>
                  <a:pt x="56" y="60"/>
                </a:lnTo>
                <a:lnTo>
                  <a:pt x="49" y="67"/>
                </a:lnTo>
                <a:lnTo>
                  <a:pt x="41" y="71"/>
                </a:lnTo>
                <a:lnTo>
                  <a:pt x="34" y="71"/>
                </a:lnTo>
                <a:lnTo>
                  <a:pt x="23" y="71"/>
                </a:lnTo>
                <a:lnTo>
                  <a:pt x="15" y="63"/>
                </a:lnTo>
                <a:lnTo>
                  <a:pt x="8" y="60"/>
                </a:lnTo>
                <a:lnTo>
                  <a:pt x="4" y="48"/>
                </a:lnTo>
                <a:lnTo>
                  <a:pt x="0" y="37"/>
                </a:lnTo>
                <a:lnTo>
                  <a:pt x="0" y="26"/>
                </a:lnTo>
                <a:lnTo>
                  <a:pt x="4" y="18"/>
                </a:lnTo>
                <a:lnTo>
                  <a:pt x="11" y="11"/>
                </a:lnTo>
                <a:lnTo>
                  <a:pt x="19" y="3"/>
                </a:lnTo>
                <a:lnTo>
                  <a:pt x="26" y="0"/>
                </a:lnTo>
                <a:lnTo>
                  <a:pt x="34" y="0"/>
                </a:lnTo>
                <a:close/>
                <a:moveTo>
                  <a:pt x="30" y="3"/>
                </a:moveTo>
                <a:lnTo>
                  <a:pt x="26" y="7"/>
                </a:lnTo>
                <a:lnTo>
                  <a:pt x="23" y="7"/>
                </a:lnTo>
                <a:lnTo>
                  <a:pt x="19" y="11"/>
                </a:lnTo>
                <a:lnTo>
                  <a:pt x="15" y="15"/>
                </a:lnTo>
                <a:lnTo>
                  <a:pt x="15" y="22"/>
                </a:lnTo>
                <a:lnTo>
                  <a:pt x="15" y="30"/>
                </a:lnTo>
                <a:lnTo>
                  <a:pt x="15" y="45"/>
                </a:lnTo>
                <a:lnTo>
                  <a:pt x="19" y="56"/>
                </a:lnTo>
                <a:lnTo>
                  <a:pt x="26" y="63"/>
                </a:lnTo>
                <a:lnTo>
                  <a:pt x="34" y="67"/>
                </a:lnTo>
                <a:lnTo>
                  <a:pt x="41" y="63"/>
                </a:lnTo>
                <a:lnTo>
                  <a:pt x="49" y="60"/>
                </a:lnTo>
                <a:lnTo>
                  <a:pt x="53" y="52"/>
                </a:lnTo>
                <a:lnTo>
                  <a:pt x="53" y="41"/>
                </a:lnTo>
                <a:lnTo>
                  <a:pt x="53" y="30"/>
                </a:lnTo>
                <a:lnTo>
                  <a:pt x="49" y="18"/>
                </a:lnTo>
                <a:lnTo>
                  <a:pt x="45" y="11"/>
                </a:lnTo>
                <a:lnTo>
                  <a:pt x="38" y="7"/>
                </a:lnTo>
                <a:lnTo>
                  <a:pt x="30" y="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35" name="Freeform 43"/>
          <p:cNvSpPr>
            <a:spLocks/>
          </p:cNvSpPr>
          <p:nvPr/>
        </p:nvSpPr>
        <p:spPr bwMode="auto">
          <a:xfrm>
            <a:off x="1422400" y="3362325"/>
            <a:ext cx="80963" cy="111125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23" y="18"/>
              </a:cxn>
              <a:cxn ang="0">
                <a:pos x="30" y="7"/>
              </a:cxn>
              <a:cxn ang="0">
                <a:pos x="34" y="3"/>
              </a:cxn>
              <a:cxn ang="0">
                <a:pos x="42" y="0"/>
              </a:cxn>
              <a:cxn ang="0">
                <a:pos x="46" y="0"/>
              </a:cxn>
              <a:cxn ang="0">
                <a:pos x="49" y="3"/>
              </a:cxn>
              <a:cxn ang="0">
                <a:pos x="49" y="7"/>
              </a:cxn>
              <a:cxn ang="0">
                <a:pos x="49" y="11"/>
              </a:cxn>
              <a:cxn ang="0">
                <a:pos x="49" y="11"/>
              </a:cxn>
              <a:cxn ang="0">
                <a:pos x="49" y="15"/>
              </a:cxn>
              <a:cxn ang="0">
                <a:pos x="46" y="18"/>
              </a:cxn>
              <a:cxn ang="0">
                <a:pos x="46" y="18"/>
              </a:cxn>
              <a:cxn ang="0">
                <a:pos x="42" y="15"/>
              </a:cxn>
              <a:cxn ang="0">
                <a:pos x="38" y="15"/>
              </a:cxn>
              <a:cxn ang="0">
                <a:pos x="34" y="11"/>
              </a:cxn>
              <a:cxn ang="0">
                <a:pos x="34" y="11"/>
              </a:cxn>
              <a:cxn ang="0">
                <a:pos x="30" y="11"/>
              </a:cxn>
              <a:cxn ang="0">
                <a:pos x="30" y="11"/>
              </a:cxn>
              <a:cxn ang="0">
                <a:pos x="27" y="18"/>
              </a:cxn>
              <a:cxn ang="0">
                <a:pos x="23" y="22"/>
              </a:cxn>
              <a:cxn ang="0">
                <a:pos x="23" y="52"/>
              </a:cxn>
              <a:cxn ang="0">
                <a:pos x="23" y="60"/>
              </a:cxn>
              <a:cxn ang="0">
                <a:pos x="27" y="63"/>
              </a:cxn>
              <a:cxn ang="0">
                <a:pos x="27" y="63"/>
              </a:cxn>
              <a:cxn ang="0">
                <a:pos x="30" y="67"/>
              </a:cxn>
              <a:cxn ang="0">
                <a:pos x="30" y="67"/>
              </a:cxn>
              <a:cxn ang="0">
                <a:pos x="38" y="67"/>
              </a:cxn>
              <a:cxn ang="0">
                <a:pos x="38" y="67"/>
              </a:cxn>
              <a:cxn ang="0">
                <a:pos x="0" y="67"/>
              </a:cxn>
              <a:cxn ang="0">
                <a:pos x="0" y="67"/>
              </a:cxn>
              <a:cxn ang="0">
                <a:pos x="4" y="67"/>
              </a:cxn>
              <a:cxn ang="0">
                <a:pos x="8" y="67"/>
              </a:cxn>
              <a:cxn ang="0">
                <a:pos x="12" y="63"/>
              </a:cxn>
              <a:cxn ang="0">
                <a:pos x="12" y="60"/>
              </a:cxn>
              <a:cxn ang="0">
                <a:pos x="12" y="60"/>
              </a:cxn>
              <a:cxn ang="0">
                <a:pos x="12" y="52"/>
              </a:cxn>
              <a:cxn ang="0">
                <a:pos x="12" y="30"/>
              </a:cxn>
              <a:cxn ang="0">
                <a:pos x="12" y="18"/>
              </a:cxn>
              <a:cxn ang="0">
                <a:pos x="12" y="15"/>
              </a:cxn>
              <a:cxn ang="0">
                <a:pos x="12" y="11"/>
              </a:cxn>
              <a:cxn ang="0">
                <a:pos x="8" y="11"/>
              </a:cxn>
              <a:cxn ang="0">
                <a:pos x="8" y="7"/>
              </a:cxn>
              <a:cxn ang="0">
                <a:pos x="8" y="7"/>
              </a:cxn>
              <a:cxn ang="0">
                <a:pos x="4" y="7"/>
              </a:cxn>
              <a:cxn ang="0">
                <a:pos x="4" y="11"/>
              </a:cxn>
              <a:cxn ang="0">
                <a:pos x="0" y="7"/>
              </a:cxn>
              <a:cxn ang="0">
                <a:pos x="19" y="0"/>
              </a:cxn>
              <a:cxn ang="0">
                <a:pos x="23" y="0"/>
              </a:cxn>
            </a:cxnLst>
            <a:rect l="0" t="0" r="r" b="b"/>
            <a:pathLst>
              <a:path w="49" h="67">
                <a:moveTo>
                  <a:pt x="23" y="0"/>
                </a:moveTo>
                <a:lnTo>
                  <a:pt x="23" y="18"/>
                </a:lnTo>
                <a:lnTo>
                  <a:pt x="30" y="7"/>
                </a:lnTo>
                <a:lnTo>
                  <a:pt x="34" y="3"/>
                </a:lnTo>
                <a:lnTo>
                  <a:pt x="42" y="0"/>
                </a:lnTo>
                <a:lnTo>
                  <a:pt x="46" y="0"/>
                </a:lnTo>
                <a:lnTo>
                  <a:pt x="49" y="3"/>
                </a:lnTo>
                <a:lnTo>
                  <a:pt x="49" y="7"/>
                </a:lnTo>
                <a:lnTo>
                  <a:pt x="49" y="11"/>
                </a:lnTo>
                <a:lnTo>
                  <a:pt x="49" y="11"/>
                </a:lnTo>
                <a:lnTo>
                  <a:pt x="49" y="15"/>
                </a:lnTo>
                <a:lnTo>
                  <a:pt x="46" y="18"/>
                </a:lnTo>
                <a:lnTo>
                  <a:pt x="46" y="18"/>
                </a:lnTo>
                <a:lnTo>
                  <a:pt x="42" y="15"/>
                </a:lnTo>
                <a:lnTo>
                  <a:pt x="38" y="15"/>
                </a:lnTo>
                <a:lnTo>
                  <a:pt x="34" y="11"/>
                </a:lnTo>
                <a:lnTo>
                  <a:pt x="34" y="11"/>
                </a:lnTo>
                <a:lnTo>
                  <a:pt x="30" y="11"/>
                </a:lnTo>
                <a:lnTo>
                  <a:pt x="30" y="11"/>
                </a:lnTo>
                <a:lnTo>
                  <a:pt x="27" y="18"/>
                </a:lnTo>
                <a:lnTo>
                  <a:pt x="23" y="22"/>
                </a:lnTo>
                <a:lnTo>
                  <a:pt x="23" y="52"/>
                </a:lnTo>
                <a:lnTo>
                  <a:pt x="23" y="60"/>
                </a:lnTo>
                <a:lnTo>
                  <a:pt x="27" y="63"/>
                </a:lnTo>
                <a:lnTo>
                  <a:pt x="27" y="63"/>
                </a:lnTo>
                <a:lnTo>
                  <a:pt x="30" y="67"/>
                </a:lnTo>
                <a:lnTo>
                  <a:pt x="30" y="67"/>
                </a:lnTo>
                <a:lnTo>
                  <a:pt x="38" y="67"/>
                </a:lnTo>
                <a:lnTo>
                  <a:pt x="38" y="67"/>
                </a:lnTo>
                <a:lnTo>
                  <a:pt x="0" y="67"/>
                </a:lnTo>
                <a:lnTo>
                  <a:pt x="0" y="67"/>
                </a:lnTo>
                <a:lnTo>
                  <a:pt x="4" y="67"/>
                </a:lnTo>
                <a:lnTo>
                  <a:pt x="8" y="67"/>
                </a:lnTo>
                <a:lnTo>
                  <a:pt x="12" y="63"/>
                </a:lnTo>
                <a:lnTo>
                  <a:pt x="12" y="60"/>
                </a:lnTo>
                <a:lnTo>
                  <a:pt x="12" y="60"/>
                </a:lnTo>
                <a:lnTo>
                  <a:pt x="12" y="52"/>
                </a:lnTo>
                <a:lnTo>
                  <a:pt x="12" y="30"/>
                </a:lnTo>
                <a:lnTo>
                  <a:pt x="12" y="18"/>
                </a:lnTo>
                <a:lnTo>
                  <a:pt x="12" y="15"/>
                </a:lnTo>
                <a:lnTo>
                  <a:pt x="12" y="11"/>
                </a:lnTo>
                <a:lnTo>
                  <a:pt x="8" y="11"/>
                </a:lnTo>
                <a:lnTo>
                  <a:pt x="8" y="7"/>
                </a:lnTo>
                <a:lnTo>
                  <a:pt x="8" y="7"/>
                </a:lnTo>
                <a:lnTo>
                  <a:pt x="4" y="7"/>
                </a:lnTo>
                <a:lnTo>
                  <a:pt x="4" y="11"/>
                </a:lnTo>
                <a:lnTo>
                  <a:pt x="0" y="7"/>
                </a:lnTo>
                <a:lnTo>
                  <a:pt x="19" y="0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36" name="Freeform 44"/>
          <p:cNvSpPr>
            <a:spLocks/>
          </p:cNvSpPr>
          <p:nvPr/>
        </p:nvSpPr>
        <p:spPr bwMode="auto">
          <a:xfrm>
            <a:off x="1509713" y="3305175"/>
            <a:ext cx="117475" cy="168275"/>
          </a:xfrm>
          <a:custGeom>
            <a:avLst/>
            <a:gdLst/>
            <a:ahLst/>
            <a:cxnLst>
              <a:cxn ang="0">
                <a:pos x="23" y="64"/>
              </a:cxn>
              <a:cxn ang="0">
                <a:pos x="45" y="45"/>
              </a:cxn>
              <a:cxn ang="0">
                <a:pos x="45" y="41"/>
              </a:cxn>
              <a:cxn ang="0">
                <a:pos x="45" y="41"/>
              </a:cxn>
              <a:cxn ang="0">
                <a:pos x="41" y="37"/>
              </a:cxn>
              <a:cxn ang="0">
                <a:pos x="41" y="37"/>
              </a:cxn>
              <a:cxn ang="0">
                <a:pos x="68" y="37"/>
              </a:cxn>
              <a:cxn ang="0">
                <a:pos x="60" y="37"/>
              </a:cxn>
              <a:cxn ang="0">
                <a:pos x="53" y="45"/>
              </a:cxn>
              <a:cxn ang="0">
                <a:pos x="53" y="82"/>
              </a:cxn>
              <a:cxn ang="0">
                <a:pos x="60" y="94"/>
              </a:cxn>
              <a:cxn ang="0">
                <a:pos x="68" y="97"/>
              </a:cxn>
              <a:cxn ang="0">
                <a:pos x="71" y="101"/>
              </a:cxn>
              <a:cxn ang="0">
                <a:pos x="41" y="101"/>
              </a:cxn>
              <a:cxn ang="0">
                <a:pos x="41" y="101"/>
              </a:cxn>
              <a:cxn ang="0">
                <a:pos x="45" y="97"/>
              </a:cxn>
              <a:cxn ang="0">
                <a:pos x="45" y="94"/>
              </a:cxn>
              <a:cxn ang="0">
                <a:pos x="23" y="64"/>
              </a:cxn>
              <a:cxn ang="0">
                <a:pos x="23" y="94"/>
              </a:cxn>
              <a:cxn ang="0">
                <a:pos x="23" y="97"/>
              </a:cxn>
              <a:cxn ang="0">
                <a:pos x="26" y="101"/>
              </a:cxn>
              <a:cxn ang="0">
                <a:pos x="30" y="101"/>
              </a:cxn>
              <a:cxn ang="0">
                <a:pos x="0" y="101"/>
              </a:cxn>
              <a:cxn ang="0">
                <a:pos x="4" y="101"/>
              </a:cxn>
              <a:cxn ang="0">
                <a:pos x="8" y="97"/>
              </a:cxn>
              <a:cxn ang="0">
                <a:pos x="8" y="86"/>
              </a:cxn>
              <a:cxn ang="0">
                <a:pos x="8" y="15"/>
              </a:cxn>
              <a:cxn ang="0">
                <a:pos x="8" y="7"/>
              </a:cxn>
              <a:cxn ang="0">
                <a:pos x="4" y="7"/>
              </a:cxn>
              <a:cxn ang="0">
                <a:pos x="4" y="7"/>
              </a:cxn>
              <a:cxn ang="0">
                <a:pos x="0" y="7"/>
              </a:cxn>
              <a:cxn ang="0">
                <a:pos x="23" y="0"/>
              </a:cxn>
            </a:cxnLst>
            <a:rect l="0" t="0" r="r" b="b"/>
            <a:pathLst>
              <a:path w="71" h="101">
                <a:moveTo>
                  <a:pt x="23" y="0"/>
                </a:moveTo>
                <a:lnTo>
                  <a:pt x="23" y="64"/>
                </a:lnTo>
                <a:lnTo>
                  <a:pt x="38" y="49"/>
                </a:lnTo>
                <a:lnTo>
                  <a:pt x="45" y="45"/>
                </a:lnTo>
                <a:lnTo>
                  <a:pt x="45" y="41"/>
                </a:lnTo>
                <a:lnTo>
                  <a:pt x="45" y="41"/>
                </a:lnTo>
                <a:lnTo>
                  <a:pt x="45" y="41"/>
                </a:lnTo>
                <a:lnTo>
                  <a:pt x="45" y="41"/>
                </a:lnTo>
                <a:lnTo>
                  <a:pt x="45" y="37"/>
                </a:lnTo>
                <a:lnTo>
                  <a:pt x="41" y="37"/>
                </a:lnTo>
                <a:lnTo>
                  <a:pt x="41" y="37"/>
                </a:lnTo>
                <a:lnTo>
                  <a:pt x="41" y="37"/>
                </a:lnTo>
                <a:lnTo>
                  <a:pt x="68" y="37"/>
                </a:lnTo>
                <a:lnTo>
                  <a:pt x="68" y="37"/>
                </a:lnTo>
                <a:lnTo>
                  <a:pt x="64" y="37"/>
                </a:lnTo>
                <a:lnTo>
                  <a:pt x="60" y="37"/>
                </a:lnTo>
                <a:lnTo>
                  <a:pt x="56" y="41"/>
                </a:lnTo>
                <a:lnTo>
                  <a:pt x="53" y="45"/>
                </a:lnTo>
                <a:lnTo>
                  <a:pt x="34" y="60"/>
                </a:lnTo>
                <a:lnTo>
                  <a:pt x="53" y="82"/>
                </a:lnTo>
                <a:lnTo>
                  <a:pt x="56" y="90"/>
                </a:lnTo>
                <a:lnTo>
                  <a:pt x="60" y="94"/>
                </a:lnTo>
                <a:lnTo>
                  <a:pt x="64" y="97"/>
                </a:lnTo>
                <a:lnTo>
                  <a:pt x="68" y="97"/>
                </a:lnTo>
                <a:lnTo>
                  <a:pt x="68" y="101"/>
                </a:lnTo>
                <a:lnTo>
                  <a:pt x="71" y="101"/>
                </a:lnTo>
                <a:lnTo>
                  <a:pt x="71" y="101"/>
                </a:lnTo>
                <a:lnTo>
                  <a:pt x="41" y="101"/>
                </a:lnTo>
                <a:lnTo>
                  <a:pt x="41" y="101"/>
                </a:lnTo>
                <a:lnTo>
                  <a:pt x="41" y="101"/>
                </a:lnTo>
                <a:lnTo>
                  <a:pt x="45" y="101"/>
                </a:lnTo>
                <a:lnTo>
                  <a:pt x="45" y="97"/>
                </a:lnTo>
                <a:lnTo>
                  <a:pt x="45" y="97"/>
                </a:lnTo>
                <a:lnTo>
                  <a:pt x="45" y="94"/>
                </a:lnTo>
                <a:lnTo>
                  <a:pt x="41" y="90"/>
                </a:lnTo>
                <a:lnTo>
                  <a:pt x="23" y="64"/>
                </a:lnTo>
                <a:lnTo>
                  <a:pt x="23" y="86"/>
                </a:lnTo>
                <a:lnTo>
                  <a:pt x="23" y="94"/>
                </a:lnTo>
                <a:lnTo>
                  <a:pt x="23" y="97"/>
                </a:lnTo>
                <a:lnTo>
                  <a:pt x="23" y="97"/>
                </a:lnTo>
                <a:lnTo>
                  <a:pt x="23" y="101"/>
                </a:lnTo>
                <a:lnTo>
                  <a:pt x="26" y="101"/>
                </a:lnTo>
                <a:lnTo>
                  <a:pt x="30" y="101"/>
                </a:lnTo>
                <a:lnTo>
                  <a:pt x="30" y="101"/>
                </a:lnTo>
                <a:lnTo>
                  <a:pt x="0" y="101"/>
                </a:lnTo>
                <a:lnTo>
                  <a:pt x="0" y="101"/>
                </a:lnTo>
                <a:lnTo>
                  <a:pt x="4" y="101"/>
                </a:lnTo>
                <a:lnTo>
                  <a:pt x="4" y="101"/>
                </a:lnTo>
                <a:lnTo>
                  <a:pt x="8" y="97"/>
                </a:lnTo>
                <a:lnTo>
                  <a:pt x="8" y="97"/>
                </a:lnTo>
                <a:lnTo>
                  <a:pt x="8" y="94"/>
                </a:lnTo>
                <a:lnTo>
                  <a:pt x="8" y="86"/>
                </a:lnTo>
                <a:lnTo>
                  <a:pt x="8" y="26"/>
                </a:lnTo>
                <a:lnTo>
                  <a:pt x="8" y="15"/>
                </a:lnTo>
                <a:lnTo>
                  <a:pt x="8" y="11"/>
                </a:lnTo>
                <a:lnTo>
                  <a:pt x="8" y="7"/>
                </a:lnTo>
                <a:lnTo>
                  <a:pt x="8" y="7"/>
                </a:lnTo>
                <a:lnTo>
                  <a:pt x="4" y="7"/>
                </a:lnTo>
                <a:lnTo>
                  <a:pt x="4" y="7"/>
                </a:lnTo>
                <a:lnTo>
                  <a:pt x="4" y="7"/>
                </a:lnTo>
                <a:lnTo>
                  <a:pt x="0" y="7"/>
                </a:lnTo>
                <a:lnTo>
                  <a:pt x="0" y="7"/>
                </a:lnTo>
                <a:lnTo>
                  <a:pt x="19" y="0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37" name="Freeform 45"/>
          <p:cNvSpPr>
            <a:spLocks noEditPoints="1"/>
          </p:cNvSpPr>
          <p:nvPr/>
        </p:nvSpPr>
        <p:spPr bwMode="auto">
          <a:xfrm>
            <a:off x="1635125" y="3362325"/>
            <a:ext cx="92075" cy="117475"/>
          </a:xfrm>
          <a:custGeom>
            <a:avLst/>
            <a:gdLst/>
            <a:ahLst/>
            <a:cxnLst>
              <a:cxn ang="0">
                <a:pos x="11" y="26"/>
              </a:cxn>
              <a:cxn ang="0">
                <a:pos x="11" y="41"/>
              </a:cxn>
              <a:cxn ang="0">
                <a:pos x="19" y="48"/>
              </a:cxn>
              <a:cxn ang="0">
                <a:pos x="26" y="56"/>
              </a:cxn>
              <a:cxn ang="0">
                <a:pos x="34" y="60"/>
              </a:cxn>
              <a:cxn ang="0">
                <a:pos x="41" y="56"/>
              </a:cxn>
              <a:cxn ang="0">
                <a:pos x="45" y="56"/>
              </a:cxn>
              <a:cxn ang="0">
                <a:pos x="53" y="48"/>
              </a:cxn>
              <a:cxn ang="0">
                <a:pos x="56" y="41"/>
              </a:cxn>
              <a:cxn ang="0">
                <a:pos x="56" y="45"/>
              </a:cxn>
              <a:cxn ang="0">
                <a:pos x="53" y="52"/>
              </a:cxn>
              <a:cxn ang="0">
                <a:pos x="49" y="63"/>
              </a:cxn>
              <a:cxn ang="0">
                <a:pos x="38" y="67"/>
              </a:cxn>
              <a:cxn ang="0">
                <a:pos x="30" y="71"/>
              </a:cxn>
              <a:cxn ang="0">
                <a:pos x="19" y="67"/>
              </a:cxn>
              <a:cxn ang="0">
                <a:pos x="8" y="60"/>
              </a:cxn>
              <a:cxn ang="0">
                <a:pos x="4" y="48"/>
              </a:cxn>
              <a:cxn ang="0">
                <a:pos x="0" y="37"/>
              </a:cxn>
              <a:cxn ang="0">
                <a:pos x="0" y="26"/>
              </a:cxn>
              <a:cxn ang="0">
                <a:pos x="4" y="18"/>
              </a:cxn>
              <a:cxn ang="0">
                <a:pos x="8" y="11"/>
              </a:cxn>
              <a:cxn ang="0">
                <a:pos x="19" y="3"/>
              </a:cxn>
              <a:cxn ang="0">
                <a:pos x="30" y="0"/>
              </a:cxn>
              <a:cxn ang="0">
                <a:pos x="41" y="3"/>
              </a:cxn>
              <a:cxn ang="0">
                <a:pos x="49" y="7"/>
              </a:cxn>
              <a:cxn ang="0">
                <a:pos x="56" y="15"/>
              </a:cxn>
              <a:cxn ang="0">
                <a:pos x="56" y="26"/>
              </a:cxn>
              <a:cxn ang="0">
                <a:pos x="11" y="26"/>
              </a:cxn>
              <a:cxn ang="0">
                <a:pos x="11" y="22"/>
              </a:cxn>
              <a:cxn ang="0">
                <a:pos x="41" y="22"/>
              </a:cxn>
              <a:cxn ang="0">
                <a:pos x="41" y="18"/>
              </a:cxn>
              <a:cxn ang="0">
                <a:pos x="38" y="15"/>
              </a:cxn>
              <a:cxn ang="0">
                <a:pos x="38" y="11"/>
              </a:cxn>
              <a:cxn ang="0">
                <a:pos x="34" y="7"/>
              </a:cxn>
              <a:cxn ang="0">
                <a:pos x="30" y="7"/>
              </a:cxn>
              <a:cxn ang="0">
                <a:pos x="26" y="3"/>
              </a:cxn>
              <a:cxn ang="0">
                <a:pos x="23" y="7"/>
              </a:cxn>
              <a:cxn ang="0">
                <a:pos x="15" y="11"/>
              </a:cxn>
              <a:cxn ang="0">
                <a:pos x="11" y="15"/>
              </a:cxn>
              <a:cxn ang="0">
                <a:pos x="11" y="22"/>
              </a:cxn>
            </a:cxnLst>
            <a:rect l="0" t="0" r="r" b="b"/>
            <a:pathLst>
              <a:path w="56" h="71">
                <a:moveTo>
                  <a:pt x="11" y="26"/>
                </a:moveTo>
                <a:lnTo>
                  <a:pt x="11" y="41"/>
                </a:lnTo>
                <a:lnTo>
                  <a:pt x="19" y="48"/>
                </a:lnTo>
                <a:lnTo>
                  <a:pt x="26" y="56"/>
                </a:lnTo>
                <a:lnTo>
                  <a:pt x="34" y="60"/>
                </a:lnTo>
                <a:lnTo>
                  <a:pt x="41" y="56"/>
                </a:lnTo>
                <a:lnTo>
                  <a:pt x="45" y="56"/>
                </a:lnTo>
                <a:lnTo>
                  <a:pt x="53" y="48"/>
                </a:lnTo>
                <a:lnTo>
                  <a:pt x="56" y="41"/>
                </a:lnTo>
                <a:lnTo>
                  <a:pt x="56" y="45"/>
                </a:lnTo>
                <a:lnTo>
                  <a:pt x="53" y="52"/>
                </a:lnTo>
                <a:lnTo>
                  <a:pt x="49" y="63"/>
                </a:lnTo>
                <a:lnTo>
                  <a:pt x="38" y="67"/>
                </a:lnTo>
                <a:lnTo>
                  <a:pt x="30" y="71"/>
                </a:lnTo>
                <a:lnTo>
                  <a:pt x="19" y="67"/>
                </a:lnTo>
                <a:lnTo>
                  <a:pt x="8" y="60"/>
                </a:lnTo>
                <a:lnTo>
                  <a:pt x="4" y="48"/>
                </a:lnTo>
                <a:lnTo>
                  <a:pt x="0" y="37"/>
                </a:lnTo>
                <a:lnTo>
                  <a:pt x="0" y="26"/>
                </a:lnTo>
                <a:lnTo>
                  <a:pt x="4" y="18"/>
                </a:lnTo>
                <a:lnTo>
                  <a:pt x="8" y="11"/>
                </a:lnTo>
                <a:lnTo>
                  <a:pt x="19" y="3"/>
                </a:lnTo>
                <a:lnTo>
                  <a:pt x="30" y="0"/>
                </a:lnTo>
                <a:lnTo>
                  <a:pt x="41" y="3"/>
                </a:lnTo>
                <a:lnTo>
                  <a:pt x="49" y="7"/>
                </a:lnTo>
                <a:lnTo>
                  <a:pt x="56" y="15"/>
                </a:lnTo>
                <a:lnTo>
                  <a:pt x="56" y="26"/>
                </a:lnTo>
                <a:lnTo>
                  <a:pt x="11" y="26"/>
                </a:lnTo>
                <a:close/>
                <a:moveTo>
                  <a:pt x="11" y="22"/>
                </a:moveTo>
                <a:lnTo>
                  <a:pt x="41" y="22"/>
                </a:lnTo>
                <a:lnTo>
                  <a:pt x="41" y="18"/>
                </a:lnTo>
                <a:lnTo>
                  <a:pt x="38" y="15"/>
                </a:lnTo>
                <a:lnTo>
                  <a:pt x="38" y="11"/>
                </a:lnTo>
                <a:lnTo>
                  <a:pt x="34" y="7"/>
                </a:lnTo>
                <a:lnTo>
                  <a:pt x="30" y="7"/>
                </a:lnTo>
                <a:lnTo>
                  <a:pt x="26" y="3"/>
                </a:lnTo>
                <a:lnTo>
                  <a:pt x="23" y="7"/>
                </a:lnTo>
                <a:lnTo>
                  <a:pt x="15" y="11"/>
                </a:lnTo>
                <a:lnTo>
                  <a:pt x="11" y="15"/>
                </a:lnTo>
                <a:lnTo>
                  <a:pt x="11" y="2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38" name="Freeform 46"/>
          <p:cNvSpPr>
            <a:spLocks/>
          </p:cNvSpPr>
          <p:nvPr/>
        </p:nvSpPr>
        <p:spPr bwMode="auto">
          <a:xfrm>
            <a:off x="1739900" y="3362325"/>
            <a:ext cx="82550" cy="111125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2" y="18"/>
              </a:cxn>
              <a:cxn ang="0">
                <a:pos x="26" y="7"/>
              </a:cxn>
              <a:cxn ang="0">
                <a:pos x="34" y="3"/>
              </a:cxn>
              <a:cxn ang="0">
                <a:pos x="41" y="0"/>
              </a:cxn>
              <a:cxn ang="0">
                <a:pos x="45" y="0"/>
              </a:cxn>
              <a:cxn ang="0">
                <a:pos x="45" y="3"/>
              </a:cxn>
              <a:cxn ang="0">
                <a:pos x="49" y="7"/>
              </a:cxn>
              <a:cxn ang="0">
                <a:pos x="49" y="11"/>
              </a:cxn>
              <a:cxn ang="0">
                <a:pos x="49" y="11"/>
              </a:cxn>
              <a:cxn ang="0">
                <a:pos x="49" y="15"/>
              </a:cxn>
              <a:cxn ang="0">
                <a:pos x="45" y="18"/>
              </a:cxn>
              <a:cxn ang="0">
                <a:pos x="41" y="18"/>
              </a:cxn>
              <a:cxn ang="0">
                <a:pos x="41" y="15"/>
              </a:cxn>
              <a:cxn ang="0">
                <a:pos x="37" y="15"/>
              </a:cxn>
              <a:cxn ang="0">
                <a:pos x="34" y="11"/>
              </a:cxn>
              <a:cxn ang="0">
                <a:pos x="34" y="11"/>
              </a:cxn>
              <a:cxn ang="0">
                <a:pos x="30" y="11"/>
              </a:cxn>
              <a:cxn ang="0">
                <a:pos x="30" y="11"/>
              </a:cxn>
              <a:cxn ang="0">
                <a:pos x="26" y="18"/>
              </a:cxn>
              <a:cxn ang="0">
                <a:pos x="22" y="22"/>
              </a:cxn>
              <a:cxn ang="0">
                <a:pos x="22" y="52"/>
              </a:cxn>
              <a:cxn ang="0">
                <a:pos x="22" y="60"/>
              </a:cxn>
              <a:cxn ang="0">
                <a:pos x="22" y="63"/>
              </a:cxn>
              <a:cxn ang="0">
                <a:pos x="26" y="63"/>
              </a:cxn>
              <a:cxn ang="0">
                <a:pos x="26" y="67"/>
              </a:cxn>
              <a:cxn ang="0">
                <a:pos x="30" y="67"/>
              </a:cxn>
              <a:cxn ang="0">
                <a:pos x="34" y="67"/>
              </a:cxn>
              <a:cxn ang="0">
                <a:pos x="34" y="67"/>
              </a:cxn>
              <a:cxn ang="0">
                <a:pos x="0" y="67"/>
              </a:cxn>
              <a:cxn ang="0">
                <a:pos x="0" y="67"/>
              </a:cxn>
              <a:cxn ang="0">
                <a:pos x="4" y="67"/>
              </a:cxn>
              <a:cxn ang="0">
                <a:pos x="7" y="67"/>
              </a:cxn>
              <a:cxn ang="0">
                <a:pos x="7" y="63"/>
              </a:cxn>
              <a:cxn ang="0">
                <a:pos x="11" y="60"/>
              </a:cxn>
              <a:cxn ang="0">
                <a:pos x="11" y="60"/>
              </a:cxn>
              <a:cxn ang="0">
                <a:pos x="11" y="52"/>
              </a:cxn>
              <a:cxn ang="0">
                <a:pos x="11" y="30"/>
              </a:cxn>
              <a:cxn ang="0">
                <a:pos x="11" y="18"/>
              </a:cxn>
              <a:cxn ang="0">
                <a:pos x="11" y="15"/>
              </a:cxn>
              <a:cxn ang="0">
                <a:pos x="7" y="11"/>
              </a:cxn>
              <a:cxn ang="0">
                <a:pos x="7" y="11"/>
              </a:cxn>
              <a:cxn ang="0">
                <a:pos x="7" y="7"/>
              </a:cxn>
              <a:cxn ang="0">
                <a:pos x="4" y="7"/>
              </a:cxn>
              <a:cxn ang="0">
                <a:pos x="4" y="7"/>
              </a:cxn>
              <a:cxn ang="0">
                <a:pos x="0" y="11"/>
              </a:cxn>
              <a:cxn ang="0">
                <a:pos x="0" y="7"/>
              </a:cxn>
              <a:cxn ang="0">
                <a:pos x="19" y="0"/>
              </a:cxn>
              <a:cxn ang="0">
                <a:pos x="22" y="0"/>
              </a:cxn>
            </a:cxnLst>
            <a:rect l="0" t="0" r="r" b="b"/>
            <a:pathLst>
              <a:path w="49" h="67">
                <a:moveTo>
                  <a:pt x="22" y="0"/>
                </a:moveTo>
                <a:lnTo>
                  <a:pt x="22" y="18"/>
                </a:lnTo>
                <a:lnTo>
                  <a:pt x="26" y="7"/>
                </a:lnTo>
                <a:lnTo>
                  <a:pt x="34" y="3"/>
                </a:lnTo>
                <a:lnTo>
                  <a:pt x="41" y="0"/>
                </a:lnTo>
                <a:lnTo>
                  <a:pt x="45" y="0"/>
                </a:lnTo>
                <a:lnTo>
                  <a:pt x="45" y="3"/>
                </a:lnTo>
                <a:lnTo>
                  <a:pt x="49" y="7"/>
                </a:lnTo>
                <a:lnTo>
                  <a:pt x="49" y="11"/>
                </a:lnTo>
                <a:lnTo>
                  <a:pt x="49" y="11"/>
                </a:lnTo>
                <a:lnTo>
                  <a:pt x="49" y="15"/>
                </a:lnTo>
                <a:lnTo>
                  <a:pt x="45" y="18"/>
                </a:lnTo>
                <a:lnTo>
                  <a:pt x="41" y="18"/>
                </a:lnTo>
                <a:lnTo>
                  <a:pt x="41" y="15"/>
                </a:lnTo>
                <a:lnTo>
                  <a:pt x="37" y="15"/>
                </a:lnTo>
                <a:lnTo>
                  <a:pt x="34" y="11"/>
                </a:lnTo>
                <a:lnTo>
                  <a:pt x="34" y="11"/>
                </a:lnTo>
                <a:lnTo>
                  <a:pt x="30" y="11"/>
                </a:lnTo>
                <a:lnTo>
                  <a:pt x="30" y="11"/>
                </a:lnTo>
                <a:lnTo>
                  <a:pt x="26" y="18"/>
                </a:lnTo>
                <a:lnTo>
                  <a:pt x="22" y="22"/>
                </a:lnTo>
                <a:lnTo>
                  <a:pt x="22" y="52"/>
                </a:lnTo>
                <a:lnTo>
                  <a:pt x="22" y="60"/>
                </a:lnTo>
                <a:lnTo>
                  <a:pt x="22" y="63"/>
                </a:lnTo>
                <a:lnTo>
                  <a:pt x="26" y="63"/>
                </a:lnTo>
                <a:lnTo>
                  <a:pt x="26" y="67"/>
                </a:lnTo>
                <a:lnTo>
                  <a:pt x="30" y="67"/>
                </a:lnTo>
                <a:lnTo>
                  <a:pt x="34" y="67"/>
                </a:lnTo>
                <a:lnTo>
                  <a:pt x="34" y="67"/>
                </a:lnTo>
                <a:lnTo>
                  <a:pt x="0" y="67"/>
                </a:lnTo>
                <a:lnTo>
                  <a:pt x="0" y="67"/>
                </a:lnTo>
                <a:lnTo>
                  <a:pt x="4" y="67"/>
                </a:lnTo>
                <a:lnTo>
                  <a:pt x="7" y="67"/>
                </a:lnTo>
                <a:lnTo>
                  <a:pt x="7" y="63"/>
                </a:lnTo>
                <a:lnTo>
                  <a:pt x="11" y="60"/>
                </a:lnTo>
                <a:lnTo>
                  <a:pt x="11" y="60"/>
                </a:lnTo>
                <a:lnTo>
                  <a:pt x="11" y="52"/>
                </a:lnTo>
                <a:lnTo>
                  <a:pt x="11" y="30"/>
                </a:lnTo>
                <a:lnTo>
                  <a:pt x="11" y="18"/>
                </a:lnTo>
                <a:lnTo>
                  <a:pt x="11" y="15"/>
                </a:lnTo>
                <a:lnTo>
                  <a:pt x="7" y="11"/>
                </a:lnTo>
                <a:lnTo>
                  <a:pt x="7" y="11"/>
                </a:lnTo>
                <a:lnTo>
                  <a:pt x="7" y="7"/>
                </a:lnTo>
                <a:lnTo>
                  <a:pt x="4" y="7"/>
                </a:lnTo>
                <a:lnTo>
                  <a:pt x="4" y="7"/>
                </a:lnTo>
                <a:lnTo>
                  <a:pt x="0" y="11"/>
                </a:ln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39" name="Freeform 47"/>
          <p:cNvSpPr>
            <a:spLocks/>
          </p:cNvSpPr>
          <p:nvPr/>
        </p:nvSpPr>
        <p:spPr bwMode="auto">
          <a:xfrm>
            <a:off x="1833563" y="3362325"/>
            <a:ext cx="74612" cy="117475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41" y="22"/>
              </a:cxn>
              <a:cxn ang="0">
                <a:pos x="41" y="22"/>
              </a:cxn>
              <a:cxn ang="0">
                <a:pos x="38" y="15"/>
              </a:cxn>
              <a:cxn ang="0">
                <a:pos x="34" y="7"/>
              </a:cxn>
              <a:cxn ang="0">
                <a:pos x="26" y="7"/>
              </a:cxn>
              <a:cxn ang="0">
                <a:pos x="23" y="3"/>
              </a:cxn>
              <a:cxn ang="0">
                <a:pos x="15" y="7"/>
              </a:cxn>
              <a:cxn ang="0">
                <a:pos x="11" y="7"/>
              </a:cxn>
              <a:cxn ang="0">
                <a:pos x="11" y="11"/>
              </a:cxn>
              <a:cxn ang="0">
                <a:pos x="11" y="15"/>
              </a:cxn>
              <a:cxn ang="0">
                <a:pos x="11" y="18"/>
              </a:cxn>
              <a:cxn ang="0">
                <a:pos x="11" y="18"/>
              </a:cxn>
              <a:cxn ang="0">
                <a:pos x="15" y="22"/>
              </a:cxn>
              <a:cxn ang="0">
                <a:pos x="19" y="26"/>
              </a:cxn>
              <a:cxn ang="0">
                <a:pos x="30" y="30"/>
              </a:cxn>
              <a:cxn ang="0">
                <a:pos x="38" y="37"/>
              </a:cxn>
              <a:cxn ang="0">
                <a:pos x="45" y="45"/>
              </a:cxn>
              <a:cxn ang="0">
                <a:pos x="45" y="48"/>
              </a:cxn>
              <a:cxn ang="0">
                <a:pos x="45" y="60"/>
              </a:cxn>
              <a:cxn ang="0">
                <a:pos x="38" y="63"/>
              </a:cxn>
              <a:cxn ang="0">
                <a:pos x="30" y="67"/>
              </a:cxn>
              <a:cxn ang="0">
                <a:pos x="23" y="71"/>
              </a:cxn>
              <a:cxn ang="0">
                <a:pos x="15" y="71"/>
              </a:cxn>
              <a:cxn ang="0">
                <a:pos x="8" y="67"/>
              </a:cxn>
              <a:cxn ang="0">
                <a:pos x="8" y="67"/>
              </a:cxn>
              <a:cxn ang="0">
                <a:pos x="4" y="67"/>
              </a:cxn>
              <a:cxn ang="0">
                <a:pos x="4" y="67"/>
              </a:cxn>
              <a:cxn ang="0">
                <a:pos x="4" y="71"/>
              </a:cxn>
              <a:cxn ang="0">
                <a:pos x="0" y="71"/>
              </a:cxn>
              <a:cxn ang="0">
                <a:pos x="0" y="48"/>
              </a:cxn>
              <a:cxn ang="0">
                <a:pos x="4" y="48"/>
              </a:cxn>
              <a:cxn ang="0">
                <a:pos x="4" y="56"/>
              </a:cxn>
              <a:cxn ang="0">
                <a:pos x="11" y="60"/>
              </a:cxn>
              <a:cxn ang="0">
                <a:pos x="15" y="63"/>
              </a:cxn>
              <a:cxn ang="0">
                <a:pos x="23" y="67"/>
              </a:cxn>
              <a:cxn ang="0">
                <a:pos x="26" y="63"/>
              </a:cxn>
              <a:cxn ang="0">
                <a:pos x="30" y="63"/>
              </a:cxn>
              <a:cxn ang="0">
                <a:pos x="34" y="60"/>
              </a:cxn>
              <a:cxn ang="0">
                <a:pos x="34" y="56"/>
              </a:cxn>
              <a:cxn ang="0">
                <a:pos x="34" y="52"/>
              </a:cxn>
              <a:cxn ang="0">
                <a:pos x="30" y="48"/>
              </a:cxn>
              <a:cxn ang="0">
                <a:pos x="26" y="45"/>
              </a:cxn>
              <a:cxn ang="0">
                <a:pos x="19" y="37"/>
              </a:cxn>
              <a:cxn ang="0">
                <a:pos x="8" y="33"/>
              </a:cxn>
              <a:cxn ang="0">
                <a:pos x="4" y="30"/>
              </a:cxn>
              <a:cxn ang="0">
                <a:pos x="0" y="26"/>
              </a:cxn>
              <a:cxn ang="0">
                <a:pos x="0" y="18"/>
              </a:cxn>
              <a:cxn ang="0">
                <a:pos x="4" y="11"/>
              </a:cxn>
              <a:cxn ang="0">
                <a:pos x="8" y="7"/>
              </a:cxn>
              <a:cxn ang="0">
                <a:pos x="11" y="0"/>
              </a:cxn>
              <a:cxn ang="0">
                <a:pos x="23" y="0"/>
              </a:cxn>
              <a:cxn ang="0">
                <a:pos x="26" y="0"/>
              </a:cxn>
              <a:cxn ang="0">
                <a:pos x="30" y="3"/>
              </a:cxn>
              <a:cxn ang="0">
                <a:pos x="34" y="3"/>
              </a:cxn>
              <a:cxn ang="0">
                <a:pos x="38" y="3"/>
              </a:cxn>
              <a:cxn ang="0">
                <a:pos x="38" y="3"/>
              </a:cxn>
              <a:cxn ang="0">
                <a:pos x="38" y="3"/>
              </a:cxn>
              <a:cxn ang="0">
                <a:pos x="38" y="3"/>
              </a:cxn>
              <a:cxn ang="0">
                <a:pos x="41" y="0"/>
              </a:cxn>
              <a:cxn ang="0">
                <a:pos x="41" y="0"/>
              </a:cxn>
            </a:cxnLst>
            <a:rect l="0" t="0" r="r" b="b"/>
            <a:pathLst>
              <a:path w="45" h="71">
                <a:moveTo>
                  <a:pt x="41" y="0"/>
                </a:moveTo>
                <a:lnTo>
                  <a:pt x="41" y="22"/>
                </a:lnTo>
                <a:lnTo>
                  <a:pt x="41" y="22"/>
                </a:lnTo>
                <a:lnTo>
                  <a:pt x="38" y="15"/>
                </a:lnTo>
                <a:lnTo>
                  <a:pt x="34" y="7"/>
                </a:lnTo>
                <a:lnTo>
                  <a:pt x="26" y="7"/>
                </a:lnTo>
                <a:lnTo>
                  <a:pt x="23" y="3"/>
                </a:lnTo>
                <a:lnTo>
                  <a:pt x="15" y="7"/>
                </a:lnTo>
                <a:lnTo>
                  <a:pt x="11" y="7"/>
                </a:lnTo>
                <a:lnTo>
                  <a:pt x="11" y="11"/>
                </a:lnTo>
                <a:lnTo>
                  <a:pt x="11" y="15"/>
                </a:lnTo>
                <a:lnTo>
                  <a:pt x="11" y="18"/>
                </a:lnTo>
                <a:lnTo>
                  <a:pt x="11" y="18"/>
                </a:lnTo>
                <a:lnTo>
                  <a:pt x="15" y="22"/>
                </a:lnTo>
                <a:lnTo>
                  <a:pt x="19" y="26"/>
                </a:lnTo>
                <a:lnTo>
                  <a:pt x="30" y="30"/>
                </a:lnTo>
                <a:lnTo>
                  <a:pt x="38" y="37"/>
                </a:lnTo>
                <a:lnTo>
                  <a:pt x="45" y="45"/>
                </a:lnTo>
                <a:lnTo>
                  <a:pt x="45" y="48"/>
                </a:lnTo>
                <a:lnTo>
                  <a:pt x="45" y="60"/>
                </a:lnTo>
                <a:lnTo>
                  <a:pt x="38" y="63"/>
                </a:lnTo>
                <a:lnTo>
                  <a:pt x="30" y="67"/>
                </a:lnTo>
                <a:lnTo>
                  <a:pt x="23" y="71"/>
                </a:lnTo>
                <a:lnTo>
                  <a:pt x="15" y="71"/>
                </a:lnTo>
                <a:lnTo>
                  <a:pt x="8" y="67"/>
                </a:lnTo>
                <a:lnTo>
                  <a:pt x="8" y="67"/>
                </a:lnTo>
                <a:lnTo>
                  <a:pt x="4" y="67"/>
                </a:lnTo>
                <a:lnTo>
                  <a:pt x="4" y="67"/>
                </a:lnTo>
                <a:lnTo>
                  <a:pt x="4" y="71"/>
                </a:lnTo>
                <a:lnTo>
                  <a:pt x="0" y="71"/>
                </a:lnTo>
                <a:lnTo>
                  <a:pt x="0" y="48"/>
                </a:lnTo>
                <a:lnTo>
                  <a:pt x="4" y="48"/>
                </a:lnTo>
                <a:lnTo>
                  <a:pt x="4" y="56"/>
                </a:lnTo>
                <a:lnTo>
                  <a:pt x="11" y="60"/>
                </a:lnTo>
                <a:lnTo>
                  <a:pt x="15" y="63"/>
                </a:lnTo>
                <a:lnTo>
                  <a:pt x="23" y="67"/>
                </a:lnTo>
                <a:lnTo>
                  <a:pt x="26" y="63"/>
                </a:lnTo>
                <a:lnTo>
                  <a:pt x="30" y="63"/>
                </a:lnTo>
                <a:lnTo>
                  <a:pt x="34" y="60"/>
                </a:lnTo>
                <a:lnTo>
                  <a:pt x="34" y="56"/>
                </a:lnTo>
                <a:lnTo>
                  <a:pt x="34" y="52"/>
                </a:lnTo>
                <a:lnTo>
                  <a:pt x="30" y="48"/>
                </a:lnTo>
                <a:lnTo>
                  <a:pt x="26" y="45"/>
                </a:lnTo>
                <a:lnTo>
                  <a:pt x="19" y="37"/>
                </a:lnTo>
                <a:lnTo>
                  <a:pt x="8" y="33"/>
                </a:lnTo>
                <a:lnTo>
                  <a:pt x="4" y="30"/>
                </a:lnTo>
                <a:lnTo>
                  <a:pt x="0" y="26"/>
                </a:lnTo>
                <a:lnTo>
                  <a:pt x="0" y="18"/>
                </a:lnTo>
                <a:lnTo>
                  <a:pt x="4" y="11"/>
                </a:lnTo>
                <a:lnTo>
                  <a:pt x="8" y="7"/>
                </a:lnTo>
                <a:lnTo>
                  <a:pt x="11" y="0"/>
                </a:lnTo>
                <a:lnTo>
                  <a:pt x="23" y="0"/>
                </a:lnTo>
                <a:lnTo>
                  <a:pt x="26" y="0"/>
                </a:lnTo>
                <a:lnTo>
                  <a:pt x="30" y="3"/>
                </a:lnTo>
                <a:lnTo>
                  <a:pt x="34" y="3"/>
                </a:lnTo>
                <a:lnTo>
                  <a:pt x="38" y="3"/>
                </a:lnTo>
                <a:lnTo>
                  <a:pt x="38" y="3"/>
                </a:lnTo>
                <a:lnTo>
                  <a:pt x="38" y="3"/>
                </a:lnTo>
                <a:lnTo>
                  <a:pt x="38" y="3"/>
                </a:lnTo>
                <a:lnTo>
                  <a:pt x="41" y="0"/>
                </a:ln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40" name="Freeform 48"/>
          <p:cNvSpPr>
            <a:spLocks/>
          </p:cNvSpPr>
          <p:nvPr/>
        </p:nvSpPr>
        <p:spPr bwMode="auto">
          <a:xfrm>
            <a:off x="1920875" y="3305175"/>
            <a:ext cx="68263" cy="225425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0"/>
              </a:cxn>
              <a:cxn ang="0">
                <a:pos x="11" y="7"/>
              </a:cxn>
              <a:cxn ang="0">
                <a:pos x="18" y="11"/>
              </a:cxn>
              <a:cxn ang="0">
                <a:pos x="30" y="22"/>
              </a:cxn>
              <a:cxn ang="0">
                <a:pos x="37" y="37"/>
              </a:cxn>
              <a:cxn ang="0">
                <a:pos x="41" y="52"/>
              </a:cxn>
              <a:cxn ang="0">
                <a:pos x="41" y="67"/>
              </a:cxn>
              <a:cxn ang="0">
                <a:pos x="41" y="82"/>
              </a:cxn>
              <a:cxn ang="0">
                <a:pos x="37" y="94"/>
              </a:cxn>
              <a:cxn ang="0">
                <a:pos x="30" y="109"/>
              </a:cxn>
              <a:cxn ang="0">
                <a:pos x="22" y="120"/>
              </a:cxn>
              <a:cxn ang="0">
                <a:pos x="11" y="127"/>
              </a:cxn>
              <a:cxn ang="0">
                <a:pos x="0" y="135"/>
              </a:cxn>
              <a:cxn ang="0">
                <a:pos x="0" y="131"/>
              </a:cxn>
              <a:cxn ang="0">
                <a:pos x="11" y="124"/>
              </a:cxn>
              <a:cxn ang="0">
                <a:pos x="15" y="116"/>
              </a:cxn>
              <a:cxn ang="0">
                <a:pos x="22" y="109"/>
              </a:cxn>
              <a:cxn ang="0">
                <a:pos x="26" y="97"/>
              </a:cxn>
              <a:cxn ang="0">
                <a:pos x="26" y="82"/>
              </a:cxn>
              <a:cxn ang="0">
                <a:pos x="26" y="67"/>
              </a:cxn>
              <a:cxn ang="0">
                <a:pos x="26" y="52"/>
              </a:cxn>
              <a:cxn ang="0">
                <a:pos x="26" y="41"/>
              </a:cxn>
              <a:cxn ang="0">
                <a:pos x="22" y="34"/>
              </a:cxn>
              <a:cxn ang="0">
                <a:pos x="18" y="26"/>
              </a:cxn>
              <a:cxn ang="0">
                <a:pos x="18" y="19"/>
              </a:cxn>
              <a:cxn ang="0">
                <a:pos x="15" y="15"/>
              </a:cxn>
              <a:cxn ang="0">
                <a:pos x="7" y="7"/>
              </a:cxn>
              <a:cxn ang="0">
                <a:pos x="0" y="4"/>
              </a:cxn>
            </a:cxnLst>
            <a:rect l="0" t="0" r="r" b="b"/>
            <a:pathLst>
              <a:path w="41" h="135">
                <a:moveTo>
                  <a:pt x="0" y="4"/>
                </a:moveTo>
                <a:lnTo>
                  <a:pt x="0" y="0"/>
                </a:lnTo>
                <a:lnTo>
                  <a:pt x="11" y="7"/>
                </a:lnTo>
                <a:lnTo>
                  <a:pt x="18" y="11"/>
                </a:lnTo>
                <a:lnTo>
                  <a:pt x="30" y="22"/>
                </a:lnTo>
                <a:lnTo>
                  <a:pt x="37" y="37"/>
                </a:lnTo>
                <a:lnTo>
                  <a:pt x="41" y="52"/>
                </a:lnTo>
                <a:lnTo>
                  <a:pt x="41" y="67"/>
                </a:lnTo>
                <a:lnTo>
                  <a:pt x="41" y="82"/>
                </a:lnTo>
                <a:lnTo>
                  <a:pt x="37" y="94"/>
                </a:lnTo>
                <a:lnTo>
                  <a:pt x="30" y="109"/>
                </a:lnTo>
                <a:lnTo>
                  <a:pt x="22" y="120"/>
                </a:lnTo>
                <a:lnTo>
                  <a:pt x="11" y="127"/>
                </a:lnTo>
                <a:lnTo>
                  <a:pt x="0" y="135"/>
                </a:lnTo>
                <a:lnTo>
                  <a:pt x="0" y="131"/>
                </a:lnTo>
                <a:lnTo>
                  <a:pt x="11" y="124"/>
                </a:lnTo>
                <a:lnTo>
                  <a:pt x="15" y="116"/>
                </a:lnTo>
                <a:lnTo>
                  <a:pt x="22" y="109"/>
                </a:lnTo>
                <a:lnTo>
                  <a:pt x="26" y="97"/>
                </a:lnTo>
                <a:lnTo>
                  <a:pt x="26" y="82"/>
                </a:lnTo>
                <a:lnTo>
                  <a:pt x="26" y="67"/>
                </a:lnTo>
                <a:lnTo>
                  <a:pt x="26" y="52"/>
                </a:lnTo>
                <a:lnTo>
                  <a:pt x="26" y="41"/>
                </a:lnTo>
                <a:lnTo>
                  <a:pt x="22" y="34"/>
                </a:lnTo>
                <a:lnTo>
                  <a:pt x="18" y="26"/>
                </a:lnTo>
                <a:lnTo>
                  <a:pt x="18" y="19"/>
                </a:lnTo>
                <a:lnTo>
                  <a:pt x="15" y="15"/>
                </a:lnTo>
                <a:lnTo>
                  <a:pt x="7" y="7"/>
                </a:lnTo>
                <a:lnTo>
                  <a:pt x="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41" name="Freeform 49"/>
          <p:cNvSpPr>
            <a:spLocks/>
          </p:cNvSpPr>
          <p:nvPr/>
        </p:nvSpPr>
        <p:spPr bwMode="auto">
          <a:xfrm>
            <a:off x="2146300" y="3313113"/>
            <a:ext cx="173038" cy="166687"/>
          </a:xfrm>
          <a:custGeom>
            <a:avLst/>
            <a:gdLst/>
            <a:ahLst/>
            <a:cxnLst>
              <a:cxn ang="0">
                <a:pos x="105" y="0"/>
              </a:cxn>
              <a:cxn ang="0">
                <a:pos x="105" y="0"/>
              </a:cxn>
              <a:cxn ang="0">
                <a:pos x="101" y="3"/>
              </a:cxn>
              <a:cxn ang="0">
                <a:pos x="97" y="3"/>
              </a:cxn>
              <a:cxn ang="0">
                <a:pos x="93" y="11"/>
              </a:cxn>
              <a:cxn ang="0">
                <a:pos x="90" y="15"/>
              </a:cxn>
              <a:cxn ang="0">
                <a:pos x="60" y="101"/>
              </a:cxn>
              <a:cxn ang="0">
                <a:pos x="56" y="101"/>
              </a:cxn>
              <a:cxn ang="0">
                <a:pos x="18" y="15"/>
              </a:cxn>
              <a:cxn ang="0">
                <a:pos x="15" y="11"/>
              </a:cxn>
              <a:cxn ang="0">
                <a:pos x="11" y="7"/>
              </a:cxn>
              <a:cxn ang="0">
                <a:pos x="11" y="3"/>
              </a:cxn>
              <a:cxn ang="0">
                <a:pos x="7" y="3"/>
              </a:cxn>
              <a:cxn ang="0">
                <a:pos x="3" y="0"/>
              </a:cxn>
              <a:cxn ang="0">
                <a:pos x="0" y="0"/>
              </a:cxn>
              <a:cxn ang="0">
                <a:pos x="0" y="0"/>
              </a:cxn>
              <a:cxn ang="0">
                <a:pos x="41" y="0"/>
              </a:cxn>
              <a:cxn ang="0">
                <a:pos x="41" y="0"/>
              </a:cxn>
              <a:cxn ang="0">
                <a:pos x="37" y="0"/>
              </a:cxn>
              <a:cxn ang="0">
                <a:pos x="33" y="3"/>
              </a:cxn>
              <a:cxn ang="0">
                <a:pos x="30" y="3"/>
              </a:cxn>
              <a:cxn ang="0">
                <a:pos x="30" y="7"/>
              </a:cxn>
              <a:cxn ang="0">
                <a:pos x="33" y="11"/>
              </a:cxn>
              <a:cxn ang="0">
                <a:pos x="33" y="18"/>
              </a:cxn>
              <a:cxn ang="0">
                <a:pos x="60" y="78"/>
              </a:cxn>
              <a:cxn ang="0">
                <a:pos x="82" y="18"/>
              </a:cxn>
              <a:cxn ang="0">
                <a:pos x="86" y="11"/>
              </a:cxn>
              <a:cxn ang="0">
                <a:pos x="86" y="7"/>
              </a:cxn>
              <a:cxn ang="0">
                <a:pos x="86" y="7"/>
              </a:cxn>
              <a:cxn ang="0">
                <a:pos x="82" y="3"/>
              </a:cxn>
              <a:cxn ang="0">
                <a:pos x="82" y="3"/>
              </a:cxn>
              <a:cxn ang="0">
                <a:pos x="78" y="0"/>
              </a:cxn>
              <a:cxn ang="0">
                <a:pos x="75" y="0"/>
              </a:cxn>
              <a:cxn ang="0">
                <a:pos x="75" y="0"/>
              </a:cxn>
              <a:cxn ang="0">
                <a:pos x="75" y="0"/>
              </a:cxn>
              <a:cxn ang="0">
                <a:pos x="105" y="0"/>
              </a:cxn>
            </a:cxnLst>
            <a:rect l="0" t="0" r="r" b="b"/>
            <a:pathLst>
              <a:path w="105" h="101">
                <a:moveTo>
                  <a:pt x="105" y="0"/>
                </a:moveTo>
                <a:lnTo>
                  <a:pt x="105" y="0"/>
                </a:lnTo>
                <a:lnTo>
                  <a:pt x="101" y="3"/>
                </a:lnTo>
                <a:lnTo>
                  <a:pt x="97" y="3"/>
                </a:lnTo>
                <a:lnTo>
                  <a:pt x="93" y="11"/>
                </a:lnTo>
                <a:lnTo>
                  <a:pt x="90" y="15"/>
                </a:lnTo>
                <a:lnTo>
                  <a:pt x="60" y="101"/>
                </a:lnTo>
                <a:lnTo>
                  <a:pt x="56" y="101"/>
                </a:lnTo>
                <a:lnTo>
                  <a:pt x="18" y="15"/>
                </a:lnTo>
                <a:lnTo>
                  <a:pt x="15" y="11"/>
                </a:lnTo>
                <a:lnTo>
                  <a:pt x="11" y="7"/>
                </a:lnTo>
                <a:lnTo>
                  <a:pt x="11" y="3"/>
                </a:lnTo>
                <a:lnTo>
                  <a:pt x="7" y="3"/>
                </a:lnTo>
                <a:lnTo>
                  <a:pt x="3" y="0"/>
                </a:lnTo>
                <a:lnTo>
                  <a:pt x="0" y="0"/>
                </a:lnTo>
                <a:lnTo>
                  <a:pt x="0" y="0"/>
                </a:lnTo>
                <a:lnTo>
                  <a:pt x="41" y="0"/>
                </a:lnTo>
                <a:lnTo>
                  <a:pt x="41" y="0"/>
                </a:lnTo>
                <a:lnTo>
                  <a:pt x="37" y="0"/>
                </a:lnTo>
                <a:lnTo>
                  <a:pt x="33" y="3"/>
                </a:lnTo>
                <a:lnTo>
                  <a:pt x="30" y="3"/>
                </a:lnTo>
                <a:lnTo>
                  <a:pt x="30" y="7"/>
                </a:lnTo>
                <a:lnTo>
                  <a:pt x="33" y="11"/>
                </a:lnTo>
                <a:lnTo>
                  <a:pt x="33" y="18"/>
                </a:lnTo>
                <a:lnTo>
                  <a:pt x="60" y="78"/>
                </a:lnTo>
                <a:lnTo>
                  <a:pt x="82" y="18"/>
                </a:lnTo>
                <a:lnTo>
                  <a:pt x="86" y="11"/>
                </a:lnTo>
                <a:lnTo>
                  <a:pt x="86" y="7"/>
                </a:lnTo>
                <a:lnTo>
                  <a:pt x="86" y="7"/>
                </a:lnTo>
                <a:lnTo>
                  <a:pt x="82" y="3"/>
                </a:lnTo>
                <a:lnTo>
                  <a:pt x="82" y="3"/>
                </a:lnTo>
                <a:lnTo>
                  <a:pt x="78" y="0"/>
                </a:lnTo>
                <a:lnTo>
                  <a:pt x="75" y="0"/>
                </a:lnTo>
                <a:lnTo>
                  <a:pt x="75" y="0"/>
                </a:lnTo>
                <a:lnTo>
                  <a:pt x="75" y="0"/>
                </a:lnTo>
                <a:lnTo>
                  <a:pt x="105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42" name="Freeform 50"/>
          <p:cNvSpPr>
            <a:spLocks noEditPoints="1"/>
          </p:cNvSpPr>
          <p:nvPr/>
        </p:nvSpPr>
        <p:spPr bwMode="auto">
          <a:xfrm>
            <a:off x="2325688" y="3313113"/>
            <a:ext cx="149225" cy="160337"/>
          </a:xfrm>
          <a:custGeom>
            <a:avLst/>
            <a:gdLst/>
            <a:ahLst/>
            <a:cxnLst>
              <a:cxn ang="0">
                <a:pos x="75" y="52"/>
              </a:cxn>
              <a:cxn ang="0">
                <a:pos x="87" y="63"/>
              </a:cxn>
              <a:cxn ang="0">
                <a:pos x="90" y="78"/>
              </a:cxn>
              <a:cxn ang="0">
                <a:pos x="79" y="93"/>
              </a:cxn>
              <a:cxn ang="0">
                <a:pos x="64" y="97"/>
              </a:cxn>
              <a:cxn ang="0">
                <a:pos x="0" y="97"/>
              </a:cxn>
              <a:cxn ang="0">
                <a:pos x="4" y="97"/>
              </a:cxn>
              <a:cxn ang="0">
                <a:pos x="15" y="93"/>
              </a:cxn>
              <a:cxn ang="0">
                <a:pos x="15" y="82"/>
              </a:cxn>
              <a:cxn ang="0">
                <a:pos x="15" y="7"/>
              </a:cxn>
              <a:cxn ang="0">
                <a:pos x="8" y="0"/>
              </a:cxn>
              <a:cxn ang="0">
                <a:pos x="0" y="0"/>
              </a:cxn>
              <a:cxn ang="0">
                <a:pos x="45" y="0"/>
              </a:cxn>
              <a:cxn ang="0">
                <a:pos x="64" y="0"/>
              </a:cxn>
              <a:cxn ang="0">
                <a:pos x="79" y="11"/>
              </a:cxn>
              <a:cxn ang="0">
                <a:pos x="87" y="26"/>
              </a:cxn>
              <a:cxn ang="0">
                <a:pos x="83" y="41"/>
              </a:cxn>
              <a:cxn ang="0">
                <a:pos x="68" y="48"/>
              </a:cxn>
              <a:cxn ang="0">
                <a:pos x="30" y="45"/>
              </a:cxn>
              <a:cxn ang="0">
                <a:pos x="38" y="45"/>
              </a:cxn>
              <a:cxn ang="0">
                <a:pos x="53" y="45"/>
              </a:cxn>
              <a:cxn ang="0">
                <a:pos x="64" y="41"/>
              </a:cxn>
              <a:cxn ang="0">
                <a:pos x="68" y="30"/>
              </a:cxn>
              <a:cxn ang="0">
                <a:pos x="68" y="18"/>
              </a:cxn>
              <a:cxn ang="0">
                <a:pos x="53" y="3"/>
              </a:cxn>
              <a:cxn ang="0">
                <a:pos x="34" y="3"/>
              </a:cxn>
              <a:cxn ang="0">
                <a:pos x="30" y="45"/>
              </a:cxn>
              <a:cxn ang="0">
                <a:pos x="38" y="93"/>
              </a:cxn>
              <a:cxn ang="0">
                <a:pos x="57" y="93"/>
              </a:cxn>
              <a:cxn ang="0">
                <a:pos x="72" y="82"/>
              </a:cxn>
              <a:cxn ang="0">
                <a:pos x="72" y="67"/>
              </a:cxn>
              <a:cxn ang="0">
                <a:pos x="64" y="56"/>
              </a:cxn>
              <a:cxn ang="0">
                <a:pos x="53" y="52"/>
              </a:cxn>
              <a:cxn ang="0">
                <a:pos x="38" y="52"/>
              </a:cxn>
              <a:cxn ang="0">
                <a:pos x="30" y="52"/>
              </a:cxn>
              <a:cxn ang="0">
                <a:pos x="30" y="93"/>
              </a:cxn>
            </a:cxnLst>
            <a:rect l="0" t="0" r="r" b="b"/>
            <a:pathLst>
              <a:path w="90" h="97">
                <a:moveTo>
                  <a:pt x="68" y="48"/>
                </a:moveTo>
                <a:lnTo>
                  <a:pt x="75" y="52"/>
                </a:lnTo>
                <a:lnTo>
                  <a:pt x="83" y="56"/>
                </a:lnTo>
                <a:lnTo>
                  <a:pt x="87" y="63"/>
                </a:lnTo>
                <a:lnTo>
                  <a:pt x="90" y="71"/>
                </a:lnTo>
                <a:lnTo>
                  <a:pt x="90" y="78"/>
                </a:lnTo>
                <a:lnTo>
                  <a:pt x="87" y="86"/>
                </a:lnTo>
                <a:lnTo>
                  <a:pt x="79" y="93"/>
                </a:lnTo>
                <a:lnTo>
                  <a:pt x="72" y="97"/>
                </a:lnTo>
                <a:lnTo>
                  <a:pt x="64" y="97"/>
                </a:lnTo>
                <a:lnTo>
                  <a:pt x="49" y="97"/>
                </a:lnTo>
                <a:lnTo>
                  <a:pt x="0" y="97"/>
                </a:lnTo>
                <a:lnTo>
                  <a:pt x="0" y="97"/>
                </a:lnTo>
                <a:lnTo>
                  <a:pt x="4" y="97"/>
                </a:lnTo>
                <a:lnTo>
                  <a:pt x="12" y="97"/>
                </a:lnTo>
                <a:lnTo>
                  <a:pt x="15" y="93"/>
                </a:lnTo>
                <a:lnTo>
                  <a:pt x="15" y="90"/>
                </a:lnTo>
                <a:lnTo>
                  <a:pt x="15" y="82"/>
                </a:lnTo>
                <a:lnTo>
                  <a:pt x="15" y="15"/>
                </a:lnTo>
                <a:lnTo>
                  <a:pt x="15" y="7"/>
                </a:lnTo>
                <a:lnTo>
                  <a:pt x="12" y="3"/>
                </a:lnTo>
                <a:lnTo>
                  <a:pt x="8" y="0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lnTo>
                  <a:pt x="45" y="0"/>
                </a:lnTo>
                <a:lnTo>
                  <a:pt x="53" y="0"/>
                </a:lnTo>
                <a:lnTo>
                  <a:pt x="64" y="0"/>
                </a:lnTo>
                <a:lnTo>
                  <a:pt x="72" y="3"/>
                </a:lnTo>
                <a:lnTo>
                  <a:pt x="79" y="11"/>
                </a:lnTo>
                <a:lnTo>
                  <a:pt x="83" y="18"/>
                </a:lnTo>
                <a:lnTo>
                  <a:pt x="87" y="26"/>
                </a:lnTo>
                <a:lnTo>
                  <a:pt x="83" y="33"/>
                </a:lnTo>
                <a:lnTo>
                  <a:pt x="83" y="41"/>
                </a:lnTo>
                <a:lnTo>
                  <a:pt x="75" y="45"/>
                </a:lnTo>
                <a:lnTo>
                  <a:pt x="68" y="48"/>
                </a:lnTo>
                <a:close/>
                <a:moveTo>
                  <a:pt x="30" y="45"/>
                </a:moveTo>
                <a:lnTo>
                  <a:pt x="30" y="45"/>
                </a:lnTo>
                <a:lnTo>
                  <a:pt x="34" y="45"/>
                </a:lnTo>
                <a:lnTo>
                  <a:pt x="38" y="45"/>
                </a:lnTo>
                <a:lnTo>
                  <a:pt x="42" y="45"/>
                </a:lnTo>
                <a:lnTo>
                  <a:pt x="53" y="45"/>
                </a:lnTo>
                <a:lnTo>
                  <a:pt x="60" y="45"/>
                </a:lnTo>
                <a:lnTo>
                  <a:pt x="64" y="41"/>
                </a:lnTo>
                <a:lnTo>
                  <a:pt x="68" y="37"/>
                </a:lnTo>
                <a:lnTo>
                  <a:pt x="68" y="30"/>
                </a:lnTo>
                <a:lnTo>
                  <a:pt x="68" y="26"/>
                </a:lnTo>
                <a:lnTo>
                  <a:pt x="68" y="18"/>
                </a:lnTo>
                <a:lnTo>
                  <a:pt x="60" y="11"/>
                </a:lnTo>
                <a:lnTo>
                  <a:pt x="53" y="3"/>
                </a:lnTo>
                <a:lnTo>
                  <a:pt x="42" y="3"/>
                </a:lnTo>
                <a:lnTo>
                  <a:pt x="34" y="3"/>
                </a:lnTo>
                <a:lnTo>
                  <a:pt x="30" y="3"/>
                </a:lnTo>
                <a:lnTo>
                  <a:pt x="30" y="45"/>
                </a:lnTo>
                <a:close/>
                <a:moveTo>
                  <a:pt x="30" y="93"/>
                </a:moveTo>
                <a:lnTo>
                  <a:pt x="38" y="93"/>
                </a:lnTo>
                <a:lnTo>
                  <a:pt x="45" y="93"/>
                </a:lnTo>
                <a:lnTo>
                  <a:pt x="57" y="93"/>
                </a:lnTo>
                <a:lnTo>
                  <a:pt x="68" y="90"/>
                </a:lnTo>
                <a:lnTo>
                  <a:pt x="72" y="82"/>
                </a:lnTo>
                <a:lnTo>
                  <a:pt x="72" y="75"/>
                </a:lnTo>
                <a:lnTo>
                  <a:pt x="72" y="67"/>
                </a:lnTo>
                <a:lnTo>
                  <a:pt x="72" y="63"/>
                </a:lnTo>
                <a:lnTo>
                  <a:pt x="64" y="56"/>
                </a:lnTo>
                <a:lnTo>
                  <a:pt x="60" y="52"/>
                </a:lnTo>
                <a:lnTo>
                  <a:pt x="53" y="52"/>
                </a:lnTo>
                <a:lnTo>
                  <a:pt x="42" y="52"/>
                </a:lnTo>
                <a:lnTo>
                  <a:pt x="38" y="52"/>
                </a:lnTo>
                <a:lnTo>
                  <a:pt x="34" y="52"/>
                </a:lnTo>
                <a:lnTo>
                  <a:pt x="30" y="52"/>
                </a:lnTo>
                <a:lnTo>
                  <a:pt x="30" y="52"/>
                </a:lnTo>
                <a:lnTo>
                  <a:pt x="30" y="9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43" name="Freeform 51"/>
          <p:cNvSpPr>
            <a:spLocks noEditPoints="1"/>
          </p:cNvSpPr>
          <p:nvPr/>
        </p:nvSpPr>
        <p:spPr bwMode="auto">
          <a:xfrm>
            <a:off x="2493963" y="3313113"/>
            <a:ext cx="168275" cy="160337"/>
          </a:xfrm>
          <a:custGeom>
            <a:avLst/>
            <a:gdLst/>
            <a:ahLst/>
            <a:cxnLst>
              <a:cxn ang="0">
                <a:pos x="0" y="97"/>
              </a:cxn>
              <a:cxn ang="0">
                <a:pos x="0" y="97"/>
              </a:cxn>
              <a:cxn ang="0">
                <a:pos x="3" y="97"/>
              </a:cxn>
              <a:cxn ang="0">
                <a:pos x="7" y="97"/>
              </a:cxn>
              <a:cxn ang="0">
                <a:pos x="11" y="93"/>
              </a:cxn>
              <a:cxn ang="0">
                <a:pos x="15" y="90"/>
              </a:cxn>
              <a:cxn ang="0">
                <a:pos x="15" y="82"/>
              </a:cxn>
              <a:cxn ang="0">
                <a:pos x="15" y="15"/>
              </a:cxn>
              <a:cxn ang="0">
                <a:pos x="11" y="7"/>
              </a:cxn>
              <a:cxn ang="0">
                <a:pos x="11" y="3"/>
              </a:cxn>
              <a:cxn ang="0">
                <a:pos x="7" y="0"/>
              </a:cxn>
              <a:cxn ang="0">
                <a:pos x="3" y="0"/>
              </a:cxn>
              <a:cxn ang="0">
                <a:pos x="0" y="0"/>
              </a:cxn>
              <a:cxn ang="0">
                <a:pos x="0" y="0"/>
              </a:cxn>
              <a:cxn ang="0">
                <a:pos x="41" y="0"/>
              </a:cxn>
              <a:cxn ang="0">
                <a:pos x="52" y="0"/>
              </a:cxn>
              <a:cxn ang="0">
                <a:pos x="64" y="0"/>
              </a:cxn>
              <a:cxn ang="0">
                <a:pos x="75" y="3"/>
              </a:cxn>
              <a:cxn ang="0">
                <a:pos x="82" y="11"/>
              </a:cxn>
              <a:cxn ang="0">
                <a:pos x="94" y="22"/>
              </a:cxn>
              <a:cxn ang="0">
                <a:pos x="97" y="33"/>
              </a:cxn>
              <a:cxn ang="0">
                <a:pos x="101" y="48"/>
              </a:cxn>
              <a:cxn ang="0">
                <a:pos x="97" y="60"/>
              </a:cxn>
              <a:cxn ang="0">
                <a:pos x="94" y="75"/>
              </a:cxn>
              <a:cxn ang="0">
                <a:pos x="86" y="82"/>
              </a:cxn>
              <a:cxn ang="0">
                <a:pos x="75" y="93"/>
              </a:cxn>
              <a:cxn ang="0">
                <a:pos x="60" y="97"/>
              </a:cxn>
              <a:cxn ang="0">
                <a:pos x="45" y="97"/>
              </a:cxn>
              <a:cxn ang="0">
                <a:pos x="0" y="97"/>
              </a:cxn>
              <a:cxn ang="0">
                <a:pos x="26" y="93"/>
              </a:cxn>
              <a:cxn ang="0">
                <a:pos x="37" y="93"/>
              </a:cxn>
              <a:cxn ang="0">
                <a:pos x="45" y="93"/>
              </a:cxn>
              <a:cxn ang="0">
                <a:pos x="52" y="93"/>
              </a:cxn>
              <a:cxn ang="0">
                <a:pos x="64" y="90"/>
              </a:cxn>
              <a:cxn ang="0">
                <a:pos x="71" y="82"/>
              </a:cxn>
              <a:cxn ang="0">
                <a:pos x="79" y="75"/>
              </a:cxn>
              <a:cxn ang="0">
                <a:pos x="82" y="63"/>
              </a:cxn>
              <a:cxn ang="0">
                <a:pos x="82" y="48"/>
              </a:cxn>
              <a:cxn ang="0">
                <a:pos x="82" y="37"/>
              </a:cxn>
              <a:cxn ang="0">
                <a:pos x="79" y="26"/>
              </a:cxn>
              <a:cxn ang="0">
                <a:pos x="71" y="15"/>
              </a:cxn>
              <a:cxn ang="0">
                <a:pos x="64" y="7"/>
              </a:cxn>
              <a:cxn ang="0">
                <a:pos x="52" y="3"/>
              </a:cxn>
              <a:cxn ang="0">
                <a:pos x="41" y="3"/>
              </a:cxn>
              <a:cxn ang="0">
                <a:pos x="34" y="3"/>
              </a:cxn>
              <a:cxn ang="0">
                <a:pos x="26" y="7"/>
              </a:cxn>
              <a:cxn ang="0">
                <a:pos x="26" y="93"/>
              </a:cxn>
            </a:cxnLst>
            <a:rect l="0" t="0" r="r" b="b"/>
            <a:pathLst>
              <a:path w="101" h="97">
                <a:moveTo>
                  <a:pt x="0" y="97"/>
                </a:moveTo>
                <a:lnTo>
                  <a:pt x="0" y="97"/>
                </a:lnTo>
                <a:lnTo>
                  <a:pt x="3" y="97"/>
                </a:lnTo>
                <a:lnTo>
                  <a:pt x="7" y="97"/>
                </a:lnTo>
                <a:lnTo>
                  <a:pt x="11" y="93"/>
                </a:lnTo>
                <a:lnTo>
                  <a:pt x="15" y="90"/>
                </a:lnTo>
                <a:lnTo>
                  <a:pt x="15" y="82"/>
                </a:lnTo>
                <a:lnTo>
                  <a:pt x="15" y="15"/>
                </a:lnTo>
                <a:lnTo>
                  <a:pt x="11" y="7"/>
                </a:lnTo>
                <a:lnTo>
                  <a:pt x="11" y="3"/>
                </a:lnTo>
                <a:lnTo>
                  <a:pt x="7" y="0"/>
                </a:lnTo>
                <a:lnTo>
                  <a:pt x="3" y="0"/>
                </a:lnTo>
                <a:lnTo>
                  <a:pt x="0" y="0"/>
                </a:lnTo>
                <a:lnTo>
                  <a:pt x="0" y="0"/>
                </a:lnTo>
                <a:lnTo>
                  <a:pt x="41" y="0"/>
                </a:lnTo>
                <a:lnTo>
                  <a:pt x="52" y="0"/>
                </a:lnTo>
                <a:lnTo>
                  <a:pt x="64" y="0"/>
                </a:lnTo>
                <a:lnTo>
                  <a:pt x="75" y="3"/>
                </a:lnTo>
                <a:lnTo>
                  <a:pt x="82" y="11"/>
                </a:lnTo>
                <a:lnTo>
                  <a:pt x="94" y="22"/>
                </a:lnTo>
                <a:lnTo>
                  <a:pt x="97" y="33"/>
                </a:lnTo>
                <a:lnTo>
                  <a:pt x="101" y="48"/>
                </a:lnTo>
                <a:lnTo>
                  <a:pt x="97" y="60"/>
                </a:lnTo>
                <a:lnTo>
                  <a:pt x="94" y="75"/>
                </a:lnTo>
                <a:lnTo>
                  <a:pt x="86" y="82"/>
                </a:lnTo>
                <a:lnTo>
                  <a:pt x="75" y="93"/>
                </a:lnTo>
                <a:lnTo>
                  <a:pt x="60" y="97"/>
                </a:lnTo>
                <a:lnTo>
                  <a:pt x="45" y="97"/>
                </a:lnTo>
                <a:lnTo>
                  <a:pt x="0" y="97"/>
                </a:lnTo>
                <a:close/>
                <a:moveTo>
                  <a:pt x="26" y="93"/>
                </a:moveTo>
                <a:lnTo>
                  <a:pt x="37" y="93"/>
                </a:lnTo>
                <a:lnTo>
                  <a:pt x="45" y="93"/>
                </a:lnTo>
                <a:lnTo>
                  <a:pt x="52" y="93"/>
                </a:lnTo>
                <a:lnTo>
                  <a:pt x="64" y="90"/>
                </a:lnTo>
                <a:lnTo>
                  <a:pt x="71" y="82"/>
                </a:lnTo>
                <a:lnTo>
                  <a:pt x="79" y="75"/>
                </a:lnTo>
                <a:lnTo>
                  <a:pt x="82" y="63"/>
                </a:lnTo>
                <a:lnTo>
                  <a:pt x="82" y="48"/>
                </a:lnTo>
                <a:lnTo>
                  <a:pt x="82" y="37"/>
                </a:lnTo>
                <a:lnTo>
                  <a:pt x="79" y="26"/>
                </a:lnTo>
                <a:lnTo>
                  <a:pt x="71" y="15"/>
                </a:lnTo>
                <a:lnTo>
                  <a:pt x="64" y="7"/>
                </a:lnTo>
                <a:lnTo>
                  <a:pt x="52" y="3"/>
                </a:lnTo>
                <a:lnTo>
                  <a:pt x="41" y="3"/>
                </a:lnTo>
                <a:lnTo>
                  <a:pt x="34" y="3"/>
                </a:lnTo>
                <a:lnTo>
                  <a:pt x="26" y="7"/>
                </a:lnTo>
                <a:lnTo>
                  <a:pt x="26" y="9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44" name="Freeform 52"/>
          <p:cNvSpPr>
            <a:spLocks/>
          </p:cNvSpPr>
          <p:nvPr/>
        </p:nvSpPr>
        <p:spPr bwMode="auto">
          <a:xfrm>
            <a:off x="2679700" y="3305175"/>
            <a:ext cx="69850" cy="225425"/>
          </a:xfrm>
          <a:custGeom>
            <a:avLst/>
            <a:gdLst/>
            <a:ahLst/>
            <a:cxnLst>
              <a:cxn ang="0">
                <a:pos x="42" y="131"/>
              </a:cxn>
              <a:cxn ang="0">
                <a:pos x="42" y="135"/>
              </a:cxn>
              <a:cxn ang="0">
                <a:pos x="30" y="127"/>
              </a:cxn>
              <a:cxn ang="0">
                <a:pos x="23" y="120"/>
              </a:cxn>
              <a:cxn ang="0">
                <a:pos x="12" y="109"/>
              </a:cxn>
              <a:cxn ang="0">
                <a:pos x="4" y="97"/>
              </a:cxn>
              <a:cxn ang="0">
                <a:pos x="0" y="82"/>
              </a:cxn>
              <a:cxn ang="0">
                <a:pos x="0" y="67"/>
              </a:cxn>
              <a:cxn ang="0">
                <a:pos x="0" y="52"/>
              </a:cxn>
              <a:cxn ang="0">
                <a:pos x="4" y="37"/>
              </a:cxn>
              <a:cxn ang="0">
                <a:pos x="12" y="26"/>
              </a:cxn>
              <a:cxn ang="0">
                <a:pos x="19" y="15"/>
              </a:cxn>
              <a:cxn ang="0">
                <a:pos x="30" y="7"/>
              </a:cxn>
              <a:cxn ang="0">
                <a:pos x="42" y="0"/>
              </a:cxn>
              <a:cxn ang="0">
                <a:pos x="42" y="4"/>
              </a:cxn>
              <a:cxn ang="0">
                <a:pos x="30" y="7"/>
              </a:cxn>
              <a:cxn ang="0">
                <a:pos x="27" y="15"/>
              </a:cxn>
              <a:cxn ang="0">
                <a:pos x="19" y="26"/>
              </a:cxn>
              <a:cxn ang="0">
                <a:pos x="15" y="37"/>
              </a:cxn>
              <a:cxn ang="0">
                <a:pos x="15" y="52"/>
              </a:cxn>
              <a:cxn ang="0">
                <a:pos x="15" y="64"/>
              </a:cxn>
              <a:cxn ang="0">
                <a:pos x="15" y="79"/>
              </a:cxn>
              <a:cxn ang="0">
                <a:pos x="15" y="94"/>
              </a:cxn>
              <a:cxn ang="0">
                <a:pos x="19" y="101"/>
              </a:cxn>
              <a:cxn ang="0">
                <a:pos x="23" y="109"/>
              </a:cxn>
              <a:cxn ang="0">
                <a:pos x="23" y="116"/>
              </a:cxn>
              <a:cxn ang="0">
                <a:pos x="27" y="120"/>
              </a:cxn>
              <a:cxn ang="0">
                <a:pos x="34" y="127"/>
              </a:cxn>
              <a:cxn ang="0">
                <a:pos x="42" y="131"/>
              </a:cxn>
            </a:cxnLst>
            <a:rect l="0" t="0" r="r" b="b"/>
            <a:pathLst>
              <a:path w="42" h="135">
                <a:moveTo>
                  <a:pt x="42" y="131"/>
                </a:moveTo>
                <a:lnTo>
                  <a:pt x="42" y="135"/>
                </a:lnTo>
                <a:lnTo>
                  <a:pt x="30" y="127"/>
                </a:lnTo>
                <a:lnTo>
                  <a:pt x="23" y="120"/>
                </a:lnTo>
                <a:lnTo>
                  <a:pt x="12" y="109"/>
                </a:lnTo>
                <a:lnTo>
                  <a:pt x="4" y="97"/>
                </a:lnTo>
                <a:lnTo>
                  <a:pt x="0" y="82"/>
                </a:lnTo>
                <a:lnTo>
                  <a:pt x="0" y="67"/>
                </a:lnTo>
                <a:lnTo>
                  <a:pt x="0" y="52"/>
                </a:lnTo>
                <a:lnTo>
                  <a:pt x="4" y="37"/>
                </a:lnTo>
                <a:lnTo>
                  <a:pt x="12" y="26"/>
                </a:lnTo>
                <a:lnTo>
                  <a:pt x="19" y="15"/>
                </a:lnTo>
                <a:lnTo>
                  <a:pt x="30" y="7"/>
                </a:lnTo>
                <a:lnTo>
                  <a:pt x="42" y="0"/>
                </a:lnTo>
                <a:lnTo>
                  <a:pt x="42" y="4"/>
                </a:lnTo>
                <a:lnTo>
                  <a:pt x="30" y="7"/>
                </a:lnTo>
                <a:lnTo>
                  <a:pt x="27" y="15"/>
                </a:lnTo>
                <a:lnTo>
                  <a:pt x="19" y="26"/>
                </a:lnTo>
                <a:lnTo>
                  <a:pt x="15" y="37"/>
                </a:lnTo>
                <a:lnTo>
                  <a:pt x="15" y="52"/>
                </a:lnTo>
                <a:lnTo>
                  <a:pt x="15" y="64"/>
                </a:lnTo>
                <a:lnTo>
                  <a:pt x="15" y="79"/>
                </a:lnTo>
                <a:lnTo>
                  <a:pt x="15" y="94"/>
                </a:lnTo>
                <a:lnTo>
                  <a:pt x="19" y="101"/>
                </a:lnTo>
                <a:lnTo>
                  <a:pt x="23" y="109"/>
                </a:lnTo>
                <a:lnTo>
                  <a:pt x="23" y="116"/>
                </a:lnTo>
                <a:lnTo>
                  <a:pt x="27" y="120"/>
                </a:lnTo>
                <a:lnTo>
                  <a:pt x="34" y="127"/>
                </a:lnTo>
                <a:lnTo>
                  <a:pt x="42" y="13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45" name="Freeform 53"/>
          <p:cNvSpPr>
            <a:spLocks noEditPoints="1"/>
          </p:cNvSpPr>
          <p:nvPr/>
        </p:nvSpPr>
        <p:spPr bwMode="auto">
          <a:xfrm>
            <a:off x="2762250" y="3305175"/>
            <a:ext cx="112713" cy="174625"/>
          </a:xfrm>
          <a:custGeom>
            <a:avLst/>
            <a:gdLst/>
            <a:ahLst/>
            <a:cxnLst>
              <a:cxn ang="0">
                <a:pos x="45" y="94"/>
              </a:cxn>
              <a:cxn ang="0">
                <a:pos x="41" y="97"/>
              </a:cxn>
              <a:cxn ang="0">
                <a:pos x="38" y="101"/>
              </a:cxn>
              <a:cxn ang="0">
                <a:pos x="30" y="105"/>
              </a:cxn>
              <a:cxn ang="0">
                <a:pos x="26" y="105"/>
              </a:cxn>
              <a:cxn ang="0">
                <a:pos x="15" y="101"/>
              </a:cxn>
              <a:cxn ang="0">
                <a:pos x="8" y="94"/>
              </a:cxn>
              <a:cxn ang="0">
                <a:pos x="0" y="86"/>
              </a:cxn>
              <a:cxn ang="0">
                <a:pos x="0" y="71"/>
              </a:cxn>
              <a:cxn ang="0">
                <a:pos x="0" y="60"/>
              </a:cxn>
              <a:cxn ang="0">
                <a:pos x="8" y="45"/>
              </a:cxn>
              <a:cxn ang="0">
                <a:pos x="15" y="41"/>
              </a:cxn>
              <a:cxn ang="0">
                <a:pos x="23" y="34"/>
              </a:cxn>
              <a:cxn ang="0">
                <a:pos x="30" y="34"/>
              </a:cxn>
              <a:cxn ang="0">
                <a:pos x="41" y="37"/>
              </a:cxn>
              <a:cxn ang="0">
                <a:pos x="45" y="41"/>
              </a:cxn>
              <a:cxn ang="0">
                <a:pos x="45" y="26"/>
              </a:cxn>
              <a:cxn ang="0">
                <a:pos x="45" y="15"/>
              </a:cxn>
              <a:cxn ang="0">
                <a:pos x="45" y="11"/>
              </a:cxn>
              <a:cxn ang="0">
                <a:pos x="45" y="7"/>
              </a:cxn>
              <a:cxn ang="0">
                <a:pos x="45" y="7"/>
              </a:cxn>
              <a:cxn ang="0">
                <a:pos x="41" y="7"/>
              </a:cxn>
              <a:cxn ang="0">
                <a:pos x="41" y="7"/>
              </a:cxn>
              <a:cxn ang="0">
                <a:pos x="41" y="7"/>
              </a:cxn>
              <a:cxn ang="0">
                <a:pos x="38" y="7"/>
              </a:cxn>
              <a:cxn ang="0">
                <a:pos x="38" y="7"/>
              </a:cxn>
              <a:cxn ang="0">
                <a:pos x="56" y="0"/>
              </a:cxn>
              <a:cxn ang="0">
                <a:pos x="60" y="0"/>
              </a:cxn>
              <a:cxn ang="0">
                <a:pos x="60" y="75"/>
              </a:cxn>
              <a:cxn ang="0">
                <a:pos x="60" y="86"/>
              </a:cxn>
              <a:cxn ang="0">
                <a:pos x="60" y="90"/>
              </a:cxn>
              <a:cxn ang="0">
                <a:pos x="60" y="94"/>
              </a:cxn>
              <a:cxn ang="0">
                <a:pos x="60" y="94"/>
              </a:cxn>
              <a:cxn ang="0">
                <a:pos x="60" y="97"/>
              </a:cxn>
              <a:cxn ang="0">
                <a:pos x="64" y="97"/>
              </a:cxn>
              <a:cxn ang="0">
                <a:pos x="64" y="97"/>
              </a:cxn>
              <a:cxn ang="0">
                <a:pos x="68" y="94"/>
              </a:cxn>
              <a:cxn ang="0">
                <a:pos x="68" y="97"/>
              </a:cxn>
              <a:cxn ang="0">
                <a:pos x="49" y="105"/>
              </a:cxn>
              <a:cxn ang="0">
                <a:pos x="45" y="105"/>
              </a:cxn>
              <a:cxn ang="0">
                <a:pos x="45" y="94"/>
              </a:cxn>
              <a:cxn ang="0">
                <a:pos x="45" y="86"/>
              </a:cxn>
              <a:cxn ang="0">
                <a:pos x="45" y="56"/>
              </a:cxn>
              <a:cxn ang="0">
                <a:pos x="45" y="52"/>
              </a:cxn>
              <a:cxn ang="0">
                <a:pos x="45" y="45"/>
              </a:cxn>
              <a:cxn ang="0">
                <a:pos x="41" y="45"/>
              </a:cxn>
              <a:cxn ang="0">
                <a:pos x="38" y="41"/>
              </a:cxn>
              <a:cxn ang="0">
                <a:pos x="34" y="37"/>
              </a:cxn>
              <a:cxn ang="0">
                <a:pos x="30" y="37"/>
              </a:cxn>
              <a:cxn ang="0">
                <a:pos x="23" y="41"/>
              </a:cxn>
              <a:cxn ang="0">
                <a:pos x="19" y="45"/>
              </a:cxn>
              <a:cxn ang="0">
                <a:pos x="15" y="52"/>
              </a:cxn>
              <a:cxn ang="0">
                <a:pos x="11" y="67"/>
              </a:cxn>
              <a:cxn ang="0">
                <a:pos x="15" y="79"/>
              </a:cxn>
              <a:cxn ang="0">
                <a:pos x="19" y="86"/>
              </a:cxn>
              <a:cxn ang="0">
                <a:pos x="26" y="94"/>
              </a:cxn>
              <a:cxn ang="0">
                <a:pos x="34" y="94"/>
              </a:cxn>
              <a:cxn ang="0">
                <a:pos x="41" y="94"/>
              </a:cxn>
              <a:cxn ang="0">
                <a:pos x="45" y="86"/>
              </a:cxn>
            </a:cxnLst>
            <a:rect l="0" t="0" r="r" b="b"/>
            <a:pathLst>
              <a:path w="68" h="105">
                <a:moveTo>
                  <a:pt x="45" y="94"/>
                </a:moveTo>
                <a:lnTo>
                  <a:pt x="41" y="97"/>
                </a:lnTo>
                <a:lnTo>
                  <a:pt x="38" y="101"/>
                </a:lnTo>
                <a:lnTo>
                  <a:pt x="30" y="105"/>
                </a:lnTo>
                <a:lnTo>
                  <a:pt x="26" y="105"/>
                </a:lnTo>
                <a:lnTo>
                  <a:pt x="15" y="101"/>
                </a:lnTo>
                <a:lnTo>
                  <a:pt x="8" y="94"/>
                </a:lnTo>
                <a:lnTo>
                  <a:pt x="0" y="86"/>
                </a:lnTo>
                <a:lnTo>
                  <a:pt x="0" y="71"/>
                </a:lnTo>
                <a:lnTo>
                  <a:pt x="0" y="60"/>
                </a:lnTo>
                <a:lnTo>
                  <a:pt x="8" y="45"/>
                </a:lnTo>
                <a:lnTo>
                  <a:pt x="15" y="41"/>
                </a:lnTo>
                <a:lnTo>
                  <a:pt x="23" y="34"/>
                </a:lnTo>
                <a:lnTo>
                  <a:pt x="30" y="34"/>
                </a:lnTo>
                <a:lnTo>
                  <a:pt x="41" y="37"/>
                </a:lnTo>
                <a:lnTo>
                  <a:pt x="45" y="41"/>
                </a:lnTo>
                <a:lnTo>
                  <a:pt x="45" y="26"/>
                </a:lnTo>
                <a:lnTo>
                  <a:pt x="45" y="15"/>
                </a:lnTo>
                <a:lnTo>
                  <a:pt x="45" y="11"/>
                </a:lnTo>
                <a:lnTo>
                  <a:pt x="45" y="7"/>
                </a:lnTo>
                <a:lnTo>
                  <a:pt x="45" y="7"/>
                </a:lnTo>
                <a:lnTo>
                  <a:pt x="41" y="7"/>
                </a:lnTo>
                <a:lnTo>
                  <a:pt x="41" y="7"/>
                </a:lnTo>
                <a:lnTo>
                  <a:pt x="41" y="7"/>
                </a:lnTo>
                <a:lnTo>
                  <a:pt x="38" y="7"/>
                </a:lnTo>
                <a:lnTo>
                  <a:pt x="38" y="7"/>
                </a:lnTo>
                <a:lnTo>
                  <a:pt x="56" y="0"/>
                </a:lnTo>
                <a:lnTo>
                  <a:pt x="60" y="0"/>
                </a:lnTo>
                <a:lnTo>
                  <a:pt x="60" y="75"/>
                </a:lnTo>
                <a:lnTo>
                  <a:pt x="60" y="86"/>
                </a:lnTo>
                <a:lnTo>
                  <a:pt x="60" y="90"/>
                </a:lnTo>
                <a:lnTo>
                  <a:pt x="60" y="94"/>
                </a:lnTo>
                <a:lnTo>
                  <a:pt x="60" y="94"/>
                </a:lnTo>
                <a:lnTo>
                  <a:pt x="60" y="97"/>
                </a:lnTo>
                <a:lnTo>
                  <a:pt x="64" y="97"/>
                </a:lnTo>
                <a:lnTo>
                  <a:pt x="64" y="97"/>
                </a:lnTo>
                <a:lnTo>
                  <a:pt x="68" y="94"/>
                </a:lnTo>
                <a:lnTo>
                  <a:pt x="68" y="97"/>
                </a:lnTo>
                <a:lnTo>
                  <a:pt x="49" y="105"/>
                </a:lnTo>
                <a:lnTo>
                  <a:pt x="45" y="105"/>
                </a:lnTo>
                <a:lnTo>
                  <a:pt x="45" y="94"/>
                </a:lnTo>
                <a:close/>
                <a:moveTo>
                  <a:pt x="45" y="86"/>
                </a:moveTo>
                <a:lnTo>
                  <a:pt x="45" y="56"/>
                </a:lnTo>
                <a:lnTo>
                  <a:pt x="45" y="52"/>
                </a:lnTo>
                <a:lnTo>
                  <a:pt x="45" y="45"/>
                </a:lnTo>
                <a:lnTo>
                  <a:pt x="41" y="45"/>
                </a:lnTo>
                <a:lnTo>
                  <a:pt x="38" y="41"/>
                </a:lnTo>
                <a:lnTo>
                  <a:pt x="34" y="37"/>
                </a:lnTo>
                <a:lnTo>
                  <a:pt x="30" y="37"/>
                </a:lnTo>
                <a:lnTo>
                  <a:pt x="23" y="41"/>
                </a:lnTo>
                <a:lnTo>
                  <a:pt x="19" y="45"/>
                </a:lnTo>
                <a:lnTo>
                  <a:pt x="15" y="52"/>
                </a:lnTo>
                <a:lnTo>
                  <a:pt x="11" y="67"/>
                </a:lnTo>
                <a:lnTo>
                  <a:pt x="15" y="79"/>
                </a:lnTo>
                <a:lnTo>
                  <a:pt x="19" y="86"/>
                </a:lnTo>
                <a:lnTo>
                  <a:pt x="26" y="94"/>
                </a:lnTo>
                <a:lnTo>
                  <a:pt x="34" y="94"/>
                </a:lnTo>
                <a:lnTo>
                  <a:pt x="41" y="94"/>
                </a:lnTo>
                <a:lnTo>
                  <a:pt x="45" y="8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46" name="Freeform 54"/>
          <p:cNvSpPr>
            <a:spLocks/>
          </p:cNvSpPr>
          <p:nvPr/>
        </p:nvSpPr>
        <p:spPr bwMode="auto">
          <a:xfrm>
            <a:off x="2879725" y="3367088"/>
            <a:ext cx="119063" cy="112712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64" y="38"/>
              </a:cxn>
              <a:cxn ang="0">
                <a:pos x="64" y="49"/>
              </a:cxn>
              <a:cxn ang="0">
                <a:pos x="64" y="53"/>
              </a:cxn>
              <a:cxn ang="0">
                <a:pos x="64" y="57"/>
              </a:cxn>
              <a:cxn ang="0">
                <a:pos x="64" y="57"/>
              </a:cxn>
              <a:cxn ang="0">
                <a:pos x="64" y="60"/>
              </a:cxn>
              <a:cxn ang="0">
                <a:pos x="68" y="60"/>
              </a:cxn>
              <a:cxn ang="0">
                <a:pos x="68" y="60"/>
              </a:cxn>
              <a:cxn ang="0">
                <a:pos x="72" y="57"/>
              </a:cxn>
              <a:cxn ang="0">
                <a:pos x="72" y="60"/>
              </a:cxn>
              <a:cxn ang="0">
                <a:pos x="53" y="68"/>
              </a:cxn>
              <a:cxn ang="0">
                <a:pos x="49" y="68"/>
              </a:cxn>
              <a:cxn ang="0">
                <a:pos x="49" y="53"/>
              </a:cxn>
              <a:cxn ang="0">
                <a:pos x="42" y="60"/>
              </a:cxn>
              <a:cxn ang="0">
                <a:pos x="38" y="64"/>
              </a:cxn>
              <a:cxn ang="0">
                <a:pos x="30" y="68"/>
              </a:cxn>
              <a:cxn ang="0">
                <a:pos x="27" y="68"/>
              </a:cxn>
              <a:cxn ang="0">
                <a:pos x="23" y="68"/>
              </a:cxn>
              <a:cxn ang="0">
                <a:pos x="15" y="64"/>
              </a:cxn>
              <a:cxn ang="0">
                <a:pos x="15" y="60"/>
              </a:cxn>
              <a:cxn ang="0">
                <a:pos x="12" y="57"/>
              </a:cxn>
              <a:cxn ang="0">
                <a:pos x="12" y="49"/>
              </a:cxn>
              <a:cxn ang="0">
                <a:pos x="8" y="42"/>
              </a:cxn>
              <a:cxn ang="0">
                <a:pos x="8" y="12"/>
              </a:cxn>
              <a:cxn ang="0">
                <a:pos x="8" y="8"/>
              </a:cxn>
              <a:cxn ang="0">
                <a:pos x="8" y="4"/>
              </a:cxn>
              <a:cxn ang="0">
                <a:pos x="8" y="4"/>
              </a:cxn>
              <a:cxn ang="0">
                <a:pos x="8" y="0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  <a:cxn ang="0">
                <a:pos x="23" y="0"/>
              </a:cxn>
              <a:cxn ang="0">
                <a:pos x="23" y="42"/>
              </a:cxn>
              <a:cxn ang="0">
                <a:pos x="23" y="49"/>
              </a:cxn>
              <a:cxn ang="0">
                <a:pos x="27" y="57"/>
              </a:cxn>
              <a:cxn ang="0">
                <a:pos x="30" y="57"/>
              </a:cxn>
              <a:cxn ang="0">
                <a:pos x="34" y="57"/>
              </a:cxn>
              <a:cxn ang="0">
                <a:pos x="38" y="57"/>
              </a:cxn>
              <a:cxn ang="0">
                <a:pos x="42" y="57"/>
              </a:cxn>
              <a:cxn ang="0">
                <a:pos x="45" y="53"/>
              </a:cxn>
              <a:cxn ang="0">
                <a:pos x="49" y="49"/>
              </a:cxn>
              <a:cxn ang="0">
                <a:pos x="49" y="12"/>
              </a:cxn>
              <a:cxn ang="0">
                <a:pos x="49" y="4"/>
              </a:cxn>
              <a:cxn ang="0">
                <a:pos x="49" y="4"/>
              </a:cxn>
              <a:cxn ang="0">
                <a:pos x="45" y="0"/>
              </a:cxn>
              <a:cxn ang="0">
                <a:pos x="42" y="0"/>
              </a:cxn>
              <a:cxn ang="0">
                <a:pos x="42" y="0"/>
              </a:cxn>
              <a:cxn ang="0">
                <a:pos x="64" y="0"/>
              </a:cxn>
            </a:cxnLst>
            <a:rect l="0" t="0" r="r" b="b"/>
            <a:pathLst>
              <a:path w="72" h="68">
                <a:moveTo>
                  <a:pt x="64" y="0"/>
                </a:moveTo>
                <a:lnTo>
                  <a:pt x="64" y="38"/>
                </a:lnTo>
                <a:lnTo>
                  <a:pt x="64" y="49"/>
                </a:lnTo>
                <a:lnTo>
                  <a:pt x="64" y="53"/>
                </a:lnTo>
                <a:lnTo>
                  <a:pt x="64" y="57"/>
                </a:lnTo>
                <a:lnTo>
                  <a:pt x="64" y="57"/>
                </a:lnTo>
                <a:lnTo>
                  <a:pt x="64" y="60"/>
                </a:lnTo>
                <a:lnTo>
                  <a:pt x="68" y="60"/>
                </a:lnTo>
                <a:lnTo>
                  <a:pt x="68" y="60"/>
                </a:lnTo>
                <a:lnTo>
                  <a:pt x="72" y="57"/>
                </a:lnTo>
                <a:lnTo>
                  <a:pt x="72" y="60"/>
                </a:lnTo>
                <a:lnTo>
                  <a:pt x="53" y="68"/>
                </a:lnTo>
                <a:lnTo>
                  <a:pt x="49" y="68"/>
                </a:lnTo>
                <a:lnTo>
                  <a:pt x="49" y="53"/>
                </a:lnTo>
                <a:lnTo>
                  <a:pt x="42" y="60"/>
                </a:lnTo>
                <a:lnTo>
                  <a:pt x="38" y="64"/>
                </a:lnTo>
                <a:lnTo>
                  <a:pt x="30" y="68"/>
                </a:lnTo>
                <a:lnTo>
                  <a:pt x="27" y="68"/>
                </a:lnTo>
                <a:lnTo>
                  <a:pt x="23" y="68"/>
                </a:lnTo>
                <a:lnTo>
                  <a:pt x="15" y="64"/>
                </a:lnTo>
                <a:lnTo>
                  <a:pt x="15" y="60"/>
                </a:lnTo>
                <a:lnTo>
                  <a:pt x="12" y="57"/>
                </a:lnTo>
                <a:lnTo>
                  <a:pt x="12" y="49"/>
                </a:lnTo>
                <a:lnTo>
                  <a:pt x="8" y="42"/>
                </a:lnTo>
                <a:lnTo>
                  <a:pt x="8" y="12"/>
                </a:lnTo>
                <a:lnTo>
                  <a:pt x="8" y="8"/>
                </a:lnTo>
                <a:lnTo>
                  <a:pt x="8" y="4"/>
                </a:lnTo>
                <a:lnTo>
                  <a:pt x="8" y="4"/>
                </a:lnTo>
                <a:lnTo>
                  <a:pt x="8" y="0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lnTo>
                  <a:pt x="23" y="0"/>
                </a:lnTo>
                <a:lnTo>
                  <a:pt x="23" y="42"/>
                </a:lnTo>
                <a:lnTo>
                  <a:pt x="23" y="49"/>
                </a:lnTo>
                <a:lnTo>
                  <a:pt x="27" y="57"/>
                </a:lnTo>
                <a:lnTo>
                  <a:pt x="30" y="57"/>
                </a:lnTo>
                <a:lnTo>
                  <a:pt x="34" y="57"/>
                </a:lnTo>
                <a:lnTo>
                  <a:pt x="38" y="57"/>
                </a:lnTo>
                <a:lnTo>
                  <a:pt x="42" y="57"/>
                </a:lnTo>
                <a:lnTo>
                  <a:pt x="45" y="53"/>
                </a:lnTo>
                <a:lnTo>
                  <a:pt x="49" y="49"/>
                </a:lnTo>
                <a:lnTo>
                  <a:pt x="49" y="12"/>
                </a:lnTo>
                <a:lnTo>
                  <a:pt x="49" y="4"/>
                </a:lnTo>
                <a:lnTo>
                  <a:pt x="49" y="4"/>
                </a:lnTo>
                <a:lnTo>
                  <a:pt x="45" y="0"/>
                </a:lnTo>
                <a:lnTo>
                  <a:pt x="42" y="0"/>
                </a:lnTo>
                <a:lnTo>
                  <a:pt x="42" y="0"/>
                </a:ln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47" name="Freeform 55"/>
          <p:cNvSpPr>
            <a:spLocks/>
          </p:cNvSpPr>
          <p:nvPr/>
        </p:nvSpPr>
        <p:spPr bwMode="auto">
          <a:xfrm>
            <a:off x="3003550" y="3362325"/>
            <a:ext cx="188913" cy="111125"/>
          </a:xfrm>
          <a:custGeom>
            <a:avLst/>
            <a:gdLst/>
            <a:ahLst/>
            <a:cxnLst>
              <a:cxn ang="0">
                <a:pos x="27" y="7"/>
              </a:cxn>
              <a:cxn ang="0">
                <a:pos x="34" y="3"/>
              </a:cxn>
              <a:cxn ang="0">
                <a:pos x="42" y="0"/>
              </a:cxn>
              <a:cxn ang="0">
                <a:pos x="53" y="0"/>
              </a:cxn>
              <a:cxn ang="0">
                <a:pos x="60" y="7"/>
              </a:cxn>
              <a:cxn ang="0">
                <a:pos x="68" y="7"/>
              </a:cxn>
              <a:cxn ang="0">
                <a:pos x="79" y="0"/>
              </a:cxn>
              <a:cxn ang="0">
                <a:pos x="90" y="0"/>
              </a:cxn>
              <a:cxn ang="0">
                <a:pos x="98" y="7"/>
              </a:cxn>
              <a:cxn ang="0">
                <a:pos x="102" y="18"/>
              </a:cxn>
              <a:cxn ang="0">
                <a:pos x="102" y="52"/>
              </a:cxn>
              <a:cxn ang="0">
                <a:pos x="105" y="63"/>
              </a:cxn>
              <a:cxn ang="0">
                <a:pos x="105" y="67"/>
              </a:cxn>
              <a:cxn ang="0">
                <a:pos x="113" y="67"/>
              </a:cxn>
              <a:cxn ang="0">
                <a:pos x="83" y="67"/>
              </a:cxn>
              <a:cxn ang="0">
                <a:pos x="83" y="67"/>
              </a:cxn>
              <a:cxn ang="0">
                <a:pos x="87" y="67"/>
              </a:cxn>
              <a:cxn ang="0">
                <a:pos x="90" y="60"/>
              </a:cxn>
              <a:cxn ang="0">
                <a:pos x="90" y="52"/>
              </a:cxn>
              <a:cxn ang="0">
                <a:pos x="90" y="18"/>
              </a:cxn>
              <a:cxn ang="0">
                <a:pos x="87" y="11"/>
              </a:cxn>
              <a:cxn ang="0">
                <a:pos x="75" y="11"/>
              </a:cxn>
              <a:cxn ang="0">
                <a:pos x="68" y="15"/>
              </a:cxn>
              <a:cxn ang="0">
                <a:pos x="64" y="18"/>
              </a:cxn>
              <a:cxn ang="0">
                <a:pos x="64" y="52"/>
              </a:cxn>
              <a:cxn ang="0">
                <a:pos x="64" y="63"/>
              </a:cxn>
              <a:cxn ang="0">
                <a:pos x="64" y="67"/>
              </a:cxn>
              <a:cxn ang="0">
                <a:pos x="72" y="67"/>
              </a:cxn>
              <a:cxn ang="0">
                <a:pos x="42" y="67"/>
              </a:cxn>
              <a:cxn ang="0">
                <a:pos x="45" y="67"/>
              </a:cxn>
              <a:cxn ang="0">
                <a:pos x="49" y="63"/>
              </a:cxn>
              <a:cxn ang="0">
                <a:pos x="49" y="60"/>
              </a:cxn>
              <a:cxn ang="0">
                <a:pos x="49" y="26"/>
              </a:cxn>
              <a:cxn ang="0">
                <a:pos x="49" y="15"/>
              </a:cxn>
              <a:cxn ang="0">
                <a:pos x="38" y="11"/>
              </a:cxn>
              <a:cxn ang="0">
                <a:pos x="30" y="11"/>
              </a:cxn>
              <a:cxn ang="0">
                <a:pos x="23" y="18"/>
              </a:cxn>
              <a:cxn ang="0">
                <a:pos x="23" y="60"/>
              </a:cxn>
              <a:cxn ang="0">
                <a:pos x="23" y="63"/>
              </a:cxn>
              <a:cxn ang="0">
                <a:pos x="27" y="67"/>
              </a:cxn>
              <a:cxn ang="0">
                <a:pos x="30" y="67"/>
              </a:cxn>
              <a:cxn ang="0">
                <a:pos x="0" y="67"/>
              </a:cxn>
              <a:cxn ang="0">
                <a:pos x="8" y="67"/>
              </a:cxn>
              <a:cxn ang="0">
                <a:pos x="8" y="63"/>
              </a:cxn>
              <a:cxn ang="0">
                <a:pos x="8" y="52"/>
              </a:cxn>
              <a:cxn ang="0">
                <a:pos x="8" y="18"/>
              </a:cxn>
              <a:cxn ang="0">
                <a:pos x="8" y="11"/>
              </a:cxn>
              <a:cxn ang="0">
                <a:pos x="8" y="7"/>
              </a:cxn>
              <a:cxn ang="0">
                <a:pos x="4" y="7"/>
              </a:cxn>
              <a:cxn ang="0">
                <a:pos x="0" y="7"/>
              </a:cxn>
              <a:cxn ang="0">
                <a:pos x="23" y="0"/>
              </a:cxn>
            </a:cxnLst>
            <a:rect l="0" t="0" r="r" b="b"/>
            <a:pathLst>
              <a:path w="113" h="67">
                <a:moveTo>
                  <a:pt x="23" y="15"/>
                </a:moveTo>
                <a:lnTo>
                  <a:pt x="27" y="7"/>
                </a:lnTo>
                <a:lnTo>
                  <a:pt x="30" y="7"/>
                </a:lnTo>
                <a:lnTo>
                  <a:pt x="34" y="3"/>
                </a:lnTo>
                <a:lnTo>
                  <a:pt x="38" y="3"/>
                </a:lnTo>
                <a:lnTo>
                  <a:pt x="42" y="0"/>
                </a:lnTo>
                <a:lnTo>
                  <a:pt x="45" y="0"/>
                </a:lnTo>
                <a:lnTo>
                  <a:pt x="53" y="0"/>
                </a:lnTo>
                <a:lnTo>
                  <a:pt x="57" y="3"/>
                </a:lnTo>
                <a:lnTo>
                  <a:pt x="60" y="7"/>
                </a:lnTo>
                <a:lnTo>
                  <a:pt x="64" y="15"/>
                </a:lnTo>
                <a:lnTo>
                  <a:pt x="68" y="7"/>
                </a:lnTo>
                <a:lnTo>
                  <a:pt x="75" y="3"/>
                </a:lnTo>
                <a:lnTo>
                  <a:pt x="79" y="0"/>
                </a:lnTo>
                <a:lnTo>
                  <a:pt x="87" y="0"/>
                </a:lnTo>
                <a:lnTo>
                  <a:pt x="90" y="0"/>
                </a:lnTo>
                <a:lnTo>
                  <a:pt x="94" y="3"/>
                </a:lnTo>
                <a:lnTo>
                  <a:pt x="98" y="7"/>
                </a:lnTo>
                <a:lnTo>
                  <a:pt x="102" y="11"/>
                </a:lnTo>
                <a:lnTo>
                  <a:pt x="102" y="18"/>
                </a:lnTo>
                <a:lnTo>
                  <a:pt x="102" y="26"/>
                </a:lnTo>
                <a:lnTo>
                  <a:pt x="102" y="52"/>
                </a:lnTo>
                <a:lnTo>
                  <a:pt x="105" y="60"/>
                </a:lnTo>
                <a:lnTo>
                  <a:pt x="105" y="63"/>
                </a:lnTo>
                <a:lnTo>
                  <a:pt x="105" y="63"/>
                </a:lnTo>
                <a:lnTo>
                  <a:pt x="105" y="67"/>
                </a:lnTo>
                <a:lnTo>
                  <a:pt x="109" y="67"/>
                </a:lnTo>
                <a:lnTo>
                  <a:pt x="113" y="67"/>
                </a:lnTo>
                <a:lnTo>
                  <a:pt x="113" y="67"/>
                </a:lnTo>
                <a:lnTo>
                  <a:pt x="83" y="67"/>
                </a:lnTo>
                <a:lnTo>
                  <a:pt x="83" y="67"/>
                </a:lnTo>
                <a:lnTo>
                  <a:pt x="83" y="67"/>
                </a:lnTo>
                <a:lnTo>
                  <a:pt x="87" y="67"/>
                </a:lnTo>
                <a:lnTo>
                  <a:pt x="87" y="67"/>
                </a:lnTo>
                <a:lnTo>
                  <a:pt x="90" y="63"/>
                </a:lnTo>
                <a:lnTo>
                  <a:pt x="90" y="60"/>
                </a:lnTo>
                <a:lnTo>
                  <a:pt x="90" y="60"/>
                </a:lnTo>
                <a:lnTo>
                  <a:pt x="90" y="52"/>
                </a:lnTo>
                <a:lnTo>
                  <a:pt x="90" y="26"/>
                </a:lnTo>
                <a:lnTo>
                  <a:pt x="90" y="18"/>
                </a:lnTo>
                <a:lnTo>
                  <a:pt x="90" y="15"/>
                </a:lnTo>
                <a:lnTo>
                  <a:pt x="87" y="11"/>
                </a:lnTo>
                <a:lnTo>
                  <a:pt x="79" y="11"/>
                </a:lnTo>
                <a:lnTo>
                  <a:pt x="75" y="11"/>
                </a:lnTo>
                <a:lnTo>
                  <a:pt x="72" y="11"/>
                </a:lnTo>
                <a:lnTo>
                  <a:pt x="68" y="15"/>
                </a:lnTo>
                <a:lnTo>
                  <a:pt x="64" y="18"/>
                </a:lnTo>
                <a:lnTo>
                  <a:pt x="64" y="18"/>
                </a:lnTo>
                <a:lnTo>
                  <a:pt x="64" y="22"/>
                </a:lnTo>
                <a:lnTo>
                  <a:pt x="64" y="52"/>
                </a:lnTo>
                <a:lnTo>
                  <a:pt x="64" y="60"/>
                </a:lnTo>
                <a:lnTo>
                  <a:pt x="64" y="63"/>
                </a:lnTo>
                <a:lnTo>
                  <a:pt x="64" y="63"/>
                </a:lnTo>
                <a:lnTo>
                  <a:pt x="64" y="67"/>
                </a:lnTo>
                <a:lnTo>
                  <a:pt x="68" y="67"/>
                </a:lnTo>
                <a:lnTo>
                  <a:pt x="72" y="67"/>
                </a:lnTo>
                <a:lnTo>
                  <a:pt x="72" y="67"/>
                </a:lnTo>
                <a:lnTo>
                  <a:pt x="42" y="67"/>
                </a:lnTo>
                <a:lnTo>
                  <a:pt x="42" y="67"/>
                </a:lnTo>
                <a:lnTo>
                  <a:pt x="45" y="67"/>
                </a:lnTo>
                <a:lnTo>
                  <a:pt x="49" y="67"/>
                </a:lnTo>
                <a:lnTo>
                  <a:pt x="49" y="63"/>
                </a:lnTo>
                <a:lnTo>
                  <a:pt x="49" y="60"/>
                </a:lnTo>
                <a:lnTo>
                  <a:pt x="49" y="60"/>
                </a:lnTo>
                <a:lnTo>
                  <a:pt x="49" y="52"/>
                </a:lnTo>
                <a:lnTo>
                  <a:pt x="49" y="26"/>
                </a:lnTo>
                <a:lnTo>
                  <a:pt x="49" y="18"/>
                </a:lnTo>
                <a:lnTo>
                  <a:pt x="49" y="15"/>
                </a:lnTo>
                <a:lnTo>
                  <a:pt x="45" y="11"/>
                </a:lnTo>
                <a:lnTo>
                  <a:pt x="38" y="11"/>
                </a:lnTo>
                <a:lnTo>
                  <a:pt x="34" y="11"/>
                </a:lnTo>
                <a:lnTo>
                  <a:pt x="30" y="11"/>
                </a:lnTo>
                <a:lnTo>
                  <a:pt x="27" y="15"/>
                </a:lnTo>
                <a:lnTo>
                  <a:pt x="23" y="18"/>
                </a:lnTo>
                <a:lnTo>
                  <a:pt x="23" y="52"/>
                </a:lnTo>
                <a:lnTo>
                  <a:pt x="23" y="60"/>
                </a:lnTo>
                <a:lnTo>
                  <a:pt x="23" y="63"/>
                </a:lnTo>
                <a:lnTo>
                  <a:pt x="23" y="63"/>
                </a:lnTo>
                <a:lnTo>
                  <a:pt x="27" y="67"/>
                </a:lnTo>
                <a:lnTo>
                  <a:pt x="27" y="67"/>
                </a:lnTo>
                <a:lnTo>
                  <a:pt x="30" y="67"/>
                </a:lnTo>
                <a:lnTo>
                  <a:pt x="30" y="67"/>
                </a:lnTo>
                <a:lnTo>
                  <a:pt x="0" y="67"/>
                </a:lnTo>
                <a:lnTo>
                  <a:pt x="0" y="67"/>
                </a:lnTo>
                <a:lnTo>
                  <a:pt x="4" y="67"/>
                </a:lnTo>
                <a:lnTo>
                  <a:pt x="8" y="67"/>
                </a:lnTo>
                <a:lnTo>
                  <a:pt x="8" y="63"/>
                </a:lnTo>
                <a:lnTo>
                  <a:pt x="8" y="63"/>
                </a:lnTo>
                <a:lnTo>
                  <a:pt x="8" y="60"/>
                </a:lnTo>
                <a:lnTo>
                  <a:pt x="8" y="52"/>
                </a:lnTo>
                <a:lnTo>
                  <a:pt x="8" y="30"/>
                </a:lnTo>
                <a:lnTo>
                  <a:pt x="8" y="18"/>
                </a:lnTo>
                <a:lnTo>
                  <a:pt x="8" y="15"/>
                </a:lnTo>
                <a:lnTo>
                  <a:pt x="8" y="11"/>
                </a:lnTo>
                <a:lnTo>
                  <a:pt x="8" y="11"/>
                </a:lnTo>
                <a:lnTo>
                  <a:pt x="8" y="7"/>
                </a:lnTo>
                <a:lnTo>
                  <a:pt x="4" y="7"/>
                </a:lnTo>
                <a:lnTo>
                  <a:pt x="4" y="7"/>
                </a:lnTo>
                <a:lnTo>
                  <a:pt x="0" y="11"/>
                </a:lnTo>
                <a:lnTo>
                  <a:pt x="0" y="7"/>
                </a:lnTo>
                <a:lnTo>
                  <a:pt x="19" y="0"/>
                </a:lnTo>
                <a:lnTo>
                  <a:pt x="23" y="0"/>
                </a:lnTo>
                <a:lnTo>
                  <a:pt x="23" y="1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48" name="Freeform 56"/>
          <p:cNvSpPr>
            <a:spLocks noEditPoints="1"/>
          </p:cNvSpPr>
          <p:nvPr/>
        </p:nvSpPr>
        <p:spPr bwMode="auto">
          <a:xfrm>
            <a:off x="3192463" y="3362325"/>
            <a:ext cx="123825" cy="168275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6" y="15"/>
              </a:cxn>
              <a:cxn ang="0">
                <a:pos x="37" y="3"/>
              </a:cxn>
              <a:cxn ang="0">
                <a:pos x="49" y="0"/>
              </a:cxn>
              <a:cxn ang="0">
                <a:pos x="64" y="7"/>
              </a:cxn>
              <a:cxn ang="0">
                <a:pos x="75" y="33"/>
              </a:cxn>
              <a:cxn ang="0">
                <a:pos x="67" y="52"/>
              </a:cxn>
              <a:cxn ang="0">
                <a:pos x="52" y="67"/>
              </a:cxn>
              <a:cxn ang="0">
                <a:pos x="37" y="71"/>
              </a:cxn>
              <a:cxn ang="0">
                <a:pos x="30" y="67"/>
              </a:cxn>
              <a:cxn ang="0">
                <a:pos x="26" y="86"/>
              </a:cxn>
              <a:cxn ang="0">
                <a:pos x="26" y="97"/>
              </a:cxn>
              <a:cxn ang="0">
                <a:pos x="30" y="97"/>
              </a:cxn>
              <a:cxn ang="0">
                <a:pos x="37" y="101"/>
              </a:cxn>
              <a:cxn ang="0">
                <a:pos x="0" y="101"/>
              </a:cxn>
              <a:cxn ang="0">
                <a:pos x="4" y="101"/>
              </a:cxn>
              <a:cxn ang="0">
                <a:pos x="11" y="97"/>
              </a:cxn>
              <a:cxn ang="0">
                <a:pos x="11" y="97"/>
              </a:cxn>
              <a:cxn ang="0">
                <a:pos x="15" y="86"/>
              </a:cxn>
              <a:cxn ang="0">
                <a:pos x="15" y="15"/>
              </a:cxn>
              <a:cxn ang="0">
                <a:pos x="11" y="11"/>
              </a:cxn>
              <a:cxn ang="0">
                <a:pos x="11" y="7"/>
              </a:cxn>
              <a:cxn ang="0">
                <a:pos x="7" y="7"/>
              </a:cxn>
              <a:cxn ang="0">
                <a:pos x="4" y="7"/>
              </a:cxn>
              <a:cxn ang="0">
                <a:pos x="26" y="45"/>
              </a:cxn>
              <a:cxn ang="0">
                <a:pos x="26" y="56"/>
              </a:cxn>
              <a:cxn ang="0">
                <a:pos x="34" y="63"/>
              </a:cxn>
              <a:cxn ang="0">
                <a:pos x="41" y="67"/>
              </a:cxn>
              <a:cxn ang="0">
                <a:pos x="56" y="60"/>
              </a:cxn>
              <a:cxn ang="0">
                <a:pos x="60" y="41"/>
              </a:cxn>
              <a:cxn ang="0">
                <a:pos x="52" y="18"/>
              </a:cxn>
              <a:cxn ang="0">
                <a:pos x="41" y="11"/>
              </a:cxn>
              <a:cxn ang="0">
                <a:pos x="34" y="11"/>
              </a:cxn>
              <a:cxn ang="0">
                <a:pos x="26" y="22"/>
              </a:cxn>
            </a:cxnLst>
            <a:rect l="0" t="0" r="r" b="b"/>
            <a:pathLst>
              <a:path w="75" h="101">
                <a:moveTo>
                  <a:pt x="4" y="7"/>
                </a:moveTo>
                <a:lnTo>
                  <a:pt x="22" y="0"/>
                </a:lnTo>
                <a:lnTo>
                  <a:pt x="26" y="0"/>
                </a:lnTo>
                <a:lnTo>
                  <a:pt x="26" y="15"/>
                </a:lnTo>
                <a:lnTo>
                  <a:pt x="30" y="7"/>
                </a:lnTo>
                <a:lnTo>
                  <a:pt x="37" y="3"/>
                </a:lnTo>
                <a:lnTo>
                  <a:pt x="41" y="0"/>
                </a:lnTo>
                <a:lnTo>
                  <a:pt x="49" y="0"/>
                </a:lnTo>
                <a:lnTo>
                  <a:pt x="56" y="3"/>
                </a:lnTo>
                <a:lnTo>
                  <a:pt x="64" y="7"/>
                </a:lnTo>
                <a:lnTo>
                  <a:pt x="71" y="18"/>
                </a:lnTo>
                <a:lnTo>
                  <a:pt x="75" y="33"/>
                </a:lnTo>
                <a:lnTo>
                  <a:pt x="71" y="45"/>
                </a:lnTo>
                <a:lnTo>
                  <a:pt x="67" y="52"/>
                </a:lnTo>
                <a:lnTo>
                  <a:pt x="64" y="60"/>
                </a:lnTo>
                <a:lnTo>
                  <a:pt x="52" y="67"/>
                </a:lnTo>
                <a:lnTo>
                  <a:pt x="41" y="71"/>
                </a:lnTo>
                <a:lnTo>
                  <a:pt x="37" y="71"/>
                </a:lnTo>
                <a:lnTo>
                  <a:pt x="34" y="67"/>
                </a:lnTo>
                <a:lnTo>
                  <a:pt x="30" y="67"/>
                </a:lnTo>
                <a:lnTo>
                  <a:pt x="26" y="63"/>
                </a:lnTo>
                <a:lnTo>
                  <a:pt x="26" y="86"/>
                </a:lnTo>
                <a:lnTo>
                  <a:pt x="26" y="93"/>
                </a:lnTo>
                <a:lnTo>
                  <a:pt x="26" y="97"/>
                </a:lnTo>
                <a:lnTo>
                  <a:pt x="26" y="97"/>
                </a:lnTo>
                <a:lnTo>
                  <a:pt x="30" y="97"/>
                </a:lnTo>
                <a:lnTo>
                  <a:pt x="34" y="101"/>
                </a:lnTo>
                <a:lnTo>
                  <a:pt x="37" y="101"/>
                </a:lnTo>
                <a:lnTo>
                  <a:pt x="37" y="101"/>
                </a:lnTo>
                <a:lnTo>
                  <a:pt x="0" y="101"/>
                </a:lnTo>
                <a:lnTo>
                  <a:pt x="0" y="101"/>
                </a:lnTo>
                <a:lnTo>
                  <a:pt x="4" y="101"/>
                </a:lnTo>
                <a:lnTo>
                  <a:pt x="7" y="101"/>
                </a:lnTo>
                <a:lnTo>
                  <a:pt x="11" y="97"/>
                </a:lnTo>
                <a:lnTo>
                  <a:pt x="11" y="97"/>
                </a:lnTo>
                <a:lnTo>
                  <a:pt x="11" y="97"/>
                </a:lnTo>
                <a:lnTo>
                  <a:pt x="15" y="93"/>
                </a:lnTo>
                <a:lnTo>
                  <a:pt x="15" y="86"/>
                </a:lnTo>
                <a:lnTo>
                  <a:pt x="15" y="22"/>
                </a:lnTo>
                <a:lnTo>
                  <a:pt x="15" y="15"/>
                </a:lnTo>
                <a:lnTo>
                  <a:pt x="15" y="11"/>
                </a:lnTo>
                <a:lnTo>
                  <a:pt x="11" y="11"/>
                </a:lnTo>
                <a:lnTo>
                  <a:pt x="11" y="11"/>
                </a:lnTo>
                <a:lnTo>
                  <a:pt x="11" y="7"/>
                </a:lnTo>
                <a:lnTo>
                  <a:pt x="7" y="7"/>
                </a:lnTo>
                <a:lnTo>
                  <a:pt x="7" y="7"/>
                </a:lnTo>
                <a:lnTo>
                  <a:pt x="4" y="11"/>
                </a:lnTo>
                <a:lnTo>
                  <a:pt x="4" y="7"/>
                </a:lnTo>
                <a:close/>
                <a:moveTo>
                  <a:pt x="26" y="22"/>
                </a:moveTo>
                <a:lnTo>
                  <a:pt x="26" y="45"/>
                </a:lnTo>
                <a:lnTo>
                  <a:pt x="26" y="52"/>
                </a:lnTo>
                <a:lnTo>
                  <a:pt x="26" y="56"/>
                </a:lnTo>
                <a:lnTo>
                  <a:pt x="30" y="60"/>
                </a:lnTo>
                <a:lnTo>
                  <a:pt x="34" y="63"/>
                </a:lnTo>
                <a:lnTo>
                  <a:pt x="37" y="63"/>
                </a:lnTo>
                <a:lnTo>
                  <a:pt x="41" y="67"/>
                </a:lnTo>
                <a:lnTo>
                  <a:pt x="49" y="63"/>
                </a:lnTo>
                <a:lnTo>
                  <a:pt x="56" y="60"/>
                </a:lnTo>
                <a:lnTo>
                  <a:pt x="60" y="52"/>
                </a:lnTo>
                <a:lnTo>
                  <a:pt x="60" y="41"/>
                </a:lnTo>
                <a:lnTo>
                  <a:pt x="60" y="26"/>
                </a:lnTo>
                <a:lnTo>
                  <a:pt x="52" y="18"/>
                </a:lnTo>
                <a:lnTo>
                  <a:pt x="49" y="11"/>
                </a:lnTo>
                <a:lnTo>
                  <a:pt x="41" y="11"/>
                </a:lnTo>
                <a:lnTo>
                  <a:pt x="37" y="11"/>
                </a:lnTo>
                <a:lnTo>
                  <a:pt x="34" y="11"/>
                </a:lnTo>
                <a:lnTo>
                  <a:pt x="30" y="15"/>
                </a:lnTo>
                <a:lnTo>
                  <a:pt x="26" y="2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49" name="Freeform 57"/>
          <p:cNvSpPr>
            <a:spLocks noEditPoints="1"/>
          </p:cNvSpPr>
          <p:nvPr/>
        </p:nvSpPr>
        <p:spPr bwMode="auto">
          <a:xfrm>
            <a:off x="3327400" y="3362325"/>
            <a:ext cx="95250" cy="117475"/>
          </a:xfrm>
          <a:custGeom>
            <a:avLst/>
            <a:gdLst/>
            <a:ahLst/>
            <a:cxnLst>
              <a:cxn ang="0">
                <a:pos x="12" y="26"/>
              </a:cxn>
              <a:cxn ang="0">
                <a:pos x="12" y="41"/>
              </a:cxn>
              <a:cxn ang="0">
                <a:pos x="19" y="48"/>
              </a:cxn>
              <a:cxn ang="0">
                <a:pos x="27" y="56"/>
              </a:cxn>
              <a:cxn ang="0">
                <a:pos x="34" y="60"/>
              </a:cxn>
              <a:cxn ang="0">
                <a:pos x="42" y="56"/>
              </a:cxn>
              <a:cxn ang="0">
                <a:pos x="45" y="56"/>
              </a:cxn>
              <a:cxn ang="0">
                <a:pos x="53" y="48"/>
              </a:cxn>
              <a:cxn ang="0">
                <a:pos x="57" y="41"/>
              </a:cxn>
              <a:cxn ang="0">
                <a:pos x="57" y="45"/>
              </a:cxn>
              <a:cxn ang="0">
                <a:pos x="53" y="52"/>
              </a:cxn>
              <a:cxn ang="0">
                <a:pos x="49" y="63"/>
              </a:cxn>
              <a:cxn ang="0">
                <a:pos x="38" y="67"/>
              </a:cxn>
              <a:cxn ang="0">
                <a:pos x="30" y="71"/>
              </a:cxn>
              <a:cxn ang="0">
                <a:pos x="19" y="67"/>
              </a:cxn>
              <a:cxn ang="0">
                <a:pos x="8" y="60"/>
              </a:cxn>
              <a:cxn ang="0">
                <a:pos x="4" y="48"/>
              </a:cxn>
              <a:cxn ang="0">
                <a:pos x="0" y="37"/>
              </a:cxn>
              <a:cxn ang="0">
                <a:pos x="0" y="26"/>
              </a:cxn>
              <a:cxn ang="0">
                <a:pos x="4" y="18"/>
              </a:cxn>
              <a:cxn ang="0">
                <a:pos x="8" y="11"/>
              </a:cxn>
              <a:cxn ang="0">
                <a:pos x="19" y="3"/>
              </a:cxn>
              <a:cxn ang="0">
                <a:pos x="30" y="0"/>
              </a:cxn>
              <a:cxn ang="0">
                <a:pos x="42" y="3"/>
              </a:cxn>
              <a:cxn ang="0">
                <a:pos x="49" y="7"/>
              </a:cxn>
              <a:cxn ang="0">
                <a:pos x="57" y="15"/>
              </a:cxn>
              <a:cxn ang="0">
                <a:pos x="57" y="26"/>
              </a:cxn>
              <a:cxn ang="0">
                <a:pos x="12" y="26"/>
              </a:cxn>
              <a:cxn ang="0">
                <a:pos x="12" y="22"/>
              </a:cxn>
              <a:cxn ang="0">
                <a:pos x="42" y="22"/>
              </a:cxn>
              <a:cxn ang="0">
                <a:pos x="42" y="18"/>
              </a:cxn>
              <a:cxn ang="0">
                <a:pos x="38" y="15"/>
              </a:cxn>
              <a:cxn ang="0">
                <a:pos x="38" y="11"/>
              </a:cxn>
              <a:cxn ang="0">
                <a:pos x="34" y="7"/>
              </a:cxn>
              <a:cxn ang="0">
                <a:pos x="30" y="7"/>
              </a:cxn>
              <a:cxn ang="0">
                <a:pos x="27" y="3"/>
              </a:cxn>
              <a:cxn ang="0">
                <a:pos x="23" y="7"/>
              </a:cxn>
              <a:cxn ang="0">
                <a:pos x="15" y="11"/>
              </a:cxn>
              <a:cxn ang="0">
                <a:pos x="12" y="15"/>
              </a:cxn>
              <a:cxn ang="0">
                <a:pos x="12" y="22"/>
              </a:cxn>
            </a:cxnLst>
            <a:rect l="0" t="0" r="r" b="b"/>
            <a:pathLst>
              <a:path w="57" h="71">
                <a:moveTo>
                  <a:pt x="12" y="26"/>
                </a:moveTo>
                <a:lnTo>
                  <a:pt x="12" y="41"/>
                </a:lnTo>
                <a:lnTo>
                  <a:pt x="19" y="48"/>
                </a:lnTo>
                <a:lnTo>
                  <a:pt x="27" y="56"/>
                </a:lnTo>
                <a:lnTo>
                  <a:pt x="34" y="60"/>
                </a:lnTo>
                <a:lnTo>
                  <a:pt x="42" y="56"/>
                </a:lnTo>
                <a:lnTo>
                  <a:pt x="45" y="56"/>
                </a:lnTo>
                <a:lnTo>
                  <a:pt x="53" y="48"/>
                </a:lnTo>
                <a:lnTo>
                  <a:pt x="57" y="41"/>
                </a:lnTo>
                <a:lnTo>
                  <a:pt x="57" y="45"/>
                </a:lnTo>
                <a:lnTo>
                  <a:pt x="53" y="52"/>
                </a:lnTo>
                <a:lnTo>
                  <a:pt x="49" y="63"/>
                </a:lnTo>
                <a:lnTo>
                  <a:pt x="38" y="67"/>
                </a:lnTo>
                <a:lnTo>
                  <a:pt x="30" y="71"/>
                </a:lnTo>
                <a:lnTo>
                  <a:pt x="19" y="67"/>
                </a:lnTo>
                <a:lnTo>
                  <a:pt x="8" y="60"/>
                </a:lnTo>
                <a:lnTo>
                  <a:pt x="4" y="48"/>
                </a:lnTo>
                <a:lnTo>
                  <a:pt x="0" y="37"/>
                </a:lnTo>
                <a:lnTo>
                  <a:pt x="0" y="26"/>
                </a:lnTo>
                <a:lnTo>
                  <a:pt x="4" y="18"/>
                </a:lnTo>
                <a:lnTo>
                  <a:pt x="8" y="11"/>
                </a:lnTo>
                <a:lnTo>
                  <a:pt x="19" y="3"/>
                </a:lnTo>
                <a:lnTo>
                  <a:pt x="30" y="0"/>
                </a:lnTo>
                <a:lnTo>
                  <a:pt x="42" y="3"/>
                </a:lnTo>
                <a:lnTo>
                  <a:pt x="49" y="7"/>
                </a:lnTo>
                <a:lnTo>
                  <a:pt x="57" y="15"/>
                </a:lnTo>
                <a:lnTo>
                  <a:pt x="57" y="26"/>
                </a:lnTo>
                <a:lnTo>
                  <a:pt x="12" y="26"/>
                </a:lnTo>
                <a:close/>
                <a:moveTo>
                  <a:pt x="12" y="22"/>
                </a:moveTo>
                <a:lnTo>
                  <a:pt x="42" y="22"/>
                </a:lnTo>
                <a:lnTo>
                  <a:pt x="42" y="18"/>
                </a:lnTo>
                <a:lnTo>
                  <a:pt x="38" y="15"/>
                </a:lnTo>
                <a:lnTo>
                  <a:pt x="38" y="11"/>
                </a:lnTo>
                <a:lnTo>
                  <a:pt x="34" y="7"/>
                </a:lnTo>
                <a:lnTo>
                  <a:pt x="30" y="7"/>
                </a:lnTo>
                <a:lnTo>
                  <a:pt x="27" y="3"/>
                </a:lnTo>
                <a:lnTo>
                  <a:pt x="23" y="7"/>
                </a:lnTo>
                <a:lnTo>
                  <a:pt x="15" y="11"/>
                </a:lnTo>
                <a:lnTo>
                  <a:pt x="12" y="15"/>
                </a:lnTo>
                <a:lnTo>
                  <a:pt x="12" y="2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50" name="Freeform 58"/>
          <p:cNvSpPr>
            <a:spLocks noEditPoints="1"/>
          </p:cNvSpPr>
          <p:nvPr/>
        </p:nvSpPr>
        <p:spPr bwMode="auto">
          <a:xfrm>
            <a:off x="3440113" y="3305175"/>
            <a:ext cx="112712" cy="174625"/>
          </a:xfrm>
          <a:custGeom>
            <a:avLst/>
            <a:gdLst/>
            <a:ahLst/>
            <a:cxnLst>
              <a:cxn ang="0">
                <a:pos x="45" y="94"/>
              </a:cxn>
              <a:cxn ang="0">
                <a:pos x="41" y="97"/>
              </a:cxn>
              <a:cxn ang="0">
                <a:pos x="37" y="101"/>
              </a:cxn>
              <a:cxn ang="0">
                <a:pos x="34" y="105"/>
              </a:cxn>
              <a:cxn ang="0">
                <a:pos x="26" y="105"/>
              </a:cxn>
              <a:cxn ang="0">
                <a:pos x="15" y="101"/>
              </a:cxn>
              <a:cxn ang="0">
                <a:pos x="7" y="94"/>
              </a:cxn>
              <a:cxn ang="0">
                <a:pos x="4" y="86"/>
              </a:cxn>
              <a:cxn ang="0">
                <a:pos x="0" y="71"/>
              </a:cxn>
              <a:cxn ang="0">
                <a:pos x="4" y="60"/>
              </a:cxn>
              <a:cxn ang="0">
                <a:pos x="7" y="45"/>
              </a:cxn>
              <a:cxn ang="0">
                <a:pos x="15" y="41"/>
              </a:cxn>
              <a:cxn ang="0">
                <a:pos x="22" y="34"/>
              </a:cxn>
              <a:cxn ang="0">
                <a:pos x="34" y="34"/>
              </a:cxn>
              <a:cxn ang="0">
                <a:pos x="41" y="37"/>
              </a:cxn>
              <a:cxn ang="0">
                <a:pos x="45" y="41"/>
              </a:cxn>
              <a:cxn ang="0">
                <a:pos x="45" y="26"/>
              </a:cxn>
              <a:cxn ang="0">
                <a:pos x="45" y="15"/>
              </a:cxn>
              <a:cxn ang="0">
                <a:pos x="45" y="11"/>
              </a:cxn>
              <a:cxn ang="0">
                <a:pos x="45" y="7"/>
              </a:cxn>
              <a:cxn ang="0">
                <a:pos x="45" y="7"/>
              </a:cxn>
              <a:cxn ang="0">
                <a:pos x="45" y="7"/>
              </a:cxn>
              <a:cxn ang="0">
                <a:pos x="41" y="7"/>
              </a:cxn>
              <a:cxn ang="0">
                <a:pos x="41" y="7"/>
              </a:cxn>
              <a:cxn ang="0">
                <a:pos x="37" y="7"/>
              </a:cxn>
              <a:cxn ang="0">
                <a:pos x="37" y="7"/>
              </a:cxn>
              <a:cxn ang="0">
                <a:pos x="56" y="0"/>
              </a:cxn>
              <a:cxn ang="0">
                <a:pos x="60" y="0"/>
              </a:cxn>
              <a:cxn ang="0">
                <a:pos x="60" y="75"/>
              </a:cxn>
              <a:cxn ang="0">
                <a:pos x="60" y="86"/>
              </a:cxn>
              <a:cxn ang="0">
                <a:pos x="60" y="90"/>
              </a:cxn>
              <a:cxn ang="0">
                <a:pos x="60" y="94"/>
              </a:cxn>
              <a:cxn ang="0">
                <a:pos x="60" y="94"/>
              </a:cxn>
              <a:cxn ang="0">
                <a:pos x="64" y="97"/>
              </a:cxn>
              <a:cxn ang="0">
                <a:pos x="64" y="97"/>
              </a:cxn>
              <a:cxn ang="0">
                <a:pos x="64" y="97"/>
              </a:cxn>
              <a:cxn ang="0">
                <a:pos x="67" y="94"/>
              </a:cxn>
              <a:cxn ang="0">
                <a:pos x="67" y="97"/>
              </a:cxn>
              <a:cxn ang="0">
                <a:pos x="49" y="105"/>
              </a:cxn>
              <a:cxn ang="0">
                <a:pos x="45" y="105"/>
              </a:cxn>
              <a:cxn ang="0">
                <a:pos x="45" y="94"/>
              </a:cxn>
              <a:cxn ang="0">
                <a:pos x="45" y="86"/>
              </a:cxn>
              <a:cxn ang="0">
                <a:pos x="45" y="56"/>
              </a:cxn>
              <a:cxn ang="0">
                <a:pos x="45" y="52"/>
              </a:cxn>
              <a:cxn ang="0">
                <a:pos x="45" y="45"/>
              </a:cxn>
              <a:cxn ang="0">
                <a:pos x="41" y="45"/>
              </a:cxn>
              <a:cxn ang="0">
                <a:pos x="37" y="41"/>
              </a:cxn>
              <a:cxn ang="0">
                <a:pos x="34" y="37"/>
              </a:cxn>
              <a:cxn ang="0">
                <a:pos x="30" y="37"/>
              </a:cxn>
              <a:cxn ang="0">
                <a:pos x="26" y="41"/>
              </a:cxn>
              <a:cxn ang="0">
                <a:pos x="19" y="45"/>
              </a:cxn>
              <a:cxn ang="0">
                <a:pos x="15" y="52"/>
              </a:cxn>
              <a:cxn ang="0">
                <a:pos x="11" y="67"/>
              </a:cxn>
              <a:cxn ang="0">
                <a:pos x="15" y="79"/>
              </a:cxn>
              <a:cxn ang="0">
                <a:pos x="19" y="86"/>
              </a:cxn>
              <a:cxn ang="0">
                <a:pos x="26" y="94"/>
              </a:cxn>
              <a:cxn ang="0">
                <a:pos x="34" y="94"/>
              </a:cxn>
              <a:cxn ang="0">
                <a:pos x="41" y="94"/>
              </a:cxn>
              <a:cxn ang="0">
                <a:pos x="45" y="86"/>
              </a:cxn>
            </a:cxnLst>
            <a:rect l="0" t="0" r="r" b="b"/>
            <a:pathLst>
              <a:path w="67" h="105">
                <a:moveTo>
                  <a:pt x="45" y="94"/>
                </a:moveTo>
                <a:lnTo>
                  <a:pt x="41" y="97"/>
                </a:lnTo>
                <a:lnTo>
                  <a:pt x="37" y="101"/>
                </a:lnTo>
                <a:lnTo>
                  <a:pt x="34" y="105"/>
                </a:lnTo>
                <a:lnTo>
                  <a:pt x="26" y="105"/>
                </a:lnTo>
                <a:lnTo>
                  <a:pt x="15" y="101"/>
                </a:lnTo>
                <a:lnTo>
                  <a:pt x="7" y="94"/>
                </a:lnTo>
                <a:lnTo>
                  <a:pt x="4" y="86"/>
                </a:lnTo>
                <a:lnTo>
                  <a:pt x="0" y="71"/>
                </a:lnTo>
                <a:lnTo>
                  <a:pt x="4" y="60"/>
                </a:lnTo>
                <a:lnTo>
                  <a:pt x="7" y="45"/>
                </a:lnTo>
                <a:lnTo>
                  <a:pt x="15" y="41"/>
                </a:lnTo>
                <a:lnTo>
                  <a:pt x="22" y="34"/>
                </a:lnTo>
                <a:lnTo>
                  <a:pt x="34" y="34"/>
                </a:lnTo>
                <a:lnTo>
                  <a:pt x="41" y="37"/>
                </a:lnTo>
                <a:lnTo>
                  <a:pt x="45" y="41"/>
                </a:lnTo>
                <a:lnTo>
                  <a:pt x="45" y="26"/>
                </a:lnTo>
                <a:lnTo>
                  <a:pt x="45" y="15"/>
                </a:lnTo>
                <a:lnTo>
                  <a:pt x="45" y="11"/>
                </a:lnTo>
                <a:lnTo>
                  <a:pt x="45" y="7"/>
                </a:lnTo>
                <a:lnTo>
                  <a:pt x="45" y="7"/>
                </a:lnTo>
                <a:lnTo>
                  <a:pt x="45" y="7"/>
                </a:lnTo>
                <a:lnTo>
                  <a:pt x="41" y="7"/>
                </a:lnTo>
                <a:lnTo>
                  <a:pt x="41" y="7"/>
                </a:lnTo>
                <a:lnTo>
                  <a:pt x="37" y="7"/>
                </a:lnTo>
                <a:lnTo>
                  <a:pt x="37" y="7"/>
                </a:lnTo>
                <a:lnTo>
                  <a:pt x="56" y="0"/>
                </a:lnTo>
                <a:lnTo>
                  <a:pt x="60" y="0"/>
                </a:lnTo>
                <a:lnTo>
                  <a:pt x="60" y="75"/>
                </a:lnTo>
                <a:lnTo>
                  <a:pt x="60" y="86"/>
                </a:lnTo>
                <a:lnTo>
                  <a:pt x="60" y="90"/>
                </a:lnTo>
                <a:lnTo>
                  <a:pt x="60" y="94"/>
                </a:lnTo>
                <a:lnTo>
                  <a:pt x="60" y="94"/>
                </a:lnTo>
                <a:lnTo>
                  <a:pt x="64" y="97"/>
                </a:lnTo>
                <a:lnTo>
                  <a:pt x="64" y="97"/>
                </a:lnTo>
                <a:lnTo>
                  <a:pt x="64" y="97"/>
                </a:lnTo>
                <a:lnTo>
                  <a:pt x="67" y="94"/>
                </a:lnTo>
                <a:lnTo>
                  <a:pt x="67" y="97"/>
                </a:lnTo>
                <a:lnTo>
                  <a:pt x="49" y="105"/>
                </a:lnTo>
                <a:lnTo>
                  <a:pt x="45" y="105"/>
                </a:lnTo>
                <a:lnTo>
                  <a:pt x="45" y="94"/>
                </a:lnTo>
                <a:close/>
                <a:moveTo>
                  <a:pt x="45" y="86"/>
                </a:moveTo>
                <a:lnTo>
                  <a:pt x="45" y="56"/>
                </a:lnTo>
                <a:lnTo>
                  <a:pt x="45" y="52"/>
                </a:lnTo>
                <a:lnTo>
                  <a:pt x="45" y="45"/>
                </a:lnTo>
                <a:lnTo>
                  <a:pt x="41" y="45"/>
                </a:lnTo>
                <a:lnTo>
                  <a:pt x="37" y="41"/>
                </a:lnTo>
                <a:lnTo>
                  <a:pt x="34" y="37"/>
                </a:lnTo>
                <a:lnTo>
                  <a:pt x="30" y="37"/>
                </a:lnTo>
                <a:lnTo>
                  <a:pt x="26" y="41"/>
                </a:lnTo>
                <a:lnTo>
                  <a:pt x="19" y="45"/>
                </a:lnTo>
                <a:lnTo>
                  <a:pt x="15" y="52"/>
                </a:lnTo>
                <a:lnTo>
                  <a:pt x="11" y="67"/>
                </a:lnTo>
                <a:lnTo>
                  <a:pt x="15" y="79"/>
                </a:lnTo>
                <a:lnTo>
                  <a:pt x="19" y="86"/>
                </a:lnTo>
                <a:lnTo>
                  <a:pt x="26" y="94"/>
                </a:lnTo>
                <a:lnTo>
                  <a:pt x="34" y="94"/>
                </a:lnTo>
                <a:lnTo>
                  <a:pt x="41" y="94"/>
                </a:lnTo>
                <a:lnTo>
                  <a:pt x="45" y="8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51" name="Freeform 59"/>
          <p:cNvSpPr>
            <a:spLocks/>
          </p:cNvSpPr>
          <p:nvPr/>
        </p:nvSpPr>
        <p:spPr bwMode="auto">
          <a:xfrm>
            <a:off x="3565525" y="3305175"/>
            <a:ext cx="63500" cy="225425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0"/>
              </a:cxn>
              <a:cxn ang="0">
                <a:pos x="8" y="7"/>
              </a:cxn>
              <a:cxn ang="0">
                <a:pos x="19" y="11"/>
              </a:cxn>
              <a:cxn ang="0">
                <a:pos x="26" y="22"/>
              </a:cxn>
              <a:cxn ang="0">
                <a:pos x="34" y="37"/>
              </a:cxn>
              <a:cxn ang="0">
                <a:pos x="38" y="52"/>
              </a:cxn>
              <a:cxn ang="0">
                <a:pos x="38" y="67"/>
              </a:cxn>
              <a:cxn ang="0">
                <a:pos x="38" y="82"/>
              </a:cxn>
              <a:cxn ang="0">
                <a:pos x="34" y="94"/>
              </a:cxn>
              <a:cxn ang="0">
                <a:pos x="26" y="109"/>
              </a:cxn>
              <a:cxn ang="0">
                <a:pos x="19" y="120"/>
              </a:cxn>
              <a:cxn ang="0">
                <a:pos x="11" y="127"/>
              </a:cxn>
              <a:cxn ang="0">
                <a:pos x="0" y="135"/>
              </a:cxn>
              <a:cxn ang="0">
                <a:pos x="0" y="131"/>
              </a:cxn>
              <a:cxn ang="0">
                <a:pos x="8" y="124"/>
              </a:cxn>
              <a:cxn ang="0">
                <a:pos x="15" y="116"/>
              </a:cxn>
              <a:cxn ang="0">
                <a:pos x="19" y="109"/>
              </a:cxn>
              <a:cxn ang="0">
                <a:pos x="23" y="97"/>
              </a:cxn>
              <a:cxn ang="0">
                <a:pos x="23" y="82"/>
              </a:cxn>
              <a:cxn ang="0">
                <a:pos x="26" y="67"/>
              </a:cxn>
              <a:cxn ang="0">
                <a:pos x="23" y="52"/>
              </a:cxn>
              <a:cxn ang="0">
                <a:pos x="23" y="41"/>
              </a:cxn>
              <a:cxn ang="0">
                <a:pos x="19" y="34"/>
              </a:cxn>
              <a:cxn ang="0">
                <a:pos x="19" y="26"/>
              </a:cxn>
              <a:cxn ang="0">
                <a:pos x="15" y="19"/>
              </a:cxn>
              <a:cxn ang="0">
                <a:pos x="11" y="15"/>
              </a:cxn>
              <a:cxn ang="0">
                <a:pos x="4" y="7"/>
              </a:cxn>
              <a:cxn ang="0">
                <a:pos x="0" y="4"/>
              </a:cxn>
            </a:cxnLst>
            <a:rect l="0" t="0" r="r" b="b"/>
            <a:pathLst>
              <a:path w="38" h="135">
                <a:moveTo>
                  <a:pt x="0" y="4"/>
                </a:moveTo>
                <a:lnTo>
                  <a:pt x="0" y="0"/>
                </a:lnTo>
                <a:lnTo>
                  <a:pt x="8" y="7"/>
                </a:lnTo>
                <a:lnTo>
                  <a:pt x="19" y="11"/>
                </a:lnTo>
                <a:lnTo>
                  <a:pt x="26" y="22"/>
                </a:lnTo>
                <a:lnTo>
                  <a:pt x="34" y="37"/>
                </a:lnTo>
                <a:lnTo>
                  <a:pt x="38" y="52"/>
                </a:lnTo>
                <a:lnTo>
                  <a:pt x="38" y="67"/>
                </a:lnTo>
                <a:lnTo>
                  <a:pt x="38" y="82"/>
                </a:lnTo>
                <a:lnTo>
                  <a:pt x="34" y="94"/>
                </a:lnTo>
                <a:lnTo>
                  <a:pt x="26" y="109"/>
                </a:lnTo>
                <a:lnTo>
                  <a:pt x="19" y="120"/>
                </a:lnTo>
                <a:lnTo>
                  <a:pt x="11" y="127"/>
                </a:lnTo>
                <a:lnTo>
                  <a:pt x="0" y="135"/>
                </a:lnTo>
                <a:lnTo>
                  <a:pt x="0" y="131"/>
                </a:lnTo>
                <a:lnTo>
                  <a:pt x="8" y="124"/>
                </a:lnTo>
                <a:lnTo>
                  <a:pt x="15" y="116"/>
                </a:lnTo>
                <a:lnTo>
                  <a:pt x="19" y="109"/>
                </a:lnTo>
                <a:lnTo>
                  <a:pt x="23" y="97"/>
                </a:lnTo>
                <a:lnTo>
                  <a:pt x="23" y="82"/>
                </a:lnTo>
                <a:lnTo>
                  <a:pt x="26" y="67"/>
                </a:lnTo>
                <a:lnTo>
                  <a:pt x="23" y="52"/>
                </a:lnTo>
                <a:lnTo>
                  <a:pt x="23" y="41"/>
                </a:lnTo>
                <a:lnTo>
                  <a:pt x="19" y="34"/>
                </a:lnTo>
                <a:lnTo>
                  <a:pt x="19" y="26"/>
                </a:lnTo>
                <a:lnTo>
                  <a:pt x="15" y="19"/>
                </a:lnTo>
                <a:lnTo>
                  <a:pt x="11" y="15"/>
                </a:lnTo>
                <a:lnTo>
                  <a:pt x="4" y="7"/>
                </a:lnTo>
                <a:lnTo>
                  <a:pt x="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52" name="Freeform 60"/>
          <p:cNvSpPr>
            <a:spLocks/>
          </p:cNvSpPr>
          <p:nvPr/>
        </p:nvSpPr>
        <p:spPr bwMode="auto">
          <a:xfrm>
            <a:off x="5129213" y="3313113"/>
            <a:ext cx="179387" cy="166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0"/>
              </a:cxn>
              <a:cxn ang="0">
                <a:pos x="86" y="75"/>
              </a:cxn>
              <a:cxn ang="0">
                <a:pos x="86" y="15"/>
              </a:cxn>
              <a:cxn ang="0">
                <a:pos x="86" y="7"/>
              </a:cxn>
              <a:cxn ang="0">
                <a:pos x="86" y="3"/>
              </a:cxn>
              <a:cxn ang="0">
                <a:pos x="82" y="0"/>
              </a:cxn>
              <a:cxn ang="0">
                <a:pos x="78" y="0"/>
              </a:cxn>
              <a:cxn ang="0">
                <a:pos x="75" y="0"/>
              </a:cxn>
              <a:cxn ang="0">
                <a:pos x="75" y="0"/>
              </a:cxn>
              <a:cxn ang="0">
                <a:pos x="108" y="0"/>
              </a:cxn>
              <a:cxn ang="0">
                <a:pos x="108" y="0"/>
              </a:cxn>
              <a:cxn ang="0">
                <a:pos x="105" y="0"/>
              </a:cxn>
              <a:cxn ang="0">
                <a:pos x="101" y="0"/>
              </a:cxn>
              <a:cxn ang="0">
                <a:pos x="97" y="3"/>
              </a:cxn>
              <a:cxn ang="0">
                <a:pos x="93" y="7"/>
              </a:cxn>
              <a:cxn ang="0">
                <a:pos x="93" y="15"/>
              </a:cxn>
              <a:cxn ang="0">
                <a:pos x="93" y="101"/>
              </a:cxn>
              <a:cxn ang="0">
                <a:pos x="90" y="101"/>
              </a:cxn>
              <a:cxn ang="0">
                <a:pos x="26" y="22"/>
              </a:cxn>
              <a:cxn ang="0">
                <a:pos x="26" y="82"/>
              </a:cxn>
              <a:cxn ang="0">
                <a:pos x="26" y="90"/>
              </a:cxn>
              <a:cxn ang="0">
                <a:pos x="26" y="93"/>
              </a:cxn>
              <a:cxn ang="0">
                <a:pos x="30" y="97"/>
              </a:cxn>
              <a:cxn ang="0">
                <a:pos x="37" y="97"/>
              </a:cxn>
              <a:cxn ang="0">
                <a:pos x="41" y="97"/>
              </a:cxn>
              <a:cxn ang="0">
                <a:pos x="41" y="97"/>
              </a:cxn>
              <a:cxn ang="0">
                <a:pos x="3" y="97"/>
              </a:cxn>
              <a:cxn ang="0">
                <a:pos x="3" y="97"/>
              </a:cxn>
              <a:cxn ang="0">
                <a:pos x="7" y="97"/>
              </a:cxn>
              <a:cxn ang="0">
                <a:pos x="15" y="97"/>
              </a:cxn>
              <a:cxn ang="0">
                <a:pos x="18" y="93"/>
              </a:cxn>
              <a:cxn ang="0">
                <a:pos x="18" y="90"/>
              </a:cxn>
              <a:cxn ang="0">
                <a:pos x="18" y="82"/>
              </a:cxn>
              <a:cxn ang="0">
                <a:pos x="18" y="15"/>
              </a:cxn>
              <a:cxn ang="0">
                <a:pos x="15" y="7"/>
              </a:cxn>
              <a:cxn ang="0">
                <a:pos x="11" y="7"/>
              </a:cxn>
              <a:cxn ang="0">
                <a:pos x="11" y="3"/>
              </a:cxn>
              <a:cxn ang="0">
                <a:pos x="7" y="3"/>
              </a:cxn>
              <a:cxn ang="0">
                <a:pos x="3" y="3"/>
              </a:cxn>
              <a:cxn ang="0">
                <a:pos x="0" y="3"/>
              </a:cxn>
              <a:cxn ang="0">
                <a:pos x="0" y="0"/>
              </a:cxn>
            </a:cxnLst>
            <a:rect l="0" t="0" r="r" b="b"/>
            <a:pathLst>
              <a:path w="108" h="101">
                <a:moveTo>
                  <a:pt x="0" y="0"/>
                </a:moveTo>
                <a:lnTo>
                  <a:pt x="26" y="0"/>
                </a:lnTo>
                <a:lnTo>
                  <a:pt x="86" y="75"/>
                </a:lnTo>
                <a:lnTo>
                  <a:pt x="86" y="15"/>
                </a:lnTo>
                <a:lnTo>
                  <a:pt x="86" y="7"/>
                </a:lnTo>
                <a:lnTo>
                  <a:pt x="86" y="3"/>
                </a:lnTo>
                <a:lnTo>
                  <a:pt x="82" y="0"/>
                </a:lnTo>
                <a:lnTo>
                  <a:pt x="78" y="0"/>
                </a:lnTo>
                <a:lnTo>
                  <a:pt x="75" y="0"/>
                </a:lnTo>
                <a:lnTo>
                  <a:pt x="75" y="0"/>
                </a:lnTo>
                <a:lnTo>
                  <a:pt x="108" y="0"/>
                </a:lnTo>
                <a:lnTo>
                  <a:pt x="108" y="0"/>
                </a:lnTo>
                <a:lnTo>
                  <a:pt x="105" y="0"/>
                </a:lnTo>
                <a:lnTo>
                  <a:pt x="101" y="0"/>
                </a:lnTo>
                <a:lnTo>
                  <a:pt x="97" y="3"/>
                </a:lnTo>
                <a:lnTo>
                  <a:pt x="93" y="7"/>
                </a:lnTo>
                <a:lnTo>
                  <a:pt x="93" y="15"/>
                </a:lnTo>
                <a:lnTo>
                  <a:pt x="93" y="101"/>
                </a:lnTo>
                <a:lnTo>
                  <a:pt x="90" y="101"/>
                </a:lnTo>
                <a:lnTo>
                  <a:pt x="26" y="22"/>
                </a:lnTo>
                <a:lnTo>
                  <a:pt x="26" y="82"/>
                </a:lnTo>
                <a:lnTo>
                  <a:pt x="26" y="90"/>
                </a:lnTo>
                <a:lnTo>
                  <a:pt x="26" y="93"/>
                </a:lnTo>
                <a:lnTo>
                  <a:pt x="30" y="97"/>
                </a:lnTo>
                <a:lnTo>
                  <a:pt x="37" y="97"/>
                </a:lnTo>
                <a:lnTo>
                  <a:pt x="41" y="97"/>
                </a:lnTo>
                <a:lnTo>
                  <a:pt x="41" y="97"/>
                </a:lnTo>
                <a:lnTo>
                  <a:pt x="3" y="97"/>
                </a:lnTo>
                <a:lnTo>
                  <a:pt x="3" y="97"/>
                </a:lnTo>
                <a:lnTo>
                  <a:pt x="7" y="97"/>
                </a:lnTo>
                <a:lnTo>
                  <a:pt x="15" y="97"/>
                </a:lnTo>
                <a:lnTo>
                  <a:pt x="18" y="93"/>
                </a:lnTo>
                <a:lnTo>
                  <a:pt x="18" y="90"/>
                </a:lnTo>
                <a:lnTo>
                  <a:pt x="18" y="82"/>
                </a:lnTo>
                <a:lnTo>
                  <a:pt x="18" y="15"/>
                </a:lnTo>
                <a:lnTo>
                  <a:pt x="15" y="7"/>
                </a:lnTo>
                <a:lnTo>
                  <a:pt x="11" y="7"/>
                </a:lnTo>
                <a:lnTo>
                  <a:pt x="11" y="3"/>
                </a:lnTo>
                <a:lnTo>
                  <a:pt x="7" y="3"/>
                </a:lnTo>
                <a:lnTo>
                  <a:pt x="3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53" name="Freeform 61"/>
          <p:cNvSpPr>
            <a:spLocks noEditPoints="1"/>
          </p:cNvSpPr>
          <p:nvPr/>
        </p:nvSpPr>
        <p:spPr bwMode="auto">
          <a:xfrm>
            <a:off x="5314950" y="3313113"/>
            <a:ext cx="125413" cy="160337"/>
          </a:xfrm>
          <a:custGeom>
            <a:avLst/>
            <a:gdLst/>
            <a:ahLst/>
            <a:cxnLst>
              <a:cxn ang="0">
                <a:pos x="26" y="52"/>
              </a:cxn>
              <a:cxn ang="0">
                <a:pos x="26" y="82"/>
              </a:cxn>
              <a:cxn ang="0">
                <a:pos x="26" y="90"/>
              </a:cxn>
              <a:cxn ang="0">
                <a:pos x="30" y="93"/>
              </a:cxn>
              <a:cxn ang="0">
                <a:pos x="34" y="97"/>
              </a:cxn>
              <a:cxn ang="0">
                <a:pos x="38" y="97"/>
              </a:cxn>
              <a:cxn ang="0">
                <a:pos x="41" y="97"/>
              </a:cxn>
              <a:cxn ang="0">
                <a:pos x="41" y="97"/>
              </a:cxn>
              <a:cxn ang="0">
                <a:pos x="0" y="97"/>
              </a:cxn>
              <a:cxn ang="0">
                <a:pos x="0" y="97"/>
              </a:cxn>
              <a:cxn ang="0">
                <a:pos x="4" y="97"/>
              </a:cxn>
              <a:cxn ang="0">
                <a:pos x="8" y="97"/>
              </a:cxn>
              <a:cxn ang="0">
                <a:pos x="11" y="93"/>
              </a:cxn>
              <a:cxn ang="0">
                <a:pos x="11" y="90"/>
              </a:cxn>
              <a:cxn ang="0">
                <a:pos x="11" y="82"/>
              </a:cxn>
              <a:cxn ang="0">
                <a:pos x="11" y="15"/>
              </a:cxn>
              <a:cxn ang="0">
                <a:pos x="11" y="7"/>
              </a:cxn>
              <a:cxn ang="0">
                <a:pos x="11" y="3"/>
              </a:cxn>
              <a:cxn ang="0">
                <a:pos x="8" y="0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  <a:cxn ang="0">
                <a:pos x="38" y="0"/>
              </a:cxn>
              <a:cxn ang="0">
                <a:pos x="49" y="0"/>
              </a:cxn>
              <a:cxn ang="0">
                <a:pos x="56" y="3"/>
              </a:cxn>
              <a:cxn ang="0">
                <a:pos x="64" y="3"/>
              </a:cxn>
              <a:cxn ang="0">
                <a:pos x="71" y="11"/>
              </a:cxn>
              <a:cxn ang="0">
                <a:pos x="75" y="18"/>
              </a:cxn>
              <a:cxn ang="0">
                <a:pos x="75" y="26"/>
              </a:cxn>
              <a:cxn ang="0">
                <a:pos x="75" y="37"/>
              </a:cxn>
              <a:cxn ang="0">
                <a:pos x="68" y="45"/>
              </a:cxn>
              <a:cxn ang="0">
                <a:pos x="56" y="52"/>
              </a:cxn>
              <a:cxn ang="0">
                <a:pos x="45" y="52"/>
              </a:cxn>
              <a:cxn ang="0">
                <a:pos x="41" y="52"/>
              </a:cxn>
              <a:cxn ang="0">
                <a:pos x="38" y="52"/>
              </a:cxn>
              <a:cxn ang="0">
                <a:pos x="30" y="52"/>
              </a:cxn>
              <a:cxn ang="0">
                <a:pos x="26" y="52"/>
              </a:cxn>
              <a:cxn ang="0">
                <a:pos x="26" y="48"/>
              </a:cxn>
              <a:cxn ang="0">
                <a:pos x="30" y="48"/>
              </a:cxn>
              <a:cxn ang="0">
                <a:pos x="34" y="48"/>
              </a:cxn>
              <a:cxn ang="0">
                <a:pos x="38" y="48"/>
              </a:cxn>
              <a:cxn ang="0">
                <a:pos x="38" y="48"/>
              </a:cxn>
              <a:cxn ang="0">
                <a:pos x="45" y="48"/>
              </a:cxn>
              <a:cxn ang="0">
                <a:pos x="53" y="41"/>
              </a:cxn>
              <a:cxn ang="0">
                <a:pos x="56" y="37"/>
              </a:cxn>
              <a:cxn ang="0">
                <a:pos x="60" y="26"/>
              </a:cxn>
              <a:cxn ang="0">
                <a:pos x="56" y="22"/>
              </a:cxn>
              <a:cxn ang="0">
                <a:pos x="56" y="15"/>
              </a:cxn>
              <a:cxn ang="0">
                <a:pos x="53" y="11"/>
              </a:cxn>
              <a:cxn ang="0">
                <a:pos x="49" y="7"/>
              </a:cxn>
              <a:cxn ang="0">
                <a:pos x="41" y="3"/>
              </a:cxn>
              <a:cxn ang="0">
                <a:pos x="38" y="3"/>
              </a:cxn>
              <a:cxn ang="0">
                <a:pos x="34" y="3"/>
              </a:cxn>
              <a:cxn ang="0">
                <a:pos x="26" y="3"/>
              </a:cxn>
              <a:cxn ang="0">
                <a:pos x="26" y="48"/>
              </a:cxn>
            </a:cxnLst>
            <a:rect l="0" t="0" r="r" b="b"/>
            <a:pathLst>
              <a:path w="75" h="97">
                <a:moveTo>
                  <a:pt x="26" y="52"/>
                </a:moveTo>
                <a:lnTo>
                  <a:pt x="26" y="82"/>
                </a:lnTo>
                <a:lnTo>
                  <a:pt x="26" y="90"/>
                </a:lnTo>
                <a:lnTo>
                  <a:pt x="30" y="93"/>
                </a:lnTo>
                <a:lnTo>
                  <a:pt x="34" y="97"/>
                </a:lnTo>
                <a:lnTo>
                  <a:pt x="38" y="97"/>
                </a:lnTo>
                <a:lnTo>
                  <a:pt x="41" y="97"/>
                </a:lnTo>
                <a:lnTo>
                  <a:pt x="41" y="97"/>
                </a:lnTo>
                <a:lnTo>
                  <a:pt x="0" y="97"/>
                </a:lnTo>
                <a:lnTo>
                  <a:pt x="0" y="97"/>
                </a:lnTo>
                <a:lnTo>
                  <a:pt x="4" y="97"/>
                </a:lnTo>
                <a:lnTo>
                  <a:pt x="8" y="97"/>
                </a:lnTo>
                <a:lnTo>
                  <a:pt x="11" y="93"/>
                </a:lnTo>
                <a:lnTo>
                  <a:pt x="11" y="90"/>
                </a:lnTo>
                <a:lnTo>
                  <a:pt x="11" y="82"/>
                </a:lnTo>
                <a:lnTo>
                  <a:pt x="11" y="15"/>
                </a:lnTo>
                <a:lnTo>
                  <a:pt x="11" y="7"/>
                </a:lnTo>
                <a:lnTo>
                  <a:pt x="11" y="3"/>
                </a:lnTo>
                <a:lnTo>
                  <a:pt x="8" y="0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lnTo>
                  <a:pt x="38" y="0"/>
                </a:lnTo>
                <a:lnTo>
                  <a:pt x="49" y="0"/>
                </a:lnTo>
                <a:lnTo>
                  <a:pt x="56" y="3"/>
                </a:lnTo>
                <a:lnTo>
                  <a:pt x="64" y="3"/>
                </a:lnTo>
                <a:lnTo>
                  <a:pt x="71" y="11"/>
                </a:lnTo>
                <a:lnTo>
                  <a:pt x="75" y="18"/>
                </a:lnTo>
                <a:lnTo>
                  <a:pt x="75" y="26"/>
                </a:lnTo>
                <a:lnTo>
                  <a:pt x="75" y="37"/>
                </a:lnTo>
                <a:lnTo>
                  <a:pt x="68" y="45"/>
                </a:lnTo>
                <a:lnTo>
                  <a:pt x="56" y="52"/>
                </a:lnTo>
                <a:lnTo>
                  <a:pt x="45" y="52"/>
                </a:lnTo>
                <a:lnTo>
                  <a:pt x="41" y="52"/>
                </a:lnTo>
                <a:lnTo>
                  <a:pt x="38" y="52"/>
                </a:lnTo>
                <a:lnTo>
                  <a:pt x="30" y="52"/>
                </a:lnTo>
                <a:lnTo>
                  <a:pt x="26" y="52"/>
                </a:lnTo>
                <a:close/>
                <a:moveTo>
                  <a:pt x="26" y="48"/>
                </a:moveTo>
                <a:lnTo>
                  <a:pt x="30" y="48"/>
                </a:lnTo>
                <a:lnTo>
                  <a:pt x="34" y="48"/>
                </a:lnTo>
                <a:lnTo>
                  <a:pt x="38" y="48"/>
                </a:lnTo>
                <a:lnTo>
                  <a:pt x="38" y="48"/>
                </a:lnTo>
                <a:lnTo>
                  <a:pt x="45" y="48"/>
                </a:lnTo>
                <a:lnTo>
                  <a:pt x="53" y="41"/>
                </a:lnTo>
                <a:lnTo>
                  <a:pt x="56" y="37"/>
                </a:lnTo>
                <a:lnTo>
                  <a:pt x="60" y="26"/>
                </a:lnTo>
                <a:lnTo>
                  <a:pt x="56" y="22"/>
                </a:lnTo>
                <a:lnTo>
                  <a:pt x="56" y="15"/>
                </a:lnTo>
                <a:lnTo>
                  <a:pt x="53" y="11"/>
                </a:lnTo>
                <a:lnTo>
                  <a:pt x="49" y="7"/>
                </a:lnTo>
                <a:lnTo>
                  <a:pt x="41" y="3"/>
                </a:lnTo>
                <a:lnTo>
                  <a:pt x="38" y="3"/>
                </a:lnTo>
                <a:lnTo>
                  <a:pt x="34" y="3"/>
                </a:lnTo>
                <a:lnTo>
                  <a:pt x="26" y="3"/>
                </a:lnTo>
                <a:lnTo>
                  <a:pt x="26" y="4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54" name="Freeform 62"/>
          <p:cNvSpPr>
            <a:spLocks/>
          </p:cNvSpPr>
          <p:nvPr/>
        </p:nvSpPr>
        <p:spPr bwMode="auto">
          <a:xfrm>
            <a:off x="5457825" y="3305175"/>
            <a:ext cx="69850" cy="225425"/>
          </a:xfrm>
          <a:custGeom>
            <a:avLst/>
            <a:gdLst/>
            <a:ahLst/>
            <a:cxnLst>
              <a:cxn ang="0">
                <a:pos x="42" y="131"/>
              </a:cxn>
              <a:cxn ang="0">
                <a:pos x="42" y="135"/>
              </a:cxn>
              <a:cxn ang="0">
                <a:pos x="30" y="127"/>
              </a:cxn>
              <a:cxn ang="0">
                <a:pos x="23" y="120"/>
              </a:cxn>
              <a:cxn ang="0">
                <a:pos x="12" y="109"/>
              </a:cxn>
              <a:cxn ang="0">
                <a:pos x="8" y="97"/>
              </a:cxn>
              <a:cxn ang="0">
                <a:pos x="0" y="82"/>
              </a:cxn>
              <a:cxn ang="0">
                <a:pos x="0" y="67"/>
              </a:cxn>
              <a:cxn ang="0">
                <a:pos x="0" y="52"/>
              </a:cxn>
              <a:cxn ang="0">
                <a:pos x="4" y="37"/>
              </a:cxn>
              <a:cxn ang="0">
                <a:pos x="12" y="26"/>
              </a:cxn>
              <a:cxn ang="0">
                <a:pos x="19" y="15"/>
              </a:cxn>
              <a:cxn ang="0">
                <a:pos x="30" y="7"/>
              </a:cxn>
              <a:cxn ang="0">
                <a:pos x="42" y="0"/>
              </a:cxn>
              <a:cxn ang="0">
                <a:pos x="42" y="4"/>
              </a:cxn>
              <a:cxn ang="0">
                <a:pos x="34" y="7"/>
              </a:cxn>
              <a:cxn ang="0">
                <a:pos x="27" y="15"/>
              </a:cxn>
              <a:cxn ang="0">
                <a:pos x="23" y="26"/>
              </a:cxn>
              <a:cxn ang="0">
                <a:pos x="19" y="37"/>
              </a:cxn>
              <a:cxn ang="0">
                <a:pos x="15" y="52"/>
              </a:cxn>
              <a:cxn ang="0">
                <a:pos x="15" y="64"/>
              </a:cxn>
              <a:cxn ang="0">
                <a:pos x="15" y="79"/>
              </a:cxn>
              <a:cxn ang="0">
                <a:pos x="15" y="94"/>
              </a:cxn>
              <a:cxn ang="0">
                <a:pos x="19" y="101"/>
              </a:cxn>
              <a:cxn ang="0">
                <a:pos x="23" y="109"/>
              </a:cxn>
              <a:cxn ang="0">
                <a:pos x="27" y="116"/>
              </a:cxn>
              <a:cxn ang="0">
                <a:pos x="30" y="120"/>
              </a:cxn>
              <a:cxn ang="0">
                <a:pos x="34" y="127"/>
              </a:cxn>
              <a:cxn ang="0">
                <a:pos x="42" y="131"/>
              </a:cxn>
            </a:cxnLst>
            <a:rect l="0" t="0" r="r" b="b"/>
            <a:pathLst>
              <a:path w="42" h="135">
                <a:moveTo>
                  <a:pt x="42" y="131"/>
                </a:moveTo>
                <a:lnTo>
                  <a:pt x="42" y="135"/>
                </a:lnTo>
                <a:lnTo>
                  <a:pt x="30" y="127"/>
                </a:lnTo>
                <a:lnTo>
                  <a:pt x="23" y="120"/>
                </a:lnTo>
                <a:lnTo>
                  <a:pt x="12" y="109"/>
                </a:lnTo>
                <a:lnTo>
                  <a:pt x="8" y="97"/>
                </a:lnTo>
                <a:lnTo>
                  <a:pt x="0" y="82"/>
                </a:lnTo>
                <a:lnTo>
                  <a:pt x="0" y="67"/>
                </a:lnTo>
                <a:lnTo>
                  <a:pt x="0" y="52"/>
                </a:lnTo>
                <a:lnTo>
                  <a:pt x="4" y="37"/>
                </a:lnTo>
                <a:lnTo>
                  <a:pt x="12" y="26"/>
                </a:lnTo>
                <a:lnTo>
                  <a:pt x="19" y="15"/>
                </a:lnTo>
                <a:lnTo>
                  <a:pt x="30" y="7"/>
                </a:lnTo>
                <a:lnTo>
                  <a:pt x="42" y="0"/>
                </a:lnTo>
                <a:lnTo>
                  <a:pt x="42" y="4"/>
                </a:lnTo>
                <a:lnTo>
                  <a:pt x="34" y="7"/>
                </a:lnTo>
                <a:lnTo>
                  <a:pt x="27" y="15"/>
                </a:lnTo>
                <a:lnTo>
                  <a:pt x="23" y="26"/>
                </a:lnTo>
                <a:lnTo>
                  <a:pt x="19" y="37"/>
                </a:lnTo>
                <a:lnTo>
                  <a:pt x="15" y="52"/>
                </a:lnTo>
                <a:lnTo>
                  <a:pt x="15" y="64"/>
                </a:lnTo>
                <a:lnTo>
                  <a:pt x="15" y="79"/>
                </a:lnTo>
                <a:lnTo>
                  <a:pt x="15" y="94"/>
                </a:lnTo>
                <a:lnTo>
                  <a:pt x="19" y="101"/>
                </a:lnTo>
                <a:lnTo>
                  <a:pt x="23" y="109"/>
                </a:lnTo>
                <a:lnTo>
                  <a:pt x="27" y="116"/>
                </a:lnTo>
                <a:lnTo>
                  <a:pt x="30" y="120"/>
                </a:lnTo>
                <a:lnTo>
                  <a:pt x="34" y="127"/>
                </a:lnTo>
                <a:lnTo>
                  <a:pt x="42" y="13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55" name="Freeform 63"/>
          <p:cNvSpPr>
            <a:spLocks/>
          </p:cNvSpPr>
          <p:nvPr/>
        </p:nvSpPr>
        <p:spPr bwMode="auto">
          <a:xfrm>
            <a:off x="5546725" y="3362325"/>
            <a:ext cx="74613" cy="117475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41" y="22"/>
              </a:cxn>
              <a:cxn ang="0">
                <a:pos x="37" y="22"/>
              </a:cxn>
              <a:cxn ang="0">
                <a:pos x="34" y="15"/>
              </a:cxn>
              <a:cxn ang="0">
                <a:pos x="30" y="7"/>
              </a:cxn>
              <a:cxn ang="0">
                <a:pos x="26" y="7"/>
              </a:cxn>
              <a:cxn ang="0">
                <a:pos x="19" y="3"/>
              </a:cxn>
              <a:cxn ang="0">
                <a:pos x="15" y="7"/>
              </a:cxn>
              <a:cxn ang="0">
                <a:pos x="11" y="7"/>
              </a:cxn>
              <a:cxn ang="0">
                <a:pos x="11" y="11"/>
              </a:cxn>
              <a:cxn ang="0">
                <a:pos x="7" y="15"/>
              </a:cxn>
              <a:cxn ang="0">
                <a:pos x="7" y="18"/>
              </a:cxn>
              <a:cxn ang="0">
                <a:pos x="11" y="18"/>
              </a:cxn>
              <a:cxn ang="0">
                <a:pos x="15" y="22"/>
              </a:cxn>
              <a:cxn ang="0">
                <a:pos x="19" y="26"/>
              </a:cxn>
              <a:cxn ang="0">
                <a:pos x="30" y="30"/>
              </a:cxn>
              <a:cxn ang="0">
                <a:pos x="37" y="37"/>
              </a:cxn>
              <a:cxn ang="0">
                <a:pos x="41" y="45"/>
              </a:cxn>
              <a:cxn ang="0">
                <a:pos x="45" y="48"/>
              </a:cxn>
              <a:cxn ang="0">
                <a:pos x="41" y="60"/>
              </a:cxn>
              <a:cxn ang="0">
                <a:pos x="37" y="63"/>
              </a:cxn>
              <a:cxn ang="0">
                <a:pos x="30" y="67"/>
              </a:cxn>
              <a:cxn ang="0">
                <a:pos x="22" y="71"/>
              </a:cxn>
              <a:cxn ang="0">
                <a:pos x="15" y="71"/>
              </a:cxn>
              <a:cxn ang="0">
                <a:pos x="7" y="67"/>
              </a:cxn>
              <a:cxn ang="0">
                <a:pos x="4" y="67"/>
              </a:cxn>
              <a:cxn ang="0">
                <a:pos x="4" y="67"/>
              </a:cxn>
              <a:cxn ang="0">
                <a:pos x="4" y="67"/>
              </a:cxn>
              <a:cxn ang="0">
                <a:pos x="0" y="71"/>
              </a:cxn>
              <a:cxn ang="0">
                <a:pos x="0" y="71"/>
              </a:cxn>
              <a:cxn ang="0">
                <a:pos x="0" y="48"/>
              </a:cxn>
              <a:cxn ang="0">
                <a:pos x="0" y="48"/>
              </a:cxn>
              <a:cxn ang="0">
                <a:pos x="4" y="56"/>
              </a:cxn>
              <a:cxn ang="0">
                <a:pos x="7" y="60"/>
              </a:cxn>
              <a:cxn ang="0">
                <a:pos x="15" y="63"/>
              </a:cxn>
              <a:cxn ang="0">
                <a:pos x="22" y="67"/>
              </a:cxn>
              <a:cxn ang="0">
                <a:pos x="26" y="63"/>
              </a:cxn>
              <a:cxn ang="0">
                <a:pos x="30" y="63"/>
              </a:cxn>
              <a:cxn ang="0">
                <a:pos x="34" y="60"/>
              </a:cxn>
              <a:cxn ang="0">
                <a:pos x="34" y="56"/>
              </a:cxn>
              <a:cxn ang="0">
                <a:pos x="34" y="52"/>
              </a:cxn>
              <a:cxn ang="0">
                <a:pos x="30" y="48"/>
              </a:cxn>
              <a:cxn ang="0">
                <a:pos x="26" y="45"/>
              </a:cxn>
              <a:cxn ang="0">
                <a:pos x="15" y="37"/>
              </a:cxn>
              <a:cxn ang="0">
                <a:pos x="7" y="33"/>
              </a:cxn>
              <a:cxn ang="0">
                <a:pos x="4" y="30"/>
              </a:cxn>
              <a:cxn ang="0">
                <a:pos x="0" y="26"/>
              </a:cxn>
              <a:cxn ang="0">
                <a:pos x="0" y="18"/>
              </a:cxn>
              <a:cxn ang="0">
                <a:pos x="0" y="11"/>
              </a:cxn>
              <a:cxn ang="0">
                <a:pos x="4" y="7"/>
              </a:cxn>
              <a:cxn ang="0">
                <a:pos x="11" y="0"/>
              </a:cxn>
              <a:cxn ang="0">
                <a:pos x="19" y="0"/>
              </a:cxn>
              <a:cxn ang="0">
                <a:pos x="26" y="0"/>
              </a:cxn>
              <a:cxn ang="0">
                <a:pos x="30" y="3"/>
              </a:cxn>
              <a:cxn ang="0">
                <a:pos x="34" y="3"/>
              </a:cxn>
              <a:cxn ang="0">
                <a:pos x="34" y="3"/>
              </a:cxn>
              <a:cxn ang="0">
                <a:pos x="37" y="3"/>
              </a:cxn>
              <a:cxn ang="0">
                <a:pos x="37" y="3"/>
              </a:cxn>
              <a:cxn ang="0">
                <a:pos x="37" y="3"/>
              </a:cxn>
              <a:cxn ang="0">
                <a:pos x="37" y="0"/>
              </a:cxn>
              <a:cxn ang="0">
                <a:pos x="41" y="0"/>
              </a:cxn>
            </a:cxnLst>
            <a:rect l="0" t="0" r="r" b="b"/>
            <a:pathLst>
              <a:path w="45" h="71">
                <a:moveTo>
                  <a:pt x="41" y="0"/>
                </a:moveTo>
                <a:lnTo>
                  <a:pt x="41" y="22"/>
                </a:lnTo>
                <a:lnTo>
                  <a:pt x="37" y="22"/>
                </a:lnTo>
                <a:lnTo>
                  <a:pt x="34" y="15"/>
                </a:lnTo>
                <a:lnTo>
                  <a:pt x="30" y="7"/>
                </a:lnTo>
                <a:lnTo>
                  <a:pt x="26" y="7"/>
                </a:lnTo>
                <a:lnTo>
                  <a:pt x="19" y="3"/>
                </a:lnTo>
                <a:lnTo>
                  <a:pt x="15" y="7"/>
                </a:lnTo>
                <a:lnTo>
                  <a:pt x="11" y="7"/>
                </a:lnTo>
                <a:lnTo>
                  <a:pt x="11" y="11"/>
                </a:lnTo>
                <a:lnTo>
                  <a:pt x="7" y="15"/>
                </a:lnTo>
                <a:lnTo>
                  <a:pt x="7" y="18"/>
                </a:lnTo>
                <a:lnTo>
                  <a:pt x="11" y="18"/>
                </a:lnTo>
                <a:lnTo>
                  <a:pt x="15" y="22"/>
                </a:lnTo>
                <a:lnTo>
                  <a:pt x="19" y="26"/>
                </a:lnTo>
                <a:lnTo>
                  <a:pt x="30" y="30"/>
                </a:lnTo>
                <a:lnTo>
                  <a:pt x="37" y="37"/>
                </a:lnTo>
                <a:lnTo>
                  <a:pt x="41" y="45"/>
                </a:lnTo>
                <a:lnTo>
                  <a:pt x="45" y="48"/>
                </a:lnTo>
                <a:lnTo>
                  <a:pt x="41" y="60"/>
                </a:lnTo>
                <a:lnTo>
                  <a:pt x="37" y="63"/>
                </a:lnTo>
                <a:lnTo>
                  <a:pt x="30" y="67"/>
                </a:lnTo>
                <a:lnTo>
                  <a:pt x="22" y="71"/>
                </a:lnTo>
                <a:lnTo>
                  <a:pt x="15" y="71"/>
                </a:lnTo>
                <a:lnTo>
                  <a:pt x="7" y="67"/>
                </a:lnTo>
                <a:lnTo>
                  <a:pt x="4" y="67"/>
                </a:lnTo>
                <a:lnTo>
                  <a:pt x="4" y="67"/>
                </a:lnTo>
                <a:lnTo>
                  <a:pt x="4" y="67"/>
                </a:lnTo>
                <a:lnTo>
                  <a:pt x="0" y="71"/>
                </a:lnTo>
                <a:lnTo>
                  <a:pt x="0" y="71"/>
                </a:lnTo>
                <a:lnTo>
                  <a:pt x="0" y="48"/>
                </a:lnTo>
                <a:lnTo>
                  <a:pt x="0" y="48"/>
                </a:lnTo>
                <a:lnTo>
                  <a:pt x="4" y="56"/>
                </a:lnTo>
                <a:lnTo>
                  <a:pt x="7" y="60"/>
                </a:lnTo>
                <a:lnTo>
                  <a:pt x="15" y="63"/>
                </a:lnTo>
                <a:lnTo>
                  <a:pt x="22" y="67"/>
                </a:lnTo>
                <a:lnTo>
                  <a:pt x="26" y="63"/>
                </a:lnTo>
                <a:lnTo>
                  <a:pt x="30" y="63"/>
                </a:lnTo>
                <a:lnTo>
                  <a:pt x="34" y="60"/>
                </a:lnTo>
                <a:lnTo>
                  <a:pt x="34" y="56"/>
                </a:lnTo>
                <a:lnTo>
                  <a:pt x="34" y="52"/>
                </a:lnTo>
                <a:lnTo>
                  <a:pt x="30" y="48"/>
                </a:lnTo>
                <a:lnTo>
                  <a:pt x="26" y="45"/>
                </a:lnTo>
                <a:lnTo>
                  <a:pt x="15" y="37"/>
                </a:lnTo>
                <a:lnTo>
                  <a:pt x="7" y="33"/>
                </a:lnTo>
                <a:lnTo>
                  <a:pt x="4" y="30"/>
                </a:lnTo>
                <a:lnTo>
                  <a:pt x="0" y="26"/>
                </a:lnTo>
                <a:lnTo>
                  <a:pt x="0" y="18"/>
                </a:lnTo>
                <a:lnTo>
                  <a:pt x="0" y="11"/>
                </a:lnTo>
                <a:lnTo>
                  <a:pt x="4" y="7"/>
                </a:lnTo>
                <a:lnTo>
                  <a:pt x="11" y="0"/>
                </a:lnTo>
                <a:lnTo>
                  <a:pt x="19" y="0"/>
                </a:lnTo>
                <a:lnTo>
                  <a:pt x="26" y="0"/>
                </a:lnTo>
                <a:lnTo>
                  <a:pt x="30" y="3"/>
                </a:lnTo>
                <a:lnTo>
                  <a:pt x="34" y="3"/>
                </a:lnTo>
                <a:lnTo>
                  <a:pt x="34" y="3"/>
                </a:lnTo>
                <a:lnTo>
                  <a:pt x="37" y="3"/>
                </a:lnTo>
                <a:lnTo>
                  <a:pt x="37" y="3"/>
                </a:lnTo>
                <a:lnTo>
                  <a:pt x="37" y="3"/>
                </a:lnTo>
                <a:lnTo>
                  <a:pt x="37" y="0"/>
                </a:ln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56" name="Freeform 64"/>
          <p:cNvSpPr>
            <a:spLocks noEditPoints="1"/>
          </p:cNvSpPr>
          <p:nvPr/>
        </p:nvSpPr>
        <p:spPr bwMode="auto">
          <a:xfrm>
            <a:off x="5632450" y="3362325"/>
            <a:ext cx="106363" cy="117475"/>
          </a:xfrm>
          <a:custGeom>
            <a:avLst/>
            <a:gdLst/>
            <a:ahLst/>
            <a:cxnLst>
              <a:cxn ang="0">
                <a:pos x="31" y="63"/>
              </a:cxn>
              <a:cxn ang="0">
                <a:pos x="23" y="71"/>
              </a:cxn>
              <a:cxn ang="0">
                <a:pos x="12" y="71"/>
              </a:cxn>
              <a:cxn ang="0">
                <a:pos x="4" y="60"/>
              </a:cxn>
              <a:cxn ang="0">
                <a:pos x="4" y="48"/>
              </a:cxn>
              <a:cxn ang="0">
                <a:pos x="8" y="41"/>
              </a:cxn>
              <a:cxn ang="0">
                <a:pos x="23" y="30"/>
              </a:cxn>
              <a:cxn ang="0">
                <a:pos x="38" y="22"/>
              </a:cxn>
              <a:cxn ang="0">
                <a:pos x="38" y="7"/>
              </a:cxn>
              <a:cxn ang="0">
                <a:pos x="27" y="3"/>
              </a:cxn>
              <a:cxn ang="0">
                <a:pos x="19" y="7"/>
              </a:cxn>
              <a:cxn ang="0">
                <a:pos x="19" y="15"/>
              </a:cxn>
              <a:cxn ang="0">
                <a:pos x="16" y="22"/>
              </a:cxn>
              <a:cxn ang="0">
                <a:pos x="16" y="26"/>
              </a:cxn>
              <a:cxn ang="0">
                <a:pos x="8" y="26"/>
              </a:cxn>
              <a:cxn ang="0">
                <a:pos x="4" y="22"/>
              </a:cxn>
              <a:cxn ang="0">
                <a:pos x="8" y="11"/>
              </a:cxn>
              <a:cxn ang="0">
                <a:pos x="19" y="0"/>
              </a:cxn>
              <a:cxn ang="0">
                <a:pos x="38" y="0"/>
              </a:cxn>
              <a:cxn ang="0">
                <a:pos x="49" y="7"/>
              </a:cxn>
              <a:cxn ang="0">
                <a:pos x="53" y="15"/>
              </a:cxn>
              <a:cxn ang="0">
                <a:pos x="53" y="45"/>
              </a:cxn>
              <a:cxn ang="0">
                <a:pos x="53" y="56"/>
              </a:cxn>
              <a:cxn ang="0">
                <a:pos x="53" y="60"/>
              </a:cxn>
              <a:cxn ang="0">
                <a:pos x="57" y="60"/>
              </a:cxn>
              <a:cxn ang="0">
                <a:pos x="57" y="60"/>
              </a:cxn>
              <a:cxn ang="0">
                <a:pos x="64" y="56"/>
              </a:cxn>
              <a:cxn ang="0">
                <a:pos x="57" y="67"/>
              </a:cxn>
              <a:cxn ang="0">
                <a:pos x="46" y="71"/>
              </a:cxn>
              <a:cxn ang="0">
                <a:pos x="42" y="63"/>
              </a:cxn>
              <a:cxn ang="0">
                <a:pos x="38" y="56"/>
              </a:cxn>
              <a:cxn ang="0">
                <a:pos x="31" y="33"/>
              </a:cxn>
              <a:cxn ang="0">
                <a:pos x="19" y="37"/>
              </a:cxn>
              <a:cxn ang="0">
                <a:pos x="16" y="45"/>
              </a:cxn>
              <a:cxn ang="0">
                <a:pos x="16" y="52"/>
              </a:cxn>
              <a:cxn ang="0">
                <a:pos x="19" y="60"/>
              </a:cxn>
              <a:cxn ang="0">
                <a:pos x="31" y="60"/>
              </a:cxn>
            </a:cxnLst>
            <a:rect l="0" t="0" r="r" b="b"/>
            <a:pathLst>
              <a:path w="64" h="71">
                <a:moveTo>
                  <a:pt x="38" y="60"/>
                </a:moveTo>
                <a:lnTo>
                  <a:pt x="31" y="63"/>
                </a:lnTo>
                <a:lnTo>
                  <a:pt x="27" y="67"/>
                </a:lnTo>
                <a:lnTo>
                  <a:pt x="23" y="71"/>
                </a:lnTo>
                <a:lnTo>
                  <a:pt x="19" y="71"/>
                </a:lnTo>
                <a:lnTo>
                  <a:pt x="12" y="71"/>
                </a:lnTo>
                <a:lnTo>
                  <a:pt x="8" y="67"/>
                </a:lnTo>
                <a:lnTo>
                  <a:pt x="4" y="60"/>
                </a:lnTo>
                <a:lnTo>
                  <a:pt x="0" y="52"/>
                </a:lnTo>
                <a:lnTo>
                  <a:pt x="4" y="48"/>
                </a:lnTo>
                <a:lnTo>
                  <a:pt x="4" y="45"/>
                </a:lnTo>
                <a:lnTo>
                  <a:pt x="8" y="41"/>
                </a:lnTo>
                <a:lnTo>
                  <a:pt x="16" y="37"/>
                </a:lnTo>
                <a:lnTo>
                  <a:pt x="23" y="30"/>
                </a:lnTo>
                <a:lnTo>
                  <a:pt x="38" y="26"/>
                </a:lnTo>
                <a:lnTo>
                  <a:pt x="38" y="22"/>
                </a:lnTo>
                <a:lnTo>
                  <a:pt x="38" y="15"/>
                </a:lnTo>
                <a:lnTo>
                  <a:pt x="38" y="7"/>
                </a:lnTo>
                <a:lnTo>
                  <a:pt x="34" y="7"/>
                </a:lnTo>
                <a:lnTo>
                  <a:pt x="27" y="3"/>
                </a:lnTo>
                <a:lnTo>
                  <a:pt x="23" y="7"/>
                </a:lnTo>
                <a:lnTo>
                  <a:pt x="19" y="7"/>
                </a:lnTo>
                <a:lnTo>
                  <a:pt x="19" y="11"/>
                </a:lnTo>
                <a:lnTo>
                  <a:pt x="19" y="15"/>
                </a:lnTo>
                <a:lnTo>
                  <a:pt x="19" y="18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2" y="26"/>
                </a:lnTo>
                <a:lnTo>
                  <a:pt x="8" y="26"/>
                </a:lnTo>
                <a:lnTo>
                  <a:pt x="8" y="22"/>
                </a:lnTo>
                <a:lnTo>
                  <a:pt x="4" y="22"/>
                </a:lnTo>
                <a:lnTo>
                  <a:pt x="4" y="18"/>
                </a:lnTo>
                <a:lnTo>
                  <a:pt x="8" y="11"/>
                </a:lnTo>
                <a:lnTo>
                  <a:pt x="12" y="7"/>
                </a:lnTo>
                <a:lnTo>
                  <a:pt x="19" y="0"/>
                </a:lnTo>
                <a:lnTo>
                  <a:pt x="31" y="0"/>
                </a:lnTo>
                <a:lnTo>
                  <a:pt x="38" y="0"/>
                </a:lnTo>
                <a:lnTo>
                  <a:pt x="46" y="3"/>
                </a:lnTo>
                <a:lnTo>
                  <a:pt x="49" y="7"/>
                </a:lnTo>
                <a:lnTo>
                  <a:pt x="49" y="11"/>
                </a:lnTo>
                <a:lnTo>
                  <a:pt x="53" y="15"/>
                </a:lnTo>
                <a:lnTo>
                  <a:pt x="53" y="22"/>
                </a:lnTo>
                <a:lnTo>
                  <a:pt x="53" y="45"/>
                </a:lnTo>
                <a:lnTo>
                  <a:pt x="53" y="52"/>
                </a:lnTo>
                <a:lnTo>
                  <a:pt x="53" y="56"/>
                </a:lnTo>
                <a:lnTo>
                  <a:pt x="53" y="60"/>
                </a:lnTo>
                <a:lnTo>
                  <a:pt x="53" y="60"/>
                </a:lnTo>
                <a:lnTo>
                  <a:pt x="53" y="60"/>
                </a:lnTo>
                <a:lnTo>
                  <a:pt x="57" y="60"/>
                </a:lnTo>
                <a:lnTo>
                  <a:pt x="57" y="60"/>
                </a:lnTo>
                <a:lnTo>
                  <a:pt x="57" y="60"/>
                </a:lnTo>
                <a:lnTo>
                  <a:pt x="61" y="60"/>
                </a:lnTo>
                <a:lnTo>
                  <a:pt x="64" y="56"/>
                </a:lnTo>
                <a:lnTo>
                  <a:pt x="64" y="60"/>
                </a:lnTo>
                <a:lnTo>
                  <a:pt x="57" y="67"/>
                </a:lnTo>
                <a:lnTo>
                  <a:pt x="46" y="71"/>
                </a:lnTo>
                <a:lnTo>
                  <a:pt x="46" y="71"/>
                </a:lnTo>
                <a:lnTo>
                  <a:pt x="42" y="67"/>
                </a:lnTo>
                <a:lnTo>
                  <a:pt x="42" y="63"/>
                </a:lnTo>
                <a:lnTo>
                  <a:pt x="38" y="60"/>
                </a:lnTo>
                <a:close/>
                <a:moveTo>
                  <a:pt x="38" y="56"/>
                </a:moveTo>
                <a:lnTo>
                  <a:pt x="38" y="30"/>
                </a:lnTo>
                <a:lnTo>
                  <a:pt x="31" y="33"/>
                </a:lnTo>
                <a:lnTo>
                  <a:pt x="27" y="37"/>
                </a:lnTo>
                <a:lnTo>
                  <a:pt x="19" y="37"/>
                </a:lnTo>
                <a:lnTo>
                  <a:pt x="16" y="41"/>
                </a:lnTo>
                <a:lnTo>
                  <a:pt x="16" y="45"/>
                </a:lnTo>
                <a:lnTo>
                  <a:pt x="16" y="48"/>
                </a:lnTo>
                <a:lnTo>
                  <a:pt x="16" y="52"/>
                </a:lnTo>
                <a:lnTo>
                  <a:pt x="19" y="56"/>
                </a:lnTo>
                <a:lnTo>
                  <a:pt x="19" y="60"/>
                </a:lnTo>
                <a:lnTo>
                  <a:pt x="23" y="60"/>
                </a:lnTo>
                <a:lnTo>
                  <a:pt x="31" y="60"/>
                </a:lnTo>
                <a:lnTo>
                  <a:pt x="38" y="5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57" name="Freeform 65"/>
          <p:cNvSpPr>
            <a:spLocks/>
          </p:cNvSpPr>
          <p:nvPr/>
        </p:nvSpPr>
        <p:spPr bwMode="auto">
          <a:xfrm>
            <a:off x="5745163" y="3362325"/>
            <a:ext cx="93662" cy="117475"/>
          </a:xfrm>
          <a:custGeom>
            <a:avLst/>
            <a:gdLst/>
            <a:ahLst/>
            <a:cxnLst>
              <a:cxn ang="0">
                <a:pos x="56" y="41"/>
              </a:cxn>
              <a:cxn ang="0">
                <a:pos x="53" y="56"/>
              </a:cxn>
              <a:cxn ang="0">
                <a:pos x="45" y="63"/>
              </a:cxn>
              <a:cxn ang="0">
                <a:pos x="38" y="67"/>
              </a:cxn>
              <a:cxn ang="0">
                <a:pos x="30" y="71"/>
              </a:cxn>
              <a:cxn ang="0">
                <a:pos x="19" y="67"/>
              </a:cxn>
              <a:cxn ang="0">
                <a:pos x="11" y="60"/>
              </a:cxn>
              <a:cxn ang="0">
                <a:pos x="4" y="52"/>
              </a:cxn>
              <a:cxn ang="0">
                <a:pos x="4" y="45"/>
              </a:cxn>
              <a:cxn ang="0">
                <a:pos x="0" y="33"/>
              </a:cxn>
              <a:cxn ang="0">
                <a:pos x="4" y="26"/>
              </a:cxn>
              <a:cxn ang="0">
                <a:pos x="4" y="18"/>
              </a:cxn>
              <a:cxn ang="0">
                <a:pos x="11" y="11"/>
              </a:cxn>
              <a:cxn ang="0">
                <a:pos x="19" y="3"/>
              </a:cxn>
              <a:cxn ang="0">
                <a:pos x="34" y="0"/>
              </a:cxn>
              <a:cxn ang="0">
                <a:pos x="41" y="0"/>
              </a:cxn>
              <a:cxn ang="0">
                <a:pos x="49" y="3"/>
              </a:cxn>
              <a:cxn ang="0">
                <a:pos x="53" y="11"/>
              </a:cxn>
              <a:cxn ang="0">
                <a:pos x="53" y="15"/>
              </a:cxn>
              <a:cxn ang="0">
                <a:pos x="53" y="18"/>
              </a:cxn>
              <a:cxn ang="0">
                <a:pos x="53" y="18"/>
              </a:cxn>
              <a:cxn ang="0">
                <a:pos x="49" y="22"/>
              </a:cxn>
              <a:cxn ang="0">
                <a:pos x="49" y="22"/>
              </a:cxn>
              <a:cxn ang="0">
                <a:pos x="45" y="22"/>
              </a:cxn>
              <a:cxn ang="0">
                <a:pos x="41" y="18"/>
              </a:cxn>
              <a:cxn ang="0">
                <a:pos x="41" y="18"/>
              </a:cxn>
              <a:cxn ang="0">
                <a:pos x="41" y="15"/>
              </a:cxn>
              <a:cxn ang="0">
                <a:pos x="38" y="11"/>
              </a:cxn>
              <a:cxn ang="0">
                <a:pos x="38" y="7"/>
              </a:cxn>
              <a:cxn ang="0">
                <a:pos x="34" y="7"/>
              </a:cxn>
              <a:cxn ang="0">
                <a:pos x="30" y="3"/>
              </a:cxn>
              <a:cxn ang="0">
                <a:pos x="23" y="7"/>
              </a:cxn>
              <a:cxn ang="0">
                <a:pos x="19" y="11"/>
              </a:cxn>
              <a:cxn ang="0">
                <a:pos x="15" y="18"/>
              </a:cxn>
              <a:cxn ang="0">
                <a:pos x="15" y="30"/>
              </a:cxn>
              <a:cxn ang="0">
                <a:pos x="15" y="41"/>
              </a:cxn>
              <a:cxn ang="0">
                <a:pos x="19" y="48"/>
              </a:cxn>
              <a:cxn ang="0">
                <a:pos x="26" y="56"/>
              </a:cxn>
              <a:cxn ang="0">
                <a:pos x="34" y="60"/>
              </a:cxn>
              <a:cxn ang="0">
                <a:pos x="41" y="56"/>
              </a:cxn>
              <a:cxn ang="0">
                <a:pos x="49" y="52"/>
              </a:cxn>
              <a:cxn ang="0">
                <a:pos x="53" y="48"/>
              </a:cxn>
              <a:cxn ang="0">
                <a:pos x="56" y="41"/>
              </a:cxn>
              <a:cxn ang="0">
                <a:pos x="56" y="41"/>
              </a:cxn>
            </a:cxnLst>
            <a:rect l="0" t="0" r="r" b="b"/>
            <a:pathLst>
              <a:path w="56" h="71">
                <a:moveTo>
                  <a:pt x="56" y="41"/>
                </a:moveTo>
                <a:lnTo>
                  <a:pt x="53" y="56"/>
                </a:lnTo>
                <a:lnTo>
                  <a:pt x="45" y="63"/>
                </a:lnTo>
                <a:lnTo>
                  <a:pt x="38" y="67"/>
                </a:lnTo>
                <a:lnTo>
                  <a:pt x="30" y="71"/>
                </a:lnTo>
                <a:lnTo>
                  <a:pt x="19" y="67"/>
                </a:lnTo>
                <a:lnTo>
                  <a:pt x="11" y="60"/>
                </a:lnTo>
                <a:lnTo>
                  <a:pt x="4" y="52"/>
                </a:lnTo>
                <a:lnTo>
                  <a:pt x="4" y="45"/>
                </a:lnTo>
                <a:lnTo>
                  <a:pt x="0" y="33"/>
                </a:lnTo>
                <a:lnTo>
                  <a:pt x="4" y="26"/>
                </a:lnTo>
                <a:lnTo>
                  <a:pt x="4" y="18"/>
                </a:lnTo>
                <a:lnTo>
                  <a:pt x="11" y="11"/>
                </a:lnTo>
                <a:lnTo>
                  <a:pt x="19" y="3"/>
                </a:lnTo>
                <a:lnTo>
                  <a:pt x="34" y="0"/>
                </a:lnTo>
                <a:lnTo>
                  <a:pt x="41" y="0"/>
                </a:lnTo>
                <a:lnTo>
                  <a:pt x="49" y="3"/>
                </a:lnTo>
                <a:lnTo>
                  <a:pt x="53" y="11"/>
                </a:lnTo>
                <a:lnTo>
                  <a:pt x="53" y="15"/>
                </a:lnTo>
                <a:lnTo>
                  <a:pt x="53" y="18"/>
                </a:lnTo>
                <a:lnTo>
                  <a:pt x="53" y="18"/>
                </a:lnTo>
                <a:lnTo>
                  <a:pt x="49" y="22"/>
                </a:lnTo>
                <a:lnTo>
                  <a:pt x="49" y="22"/>
                </a:lnTo>
                <a:lnTo>
                  <a:pt x="45" y="22"/>
                </a:lnTo>
                <a:lnTo>
                  <a:pt x="41" y="18"/>
                </a:lnTo>
                <a:lnTo>
                  <a:pt x="41" y="18"/>
                </a:lnTo>
                <a:lnTo>
                  <a:pt x="41" y="15"/>
                </a:lnTo>
                <a:lnTo>
                  <a:pt x="38" y="11"/>
                </a:lnTo>
                <a:lnTo>
                  <a:pt x="38" y="7"/>
                </a:lnTo>
                <a:lnTo>
                  <a:pt x="34" y="7"/>
                </a:lnTo>
                <a:lnTo>
                  <a:pt x="30" y="3"/>
                </a:lnTo>
                <a:lnTo>
                  <a:pt x="23" y="7"/>
                </a:lnTo>
                <a:lnTo>
                  <a:pt x="19" y="11"/>
                </a:lnTo>
                <a:lnTo>
                  <a:pt x="15" y="18"/>
                </a:lnTo>
                <a:lnTo>
                  <a:pt x="15" y="30"/>
                </a:lnTo>
                <a:lnTo>
                  <a:pt x="15" y="41"/>
                </a:lnTo>
                <a:lnTo>
                  <a:pt x="19" y="48"/>
                </a:lnTo>
                <a:lnTo>
                  <a:pt x="26" y="56"/>
                </a:lnTo>
                <a:lnTo>
                  <a:pt x="34" y="60"/>
                </a:lnTo>
                <a:lnTo>
                  <a:pt x="41" y="56"/>
                </a:lnTo>
                <a:lnTo>
                  <a:pt x="49" y="52"/>
                </a:lnTo>
                <a:lnTo>
                  <a:pt x="53" y="48"/>
                </a:lnTo>
                <a:lnTo>
                  <a:pt x="56" y="41"/>
                </a:lnTo>
                <a:lnTo>
                  <a:pt x="56" y="4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58" name="Freeform 66"/>
          <p:cNvSpPr>
            <a:spLocks/>
          </p:cNvSpPr>
          <p:nvPr/>
        </p:nvSpPr>
        <p:spPr bwMode="auto">
          <a:xfrm>
            <a:off x="5851525" y="3305175"/>
            <a:ext cx="125413" cy="168275"/>
          </a:xfrm>
          <a:custGeom>
            <a:avLst/>
            <a:gdLst/>
            <a:ahLst/>
            <a:cxnLst>
              <a:cxn ang="0">
                <a:pos x="22" y="64"/>
              </a:cxn>
              <a:cxn ang="0">
                <a:pos x="45" y="45"/>
              </a:cxn>
              <a:cxn ang="0">
                <a:pos x="49" y="41"/>
              </a:cxn>
              <a:cxn ang="0">
                <a:pos x="49" y="41"/>
              </a:cxn>
              <a:cxn ang="0">
                <a:pos x="45" y="37"/>
              </a:cxn>
              <a:cxn ang="0">
                <a:pos x="45" y="37"/>
              </a:cxn>
              <a:cxn ang="0">
                <a:pos x="71" y="37"/>
              </a:cxn>
              <a:cxn ang="0">
                <a:pos x="64" y="37"/>
              </a:cxn>
              <a:cxn ang="0">
                <a:pos x="52" y="45"/>
              </a:cxn>
              <a:cxn ang="0">
                <a:pos x="52" y="82"/>
              </a:cxn>
              <a:cxn ang="0">
                <a:pos x="64" y="94"/>
              </a:cxn>
              <a:cxn ang="0">
                <a:pos x="67" y="97"/>
              </a:cxn>
              <a:cxn ang="0">
                <a:pos x="75" y="101"/>
              </a:cxn>
              <a:cxn ang="0">
                <a:pos x="45" y="101"/>
              </a:cxn>
              <a:cxn ang="0">
                <a:pos x="45" y="101"/>
              </a:cxn>
              <a:cxn ang="0">
                <a:pos x="49" y="97"/>
              </a:cxn>
              <a:cxn ang="0">
                <a:pos x="49" y="94"/>
              </a:cxn>
              <a:cxn ang="0">
                <a:pos x="22" y="64"/>
              </a:cxn>
              <a:cxn ang="0">
                <a:pos x="22" y="94"/>
              </a:cxn>
              <a:cxn ang="0">
                <a:pos x="26" y="97"/>
              </a:cxn>
              <a:cxn ang="0">
                <a:pos x="30" y="101"/>
              </a:cxn>
              <a:cxn ang="0">
                <a:pos x="34" y="101"/>
              </a:cxn>
              <a:cxn ang="0">
                <a:pos x="0" y="101"/>
              </a:cxn>
              <a:cxn ang="0">
                <a:pos x="7" y="101"/>
              </a:cxn>
              <a:cxn ang="0">
                <a:pos x="11" y="97"/>
              </a:cxn>
              <a:cxn ang="0">
                <a:pos x="11" y="86"/>
              </a:cxn>
              <a:cxn ang="0">
                <a:pos x="11" y="15"/>
              </a:cxn>
              <a:cxn ang="0">
                <a:pos x="11" y="7"/>
              </a:cxn>
              <a:cxn ang="0">
                <a:pos x="7" y="7"/>
              </a:cxn>
              <a:cxn ang="0">
                <a:pos x="4" y="7"/>
              </a:cxn>
              <a:cxn ang="0">
                <a:pos x="0" y="7"/>
              </a:cxn>
              <a:cxn ang="0">
                <a:pos x="22" y="0"/>
              </a:cxn>
            </a:cxnLst>
            <a:rect l="0" t="0" r="r" b="b"/>
            <a:pathLst>
              <a:path w="75" h="101">
                <a:moveTo>
                  <a:pt x="22" y="0"/>
                </a:moveTo>
                <a:lnTo>
                  <a:pt x="22" y="64"/>
                </a:lnTo>
                <a:lnTo>
                  <a:pt x="41" y="49"/>
                </a:lnTo>
                <a:lnTo>
                  <a:pt x="45" y="45"/>
                </a:lnTo>
                <a:lnTo>
                  <a:pt x="49" y="41"/>
                </a:lnTo>
                <a:lnTo>
                  <a:pt x="49" y="41"/>
                </a:lnTo>
                <a:lnTo>
                  <a:pt x="49" y="41"/>
                </a:lnTo>
                <a:lnTo>
                  <a:pt x="49" y="41"/>
                </a:lnTo>
                <a:lnTo>
                  <a:pt x="49" y="37"/>
                </a:lnTo>
                <a:lnTo>
                  <a:pt x="45" y="37"/>
                </a:lnTo>
                <a:lnTo>
                  <a:pt x="45" y="37"/>
                </a:lnTo>
                <a:lnTo>
                  <a:pt x="45" y="37"/>
                </a:lnTo>
                <a:lnTo>
                  <a:pt x="71" y="37"/>
                </a:lnTo>
                <a:lnTo>
                  <a:pt x="71" y="37"/>
                </a:lnTo>
                <a:lnTo>
                  <a:pt x="67" y="37"/>
                </a:lnTo>
                <a:lnTo>
                  <a:pt x="64" y="37"/>
                </a:lnTo>
                <a:lnTo>
                  <a:pt x="56" y="41"/>
                </a:lnTo>
                <a:lnTo>
                  <a:pt x="52" y="45"/>
                </a:lnTo>
                <a:lnTo>
                  <a:pt x="34" y="60"/>
                </a:lnTo>
                <a:lnTo>
                  <a:pt x="52" y="82"/>
                </a:lnTo>
                <a:lnTo>
                  <a:pt x="60" y="90"/>
                </a:lnTo>
                <a:lnTo>
                  <a:pt x="64" y="94"/>
                </a:lnTo>
                <a:lnTo>
                  <a:pt x="67" y="97"/>
                </a:lnTo>
                <a:lnTo>
                  <a:pt x="67" y="97"/>
                </a:lnTo>
                <a:lnTo>
                  <a:pt x="71" y="101"/>
                </a:lnTo>
                <a:lnTo>
                  <a:pt x="75" y="101"/>
                </a:lnTo>
                <a:lnTo>
                  <a:pt x="75" y="101"/>
                </a:lnTo>
                <a:lnTo>
                  <a:pt x="45" y="101"/>
                </a:lnTo>
                <a:lnTo>
                  <a:pt x="45" y="101"/>
                </a:lnTo>
                <a:lnTo>
                  <a:pt x="45" y="101"/>
                </a:lnTo>
                <a:lnTo>
                  <a:pt x="49" y="101"/>
                </a:lnTo>
                <a:lnTo>
                  <a:pt x="49" y="97"/>
                </a:lnTo>
                <a:lnTo>
                  <a:pt x="49" y="97"/>
                </a:lnTo>
                <a:lnTo>
                  <a:pt x="49" y="94"/>
                </a:lnTo>
                <a:lnTo>
                  <a:pt x="45" y="90"/>
                </a:lnTo>
                <a:lnTo>
                  <a:pt x="22" y="64"/>
                </a:lnTo>
                <a:lnTo>
                  <a:pt x="22" y="86"/>
                </a:lnTo>
                <a:lnTo>
                  <a:pt x="22" y="94"/>
                </a:lnTo>
                <a:lnTo>
                  <a:pt x="22" y="97"/>
                </a:lnTo>
                <a:lnTo>
                  <a:pt x="26" y="97"/>
                </a:lnTo>
                <a:lnTo>
                  <a:pt x="26" y="101"/>
                </a:lnTo>
                <a:lnTo>
                  <a:pt x="30" y="101"/>
                </a:lnTo>
                <a:lnTo>
                  <a:pt x="34" y="101"/>
                </a:lnTo>
                <a:lnTo>
                  <a:pt x="34" y="101"/>
                </a:lnTo>
                <a:lnTo>
                  <a:pt x="0" y="101"/>
                </a:lnTo>
                <a:lnTo>
                  <a:pt x="0" y="101"/>
                </a:lnTo>
                <a:lnTo>
                  <a:pt x="4" y="101"/>
                </a:lnTo>
                <a:lnTo>
                  <a:pt x="7" y="101"/>
                </a:lnTo>
                <a:lnTo>
                  <a:pt x="7" y="97"/>
                </a:lnTo>
                <a:lnTo>
                  <a:pt x="11" y="97"/>
                </a:lnTo>
                <a:lnTo>
                  <a:pt x="11" y="94"/>
                </a:lnTo>
                <a:lnTo>
                  <a:pt x="11" y="86"/>
                </a:lnTo>
                <a:lnTo>
                  <a:pt x="11" y="26"/>
                </a:lnTo>
                <a:lnTo>
                  <a:pt x="11" y="15"/>
                </a:lnTo>
                <a:lnTo>
                  <a:pt x="11" y="11"/>
                </a:lnTo>
                <a:lnTo>
                  <a:pt x="11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lnTo>
                  <a:pt x="4" y="7"/>
                </a:lnTo>
                <a:lnTo>
                  <a:pt x="4" y="7"/>
                </a:ln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59" name="Freeform 67"/>
          <p:cNvSpPr>
            <a:spLocks/>
          </p:cNvSpPr>
          <p:nvPr/>
        </p:nvSpPr>
        <p:spPr bwMode="auto">
          <a:xfrm>
            <a:off x="5988050" y="3362325"/>
            <a:ext cx="74613" cy="117475"/>
          </a:xfrm>
          <a:custGeom>
            <a:avLst/>
            <a:gdLst/>
            <a:ahLst/>
            <a:cxnLst>
              <a:cxn ang="0">
                <a:pos x="42" y="0"/>
              </a:cxn>
              <a:cxn ang="0">
                <a:pos x="42" y="22"/>
              </a:cxn>
              <a:cxn ang="0">
                <a:pos x="38" y="22"/>
              </a:cxn>
              <a:cxn ang="0">
                <a:pos x="38" y="15"/>
              </a:cxn>
              <a:cxn ang="0">
                <a:pos x="34" y="7"/>
              </a:cxn>
              <a:cxn ang="0">
                <a:pos x="27" y="7"/>
              </a:cxn>
              <a:cxn ang="0">
                <a:pos x="23" y="3"/>
              </a:cxn>
              <a:cxn ang="0">
                <a:pos x="15" y="7"/>
              </a:cxn>
              <a:cxn ang="0">
                <a:pos x="12" y="7"/>
              </a:cxn>
              <a:cxn ang="0">
                <a:pos x="12" y="11"/>
              </a:cxn>
              <a:cxn ang="0">
                <a:pos x="12" y="15"/>
              </a:cxn>
              <a:cxn ang="0">
                <a:pos x="12" y="18"/>
              </a:cxn>
              <a:cxn ang="0">
                <a:pos x="12" y="18"/>
              </a:cxn>
              <a:cxn ang="0">
                <a:pos x="15" y="22"/>
              </a:cxn>
              <a:cxn ang="0">
                <a:pos x="19" y="26"/>
              </a:cxn>
              <a:cxn ang="0">
                <a:pos x="30" y="30"/>
              </a:cxn>
              <a:cxn ang="0">
                <a:pos x="38" y="37"/>
              </a:cxn>
              <a:cxn ang="0">
                <a:pos x="45" y="45"/>
              </a:cxn>
              <a:cxn ang="0">
                <a:pos x="45" y="48"/>
              </a:cxn>
              <a:cxn ang="0">
                <a:pos x="45" y="60"/>
              </a:cxn>
              <a:cxn ang="0">
                <a:pos x="38" y="63"/>
              </a:cxn>
              <a:cxn ang="0">
                <a:pos x="30" y="67"/>
              </a:cxn>
              <a:cxn ang="0">
                <a:pos x="23" y="71"/>
              </a:cxn>
              <a:cxn ang="0">
                <a:pos x="15" y="71"/>
              </a:cxn>
              <a:cxn ang="0">
                <a:pos x="8" y="67"/>
              </a:cxn>
              <a:cxn ang="0">
                <a:pos x="8" y="67"/>
              </a:cxn>
              <a:cxn ang="0">
                <a:pos x="4" y="67"/>
              </a:cxn>
              <a:cxn ang="0">
                <a:pos x="4" y="67"/>
              </a:cxn>
              <a:cxn ang="0">
                <a:pos x="0" y="71"/>
              </a:cxn>
              <a:cxn ang="0">
                <a:pos x="0" y="71"/>
              </a:cxn>
              <a:cxn ang="0">
                <a:pos x="0" y="48"/>
              </a:cxn>
              <a:cxn ang="0">
                <a:pos x="0" y="48"/>
              </a:cxn>
              <a:cxn ang="0">
                <a:pos x="4" y="56"/>
              </a:cxn>
              <a:cxn ang="0">
                <a:pos x="12" y="60"/>
              </a:cxn>
              <a:cxn ang="0">
                <a:pos x="15" y="63"/>
              </a:cxn>
              <a:cxn ang="0">
                <a:pos x="23" y="67"/>
              </a:cxn>
              <a:cxn ang="0">
                <a:pos x="27" y="63"/>
              </a:cxn>
              <a:cxn ang="0">
                <a:pos x="30" y="63"/>
              </a:cxn>
              <a:cxn ang="0">
                <a:pos x="34" y="60"/>
              </a:cxn>
              <a:cxn ang="0">
                <a:pos x="34" y="56"/>
              </a:cxn>
              <a:cxn ang="0">
                <a:pos x="34" y="52"/>
              </a:cxn>
              <a:cxn ang="0">
                <a:pos x="30" y="48"/>
              </a:cxn>
              <a:cxn ang="0">
                <a:pos x="27" y="45"/>
              </a:cxn>
              <a:cxn ang="0">
                <a:pos x="19" y="37"/>
              </a:cxn>
              <a:cxn ang="0">
                <a:pos x="8" y="33"/>
              </a:cxn>
              <a:cxn ang="0">
                <a:pos x="4" y="30"/>
              </a:cxn>
              <a:cxn ang="0">
                <a:pos x="0" y="26"/>
              </a:cxn>
              <a:cxn ang="0">
                <a:pos x="0" y="18"/>
              </a:cxn>
              <a:cxn ang="0">
                <a:pos x="0" y="11"/>
              </a:cxn>
              <a:cxn ang="0">
                <a:pos x="8" y="7"/>
              </a:cxn>
              <a:cxn ang="0">
                <a:pos x="12" y="0"/>
              </a:cxn>
              <a:cxn ang="0">
                <a:pos x="23" y="0"/>
              </a:cxn>
              <a:cxn ang="0">
                <a:pos x="27" y="0"/>
              </a:cxn>
              <a:cxn ang="0">
                <a:pos x="30" y="3"/>
              </a:cxn>
              <a:cxn ang="0">
                <a:pos x="34" y="3"/>
              </a:cxn>
              <a:cxn ang="0">
                <a:pos x="38" y="3"/>
              </a:cxn>
              <a:cxn ang="0">
                <a:pos x="38" y="3"/>
              </a:cxn>
              <a:cxn ang="0">
                <a:pos x="38" y="3"/>
              </a:cxn>
              <a:cxn ang="0">
                <a:pos x="38" y="3"/>
              </a:cxn>
              <a:cxn ang="0">
                <a:pos x="38" y="0"/>
              </a:cxn>
              <a:cxn ang="0">
                <a:pos x="42" y="0"/>
              </a:cxn>
            </a:cxnLst>
            <a:rect l="0" t="0" r="r" b="b"/>
            <a:pathLst>
              <a:path w="45" h="71">
                <a:moveTo>
                  <a:pt x="42" y="0"/>
                </a:moveTo>
                <a:lnTo>
                  <a:pt x="42" y="22"/>
                </a:lnTo>
                <a:lnTo>
                  <a:pt x="38" y="22"/>
                </a:lnTo>
                <a:lnTo>
                  <a:pt x="38" y="15"/>
                </a:lnTo>
                <a:lnTo>
                  <a:pt x="34" y="7"/>
                </a:lnTo>
                <a:lnTo>
                  <a:pt x="27" y="7"/>
                </a:lnTo>
                <a:lnTo>
                  <a:pt x="23" y="3"/>
                </a:lnTo>
                <a:lnTo>
                  <a:pt x="15" y="7"/>
                </a:lnTo>
                <a:lnTo>
                  <a:pt x="12" y="7"/>
                </a:lnTo>
                <a:lnTo>
                  <a:pt x="12" y="11"/>
                </a:lnTo>
                <a:lnTo>
                  <a:pt x="12" y="15"/>
                </a:lnTo>
                <a:lnTo>
                  <a:pt x="12" y="18"/>
                </a:lnTo>
                <a:lnTo>
                  <a:pt x="12" y="18"/>
                </a:lnTo>
                <a:lnTo>
                  <a:pt x="15" y="22"/>
                </a:lnTo>
                <a:lnTo>
                  <a:pt x="19" y="26"/>
                </a:lnTo>
                <a:lnTo>
                  <a:pt x="30" y="30"/>
                </a:lnTo>
                <a:lnTo>
                  <a:pt x="38" y="37"/>
                </a:lnTo>
                <a:lnTo>
                  <a:pt x="45" y="45"/>
                </a:lnTo>
                <a:lnTo>
                  <a:pt x="45" y="48"/>
                </a:lnTo>
                <a:lnTo>
                  <a:pt x="45" y="60"/>
                </a:lnTo>
                <a:lnTo>
                  <a:pt x="38" y="63"/>
                </a:lnTo>
                <a:lnTo>
                  <a:pt x="30" y="67"/>
                </a:lnTo>
                <a:lnTo>
                  <a:pt x="23" y="71"/>
                </a:lnTo>
                <a:lnTo>
                  <a:pt x="15" y="71"/>
                </a:lnTo>
                <a:lnTo>
                  <a:pt x="8" y="67"/>
                </a:lnTo>
                <a:lnTo>
                  <a:pt x="8" y="67"/>
                </a:lnTo>
                <a:lnTo>
                  <a:pt x="4" y="67"/>
                </a:lnTo>
                <a:lnTo>
                  <a:pt x="4" y="67"/>
                </a:lnTo>
                <a:lnTo>
                  <a:pt x="0" y="71"/>
                </a:lnTo>
                <a:lnTo>
                  <a:pt x="0" y="71"/>
                </a:lnTo>
                <a:lnTo>
                  <a:pt x="0" y="48"/>
                </a:lnTo>
                <a:lnTo>
                  <a:pt x="0" y="48"/>
                </a:lnTo>
                <a:lnTo>
                  <a:pt x="4" y="56"/>
                </a:lnTo>
                <a:lnTo>
                  <a:pt x="12" y="60"/>
                </a:lnTo>
                <a:lnTo>
                  <a:pt x="15" y="63"/>
                </a:lnTo>
                <a:lnTo>
                  <a:pt x="23" y="67"/>
                </a:lnTo>
                <a:lnTo>
                  <a:pt x="27" y="63"/>
                </a:lnTo>
                <a:lnTo>
                  <a:pt x="30" y="63"/>
                </a:lnTo>
                <a:lnTo>
                  <a:pt x="34" y="60"/>
                </a:lnTo>
                <a:lnTo>
                  <a:pt x="34" y="56"/>
                </a:lnTo>
                <a:lnTo>
                  <a:pt x="34" y="52"/>
                </a:lnTo>
                <a:lnTo>
                  <a:pt x="30" y="48"/>
                </a:lnTo>
                <a:lnTo>
                  <a:pt x="27" y="45"/>
                </a:lnTo>
                <a:lnTo>
                  <a:pt x="19" y="37"/>
                </a:lnTo>
                <a:lnTo>
                  <a:pt x="8" y="33"/>
                </a:lnTo>
                <a:lnTo>
                  <a:pt x="4" y="30"/>
                </a:lnTo>
                <a:lnTo>
                  <a:pt x="0" y="26"/>
                </a:lnTo>
                <a:lnTo>
                  <a:pt x="0" y="18"/>
                </a:lnTo>
                <a:lnTo>
                  <a:pt x="0" y="11"/>
                </a:lnTo>
                <a:lnTo>
                  <a:pt x="8" y="7"/>
                </a:lnTo>
                <a:lnTo>
                  <a:pt x="12" y="0"/>
                </a:lnTo>
                <a:lnTo>
                  <a:pt x="23" y="0"/>
                </a:lnTo>
                <a:lnTo>
                  <a:pt x="27" y="0"/>
                </a:lnTo>
                <a:lnTo>
                  <a:pt x="30" y="3"/>
                </a:lnTo>
                <a:lnTo>
                  <a:pt x="34" y="3"/>
                </a:lnTo>
                <a:lnTo>
                  <a:pt x="38" y="3"/>
                </a:lnTo>
                <a:lnTo>
                  <a:pt x="38" y="3"/>
                </a:lnTo>
                <a:lnTo>
                  <a:pt x="38" y="3"/>
                </a:lnTo>
                <a:lnTo>
                  <a:pt x="38" y="3"/>
                </a:lnTo>
                <a:lnTo>
                  <a:pt x="38" y="0"/>
                </a:lnTo>
                <a:lnTo>
                  <a:pt x="4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60" name="Freeform 68"/>
          <p:cNvSpPr>
            <a:spLocks/>
          </p:cNvSpPr>
          <p:nvPr/>
        </p:nvSpPr>
        <p:spPr bwMode="auto">
          <a:xfrm>
            <a:off x="6075363" y="3305175"/>
            <a:ext cx="68262" cy="225425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0"/>
              </a:cxn>
              <a:cxn ang="0">
                <a:pos x="11" y="7"/>
              </a:cxn>
              <a:cxn ang="0">
                <a:pos x="19" y="11"/>
              </a:cxn>
              <a:cxn ang="0">
                <a:pos x="30" y="22"/>
              </a:cxn>
              <a:cxn ang="0">
                <a:pos x="37" y="37"/>
              </a:cxn>
              <a:cxn ang="0">
                <a:pos x="41" y="52"/>
              </a:cxn>
              <a:cxn ang="0">
                <a:pos x="41" y="67"/>
              </a:cxn>
              <a:cxn ang="0">
                <a:pos x="41" y="82"/>
              </a:cxn>
              <a:cxn ang="0">
                <a:pos x="37" y="94"/>
              </a:cxn>
              <a:cxn ang="0">
                <a:pos x="30" y="109"/>
              </a:cxn>
              <a:cxn ang="0">
                <a:pos x="22" y="120"/>
              </a:cxn>
              <a:cxn ang="0">
                <a:pos x="11" y="127"/>
              </a:cxn>
              <a:cxn ang="0">
                <a:pos x="0" y="135"/>
              </a:cxn>
              <a:cxn ang="0">
                <a:pos x="0" y="131"/>
              </a:cxn>
              <a:cxn ang="0">
                <a:pos x="7" y="124"/>
              </a:cxn>
              <a:cxn ang="0">
                <a:pos x="15" y="116"/>
              </a:cxn>
              <a:cxn ang="0">
                <a:pos x="22" y="109"/>
              </a:cxn>
              <a:cxn ang="0">
                <a:pos x="26" y="97"/>
              </a:cxn>
              <a:cxn ang="0">
                <a:pos x="26" y="82"/>
              </a:cxn>
              <a:cxn ang="0">
                <a:pos x="26" y="67"/>
              </a:cxn>
              <a:cxn ang="0">
                <a:pos x="26" y="52"/>
              </a:cxn>
              <a:cxn ang="0">
                <a:pos x="26" y="41"/>
              </a:cxn>
              <a:cxn ang="0">
                <a:pos x="22" y="34"/>
              </a:cxn>
              <a:cxn ang="0">
                <a:pos x="19" y="26"/>
              </a:cxn>
              <a:cxn ang="0">
                <a:pos x="19" y="19"/>
              </a:cxn>
              <a:cxn ang="0">
                <a:pos x="11" y="15"/>
              </a:cxn>
              <a:cxn ang="0">
                <a:pos x="7" y="7"/>
              </a:cxn>
              <a:cxn ang="0">
                <a:pos x="0" y="4"/>
              </a:cxn>
            </a:cxnLst>
            <a:rect l="0" t="0" r="r" b="b"/>
            <a:pathLst>
              <a:path w="41" h="135">
                <a:moveTo>
                  <a:pt x="0" y="4"/>
                </a:moveTo>
                <a:lnTo>
                  <a:pt x="0" y="0"/>
                </a:lnTo>
                <a:lnTo>
                  <a:pt x="11" y="7"/>
                </a:lnTo>
                <a:lnTo>
                  <a:pt x="19" y="11"/>
                </a:lnTo>
                <a:lnTo>
                  <a:pt x="30" y="22"/>
                </a:lnTo>
                <a:lnTo>
                  <a:pt x="37" y="37"/>
                </a:lnTo>
                <a:lnTo>
                  <a:pt x="41" y="52"/>
                </a:lnTo>
                <a:lnTo>
                  <a:pt x="41" y="67"/>
                </a:lnTo>
                <a:lnTo>
                  <a:pt x="41" y="82"/>
                </a:lnTo>
                <a:lnTo>
                  <a:pt x="37" y="94"/>
                </a:lnTo>
                <a:lnTo>
                  <a:pt x="30" y="109"/>
                </a:lnTo>
                <a:lnTo>
                  <a:pt x="22" y="120"/>
                </a:lnTo>
                <a:lnTo>
                  <a:pt x="11" y="127"/>
                </a:lnTo>
                <a:lnTo>
                  <a:pt x="0" y="135"/>
                </a:lnTo>
                <a:lnTo>
                  <a:pt x="0" y="131"/>
                </a:lnTo>
                <a:lnTo>
                  <a:pt x="7" y="124"/>
                </a:lnTo>
                <a:lnTo>
                  <a:pt x="15" y="116"/>
                </a:lnTo>
                <a:lnTo>
                  <a:pt x="22" y="109"/>
                </a:lnTo>
                <a:lnTo>
                  <a:pt x="26" y="97"/>
                </a:lnTo>
                <a:lnTo>
                  <a:pt x="26" y="82"/>
                </a:lnTo>
                <a:lnTo>
                  <a:pt x="26" y="67"/>
                </a:lnTo>
                <a:lnTo>
                  <a:pt x="26" y="52"/>
                </a:lnTo>
                <a:lnTo>
                  <a:pt x="26" y="41"/>
                </a:lnTo>
                <a:lnTo>
                  <a:pt x="22" y="34"/>
                </a:lnTo>
                <a:lnTo>
                  <a:pt x="19" y="26"/>
                </a:lnTo>
                <a:lnTo>
                  <a:pt x="19" y="19"/>
                </a:lnTo>
                <a:lnTo>
                  <a:pt x="11" y="15"/>
                </a:lnTo>
                <a:lnTo>
                  <a:pt x="7" y="7"/>
                </a:lnTo>
                <a:lnTo>
                  <a:pt x="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61" name="Freeform 69"/>
          <p:cNvSpPr>
            <a:spLocks/>
          </p:cNvSpPr>
          <p:nvPr/>
        </p:nvSpPr>
        <p:spPr bwMode="auto">
          <a:xfrm>
            <a:off x="3870325" y="3903663"/>
            <a:ext cx="180975" cy="168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0"/>
              </a:cxn>
              <a:cxn ang="0">
                <a:pos x="86" y="79"/>
              </a:cxn>
              <a:cxn ang="0">
                <a:pos x="86" y="19"/>
              </a:cxn>
              <a:cxn ang="0">
                <a:pos x="86" y="11"/>
              </a:cxn>
              <a:cxn ang="0">
                <a:pos x="86" y="7"/>
              </a:cxn>
              <a:cxn ang="0">
                <a:pos x="82" y="4"/>
              </a:cxn>
              <a:cxn ang="0">
                <a:pos x="79" y="4"/>
              </a:cxn>
              <a:cxn ang="0">
                <a:pos x="75" y="4"/>
              </a:cxn>
              <a:cxn ang="0">
                <a:pos x="75" y="0"/>
              </a:cxn>
              <a:cxn ang="0">
                <a:pos x="109" y="0"/>
              </a:cxn>
              <a:cxn ang="0">
                <a:pos x="109" y="4"/>
              </a:cxn>
              <a:cxn ang="0">
                <a:pos x="105" y="4"/>
              </a:cxn>
              <a:cxn ang="0">
                <a:pos x="97" y="4"/>
              </a:cxn>
              <a:cxn ang="0">
                <a:pos x="94" y="7"/>
              </a:cxn>
              <a:cxn ang="0">
                <a:pos x="94" y="11"/>
              </a:cxn>
              <a:cxn ang="0">
                <a:pos x="94" y="19"/>
              </a:cxn>
              <a:cxn ang="0">
                <a:pos x="94" y="101"/>
              </a:cxn>
              <a:cxn ang="0">
                <a:pos x="90" y="101"/>
              </a:cxn>
              <a:cxn ang="0">
                <a:pos x="26" y="22"/>
              </a:cxn>
              <a:cxn ang="0">
                <a:pos x="26" y="83"/>
              </a:cxn>
              <a:cxn ang="0">
                <a:pos x="26" y="94"/>
              </a:cxn>
              <a:cxn ang="0">
                <a:pos x="26" y="98"/>
              </a:cxn>
              <a:cxn ang="0">
                <a:pos x="30" y="98"/>
              </a:cxn>
              <a:cxn ang="0">
                <a:pos x="37" y="101"/>
              </a:cxn>
              <a:cxn ang="0">
                <a:pos x="37" y="101"/>
              </a:cxn>
              <a:cxn ang="0">
                <a:pos x="37" y="101"/>
              </a:cxn>
              <a:cxn ang="0">
                <a:pos x="4" y="101"/>
              </a:cxn>
              <a:cxn ang="0">
                <a:pos x="4" y="101"/>
              </a:cxn>
              <a:cxn ang="0">
                <a:pos x="7" y="101"/>
              </a:cxn>
              <a:cxn ang="0">
                <a:pos x="15" y="98"/>
              </a:cxn>
              <a:cxn ang="0">
                <a:pos x="19" y="94"/>
              </a:cxn>
              <a:cxn ang="0">
                <a:pos x="19" y="90"/>
              </a:cxn>
              <a:cxn ang="0">
                <a:pos x="19" y="83"/>
              </a:cxn>
              <a:cxn ang="0">
                <a:pos x="19" y="15"/>
              </a:cxn>
              <a:cxn ang="0">
                <a:pos x="15" y="11"/>
              </a:cxn>
              <a:cxn ang="0">
                <a:pos x="11" y="7"/>
              </a:cxn>
              <a:cxn ang="0">
                <a:pos x="11" y="7"/>
              </a:cxn>
              <a:cxn ang="0">
                <a:pos x="7" y="4"/>
              </a:cxn>
              <a:cxn ang="0">
                <a:pos x="4" y="4"/>
              </a:cxn>
              <a:cxn ang="0">
                <a:pos x="0" y="4"/>
              </a:cxn>
              <a:cxn ang="0">
                <a:pos x="0" y="0"/>
              </a:cxn>
            </a:cxnLst>
            <a:rect l="0" t="0" r="r" b="b"/>
            <a:pathLst>
              <a:path w="109" h="101">
                <a:moveTo>
                  <a:pt x="0" y="0"/>
                </a:moveTo>
                <a:lnTo>
                  <a:pt x="26" y="0"/>
                </a:lnTo>
                <a:lnTo>
                  <a:pt x="86" y="79"/>
                </a:lnTo>
                <a:lnTo>
                  <a:pt x="86" y="19"/>
                </a:lnTo>
                <a:lnTo>
                  <a:pt x="86" y="11"/>
                </a:lnTo>
                <a:lnTo>
                  <a:pt x="86" y="7"/>
                </a:lnTo>
                <a:lnTo>
                  <a:pt x="82" y="4"/>
                </a:lnTo>
                <a:lnTo>
                  <a:pt x="79" y="4"/>
                </a:lnTo>
                <a:lnTo>
                  <a:pt x="75" y="4"/>
                </a:lnTo>
                <a:lnTo>
                  <a:pt x="75" y="0"/>
                </a:lnTo>
                <a:lnTo>
                  <a:pt x="109" y="0"/>
                </a:lnTo>
                <a:lnTo>
                  <a:pt x="109" y="4"/>
                </a:lnTo>
                <a:lnTo>
                  <a:pt x="105" y="4"/>
                </a:lnTo>
                <a:lnTo>
                  <a:pt x="97" y="4"/>
                </a:lnTo>
                <a:lnTo>
                  <a:pt x="94" y="7"/>
                </a:lnTo>
                <a:lnTo>
                  <a:pt x="94" y="11"/>
                </a:lnTo>
                <a:lnTo>
                  <a:pt x="94" y="19"/>
                </a:lnTo>
                <a:lnTo>
                  <a:pt x="94" y="101"/>
                </a:lnTo>
                <a:lnTo>
                  <a:pt x="90" y="101"/>
                </a:lnTo>
                <a:lnTo>
                  <a:pt x="26" y="22"/>
                </a:lnTo>
                <a:lnTo>
                  <a:pt x="26" y="83"/>
                </a:lnTo>
                <a:lnTo>
                  <a:pt x="26" y="94"/>
                </a:lnTo>
                <a:lnTo>
                  <a:pt x="26" y="98"/>
                </a:lnTo>
                <a:lnTo>
                  <a:pt x="30" y="98"/>
                </a:lnTo>
                <a:lnTo>
                  <a:pt x="37" y="101"/>
                </a:lnTo>
                <a:lnTo>
                  <a:pt x="37" y="101"/>
                </a:lnTo>
                <a:lnTo>
                  <a:pt x="37" y="101"/>
                </a:lnTo>
                <a:lnTo>
                  <a:pt x="4" y="101"/>
                </a:lnTo>
                <a:lnTo>
                  <a:pt x="4" y="101"/>
                </a:lnTo>
                <a:lnTo>
                  <a:pt x="7" y="101"/>
                </a:lnTo>
                <a:lnTo>
                  <a:pt x="15" y="98"/>
                </a:lnTo>
                <a:lnTo>
                  <a:pt x="19" y="94"/>
                </a:lnTo>
                <a:lnTo>
                  <a:pt x="19" y="90"/>
                </a:lnTo>
                <a:lnTo>
                  <a:pt x="19" y="83"/>
                </a:lnTo>
                <a:lnTo>
                  <a:pt x="19" y="15"/>
                </a:lnTo>
                <a:lnTo>
                  <a:pt x="15" y="11"/>
                </a:lnTo>
                <a:lnTo>
                  <a:pt x="11" y="7"/>
                </a:lnTo>
                <a:lnTo>
                  <a:pt x="11" y="7"/>
                </a:lnTo>
                <a:lnTo>
                  <a:pt x="7" y="4"/>
                </a:lnTo>
                <a:lnTo>
                  <a:pt x="4" y="4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62" name="Freeform 70"/>
          <p:cNvSpPr>
            <a:spLocks noEditPoints="1"/>
          </p:cNvSpPr>
          <p:nvPr/>
        </p:nvSpPr>
        <p:spPr bwMode="auto">
          <a:xfrm>
            <a:off x="4056063" y="3903663"/>
            <a:ext cx="125412" cy="168275"/>
          </a:xfrm>
          <a:custGeom>
            <a:avLst/>
            <a:gdLst/>
            <a:ahLst/>
            <a:cxnLst>
              <a:cxn ang="0">
                <a:pos x="27" y="52"/>
              </a:cxn>
              <a:cxn ang="0">
                <a:pos x="27" y="83"/>
              </a:cxn>
              <a:cxn ang="0">
                <a:pos x="27" y="94"/>
              </a:cxn>
              <a:cxn ang="0">
                <a:pos x="30" y="98"/>
              </a:cxn>
              <a:cxn ang="0">
                <a:pos x="34" y="98"/>
              </a:cxn>
              <a:cxn ang="0">
                <a:pos x="38" y="101"/>
              </a:cxn>
              <a:cxn ang="0">
                <a:pos x="42" y="101"/>
              </a:cxn>
              <a:cxn ang="0">
                <a:pos x="42" y="101"/>
              </a:cxn>
              <a:cxn ang="0">
                <a:pos x="0" y="101"/>
              </a:cxn>
              <a:cxn ang="0">
                <a:pos x="0" y="101"/>
              </a:cxn>
              <a:cxn ang="0">
                <a:pos x="4" y="101"/>
              </a:cxn>
              <a:cxn ang="0">
                <a:pos x="8" y="98"/>
              </a:cxn>
              <a:cxn ang="0">
                <a:pos x="12" y="94"/>
              </a:cxn>
              <a:cxn ang="0">
                <a:pos x="12" y="90"/>
              </a:cxn>
              <a:cxn ang="0">
                <a:pos x="12" y="83"/>
              </a:cxn>
              <a:cxn ang="0">
                <a:pos x="12" y="19"/>
              </a:cxn>
              <a:cxn ang="0">
                <a:pos x="12" y="11"/>
              </a:cxn>
              <a:cxn ang="0">
                <a:pos x="12" y="7"/>
              </a:cxn>
              <a:cxn ang="0">
                <a:pos x="8" y="4"/>
              </a:cxn>
              <a:cxn ang="0">
                <a:pos x="4" y="4"/>
              </a:cxn>
              <a:cxn ang="0">
                <a:pos x="0" y="4"/>
              </a:cxn>
              <a:cxn ang="0">
                <a:pos x="0" y="0"/>
              </a:cxn>
              <a:cxn ang="0">
                <a:pos x="34" y="0"/>
              </a:cxn>
              <a:cxn ang="0">
                <a:pos x="49" y="0"/>
              </a:cxn>
              <a:cxn ang="0">
                <a:pos x="57" y="4"/>
              </a:cxn>
              <a:cxn ang="0">
                <a:pos x="64" y="7"/>
              </a:cxn>
              <a:cxn ang="0">
                <a:pos x="72" y="11"/>
              </a:cxn>
              <a:cxn ang="0">
                <a:pos x="75" y="19"/>
              </a:cxn>
              <a:cxn ang="0">
                <a:pos x="75" y="30"/>
              </a:cxn>
              <a:cxn ang="0">
                <a:pos x="75" y="41"/>
              </a:cxn>
              <a:cxn ang="0">
                <a:pos x="68" y="49"/>
              </a:cxn>
              <a:cxn ang="0">
                <a:pos x="57" y="52"/>
              </a:cxn>
              <a:cxn ang="0">
                <a:pos x="45" y="56"/>
              </a:cxn>
              <a:cxn ang="0">
                <a:pos x="42" y="56"/>
              </a:cxn>
              <a:cxn ang="0">
                <a:pos x="38" y="56"/>
              </a:cxn>
              <a:cxn ang="0">
                <a:pos x="30" y="56"/>
              </a:cxn>
              <a:cxn ang="0">
                <a:pos x="27" y="52"/>
              </a:cxn>
              <a:cxn ang="0">
                <a:pos x="27" y="49"/>
              </a:cxn>
              <a:cxn ang="0">
                <a:pos x="30" y="49"/>
              </a:cxn>
              <a:cxn ang="0">
                <a:pos x="34" y="52"/>
              </a:cxn>
              <a:cxn ang="0">
                <a:pos x="38" y="52"/>
              </a:cxn>
              <a:cxn ang="0">
                <a:pos x="38" y="52"/>
              </a:cxn>
              <a:cxn ang="0">
                <a:pos x="45" y="49"/>
              </a:cxn>
              <a:cxn ang="0">
                <a:pos x="53" y="45"/>
              </a:cxn>
              <a:cxn ang="0">
                <a:pos x="57" y="37"/>
              </a:cxn>
              <a:cxn ang="0">
                <a:pos x="57" y="30"/>
              </a:cxn>
              <a:cxn ang="0">
                <a:pos x="57" y="22"/>
              </a:cxn>
              <a:cxn ang="0">
                <a:pos x="57" y="19"/>
              </a:cxn>
              <a:cxn ang="0">
                <a:pos x="53" y="11"/>
              </a:cxn>
              <a:cxn ang="0">
                <a:pos x="49" y="7"/>
              </a:cxn>
              <a:cxn ang="0">
                <a:pos x="42" y="7"/>
              </a:cxn>
              <a:cxn ang="0">
                <a:pos x="38" y="7"/>
              </a:cxn>
              <a:cxn ang="0">
                <a:pos x="34" y="7"/>
              </a:cxn>
              <a:cxn ang="0">
                <a:pos x="27" y="7"/>
              </a:cxn>
              <a:cxn ang="0">
                <a:pos x="27" y="49"/>
              </a:cxn>
            </a:cxnLst>
            <a:rect l="0" t="0" r="r" b="b"/>
            <a:pathLst>
              <a:path w="75" h="101">
                <a:moveTo>
                  <a:pt x="27" y="52"/>
                </a:moveTo>
                <a:lnTo>
                  <a:pt x="27" y="83"/>
                </a:lnTo>
                <a:lnTo>
                  <a:pt x="27" y="94"/>
                </a:lnTo>
                <a:lnTo>
                  <a:pt x="30" y="98"/>
                </a:lnTo>
                <a:lnTo>
                  <a:pt x="34" y="98"/>
                </a:lnTo>
                <a:lnTo>
                  <a:pt x="38" y="101"/>
                </a:lnTo>
                <a:lnTo>
                  <a:pt x="42" y="101"/>
                </a:lnTo>
                <a:lnTo>
                  <a:pt x="42" y="101"/>
                </a:lnTo>
                <a:lnTo>
                  <a:pt x="0" y="101"/>
                </a:lnTo>
                <a:lnTo>
                  <a:pt x="0" y="101"/>
                </a:lnTo>
                <a:lnTo>
                  <a:pt x="4" y="101"/>
                </a:lnTo>
                <a:lnTo>
                  <a:pt x="8" y="98"/>
                </a:lnTo>
                <a:lnTo>
                  <a:pt x="12" y="94"/>
                </a:lnTo>
                <a:lnTo>
                  <a:pt x="12" y="90"/>
                </a:lnTo>
                <a:lnTo>
                  <a:pt x="12" y="83"/>
                </a:lnTo>
                <a:lnTo>
                  <a:pt x="12" y="19"/>
                </a:lnTo>
                <a:lnTo>
                  <a:pt x="12" y="11"/>
                </a:lnTo>
                <a:lnTo>
                  <a:pt x="12" y="7"/>
                </a:lnTo>
                <a:lnTo>
                  <a:pt x="8" y="4"/>
                </a:lnTo>
                <a:lnTo>
                  <a:pt x="4" y="4"/>
                </a:lnTo>
                <a:lnTo>
                  <a:pt x="0" y="4"/>
                </a:lnTo>
                <a:lnTo>
                  <a:pt x="0" y="0"/>
                </a:lnTo>
                <a:lnTo>
                  <a:pt x="34" y="0"/>
                </a:lnTo>
                <a:lnTo>
                  <a:pt x="49" y="0"/>
                </a:lnTo>
                <a:lnTo>
                  <a:pt x="57" y="4"/>
                </a:lnTo>
                <a:lnTo>
                  <a:pt x="64" y="7"/>
                </a:lnTo>
                <a:lnTo>
                  <a:pt x="72" y="11"/>
                </a:lnTo>
                <a:lnTo>
                  <a:pt x="75" y="19"/>
                </a:lnTo>
                <a:lnTo>
                  <a:pt x="75" y="30"/>
                </a:lnTo>
                <a:lnTo>
                  <a:pt x="75" y="41"/>
                </a:lnTo>
                <a:lnTo>
                  <a:pt x="68" y="49"/>
                </a:lnTo>
                <a:lnTo>
                  <a:pt x="57" y="52"/>
                </a:lnTo>
                <a:lnTo>
                  <a:pt x="45" y="56"/>
                </a:lnTo>
                <a:lnTo>
                  <a:pt x="42" y="56"/>
                </a:lnTo>
                <a:lnTo>
                  <a:pt x="38" y="56"/>
                </a:lnTo>
                <a:lnTo>
                  <a:pt x="30" y="56"/>
                </a:lnTo>
                <a:lnTo>
                  <a:pt x="27" y="52"/>
                </a:lnTo>
                <a:close/>
                <a:moveTo>
                  <a:pt x="27" y="49"/>
                </a:moveTo>
                <a:lnTo>
                  <a:pt x="30" y="49"/>
                </a:lnTo>
                <a:lnTo>
                  <a:pt x="34" y="52"/>
                </a:lnTo>
                <a:lnTo>
                  <a:pt x="38" y="52"/>
                </a:lnTo>
                <a:lnTo>
                  <a:pt x="38" y="52"/>
                </a:lnTo>
                <a:lnTo>
                  <a:pt x="45" y="49"/>
                </a:lnTo>
                <a:lnTo>
                  <a:pt x="53" y="45"/>
                </a:lnTo>
                <a:lnTo>
                  <a:pt x="57" y="37"/>
                </a:lnTo>
                <a:lnTo>
                  <a:pt x="57" y="30"/>
                </a:lnTo>
                <a:lnTo>
                  <a:pt x="57" y="22"/>
                </a:lnTo>
                <a:lnTo>
                  <a:pt x="57" y="19"/>
                </a:lnTo>
                <a:lnTo>
                  <a:pt x="53" y="11"/>
                </a:lnTo>
                <a:lnTo>
                  <a:pt x="49" y="7"/>
                </a:lnTo>
                <a:lnTo>
                  <a:pt x="42" y="7"/>
                </a:lnTo>
                <a:lnTo>
                  <a:pt x="38" y="7"/>
                </a:lnTo>
                <a:lnTo>
                  <a:pt x="34" y="7"/>
                </a:lnTo>
                <a:lnTo>
                  <a:pt x="27" y="7"/>
                </a:lnTo>
                <a:lnTo>
                  <a:pt x="27" y="4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63" name="Freeform 71"/>
          <p:cNvSpPr>
            <a:spLocks/>
          </p:cNvSpPr>
          <p:nvPr/>
        </p:nvSpPr>
        <p:spPr bwMode="auto">
          <a:xfrm>
            <a:off x="4200525" y="3897313"/>
            <a:ext cx="68263" cy="223837"/>
          </a:xfrm>
          <a:custGeom>
            <a:avLst/>
            <a:gdLst/>
            <a:ahLst/>
            <a:cxnLst>
              <a:cxn ang="0">
                <a:pos x="41" y="132"/>
              </a:cxn>
              <a:cxn ang="0">
                <a:pos x="41" y="135"/>
              </a:cxn>
              <a:cxn ang="0">
                <a:pos x="30" y="132"/>
              </a:cxn>
              <a:cxn ang="0">
                <a:pos x="22" y="124"/>
              </a:cxn>
              <a:cxn ang="0">
                <a:pos x="11" y="113"/>
              </a:cxn>
              <a:cxn ang="0">
                <a:pos x="7" y="98"/>
              </a:cxn>
              <a:cxn ang="0">
                <a:pos x="0" y="83"/>
              </a:cxn>
              <a:cxn ang="0">
                <a:pos x="0" y="68"/>
              </a:cxn>
              <a:cxn ang="0">
                <a:pos x="0" y="56"/>
              </a:cxn>
              <a:cxn ang="0">
                <a:pos x="3" y="41"/>
              </a:cxn>
              <a:cxn ang="0">
                <a:pos x="11" y="30"/>
              </a:cxn>
              <a:cxn ang="0">
                <a:pos x="18" y="19"/>
              </a:cxn>
              <a:cxn ang="0">
                <a:pos x="30" y="8"/>
              </a:cxn>
              <a:cxn ang="0">
                <a:pos x="41" y="0"/>
              </a:cxn>
              <a:cxn ang="0">
                <a:pos x="41" y="4"/>
              </a:cxn>
              <a:cxn ang="0">
                <a:pos x="33" y="11"/>
              </a:cxn>
              <a:cxn ang="0">
                <a:pos x="26" y="19"/>
              </a:cxn>
              <a:cxn ang="0">
                <a:pos x="18" y="26"/>
              </a:cxn>
              <a:cxn ang="0">
                <a:pos x="15" y="41"/>
              </a:cxn>
              <a:cxn ang="0">
                <a:pos x="15" y="53"/>
              </a:cxn>
              <a:cxn ang="0">
                <a:pos x="15" y="68"/>
              </a:cxn>
              <a:cxn ang="0">
                <a:pos x="15" y="83"/>
              </a:cxn>
              <a:cxn ang="0">
                <a:pos x="15" y="94"/>
              </a:cxn>
              <a:cxn ang="0">
                <a:pos x="18" y="105"/>
              </a:cxn>
              <a:cxn ang="0">
                <a:pos x="22" y="113"/>
              </a:cxn>
              <a:cxn ang="0">
                <a:pos x="22" y="117"/>
              </a:cxn>
              <a:cxn ang="0">
                <a:pos x="30" y="124"/>
              </a:cxn>
              <a:cxn ang="0">
                <a:pos x="33" y="128"/>
              </a:cxn>
              <a:cxn ang="0">
                <a:pos x="41" y="132"/>
              </a:cxn>
            </a:cxnLst>
            <a:rect l="0" t="0" r="r" b="b"/>
            <a:pathLst>
              <a:path w="41" h="135">
                <a:moveTo>
                  <a:pt x="41" y="132"/>
                </a:moveTo>
                <a:lnTo>
                  <a:pt x="41" y="135"/>
                </a:lnTo>
                <a:lnTo>
                  <a:pt x="30" y="132"/>
                </a:lnTo>
                <a:lnTo>
                  <a:pt x="22" y="124"/>
                </a:lnTo>
                <a:lnTo>
                  <a:pt x="11" y="113"/>
                </a:lnTo>
                <a:lnTo>
                  <a:pt x="7" y="98"/>
                </a:lnTo>
                <a:lnTo>
                  <a:pt x="0" y="83"/>
                </a:lnTo>
                <a:lnTo>
                  <a:pt x="0" y="68"/>
                </a:lnTo>
                <a:lnTo>
                  <a:pt x="0" y="56"/>
                </a:lnTo>
                <a:lnTo>
                  <a:pt x="3" y="41"/>
                </a:lnTo>
                <a:lnTo>
                  <a:pt x="11" y="30"/>
                </a:lnTo>
                <a:lnTo>
                  <a:pt x="18" y="19"/>
                </a:lnTo>
                <a:lnTo>
                  <a:pt x="30" y="8"/>
                </a:lnTo>
                <a:lnTo>
                  <a:pt x="41" y="0"/>
                </a:lnTo>
                <a:lnTo>
                  <a:pt x="41" y="4"/>
                </a:lnTo>
                <a:lnTo>
                  <a:pt x="33" y="11"/>
                </a:lnTo>
                <a:lnTo>
                  <a:pt x="26" y="19"/>
                </a:lnTo>
                <a:lnTo>
                  <a:pt x="18" y="26"/>
                </a:lnTo>
                <a:lnTo>
                  <a:pt x="15" y="41"/>
                </a:lnTo>
                <a:lnTo>
                  <a:pt x="15" y="53"/>
                </a:lnTo>
                <a:lnTo>
                  <a:pt x="15" y="68"/>
                </a:lnTo>
                <a:lnTo>
                  <a:pt x="15" y="83"/>
                </a:lnTo>
                <a:lnTo>
                  <a:pt x="15" y="94"/>
                </a:lnTo>
                <a:lnTo>
                  <a:pt x="18" y="105"/>
                </a:lnTo>
                <a:lnTo>
                  <a:pt x="22" y="113"/>
                </a:lnTo>
                <a:lnTo>
                  <a:pt x="22" y="117"/>
                </a:lnTo>
                <a:lnTo>
                  <a:pt x="30" y="124"/>
                </a:lnTo>
                <a:lnTo>
                  <a:pt x="33" y="128"/>
                </a:lnTo>
                <a:lnTo>
                  <a:pt x="41" y="1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64" name="Freeform 72"/>
          <p:cNvSpPr>
            <a:spLocks/>
          </p:cNvSpPr>
          <p:nvPr/>
        </p:nvSpPr>
        <p:spPr bwMode="auto">
          <a:xfrm>
            <a:off x="4287838" y="3959225"/>
            <a:ext cx="74612" cy="112713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41" y="22"/>
              </a:cxn>
              <a:cxn ang="0">
                <a:pos x="38" y="22"/>
              </a:cxn>
              <a:cxn ang="0">
                <a:pos x="34" y="11"/>
              </a:cxn>
              <a:cxn ang="0">
                <a:pos x="30" y="7"/>
              </a:cxn>
              <a:cxn ang="0">
                <a:pos x="26" y="3"/>
              </a:cxn>
              <a:cxn ang="0">
                <a:pos x="19" y="3"/>
              </a:cxn>
              <a:cxn ang="0">
                <a:pos x="15" y="3"/>
              </a:cxn>
              <a:cxn ang="0">
                <a:pos x="11" y="7"/>
              </a:cxn>
              <a:cxn ang="0">
                <a:pos x="8" y="7"/>
              </a:cxn>
              <a:cxn ang="0">
                <a:pos x="8" y="11"/>
              </a:cxn>
              <a:cxn ang="0">
                <a:pos x="8" y="15"/>
              </a:cxn>
              <a:cxn ang="0">
                <a:pos x="11" y="18"/>
              </a:cxn>
              <a:cxn ang="0">
                <a:pos x="15" y="22"/>
              </a:cxn>
              <a:cxn ang="0">
                <a:pos x="19" y="26"/>
              </a:cxn>
              <a:cxn ang="0">
                <a:pos x="30" y="30"/>
              </a:cxn>
              <a:cxn ang="0">
                <a:pos x="38" y="34"/>
              </a:cxn>
              <a:cxn ang="0">
                <a:pos x="41" y="41"/>
              </a:cxn>
              <a:cxn ang="0">
                <a:pos x="45" y="49"/>
              </a:cxn>
              <a:cxn ang="0">
                <a:pos x="41" y="56"/>
              </a:cxn>
              <a:cxn ang="0">
                <a:pos x="38" y="64"/>
              </a:cxn>
              <a:cxn ang="0">
                <a:pos x="30" y="67"/>
              </a:cxn>
              <a:cxn ang="0">
                <a:pos x="23" y="67"/>
              </a:cxn>
              <a:cxn ang="0">
                <a:pos x="15" y="67"/>
              </a:cxn>
              <a:cxn ang="0">
                <a:pos x="8" y="67"/>
              </a:cxn>
              <a:cxn ang="0">
                <a:pos x="4" y="67"/>
              </a:cxn>
              <a:cxn ang="0">
                <a:pos x="4" y="67"/>
              </a:cxn>
              <a:cxn ang="0">
                <a:pos x="0" y="67"/>
              </a:cxn>
              <a:cxn ang="0">
                <a:pos x="0" y="67"/>
              </a:cxn>
              <a:cxn ang="0">
                <a:pos x="0" y="67"/>
              </a:cxn>
              <a:cxn ang="0">
                <a:pos x="0" y="45"/>
              </a:cxn>
              <a:cxn ang="0">
                <a:pos x="0" y="45"/>
              </a:cxn>
              <a:cxn ang="0">
                <a:pos x="4" y="52"/>
              </a:cxn>
              <a:cxn ang="0">
                <a:pos x="8" y="60"/>
              </a:cxn>
              <a:cxn ang="0">
                <a:pos x="15" y="64"/>
              </a:cxn>
              <a:cxn ang="0">
                <a:pos x="23" y="64"/>
              </a:cxn>
              <a:cxn ang="0">
                <a:pos x="26" y="64"/>
              </a:cxn>
              <a:cxn ang="0">
                <a:pos x="30" y="60"/>
              </a:cxn>
              <a:cxn ang="0">
                <a:pos x="34" y="56"/>
              </a:cxn>
              <a:cxn ang="0">
                <a:pos x="34" y="52"/>
              </a:cxn>
              <a:cxn ang="0">
                <a:pos x="34" y="49"/>
              </a:cxn>
              <a:cxn ang="0">
                <a:pos x="30" y="45"/>
              </a:cxn>
              <a:cxn ang="0">
                <a:pos x="26" y="41"/>
              </a:cxn>
              <a:cxn ang="0">
                <a:pos x="15" y="37"/>
              </a:cxn>
              <a:cxn ang="0">
                <a:pos x="8" y="34"/>
              </a:cxn>
              <a:cxn ang="0">
                <a:pos x="4" y="26"/>
              </a:cxn>
              <a:cxn ang="0">
                <a:pos x="0" y="22"/>
              </a:cxn>
              <a:cxn ang="0">
                <a:pos x="0" y="18"/>
              </a:cxn>
              <a:cxn ang="0">
                <a:pos x="0" y="11"/>
              </a:cxn>
              <a:cxn ang="0">
                <a:pos x="4" y="3"/>
              </a:cxn>
              <a:cxn ang="0">
                <a:pos x="11" y="0"/>
              </a:cxn>
              <a:cxn ang="0">
                <a:pos x="19" y="0"/>
              </a:cxn>
              <a:cxn ang="0">
                <a:pos x="23" y="0"/>
              </a:cxn>
              <a:cxn ang="0">
                <a:pos x="30" y="0"/>
              </a:cxn>
              <a:cxn ang="0">
                <a:pos x="34" y="0"/>
              </a:cxn>
              <a:cxn ang="0">
                <a:pos x="34" y="0"/>
              </a:cxn>
              <a:cxn ang="0">
                <a:pos x="38" y="0"/>
              </a:cxn>
              <a:cxn ang="0">
                <a:pos x="38" y="0"/>
              </a:cxn>
              <a:cxn ang="0">
                <a:pos x="38" y="0"/>
              </a:cxn>
              <a:cxn ang="0">
                <a:pos x="38" y="0"/>
              </a:cxn>
              <a:cxn ang="0">
                <a:pos x="41" y="0"/>
              </a:cxn>
            </a:cxnLst>
            <a:rect l="0" t="0" r="r" b="b"/>
            <a:pathLst>
              <a:path w="45" h="67">
                <a:moveTo>
                  <a:pt x="41" y="0"/>
                </a:moveTo>
                <a:lnTo>
                  <a:pt x="41" y="22"/>
                </a:lnTo>
                <a:lnTo>
                  <a:pt x="38" y="22"/>
                </a:lnTo>
                <a:lnTo>
                  <a:pt x="34" y="11"/>
                </a:lnTo>
                <a:lnTo>
                  <a:pt x="30" y="7"/>
                </a:lnTo>
                <a:lnTo>
                  <a:pt x="26" y="3"/>
                </a:lnTo>
                <a:lnTo>
                  <a:pt x="19" y="3"/>
                </a:lnTo>
                <a:lnTo>
                  <a:pt x="15" y="3"/>
                </a:lnTo>
                <a:lnTo>
                  <a:pt x="11" y="7"/>
                </a:lnTo>
                <a:lnTo>
                  <a:pt x="8" y="7"/>
                </a:lnTo>
                <a:lnTo>
                  <a:pt x="8" y="11"/>
                </a:lnTo>
                <a:lnTo>
                  <a:pt x="8" y="15"/>
                </a:lnTo>
                <a:lnTo>
                  <a:pt x="11" y="18"/>
                </a:lnTo>
                <a:lnTo>
                  <a:pt x="15" y="22"/>
                </a:lnTo>
                <a:lnTo>
                  <a:pt x="19" y="26"/>
                </a:lnTo>
                <a:lnTo>
                  <a:pt x="30" y="30"/>
                </a:lnTo>
                <a:lnTo>
                  <a:pt x="38" y="34"/>
                </a:lnTo>
                <a:lnTo>
                  <a:pt x="41" y="41"/>
                </a:lnTo>
                <a:lnTo>
                  <a:pt x="45" y="49"/>
                </a:lnTo>
                <a:lnTo>
                  <a:pt x="41" y="56"/>
                </a:lnTo>
                <a:lnTo>
                  <a:pt x="38" y="64"/>
                </a:lnTo>
                <a:lnTo>
                  <a:pt x="30" y="67"/>
                </a:lnTo>
                <a:lnTo>
                  <a:pt x="23" y="67"/>
                </a:lnTo>
                <a:lnTo>
                  <a:pt x="15" y="67"/>
                </a:lnTo>
                <a:lnTo>
                  <a:pt x="8" y="67"/>
                </a:lnTo>
                <a:lnTo>
                  <a:pt x="4" y="67"/>
                </a:lnTo>
                <a:lnTo>
                  <a:pt x="4" y="67"/>
                </a:lnTo>
                <a:lnTo>
                  <a:pt x="0" y="67"/>
                </a:lnTo>
                <a:lnTo>
                  <a:pt x="0" y="67"/>
                </a:lnTo>
                <a:lnTo>
                  <a:pt x="0" y="67"/>
                </a:lnTo>
                <a:lnTo>
                  <a:pt x="0" y="45"/>
                </a:lnTo>
                <a:lnTo>
                  <a:pt x="0" y="45"/>
                </a:lnTo>
                <a:lnTo>
                  <a:pt x="4" y="52"/>
                </a:lnTo>
                <a:lnTo>
                  <a:pt x="8" y="60"/>
                </a:lnTo>
                <a:lnTo>
                  <a:pt x="15" y="64"/>
                </a:lnTo>
                <a:lnTo>
                  <a:pt x="23" y="64"/>
                </a:lnTo>
                <a:lnTo>
                  <a:pt x="26" y="64"/>
                </a:lnTo>
                <a:lnTo>
                  <a:pt x="30" y="60"/>
                </a:lnTo>
                <a:lnTo>
                  <a:pt x="34" y="56"/>
                </a:lnTo>
                <a:lnTo>
                  <a:pt x="34" y="52"/>
                </a:lnTo>
                <a:lnTo>
                  <a:pt x="34" y="49"/>
                </a:lnTo>
                <a:lnTo>
                  <a:pt x="30" y="45"/>
                </a:lnTo>
                <a:lnTo>
                  <a:pt x="26" y="41"/>
                </a:lnTo>
                <a:lnTo>
                  <a:pt x="15" y="37"/>
                </a:lnTo>
                <a:lnTo>
                  <a:pt x="8" y="34"/>
                </a:lnTo>
                <a:lnTo>
                  <a:pt x="4" y="26"/>
                </a:lnTo>
                <a:lnTo>
                  <a:pt x="0" y="22"/>
                </a:lnTo>
                <a:lnTo>
                  <a:pt x="0" y="18"/>
                </a:lnTo>
                <a:lnTo>
                  <a:pt x="0" y="11"/>
                </a:lnTo>
                <a:lnTo>
                  <a:pt x="4" y="3"/>
                </a:lnTo>
                <a:lnTo>
                  <a:pt x="11" y="0"/>
                </a:lnTo>
                <a:lnTo>
                  <a:pt x="19" y="0"/>
                </a:lnTo>
                <a:lnTo>
                  <a:pt x="23" y="0"/>
                </a:lnTo>
                <a:lnTo>
                  <a:pt x="30" y="0"/>
                </a:lnTo>
                <a:lnTo>
                  <a:pt x="34" y="0"/>
                </a:lnTo>
                <a:lnTo>
                  <a:pt x="34" y="0"/>
                </a:ln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65" name="Freeform 73"/>
          <p:cNvSpPr>
            <a:spLocks noEditPoints="1"/>
          </p:cNvSpPr>
          <p:nvPr/>
        </p:nvSpPr>
        <p:spPr bwMode="auto">
          <a:xfrm>
            <a:off x="4375150" y="3959225"/>
            <a:ext cx="104775" cy="112713"/>
          </a:xfrm>
          <a:custGeom>
            <a:avLst/>
            <a:gdLst/>
            <a:ahLst/>
            <a:cxnLst>
              <a:cxn ang="0">
                <a:pos x="30" y="64"/>
              </a:cxn>
              <a:cxn ang="0">
                <a:pos x="22" y="67"/>
              </a:cxn>
              <a:cxn ang="0">
                <a:pos x="11" y="67"/>
              </a:cxn>
              <a:cxn ang="0">
                <a:pos x="3" y="60"/>
              </a:cxn>
              <a:cxn ang="0">
                <a:pos x="0" y="49"/>
              </a:cxn>
              <a:cxn ang="0">
                <a:pos x="7" y="37"/>
              </a:cxn>
              <a:cxn ang="0">
                <a:pos x="22" y="30"/>
              </a:cxn>
              <a:cxn ang="0">
                <a:pos x="37" y="22"/>
              </a:cxn>
              <a:cxn ang="0">
                <a:pos x="33" y="7"/>
              </a:cxn>
              <a:cxn ang="0">
                <a:pos x="26" y="3"/>
              </a:cxn>
              <a:cxn ang="0">
                <a:pos x="18" y="7"/>
              </a:cxn>
              <a:cxn ang="0">
                <a:pos x="15" y="11"/>
              </a:cxn>
              <a:cxn ang="0">
                <a:pos x="15" y="18"/>
              </a:cxn>
              <a:cxn ang="0">
                <a:pos x="11" y="22"/>
              </a:cxn>
              <a:cxn ang="0">
                <a:pos x="7" y="22"/>
              </a:cxn>
              <a:cxn ang="0">
                <a:pos x="3" y="18"/>
              </a:cxn>
              <a:cxn ang="0">
                <a:pos x="7" y="11"/>
              </a:cxn>
              <a:cxn ang="0">
                <a:pos x="18" y="0"/>
              </a:cxn>
              <a:cxn ang="0">
                <a:pos x="37" y="0"/>
              </a:cxn>
              <a:cxn ang="0">
                <a:pos x="48" y="3"/>
              </a:cxn>
              <a:cxn ang="0">
                <a:pos x="52" y="15"/>
              </a:cxn>
              <a:cxn ang="0">
                <a:pos x="52" y="45"/>
              </a:cxn>
              <a:cxn ang="0">
                <a:pos x="52" y="56"/>
              </a:cxn>
              <a:cxn ang="0">
                <a:pos x="52" y="60"/>
              </a:cxn>
              <a:cxn ang="0">
                <a:pos x="56" y="60"/>
              </a:cxn>
              <a:cxn ang="0">
                <a:pos x="56" y="60"/>
              </a:cxn>
              <a:cxn ang="0">
                <a:pos x="63" y="56"/>
              </a:cxn>
              <a:cxn ang="0">
                <a:pos x="52" y="67"/>
              </a:cxn>
              <a:cxn ang="0">
                <a:pos x="45" y="67"/>
              </a:cxn>
              <a:cxn ang="0">
                <a:pos x="37" y="64"/>
              </a:cxn>
              <a:cxn ang="0">
                <a:pos x="37" y="52"/>
              </a:cxn>
              <a:cxn ang="0">
                <a:pos x="30" y="30"/>
              </a:cxn>
              <a:cxn ang="0">
                <a:pos x="18" y="37"/>
              </a:cxn>
              <a:cxn ang="0">
                <a:pos x="15" y="45"/>
              </a:cxn>
              <a:cxn ang="0">
                <a:pos x="15" y="52"/>
              </a:cxn>
              <a:cxn ang="0">
                <a:pos x="18" y="60"/>
              </a:cxn>
              <a:cxn ang="0">
                <a:pos x="30" y="56"/>
              </a:cxn>
            </a:cxnLst>
            <a:rect l="0" t="0" r="r" b="b"/>
            <a:pathLst>
              <a:path w="63" h="67">
                <a:moveTo>
                  <a:pt x="37" y="56"/>
                </a:moveTo>
                <a:lnTo>
                  <a:pt x="30" y="64"/>
                </a:lnTo>
                <a:lnTo>
                  <a:pt x="26" y="67"/>
                </a:lnTo>
                <a:lnTo>
                  <a:pt x="22" y="67"/>
                </a:lnTo>
                <a:lnTo>
                  <a:pt x="18" y="67"/>
                </a:lnTo>
                <a:lnTo>
                  <a:pt x="11" y="67"/>
                </a:lnTo>
                <a:lnTo>
                  <a:pt x="7" y="64"/>
                </a:lnTo>
                <a:lnTo>
                  <a:pt x="3" y="60"/>
                </a:lnTo>
                <a:lnTo>
                  <a:pt x="0" y="52"/>
                </a:lnTo>
                <a:lnTo>
                  <a:pt x="0" y="49"/>
                </a:lnTo>
                <a:lnTo>
                  <a:pt x="3" y="45"/>
                </a:lnTo>
                <a:lnTo>
                  <a:pt x="7" y="37"/>
                </a:lnTo>
                <a:lnTo>
                  <a:pt x="15" y="34"/>
                </a:lnTo>
                <a:lnTo>
                  <a:pt x="22" y="30"/>
                </a:lnTo>
                <a:lnTo>
                  <a:pt x="37" y="22"/>
                </a:lnTo>
                <a:lnTo>
                  <a:pt x="37" y="22"/>
                </a:lnTo>
                <a:lnTo>
                  <a:pt x="37" y="11"/>
                </a:lnTo>
                <a:lnTo>
                  <a:pt x="33" y="7"/>
                </a:lnTo>
                <a:lnTo>
                  <a:pt x="30" y="3"/>
                </a:lnTo>
                <a:lnTo>
                  <a:pt x="26" y="3"/>
                </a:lnTo>
                <a:lnTo>
                  <a:pt x="22" y="3"/>
                </a:lnTo>
                <a:lnTo>
                  <a:pt x="18" y="7"/>
                </a:lnTo>
                <a:lnTo>
                  <a:pt x="18" y="7"/>
                </a:lnTo>
                <a:lnTo>
                  <a:pt x="15" y="11"/>
                </a:lnTo>
                <a:lnTo>
                  <a:pt x="15" y="15"/>
                </a:lnTo>
                <a:lnTo>
                  <a:pt x="15" y="18"/>
                </a:lnTo>
                <a:lnTo>
                  <a:pt x="15" y="22"/>
                </a:lnTo>
                <a:lnTo>
                  <a:pt x="11" y="22"/>
                </a:lnTo>
                <a:lnTo>
                  <a:pt x="11" y="22"/>
                </a:lnTo>
                <a:lnTo>
                  <a:pt x="7" y="22"/>
                </a:lnTo>
                <a:lnTo>
                  <a:pt x="7" y="22"/>
                </a:lnTo>
                <a:lnTo>
                  <a:pt x="3" y="18"/>
                </a:lnTo>
                <a:lnTo>
                  <a:pt x="3" y="15"/>
                </a:lnTo>
                <a:lnTo>
                  <a:pt x="7" y="11"/>
                </a:lnTo>
                <a:lnTo>
                  <a:pt x="11" y="3"/>
                </a:lnTo>
                <a:lnTo>
                  <a:pt x="18" y="0"/>
                </a:lnTo>
                <a:lnTo>
                  <a:pt x="30" y="0"/>
                </a:lnTo>
                <a:lnTo>
                  <a:pt x="37" y="0"/>
                </a:lnTo>
                <a:lnTo>
                  <a:pt x="45" y="0"/>
                </a:lnTo>
                <a:lnTo>
                  <a:pt x="48" y="3"/>
                </a:lnTo>
                <a:lnTo>
                  <a:pt x="48" y="7"/>
                </a:lnTo>
                <a:lnTo>
                  <a:pt x="52" y="15"/>
                </a:lnTo>
                <a:lnTo>
                  <a:pt x="52" y="22"/>
                </a:lnTo>
                <a:lnTo>
                  <a:pt x="52" y="45"/>
                </a:lnTo>
                <a:lnTo>
                  <a:pt x="52" y="52"/>
                </a:lnTo>
                <a:lnTo>
                  <a:pt x="52" y="56"/>
                </a:lnTo>
                <a:lnTo>
                  <a:pt x="52" y="56"/>
                </a:lnTo>
                <a:lnTo>
                  <a:pt x="52" y="60"/>
                </a:lnTo>
                <a:lnTo>
                  <a:pt x="52" y="60"/>
                </a:lnTo>
                <a:lnTo>
                  <a:pt x="56" y="60"/>
                </a:lnTo>
                <a:lnTo>
                  <a:pt x="56" y="60"/>
                </a:lnTo>
                <a:lnTo>
                  <a:pt x="56" y="60"/>
                </a:lnTo>
                <a:lnTo>
                  <a:pt x="60" y="56"/>
                </a:lnTo>
                <a:lnTo>
                  <a:pt x="63" y="56"/>
                </a:lnTo>
                <a:lnTo>
                  <a:pt x="63" y="56"/>
                </a:lnTo>
                <a:lnTo>
                  <a:pt x="52" y="67"/>
                </a:lnTo>
                <a:lnTo>
                  <a:pt x="45" y="67"/>
                </a:lnTo>
                <a:lnTo>
                  <a:pt x="45" y="67"/>
                </a:lnTo>
                <a:lnTo>
                  <a:pt x="41" y="67"/>
                </a:lnTo>
                <a:lnTo>
                  <a:pt x="37" y="64"/>
                </a:lnTo>
                <a:lnTo>
                  <a:pt x="37" y="56"/>
                </a:lnTo>
                <a:close/>
                <a:moveTo>
                  <a:pt x="37" y="52"/>
                </a:moveTo>
                <a:lnTo>
                  <a:pt x="37" y="30"/>
                </a:lnTo>
                <a:lnTo>
                  <a:pt x="30" y="30"/>
                </a:lnTo>
                <a:lnTo>
                  <a:pt x="26" y="34"/>
                </a:lnTo>
                <a:lnTo>
                  <a:pt x="18" y="37"/>
                </a:lnTo>
                <a:lnTo>
                  <a:pt x="15" y="41"/>
                </a:lnTo>
                <a:lnTo>
                  <a:pt x="15" y="45"/>
                </a:lnTo>
                <a:lnTo>
                  <a:pt x="15" y="49"/>
                </a:lnTo>
                <a:lnTo>
                  <a:pt x="15" y="52"/>
                </a:lnTo>
                <a:lnTo>
                  <a:pt x="15" y="56"/>
                </a:lnTo>
                <a:lnTo>
                  <a:pt x="18" y="60"/>
                </a:lnTo>
                <a:lnTo>
                  <a:pt x="22" y="60"/>
                </a:lnTo>
                <a:lnTo>
                  <a:pt x="30" y="56"/>
                </a:lnTo>
                <a:lnTo>
                  <a:pt x="37" y="5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66" name="Freeform 74"/>
          <p:cNvSpPr>
            <a:spLocks/>
          </p:cNvSpPr>
          <p:nvPr/>
        </p:nvSpPr>
        <p:spPr bwMode="auto">
          <a:xfrm>
            <a:off x="4486275" y="3959225"/>
            <a:ext cx="93663" cy="112713"/>
          </a:xfrm>
          <a:custGeom>
            <a:avLst/>
            <a:gdLst/>
            <a:ahLst/>
            <a:cxnLst>
              <a:cxn ang="0">
                <a:pos x="56" y="41"/>
              </a:cxn>
              <a:cxn ang="0">
                <a:pos x="53" y="52"/>
              </a:cxn>
              <a:cxn ang="0">
                <a:pos x="45" y="60"/>
              </a:cxn>
              <a:cxn ang="0">
                <a:pos x="38" y="67"/>
              </a:cxn>
              <a:cxn ang="0">
                <a:pos x="30" y="67"/>
              </a:cxn>
              <a:cxn ang="0">
                <a:pos x="19" y="67"/>
              </a:cxn>
              <a:cxn ang="0">
                <a:pos x="8" y="60"/>
              </a:cxn>
              <a:cxn ang="0">
                <a:pos x="4" y="52"/>
              </a:cxn>
              <a:cxn ang="0">
                <a:pos x="0" y="45"/>
              </a:cxn>
              <a:cxn ang="0">
                <a:pos x="0" y="34"/>
              </a:cxn>
              <a:cxn ang="0">
                <a:pos x="4" y="22"/>
              </a:cxn>
              <a:cxn ang="0">
                <a:pos x="4" y="15"/>
              </a:cxn>
              <a:cxn ang="0">
                <a:pos x="11" y="7"/>
              </a:cxn>
              <a:cxn ang="0">
                <a:pos x="19" y="0"/>
              </a:cxn>
              <a:cxn ang="0">
                <a:pos x="34" y="0"/>
              </a:cxn>
              <a:cxn ang="0">
                <a:pos x="41" y="0"/>
              </a:cxn>
              <a:cxn ang="0">
                <a:pos x="49" y="3"/>
              </a:cxn>
              <a:cxn ang="0">
                <a:pos x="53" y="7"/>
              </a:cxn>
              <a:cxn ang="0">
                <a:pos x="53" y="15"/>
              </a:cxn>
              <a:cxn ang="0">
                <a:pos x="53" y="15"/>
              </a:cxn>
              <a:cxn ang="0">
                <a:pos x="53" y="18"/>
              </a:cxn>
              <a:cxn ang="0">
                <a:pos x="49" y="18"/>
              </a:cxn>
              <a:cxn ang="0">
                <a:pos x="49" y="18"/>
              </a:cxn>
              <a:cxn ang="0">
                <a:pos x="45" y="18"/>
              </a:cxn>
              <a:cxn ang="0">
                <a:pos x="41" y="18"/>
              </a:cxn>
              <a:cxn ang="0">
                <a:pos x="41" y="15"/>
              </a:cxn>
              <a:cxn ang="0">
                <a:pos x="41" y="11"/>
              </a:cxn>
              <a:cxn ang="0">
                <a:pos x="38" y="7"/>
              </a:cxn>
              <a:cxn ang="0">
                <a:pos x="38" y="3"/>
              </a:cxn>
              <a:cxn ang="0">
                <a:pos x="34" y="3"/>
              </a:cxn>
              <a:cxn ang="0">
                <a:pos x="30" y="3"/>
              </a:cxn>
              <a:cxn ang="0">
                <a:pos x="23" y="3"/>
              </a:cxn>
              <a:cxn ang="0">
                <a:pos x="19" y="7"/>
              </a:cxn>
              <a:cxn ang="0">
                <a:pos x="15" y="15"/>
              </a:cxn>
              <a:cxn ang="0">
                <a:pos x="15" y="26"/>
              </a:cxn>
              <a:cxn ang="0">
                <a:pos x="15" y="37"/>
              </a:cxn>
              <a:cxn ang="0">
                <a:pos x="19" y="49"/>
              </a:cxn>
              <a:cxn ang="0">
                <a:pos x="26" y="52"/>
              </a:cxn>
              <a:cxn ang="0">
                <a:pos x="34" y="56"/>
              </a:cxn>
              <a:cxn ang="0">
                <a:pos x="41" y="56"/>
              </a:cxn>
              <a:cxn ang="0">
                <a:pos x="49" y="52"/>
              </a:cxn>
              <a:cxn ang="0">
                <a:pos x="53" y="49"/>
              </a:cxn>
              <a:cxn ang="0">
                <a:pos x="56" y="37"/>
              </a:cxn>
              <a:cxn ang="0">
                <a:pos x="56" y="41"/>
              </a:cxn>
            </a:cxnLst>
            <a:rect l="0" t="0" r="r" b="b"/>
            <a:pathLst>
              <a:path w="56" h="67">
                <a:moveTo>
                  <a:pt x="56" y="41"/>
                </a:moveTo>
                <a:lnTo>
                  <a:pt x="53" y="52"/>
                </a:lnTo>
                <a:lnTo>
                  <a:pt x="45" y="60"/>
                </a:lnTo>
                <a:lnTo>
                  <a:pt x="38" y="67"/>
                </a:lnTo>
                <a:lnTo>
                  <a:pt x="30" y="67"/>
                </a:lnTo>
                <a:lnTo>
                  <a:pt x="19" y="67"/>
                </a:lnTo>
                <a:lnTo>
                  <a:pt x="8" y="60"/>
                </a:lnTo>
                <a:lnTo>
                  <a:pt x="4" y="52"/>
                </a:lnTo>
                <a:lnTo>
                  <a:pt x="0" y="45"/>
                </a:lnTo>
                <a:lnTo>
                  <a:pt x="0" y="34"/>
                </a:lnTo>
                <a:lnTo>
                  <a:pt x="4" y="22"/>
                </a:lnTo>
                <a:lnTo>
                  <a:pt x="4" y="15"/>
                </a:lnTo>
                <a:lnTo>
                  <a:pt x="11" y="7"/>
                </a:lnTo>
                <a:lnTo>
                  <a:pt x="19" y="0"/>
                </a:lnTo>
                <a:lnTo>
                  <a:pt x="34" y="0"/>
                </a:lnTo>
                <a:lnTo>
                  <a:pt x="41" y="0"/>
                </a:lnTo>
                <a:lnTo>
                  <a:pt x="49" y="3"/>
                </a:lnTo>
                <a:lnTo>
                  <a:pt x="53" y="7"/>
                </a:lnTo>
                <a:lnTo>
                  <a:pt x="53" y="15"/>
                </a:lnTo>
                <a:lnTo>
                  <a:pt x="53" y="15"/>
                </a:lnTo>
                <a:lnTo>
                  <a:pt x="53" y="18"/>
                </a:lnTo>
                <a:lnTo>
                  <a:pt x="49" y="18"/>
                </a:lnTo>
                <a:lnTo>
                  <a:pt x="49" y="18"/>
                </a:lnTo>
                <a:lnTo>
                  <a:pt x="45" y="18"/>
                </a:lnTo>
                <a:lnTo>
                  <a:pt x="41" y="18"/>
                </a:lnTo>
                <a:lnTo>
                  <a:pt x="41" y="15"/>
                </a:lnTo>
                <a:lnTo>
                  <a:pt x="41" y="11"/>
                </a:lnTo>
                <a:lnTo>
                  <a:pt x="38" y="7"/>
                </a:lnTo>
                <a:lnTo>
                  <a:pt x="38" y="3"/>
                </a:lnTo>
                <a:lnTo>
                  <a:pt x="34" y="3"/>
                </a:lnTo>
                <a:lnTo>
                  <a:pt x="30" y="3"/>
                </a:lnTo>
                <a:lnTo>
                  <a:pt x="23" y="3"/>
                </a:lnTo>
                <a:lnTo>
                  <a:pt x="19" y="7"/>
                </a:lnTo>
                <a:lnTo>
                  <a:pt x="15" y="15"/>
                </a:lnTo>
                <a:lnTo>
                  <a:pt x="15" y="26"/>
                </a:lnTo>
                <a:lnTo>
                  <a:pt x="15" y="37"/>
                </a:lnTo>
                <a:lnTo>
                  <a:pt x="19" y="49"/>
                </a:lnTo>
                <a:lnTo>
                  <a:pt x="26" y="52"/>
                </a:lnTo>
                <a:lnTo>
                  <a:pt x="34" y="56"/>
                </a:lnTo>
                <a:lnTo>
                  <a:pt x="41" y="56"/>
                </a:lnTo>
                <a:lnTo>
                  <a:pt x="49" y="52"/>
                </a:lnTo>
                <a:lnTo>
                  <a:pt x="53" y="49"/>
                </a:lnTo>
                <a:lnTo>
                  <a:pt x="56" y="37"/>
                </a:lnTo>
                <a:lnTo>
                  <a:pt x="56" y="4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67" name="Freeform 75"/>
          <p:cNvSpPr>
            <a:spLocks/>
          </p:cNvSpPr>
          <p:nvPr/>
        </p:nvSpPr>
        <p:spPr bwMode="auto">
          <a:xfrm>
            <a:off x="4592638" y="3897313"/>
            <a:ext cx="125412" cy="174625"/>
          </a:xfrm>
          <a:custGeom>
            <a:avLst/>
            <a:gdLst/>
            <a:ahLst/>
            <a:cxnLst>
              <a:cxn ang="0">
                <a:pos x="23" y="68"/>
              </a:cxn>
              <a:cxn ang="0">
                <a:pos x="45" y="49"/>
              </a:cxn>
              <a:cxn ang="0">
                <a:pos x="49" y="45"/>
              </a:cxn>
              <a:cxn ang="0">
                <a:pos x="49" y="41"/>
              </a:cxn>
              <a:cxn ang="0">
                <a:pos x="45" y="41"/>
              </a:cxn>
              <a:cxn ang="0">
                <a:pos x="41" y="38"/>
              </a:cxn>
              <a:cxn ang="0">
                <a:pos x="71" y="38"/>
              </a:cxn>
              <a:cxn ang="0">
                <a:pos x="60" y="41"/>
              </a:cxn>
              <a:cxn ang="0">
                <a:pos x="53" y="49"/>
              </a:cxn>
              <a:cxn ang="0">
                <a:pos x="53" y="87"/>
              </a:cxn>
              <a:cxn ang="0">
                <a:pos x="64" y="98"/>
              </a:cxn>
              <a:cxn ang="0">
                <a:pos x="68" y="102"/>
              </a:cxn>
              <a:cxn ang="0">
                <a:pos x="75" y="102"/>
              </a:cxn>
              <a:cxn ang="0">
                <a:pos x="41" y="105"/>
              </a:cxn>
              <a:cxn ang="0">
                <a:pos x="45" y="102"/>
              </a:cxn>
              <a:cxn ang="0">
                <a:pos x="49" y="102"/>
              </a:cxn>
              <a:cxn ang="0">
                <a:pos x="49" y="98"/>
              </a:cxn>
              <a:cxn ang="0">
                <a:pos x="23" y="68"/>
              </a:cxn>
              <a:cxn ang="0">
                <a:pos x="23" y="94"/>
              </a:cxn>
              <a:cxn ang="0">
                <a:pos x="26" y="102"/>
              </a:cxn>
              <a:cxn ang="0">
                <a:pos x="30" y="102"/>
              </a:cxn>
              <a:cxn ang="0">
                <a:pos x="34" y="105"/>
              </a:cxn>
              <a:cxn ang="0">
                <a:pos x="0" y="105"/>
              </a:cxn>
              <a:cxn ang="0">
                <a:pos x="7" y="102"/>
              </a:cxn>
              <a:cxn ang="0">
                <a:pos x="11" y="98"/>
              </a:cxn>
              <a:cxn ang="0">
                <a:pos x="11" y="90"/>
              </a:cxn>
              <a:cxn ang="0">
                <a:pos x="11" y="19"/>
              </a:cxn>
              <a:cxn ang="0">
                <a:pos x="11" y="11"/>
              </a:cxn>
              <a:cxn ang="0">
                <a:pos x="7" y="8"/>
              </a:cxn>
              <a:cxn ang="0">
                <a:pos x="4" y="8"/>
              </a:cxn>
              <a:cxn ang="0">
                <a:pos x="0" y="8"/>
              </a:cxn>
              <a:cxn ang="0">
                <a:pos x="23" y="0"/>
              </a:cxn>
            </a:cxnLst>
            <a:rect l="0" t="0" r="r" b="b"/>
            <a:pathLst>
              <a:path w="75" h="105">
                <a:moveTo>
                  <a:pt x="23" y="0"/>
                </a:moveTo>
                <a:lnTo>
                  <a:pt x="23" y="68"/>
                </a:lnTo>
                <a:lnTo>
                  <a:pt x="41" y="53"/>
                </a:lnTo>
                <a:lnTo>
                  <a:pt x="45" y="49"/>
                </a:lnTo>
                <a:lnTo>
                  <a:pt x="49" y="45"/>
                </a:lnTo>
                <a:lnTo>
                  <a:pt x="49" y="45"/>
                </a:lnTo>
                <a:lnTo>
                  <a:pt x="49" y="45"/>
                </a:lnTo>
                <a:lnTo>
                  <a:pt x="49" y="41"/>
                </a:lnTo>
                <a:lnTo>
                  <a:pt x="49" y="41"/>
                </a:lnTo>
                <a:lnTo>
                  <a:pt x="45" y="41"/>
                </a:lnTo>
                <a:lnTo>
                  <a:pt x="41" y="38"/>
                </a:lnTo>
                <a:lnTo>
                  <a:pt x="41" y="38"/>
                </a:lnTo>
                <a:lnTo>
                  <a:pt x="71" y="38"/>
                </a:lnTo>
                <a:lnTo>
                  <a:pt x="71" y="38"/>
                </a:lnTo>
                <a:lnTo>
                  <a:pt x="68" y="41"/>
                </a:lnTo>
                <a:lnTo>
                  <a:pt x="60" y="41"/>
                </a:lnTo>
                <a:lnTo>
                  <a:pt x="56" y="45"/>
                </a:lnTo>
                <a:lnTo>
                  <a:pt x="53" y="49"/>
                </a:lnTo>
                <a:lnTo>
                  <a:pt x="34" y="64"/>
                </a:lnTo>
                <a:lnTo>
                  <a:pt x="53" y="87"/>
                </a:lnTo>
                <a:lnTo>
                  <a:pt x="60" y="94"/>
                </a:lnTo>
                <a:lnTo>
                  <a:pt x="64" y="98"/>
                </a:lnTo>
                <a:lnTo>
                  <a:pt x="68" y="102"/>
                </a:lnTo>
                <a:lnTo>
                  <a:pt x="68" y="102"/>
                </a:lnTo>
                <a:lnTo>
                  <a:pt x="71" y="102"/>
                </a:lnTo>
                <a:lnTo>
                  <a:pt x="75" y="102"/>
                </a:lnTo>
                <a:lnTo>
                  <a:pt x="75" y="105"/>
                </a:lnTo>
                <a:lnTo>
                  <a:pt x="41" y="105"/>
                </a:lnTo>
                <a:lnTo>
                  <a:pt x="41" y="105"/>
                </a:lnTo>
                <a:lnTo>
                  <a:pt x="45" y="102"/>
                </a:lnTo>
                <a:lnTo>
                  <a:pt x="45" y="102"/>
                </a:lnTo>
                <a:lnTo>
                  <a:pt x="49" y="102"/>
                </a:lnTo>
                <a:lnTo>
                  <a:pt x="49" y="102"/>
                </a:lnTo>
                <a:lnTo>
                  <a:pt x="49" y="98"/>
                </a:lnTo>
                <a:lnTo>
                  <a:pt x="45" y="94"/>
                </a:lnTo>
                <a:lnTo>
                  <a:pt x="23" y="68"/>
                </a:lnTo>
                <a:lnTo>
                  <a:pt x="23" y="90"/>
                </a:lnTo>
                <a:lnTo>
                  <a:pt x="23" y="94"/>
                </a:lnTo>
                <a:lnTo>
                  <a:pt x="23" y="98"/>
                </a:lnTo>
                <a:lnTo>
                  <a:pt x="26" y="102"/>
                </a:lnTo>
                <a:lnTo>
                  <a:pt x="26" y="102"/>
                </a:lnTo>
                <a:lnTo>
                  <a:pt x="30" y="102"/>
                </a:lnTo>
                <a:lnTo>
                  <a:pt x="34" y="105"/>
                </a:lnTo>
                <a:lnTo>
                  <a:pt x="34" y="105"/>
                </a:lnTo>
                <a:lnTo>
                  <a:pt x="0" y="105"/>
                </a:lnTo>
                <a:lnTo>
                  <a:pt x="0" y="105"/>
                </a:lnTo>
                <a:lnTo>
                  <a:pt x="4" y="102"/>
                </a:lnTo>
                <a:lnTo>
                  <a:pt x="7" y="102"/>
                </a:lnTo>
                <a:lnTo>
                  <a:pt x="7" y="102"/>
                </a:lnTo>
                <a:lnTo>
                  <a:pt x="11" y="98"/>
                </a:lnTo>
                <a:lnTo>
                  <a:pt x="11" y="94"/>
                </a:lnTo>
                <a:lnTo>
                  <a:pt x="11" y="90"/>
                </a:lnTo>
                <a:lnTo>
                  <a:pt x="11" y="30"/>
                </a:lnTo>
                <a:lnTo>
                  <a:pt x="11" y="19"/>
                </a:lnTo>
                <a:lnTo>
                  <a:pt x="11" y="11"/>
                </a:lnTo>
                <a:lnTo>
                  <a:pt x="11" y="11"/>
                </a:lnTo>
                <a:lnTo>
                  <a:pt x="7" y="8"/>
                </a:lnTo>
                <a:lnTo>
                  <a:pt x="7" y="8"/>
                </a:lnTo>
                <a:lnTo>
                  <a:pt x="7" y="8"/>
                </a:lnTo>
                <a:lnTo>
                  <a:pt x="4" y="8"/>
                </a:lnTo>
                <a:lnTo>
                  <a:pt x="4" y="11"/>
                </a:lnTo>
                <a:lnTo>
                  <a:pt x="0" y="8"/>
                </a:lnTo>
                <a:lnTo>
                  <a:pt x="19" y="0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68" name="Freeform 76"/>
          <p:cNvSpPr>
            <a:spLocks/>
          </p:cNvSpPr>
          <p:nvPr/>
        </p:nvSpPr>
        <p:spPr bwMode="auto">
          <a:xfrm>
            <a:off x="4730750" y="3959225"/>
            <a:ext cx="74613" cy="112713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41" y="22"/>
              </a:cxn>
              <a:cxn ang="0">
                <a:pos x="37" y="22"/>
              </a:cxn>
              <a:cxn ang="0">
                <a:pos x="37" y="11"/>
              </a:cxn>
              <a:cxn ang="0">
                <a:pos x="30" y="7"/>
              </a:cxn>
              <a:cxn ang="0">
                <a:pos x="26" y="3"/>
              </a:cxn>
              <a:cxn ang="0">
                <a:pos x="22" y="3"/>
              </a:cxn>
              <a:cxn ang="0">
                <a:pos x="15" y="3"/>
              </a:cxn>
              <a:cxn ang="0">
                <a:pos x="11" y="7"/>
              </a:cxn>
              <a:cxn ang="0">
                <a:pos x="11" y="7"/>
              </a:cxn>
              <a:cxn ang="0">
                <a:pos x="7" y="11"/>
              </a:cxn>
              <a:cxn ang="0">
                <a:pos x="11" y="15"/>
              </a:cxn>
              <a:cxn ang="0">
                <a:pos x="11" y="18"/>
              </a:cxn>
              <a:cxn ang="0">
                <a:pos x="15" y="22"/>
              </a:cxn>
              <a:cxn ang="0">
                <a:pos x="18" y="26"/>
              </a:cxn>
              <a:cxn ang="0">
                <a:pos x="30" y="30"/>
              </a:cxn>
              <a:cxn ang="0">
                <a:pos x="37" y="34"/>
              </a:cxn>
              <a:cxn ang="0">
                <a:pos x="45" y="41"/>
              </a:cxn>
              <a:cxn ang="0">
                <a:pos x="45" y="49"/>
              </a:cxn>
              <a:cxn ang="0">
                <a:pos x="45" y="56"/>
              </a:cxn>
              <a:cxn ang="0">
                <a:pos x="37" y="64"/>
              </a:cxn>
              <a:cxn ang="0">
                <a:pos x="30" y="67"/>
              </a:cxn>
              <a:cxn ang="0">
                <a:pos x="22" y="67"/>
              </a:cxn>
              <a:cxn ang="0">
                <a:pos x="15" y="67"/>
              </a:cxn>
              <a:cxn ang="0">
                <a:pos x="7" y="67"/>
              </a:cxn>
              <a:cxn ang="0">
                <a:pos x="7" y="67"/>
              </a:cxn>
              <a:cxn ang="0">
                <a:pos x="3" y="67"/>
              </a:cxn>
              <a:cxn ang="0">
                <a:pos x="3" y="67"/>
              </a:cxn>
              <a:cxn ang="0">
                <a:pos x="0" y="67"/>
              </a:cxn>
              <a:cxn ang="0">
                <a:pos x="0" y="67"/>
              </a:cxn>
              <a:cxn ang="0">
                <a:pos x="0" y="45"/>
              </a:cxn>
              <a:cxn ang="0">
                <a:pos x="0" y="45"/>
              </a:cxn>
              <a:cxn ang="0">
                <a:pos x="3" y="52"/>
              </a:cxn>
              <a:cxn ang="0">
                <a:pos x="11" y="60"/>
              </a:cxn>
              <a:cxn ang="0">
                <a:pos x="15" y="64"/>
              </a:cxn>
              <a:cxn ang="0">
                <a:pos x="22" y="64"/>
              </a:cxn>
              <a:cxn ang="0">
                <a:pos x="26" y="64"/>
              </a:cxn>
              <a:cxn ang="0">
                <a:pos x="30" y="60"/>
              </a:cxn>
              <a:cxn ang="0">
                <a:pos x="33" y="56"/>
              </a:cxn>
              <a:cxn ang="0">
                <a:pos x="33" y="52"/>
              </a:cxn>
              <a:cxn ang="0">
                <a:pos x="33" y="49"/>
              </a:cxn>
              <a:cxn ang="0">
                <a:pos x="30" y="45"/>
              </a:cxn>
              <a:cxn ang="0">
                <a:pos x="26" y="41"/>
              </a:cxn>
              <a:cxn ang="0">
                <a:pos x="18" y="37"/>
              </a:cxn>
              <a:cxn ang="0">
                <a:pos x="7" y="34"/>
              </a:cxn>
              <a:cxn ang="0">
                <a:pos x="3" y="26"/>
              </a:cxn>
              <a:cxn ang="0">
                <a:pos x="0" y="22"/>
              </a:cxn>
              <a:cxn ang="0">
                <a:pos x="0" y="18"/>
              </a:cxn>
              <a:cxn ang="0">
                <a:pos x="0" y="11"/>
              </a:cxn>
              <a:cxn ang="0">
                <a:pos x="7" y="3"/>
              </a:cxn>
              <a:cxn ang="0">
                <a:pos x="11" y="0"/>
              </a:cxn>
              <a:cxn ang="0">
                <a:pos x="22" y="0"/>
              </a:cxn>
              <a:cxn ang="0">
                <a:pos x="26" y="0"/>
              </a:cxn>
              <a:cxn ang="0">
                <a:pos x="30" y="0"/>
              </a:cxn>
              <a:cxn ang="0">
                <a:pos x="33" y="0"/>
              </a:cxn>
              <a:cxn ang="0">
                <a:pos x="33" y="0"/>
              </a:cxn>
              <a:cxn ang="0">
                <a:pos x="37" y="0"/>
              </a:cxn>
              <a:cxn ang="0">
                <a:pos x="37" y="0"/>
              </a:cxn>
              <a:cxn ang="0">
                <a:pos x="37" y="0"/>
              </a:cxn>
              <a:cxn ang="0">
                <a:pos x="37" y="0"/>
              </a:cxn>
              <a:cxn ang="0">
                <a:pos x="41" y="0"/>
              </a:cxn>
            </a:cxnLst>
            <a:rect l="0" t="0" r="r" b="b"/>
            <a:pathLst>
              <a:path w="45" h="67">
                <a:moveTo>
                  <a:pt x="41" y="0"/>
                </a:moveTo>
                <a:lnTo>
                  <a:pt x="41" y="22"/>
                </a:lnTo>
                <a:lnTo>
                  <a:pt x="37" y="22"/>
                </a:lnTo>
                <a:lnTo>
                  <a:pt x="37" y="11"/>
                </a:lnTo>
                <a:lnTo>
                  <a:pt x="30" y="7"/>
                </a:lnTo>
                <a:lnTo>
                  <a:pt x="26" y="3"/>
                </a:lnTo>
                <a:lnTo>
                  <a:pt x="22" y="3"/>
                </a:lnTo>
                <a:lnTo>
                  <a:pt x="15" y="3"/>
                </a:lnTo>
                <a:lnTo>
                  <a:pt x="11" y="7"/>
                </a:lnTo>
                <a:lnTo>
                  <a:pt x="11" y="7"/>
                </a:lnTo>
                <a:lnTo>
                  <a:pt x="7" y="11"/>
                </a:lnTo>
                <a:lnTo>
                  <a:pt x="11" y="15"/>
                </a:lnTo>
                <a:lnTo>
                  <a:pt x="11" y="18"/>
                </a:lnTo>
                <a:lnTo>
                  <a:pt x="15" y="22"/>
                </a:lnTo>
                <a:lnTo>
                  <a:pt x="18" y="26"/>
                </a:lnTo>
                <a:lnTo>
                  <a:pt x="30" y="30"/>
                </a:lnTo>
                <a:lnTo>
                  <a:pt x="37" y="34"/>
                </a:lnTo>
                <a:lnTo>
                  <a:pt x="45" y="41"/>
                </a:lnTo>
                <a:lnTo>
                  <a:pt x="45" y="49"/>
                </a:lnTo>
                <a:lnTo>
                  <a:pt x="45" y="56"/>
                </a:lnTo>
                <a:lnTo>
                  <a:pt x="37" y="64"/>
                </a:lnTo>
                <a:lnTo>
                  <a:pt x="30" y="67"/>
                </a:lnTo>
                <a:lnTo>
                  <a:pt x="22" y="67"/>
                </a:lnTo>
                <a:lnTo>
                  <a:pt x="15" y="67"/>
                </a:lnTo>
                <a:lnTo>
                  <a:pt x="7" y="67"/>
                </a:lnTo>
                <a:lnTo>
                  <a:pt x="7" y="67"/>
                </a:lnTo>
                <a:lnTo>
                  <a:pt x="3" y="67"/>
                </a:lnTo>
                <a:lnTo>
                  <a:pt x="3" y="67"/>
                </a:lnTo>
                <a:lnTo>
                  <a:pt x="0" y="67"/>
                </a:lnTo>
                <a:lnTo>
                  <a:pt x="0" y="67"/>
                </a:lnTo>
                <a:lnTo>
                  <a:pt x="0" y="45"/>
                </a:lnTo>
                <a:lnTo>
                  <a:pt x="0" y="45"/>
                </a:lnTo>
                <a:lnTo>
                  <a:pt x="3" y="52"/>
                </a:lnTo>
                <a:lnTo>
                  <a:pt x="11" y="60"/>
                </a:lnTo>
                <a:lnTo>
                  <a:pt x="15" y="64"/>
                </a:lnTo>
                <a:lnTo>
                  <a:pt x="22" y="64"/>
                </a:lnTo>
                <a:lnTo>
                  <a:pt x="26" y="64"/>
                </a:lnTo>
                <a:lnTo>
                  <a:pt x="30" y="60"/>
                </a:lnTo>
                <a:lnTo>
                  <a:pt x="33" y="56"/>
                </a:lnTo>
                <a:lnTo>
                  <a:pt x="33" y="52"/>
                </a:lnTo>
                <a:lnTo>
                  <a:pt x="33" y="49"/>
                </a:lnTo>
                <a:lnTo>
                  <a:pt x="30" y="45"/>
                </a:lnTo>
                <a:lnTo>
                  <a:pt x="26" y="41"/>
                </a:lnTo>
                <a:lnTo>
                  <a:pt x="18" y="37"/>
                </a:lnTo>
                <a:lnTo>
                  <a:pt x="7" y="34"/>
                </a:lnTo>
                <a:lnTo>
                  <a:pt x="3" y="26"/>
                </a:lnTo>
                <a:lnTo>
                  <a:pt x="0" y="22"/>
                </a:lnTo>
                <a:lnTo>
                  <a:pt x="0" y="18"/>
                </a:lnTo>
                <a:lnTo>
                  <a:pt x="0" y="11"/>
                </a:lnTo>
                <a:lnTo>
                  <a:pt x="7" y="3"/>
                </a:lnTo>
                <a:lnTo>
                  <a:pt x="11" y="0"/>
                </a:lnTo>
                <a:lnTo>
                  <a:pt x="22" y="0"/>
                </a:lnTo>
                <a:lnTo>
                  <a:pt x="26" y="0"/>
                </a:lnTo>
                <a:lnTo>
                  <a:pt x="30" y="0"/>
                </a:lnTo>
                <a:lnTo>
                  <a:pt x="33" y="0"/>
                </a:lnTo>
                <a:lnTo>
                  <a:pt x="33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69" name="Freeform 77"/>
          <p:cNvSpPr>
            <a:spLocks/>
          </p:cNvSpPr>
          <p:nvPr/>
        </p:nvSpPr>
        <p:spPr bwMode="auto">
          <a:xfrm>
            <a:off x="4818063" y="3897313"/>
            <a:ext cx="66675" cy="223837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0"/>
              </a:cxn>
              <a:cxn ang="0">
                <a:pos x="11" y="8"/>
              </a:cxn>
              <a:cxn ang="0">
                <a:pos x="19" y="15"/>
              </a:cxn>
              <a:cxn ang="0">
                <a:pos x="30" y="26"/>
              </a:cxn>
              <a:cxn ang="0">
                <a:pos x="34" y="38"/>
              </a:cxn>
              <a:cxn ang="0">
                <a:pos x="41" y="53"/>
              </a:cxn>
              <a:cxn ang="0">
                <a:pos x="41" y="68"/>
              </a:cxn>
              <a:cxn ang="0">
                <a:pos x="41" y="83"/>
              </a:cxn>
              <a:cxn ang="0">
                <a:pos x="38" y="98"/>
              </a:cxn>
              <a:cxn ang="0">
                <a:pos x="30" y="109"/>
              </a:cxn>
              <a:cxn ang="0">
                <a:pos x="23" y="120"/>
              </a:cxn>
              <a:cxn ang="0">
                <a:pos x="11" y="132"/>
              </a:cxn>
              <a:cxn ang="0">
                <a:pos x="0" y="135"/>
              </a:cxn>
              <a:cxn ang="0">
                <a:pos x="0" y="132"/>
              </a:cxn>
              <a:cxn ang="0">
                <a:pos x="8" y="128"/>
              </a:cxn>
              <a:cxn ang="0">
                <a:pos x="15" y="120"/>
              </a:cxn>
              <a:cxn ang="0">
                <a:pos x="23" y="109"/>
              </a:cxn>
              <a:cxn ang="0">
                <a:pos x="23" y="98"/>
              </a:cxn>
              <a:cxn ang="0">
                <a:pos x="26" y="87"/>
              </a:cxn>
              <a:cxn ang="0">
                <a:pos x="26" y="72"/>
              </a:cxn>
              <a:cxn ang="0">
                <a:pos x="26" y="56"/>
              </a:cxn>
              <a:cxn ang="0">
                <a:pos x="26" y="41"/>
              </a:cxn>
              <a:cxn ang="0">
                <a:pos x="23" y="34"/>
              </a:cxn>
              <a:cxn ang="0">
                <a:pos x="19" y="26"/>
              </a:cxn>
              <a:cxn ang="0">
                <a:pos x="15" y="23"/>
              </a:cxn>
              <a:cxn ang="0">
                <a:pos x="11" y="15"/>
              </a:cxn>
              <a:cxn ang="0">
                <a:pos x="8" y="11"/>
              </a:cxn>
              <a:cxn ang="0">
                <a:pos x="0" y="4"/>
              </a:cxn>
            </a:cxnLst>
            <a:rect l="0" t="0" r="r" b="b"/>
            <a:pathLst>
              <a:path w="41" h="135">
                <a:moveTo>
                  <a:pt x="0" y="4"/>
                </a:moveTo>
                <a:lnTo>
                  <a:pt x="0" y="0"/>
                </a:lnTo>
                <a:lnTo>
                  <a:pt x="11" y="8"/>
                </a:lnTo>
                <a:lnTo>
                  <a:pt x="19" y="15"/>
                </a:lnTo>
                <a:lnTo>
                  <a:pt x="30" y="26"/>
                </a:lnTo>
                <a:lnTo>
                  <a:pt x="34" y="38"/>
                </a:lnTo>
                <a:lnTo>
                  <a:pt x="41" y="53"/>
                </a:lnTo>
                <a:lnTo>
                  <a:pt x="41" y="68"/>
                </a:lnTo>
                <a:lnTo>
                  <a:pt x="41" y="83"/>
                </a:lnTo>
                <a:lnTo>
                  <a:pt x="38" y="98"/>
                </a:lnTo>
                <a:lnTo>
                  <a:pt x="30" y="109"/>
                </a:lnTo>
                <a:lnTo>
                  <a:pt x="23" y="120"/>
                </a:lnTo>
                <a:lnTo>
                  <a:pt x="11" y="132"/>
                </a:lnTo>
                <a:lnTo>
                  <a:pt x="0" y="135"/>
                </a:lnTo>
                <a:lnTo>
                  <a:pt x="0" y="132"/>
                </a:lnTo>
                <a:lnTo>
                  <a:pt x="8" y="128"/>
                </a:lnTo>
                <a:lnTo>
                  <a:pt x="15" y="120"/>
                </a:lnTo>
                <a:lnTo>
                  <a:pt x="23" y="109"/>
                </a:lnTo>
                <a:lnTo>
                  <a:pt x="23" y="98"/>
                </a:lnTo>
                <a:lnTo>
                  <a:pt x="26" y="87"/>
                </a:lnTo>
                <a:lnTo>
                  <a:pt x="26" y="72"/>
                </a:lnTo>
                <a:lnTo>
                  <a:pt x="26" y="56"/>
                </a:lnTo>
                <a:lnTo>
                  <a:pt x="26" y="41"/>
                </a:lnTo>
                <a:lnTo>
                  <a:pt x="23" y="34"/>
                </a:lnTo>
                <a:lnTo>
                  <a:pt x="19" y="26"/>
                </a:lnTo>
                <a:lnTo>
                  <a:pt x="15" y="23"/>
                </a:lnTo>
                <a:lnTo>
                  <a:pt x="11" y="15"/>
                </a:lnTo>
                <a:lnTo>
                  <a:pt x="8" y="11"/>
                </a:lnTo>
                <a:lnTo>
                  <a:pt x="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70" name="Freeform 78"/>
          <p:cNvSpPr>
            <a:spLocks noEditPoints="1"/>
          </p:cNvSpPr>
          <p:nvPr/>
        </p:nvSpPr>
        <p:spPr bwMode="auto">
          <a:xfrm>
            <a:off x="6307138" y="3903663"/>
            <a:ext cx="123825" cy="168275"/>
          </a:xfrm>
          <a:custGeom>
            <a:avLst/>
            <a:gdLst/>
            <a:ahLst/>
            <a:cxnLst>
              <a:cxn ang="0">
                <a:pos x="26" y="52"/>
              </a:cxn>
              <a:cxn ang="0">
                <a:pos x="26" y="83"/>
              </a:cxn>
              <a:cxn ang="0">
                <a:pos x="26" y="94"/>
              </a:cxn>
              <a:cxn ang="0">
                <a:pos x="30" y="98"/>
              </a:cxn>
              <a:cxn ang="0">
                <a:pos x="33" y="98"/>
              </a:cxn>
              <a:cxn ang="0">
                <a:pos x="37" y="101"/>
              </a:cxn>
              <a:cxn ang="0">
                <a:pos x="41" y="101"/>
              </a:cxn>
              <a:cxn ang="0">
                <a:pos x="41" y="101"/>
              </a:cxn>
              <a:cxn ang="0">
                <a:pos x="0" y="101"/>
              </a:cxn>
              <a:cxn ang="0">
                <a:pos x="0" y="101"/>
              </a:cxn>
              <a:cxn ang="0">
                <a:pos x="3" y="101"/>
              </a:cxn>
              <a:cxn ang="0">
                <a:pos x="7" y="98"/>
              </a:cxn>
              <a:cxn ang="0">
                <a:pos x="11" y="94"/>
              </a:cxn>
              <a:cxn ang="0">
                <a:pos x="11" y="90"/>
              </a:cxn>
              <a:cxn ang="0">
                <a:pos x="11" y="83"/>
              </a:cxn>
              <a:cxn ang="0">
                <a:pos x="11" y="19"/>
              </a:cxn>
              <a:cxn ang="0">
                <a:pos x="11" y="11"/>
              </a:cxn>
              <a:cxn ang="0">
                <a:pos x="11" y="7"/>
              </a:cxn>
              <a:cxn ang="0">
                <a:pos x="7" y="4"/>
              </a:cxn>
              <a:cxn ang="0">
                <a:pos x="3" y="4"/>
              </a:cxn>
              <a:cxn ang="0">
                <a:pos x="0" y="4"/>
              </a:cxn>
              <a:cxn ang="0">
                <a:pos x="0" y="0"/>
              </a:cxn>
              <a:cxn ang="0">
                <a:pos x="33" y="0"/>
              </a:cxn>
              <a:cxn ang="0">
                <a:pos x="48" y="0"/>
              </a:cxn>
              <a:cxn ang="0">
                <a:pos x="56" y="4"/>
              </a:cxn>
              <a:cxn ang="0">
                <a:pos x="63" y="7"/>
              </a:cxn>
              <a:cxn ang="0">
                <a:pos x="71" y="11"/>
              </a:cxn>
              <a:cxn ang="0">
                <a:pos x="75" y="19"/>
              </a:cxn>
              <a:cxn ang="0">
                <a:pos x="75" y="30"/>
              </a:cxn>
              <a:cxn ang="0">
                <a:pos x="75" y="41"/>
              </a:cxn>
              <a:cxn ang="0">
                <a:pos x="67" y="49"/>
              </a:cxn>
              <a:cxn ang="0">
                <a:pos x="56" y="52"/>
              </a:cxn>
              <a:cxn ang="0">
                <a:pos x="45" y="56"/>
              </a:cxn>
              <a:cxn ang="0">
                <a:pos x="41" y="56"/>
              </a:cxn>
              <a:cxn ang="0">
                <a:pos x="37" y="56"/>
              </a:cxn>
              <a:cxn ang="0">
                <a:pos x="30" y="56"/>
              </a:cxn>
              <a:cxn ang="0">
                <a:pos x="26" y="52"/>
              </a:cxn>
              <a:cxn ang="0">
                <a:pos x="26" y="49"/>
              </a:cxn>
              <a:cxn ang="0">
                <a:pos x="30" y="49"/>
              </a:cxn>
              <a:cxn ang="0">
                <a:pos x="33" y="52"/>
              </a:cxn>
              <a:cxn ang="0">
                <a:pos x="37" y="52"/>
              </a:cxn>
              <a:cxn ang="0">
                <a:pos x="37" y="52"/>
              </a:cxn>
              <a:cxn ang="0">
                <a:pos x="45" y="49"/>
              </a:cxn>
              <a:cxn ang="0">
                <a:pos x="52" y="45"/>
              </a:cxn>
              <a:cxn ang="0">
                <a:pos x="56" y="37"/>
              </a:cxn>
              <a:cxn ang="0">
                <a:pos x="56" y="30"/>
              </a:cxn>
              <a:cxn ang="0">
                <a:pos x="56" y="22"/>
              </a:cxn>
              <a:cxn ang="0">
                <a:pos x="56" y="19"/>
              </a:cxn>
              <a:cxn ang="0">
                <a:pos x="52" y="11"/>
              </a:cxn>
              <a:cxn ang="0">
                <a:pos x="48" y="7"/>
              </a:cxn>
              <a:cxn ang="0">
                <a:pos x="41" y="7"/>
              </a:cxn>
              <a:cxn ang="0">
                <a:pos x="37" y="7"/>
              </a:cxn>
              <a:cxn ang="0">
                <a:pos x="33" y="7"/>
              </a:cxn>
              <a:cxn ang="0">
                <a:pos x="26" y="7"/>
              </a:cxn>
              <a:cxn ang="0">
                <a:pos x="26" y="49"/>
              </a:cxn>
            </a:cxnLst>
            <a:rect l="0" t="0" r="r" b="b"/>
            <a:pathLst>
              <a:path w="75" h="101">
                <a:moveTo>
                  <a:pt x="26" y="52"/>
                </a:moveTo>
                <a:lnTo>
                  <a:pt x="26" y="83"/>
                </a:lnTo>
                <a:lnTo>
                  <a:pt x="26" y="94"/>
                </a:lnTo>
                <a:lnTo>
                  <a:pt x="30" y="98"/>
                </a:lnTo>
                <a:lnTo>
                  <a:pt x="33" y="98"/>
                </a:lnTo>
                <a:lnTo>
                  <a:pt x="37" y="101"/>
                </a:lnTo>
                <a:lnTo>
                  <a:pt x="41" y="101"/>
                </a:lnTo>
                <a:lnTo>
                  <a:pt x="41" y="101"/>
                </a:lnTo>
                <a:lnTo>
                  <a:pt x="0" y="101"/>
                </a:lnTo>
                <a:lnTo>
                  <a:pt x="0" y="101"/>
                </a:lnTo>
                <a:lnTo>
                  <a:pt x="3" y="101"/>
                </a:lnTo>
                <a:lnTo>
                  <a:pt x="7" y="98"/>
                </a:lnTo>
                <a:lnTo>
                  <a:pt x="11" y="94"/>
                </a:lnTo>
                <a:lnTo>
                  <a:pt x="11" y="90"/>
                </a:lnTo>
                <a:lnTo>
                  <a:pt x="11" y="83"/>
                </a:lnTo>
                <a:lnTo>
                  <a:pt x="11" y="19"/>
                </a:lnTo>
                <a:lnTo>
                  <a:pt x="11" y="11"/>
                </a:lnTo>
                <a:lnTo>
                  <a:pt x="11" y="7"/>
                </a:lnTo>
                <a:lnTo>
                  <a:pt x="7" y="4"/>
                </a:lnTo>
                <a:lnTo>
                  <a:pt x="3" y="4"/>
                </a:lnTo>
                <a:lnTo>
                  <a:pt x="0" y="4"/>
                </a:lnTo>
                <a:lnTo>
                  <a:pt x="0" y="0"/>
                </a:lnTo>
                <a:lnTo>
                  <a:pt x="33" y="0"/>
                </a:lnTo>
                <a:lnTo>
                  <a:pt x="48" y="0"/>
                </a:lnTo>
                <a:lnTo>
                  <a:pt x="56" y="4"/>
                </a:lnTo>
                <a:lnTo>
                  <a:pt x="63" y="7"/>
                </a:lnTo>
                <a:lnTo>
                  <a:pt x="71" y="11"/>
                </a:lnTo>
                <a:lnTo>
                  <a:pt x="75" y="19"/>
                </a:lnTo>
                <a:lnTo>
                  <a:pt x="75" y="30"/>
                </a:lnTo>
                <a:lnTo>
                  <a:pt x="75" y="41"/>
                </a:lnTo>
                <a:lnTo>
                  <a:pt x="67" y="49"/>
                </a:lnTo>
                <a:lnTo>
                  <a:pt x="56" y="52"/>
                </a:lnTo>
                <a:lnTo>
                  <a:pt x="45" y="56"/>
                </a:lnTo>
                <a:lnTo>
                  <a:pt x="41" y="56"/>
                </a:lnTo>
                <a:lnTo>
                  <a:pt x="37" y="56"/>
                </a:lnTo>
                <a:lnTo>
                  <a:pt x="30" y="56"/>
                </a:lnTo>
                <a:lnTo>
                  <a:pt x="26" y="52"/>
                </a:lnTo>
                <a:close/>
                <a:moveTo>
                  <a:pt x="26" y="49"/>
                </a:moveTo>
                <a:lnTo>
                  <a:pt x="30" y="49"/>
                </a:lnTo>
                <a:lnTo>
                  <a:pt x="33" y="52"/>
                </a:lnTo>
                <a:lnTo>
                  <a:pt x="37" y="52"/>
                </a:lnTo>
                <a:lnTo>
                  <a:pt x="37" y="52"/>
                </a:lnTo>
                <a:lnTo>
                  <a:pt x="45" y="49"/>
                </a:lnTo>
                <a:lnTo>
                  <a:pt x="52" y="45"/>
                </a:lnTo>
                <a:lnTo>
                  <a:pt x="56" y="37"/>
                </a:lnTo>
                <a:lnTo>
                  <a:pt x="56" y="30"/>
                </a:lnTo>
                <a:lnTo>
                  <a:pt x="56" y="22"/>
                </a:lnTo>
                <a:lnTo>
                  <a:pt x="56" y="19"/>
                </a:lnTo>
                <a:lnTo>
                  <a:pt x="52" y="11"/>
                </a:lnTo>
                <a:lnTo>
                  <a:pt x="48" y="7"/>
                </a:lnTo>
                <a:lnTo>
                  <a:pt x="41" y="7"/>
                </a:lnTo>
                <a:lnTo>
                  <a:pt x="37" y="7"/>
                </a:lnTo>
                <a:lnTo>
                  <a:pt x="33" y="7"/>
                </a:lnTo>
                <a:lnTo>
                  <a:pt x="26" y="7"/>
                </a:lnTo>
                <a:lnTo>
                  <a:pt x="26" y="4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71" name="Freeform 79"/>
          <p:cNvSpPr>
            <a:spLocks noEditPoints="1"/>
          </p:cNvSpPr>
          <p:nvPr/>
        </p:nvSpPr>
        <p:spPr bwMode="auto">
          <a:xfrm>
            <a:off x="6442075" y="3903663"/>
            <a:ext cx="125413" cy="168275"/>
          </a:xfrm>
          <a:custGeom>
            <a:avLst/>
            <a:gdLst/>
            <a:ahLst/>
            <a:cxnLst>
              <a:cxn ang="0">
                <a:pos x="26" y="52"/>
              </a:cxn>
              <a:cxn ang="0">
                <a:pos x="26" y="83"/>
              </a:cxn>
              <a:cxn ang="0">
                <a:pos x="26" y="94"/>
              </a:cxn>
              <a:cxn ang="0">
                <a:pos x="30" y="98"/>
              </a:cxn>
              <a:cxn ang="0">
                <a:pos x="34" y="98"/>
              </a:cxn>
              <a:cxn ang="0">
                <a:pos x="38" y="101"/>
              </a:cxn>
              <a:cxn ang="0">
                <a:pos x="41" y="101"/>
              </a:cxn>
              <a:cxn ang="0">
                <a:pos x="41" y="101"/>
              </a:cxn>
              <a:cxn ang="0">
                <a:pos x="0" y="101"/>
              </a:cxn>
              <a:cxn ang="0">
                <a:pos x="0" y="101"/>
              </a:cxn>
              <a:cxn ang="0">
                <a:pos x="4" y="101"/>
              </a:cxn>
              <a:cxn ang="0">
                <a:pos x="8" y="98"/>
              </a:cxn>
              <a:cxn ang="0">
                <a:pos x="11" y="94"/>
              </a:cxn>
              <a:cxn ang="0">
                <a:pos x="11" y="90"/>
              </a:cxn>
              <a:cxn ang="0">
                <a:pos x="11" y="83"/>
              </a:cxn>
              <a:cxn ang="0">
                <a:pos x="11" y="19"/>
              </a:cxn>
              <a:cxn ang="0">
                <a:pos x="11" y="11"/>
              </a:cxn>
              <a:cxn ang="0">
                <a:pos x="11" y="7"/>
              </a:cxn>
              <a:cxn ang="0">
                <a:pos x="8" y="4"/>
              </a:cxn>
              <a:cxn ang="0">
                <a:pos x="4" y="4"/>
              </a:cxn>
              <a:cxn ang="0">
                <a:pos x="0" y="4"/>
              </a:cxn>
              <a:cxn ang="0">
                <a:pos x="0" y="0"/>
              </a:cxn>
              <a:cxn ang="0">
                <a:pos x="38" y="0"/>
              </a:cxn>
              <a:cxn ang="0">
                <a:pos x="49" y="0"/>
              </a:cxn>
              <a:cxn ang="0">
                <a:pos x="56" y="4"/>
              </a:cxn>
              <a:cxn ang="0">
                <a:pos x="64" y="7"/>
              </a:cxn>
              <a:cxn ang="0">
                <a:pos x="71" y="11"/>
              </a:cxn>
              <a:cxn ang="0">
                <a:pos x="75" y="19"/>
              </a:cxn>
              <a:cxn ang="0">
                <a:pos x="75" y="30"/>
              </a:cxn>
              <a:cxn ang="0">
                <a:pos x="75" y="41"/>
              </a:cxn>
              <a:cxn ang="0">
                <a:pos x="68" y="49"/>
              </a:cxn>
              <a:cxn ang="0">
                <a:pos x="56" y="52"/>
              </a:cxn>
              <a:cxn ang="0">
                <a:pos x="45" y="56"/>
              </a:cxn>
              <a:cxn ang="0">
                <a:pos x="41" y="56"/>
              </a:cxn>
              <a:cxn ang="0">
                <a:pos x="38" y="56"/>
              </a:cxn>
              <a:cxn ang="0">
                <a:pos x="30" y="56"/>
              </a:cxn>
              <a:cxn ang="0">
                <a:pos x="26" y="52"/>
              </a:cxn>
              <a:cxn ang="0">
                <a:pos x="26" y="49"/>
              </a:cxn>
              <a:cxn ang="0">
                <a:pos x="30" y="49"/>
              </a:cxn>
              <a:cxn ang="0">
                <a:pos x="34" y="52"/>
              </a:cxn>
              <a:cxn ang="0">
                <a:pos x="38" y="52"/>
              </a:cxn>
              <a:cxn ang="0">
                <a:pos x="41" y="52"/>
              </a:cxn>
              <a:cxn ang="0">
                <a:pos x="45" y="49"/>
              </a:cxn>
              <a:cxn ang="0">
                <a:pos x="53" y="45"/>
              </a:cxn>
              <a:cxn ang="0">
                <a:pos x="56" y="37"/>
              </a:cxn>
              <a:cxn ang="0">
                <a:pos x="60" y="30"/>
              </a:cxn>
              <a:cxn ang="0">
                <a:pos x="56" y="22"/>
              </a:cxn>
              <a:cxn ang="0">
                <a:pos x="56" y="19"/>
              </a:cxn>
              <a:cxn ang="0">
                <a:pos x="53" y="11"/>
              </a:cxn>
              <a:cxn ang="0">
                <a:pos x="49" y="7"/>
              </a:cxn>
              <a:cxn ang="0">
                <a:pos x="41" y="7"/>
              </a:cxn>
              <a:cxn ang="0">
                <a:pos x="38" y="7"/>
              </a:cxn>
              <a:cxn ang="0">
                <a:pos x="34" y="7"/>
              </a:cxn>
              <a:cxn ang="0">
                <a:pos x="26" y="7"/>
              </a:cxn>
              <a:cxn ang="0">
                <a:pos x="26" y="49"/>
              </a:cxn>
            </a:cxnLst>
            <a:rect l="0" t="0" r="r" b="b"/>
            <a:pathLst>
              <a:path w="75" h="101">
                <a:moveTo>
                  <a:pt x="26" y="52"/>
                </a:moveTo>
                <a:lnTo>
                  <a:pt x="26" y="83"/>
                </a:lnTo>
                <a:lnTo>
                  <a:pt x="26" y="94"/>
                </a:lnTo>
                <a:lnTo>
                  <a:pt x="30" y="98"/>
                </a:lnTo>
                <a:lnTo>
                  <a:pt x="34" y="98"/>
                </a:lnTo>
                <a:lnTo>
                  <a:pt x="38" y="101"/>
                </a:lnTo>
                <a:lnTo>
                  <a:pt x="41" y="101"/>
                </a:lnTo>
                <a:lnTo>
                  <a:pt x="41" y="101"/>
                </a:lnTo>
                <a:lnTo>
                  <a:pt x="0" y="101"/>
                </a:lnTo>
                <a:lnTo>
                  <a:pt x="0" y="101"/>
                </a:lnTo>
                <a:lnTo>
                  <a:pt x="4" y="101"/>
                </a:lnTo>
                <a:lnTo>
                  <a:pt x="8" y="98"/>
                </a:lnTo>
                <a:lnTo>
                  <a:pt x="11" y="94"/>
                </a:lnTo>
                <a:lnTo>
                  <a:pt x="11" y="90"/>
                </a:lnTo>
                <a:lnTo>
                  <a:pt x="11" y="83"/>
                </a:lnTo>
                <a:lnTo>
                  <a:pt x="11" y="19"/>
                </a:lnTo>
                <a:lnTo>
                  <a:pt x="11" y="11"/>
                </a:lnTo>
                <a:lnTo>
                  <a:pt x="11" y="7"/>
                </a:lnTo>
                <a:lnTo>
                  <a:pt x="8" y="4"/>
                </a:lnTo>
                <a:lnTo>
                  <a:pt x="4" y="4"/>
                </a:lnTo>
                <a:lnTo>
                  <a:pt x="0" y="4"/>
                </a:lnTo>
                <a:lnTo>
                  <a:pt x="0" y="0"/>
                </a:lnTo>
                <a:lnTo>
                  <a:pt x="38" y="0"/>
                </a:lnTo>
                <a:lnTo>
                  <a:pt x="49" y="0"/>
                </a:lnTo>
                <a:lnTo>
                  <a:pt x="56" y="4"/>
                </a:lnTo>
                <a:lnTo>
                  <a:pt x="64" y="7"/>
                </a:lnTo>
                <a:lnTo>
                  <a:pt x="71" y="11"/>
                </a:lnTo>
                <a:lnTo>
                  <a:pt x="75" y="19"/>
                </a:lnTo>
                <a:lnTo>
                  <a:pt x="75" y="30"/>
                </a:lnTo>
                <a:lnTo>
                  <a:pt x="75" y="41"/>
                </a:lnTo>
                <a:lnTo>
                  <a:pt x="68" y="49"/>
                </a:lnTo>
                <a:lnTo>
                  <a:pt x="56" y="52"/>
                </a:lnTo>
                <a:lnTo>
                  <a:pt x="45" y="56"/>
                </a:lnTo>
                <a:lnTo>
                  <a:pt x="41" y="56"/>
                </a:lnTo>
                <a:lnTo>
                  <a:pt x="38" y="56"/>
                </a:lnTo>
                <a:lnTo>
                  <a:pt x="30" y="56"/>
                </a:lnTo>
                <a:lnTo>
                  <a:pt x="26" y="52"/>
                </a:lnTo>
                <a:close/>
                <a:moveTo>
                  <a:pt x="26" y="49"/>
                </a:moveTo>
                <a:lnTo>
                  <a:pt x="30" y="49"/>
                </a:lnTo>
                <a:lnTo>
                  <a:pt x="34" y="52"/>
                </a:lnTo>
                <a:lnTo>
                  <a:pt x="38" y="52"/>
                </a:lnTo>
                <a:lnTo>
                  <a:pt x="41" y="52"/>
                </a:lnTo>
                <a:lnTo>
                  <a:pt x="45" y="49"/>
                </a:lnTo>
                <a:lnTo>
                  <a:pt x="53" y="45"/>
                </a:lnTo>
                <a:lnTo>
                  <a:pt x="56" y="37"/>
                </a:lnTo>
                <a:lnTo>
                  <a:pt x="60" y="30"/>
                </a:lnTo>
                <a:lnTo>
                  <a:pt x="56" y="22"/>
                </a:lnTo>
                <a:lnTo>
                  <a:pt x="56" y="19"/>
                </a:lnTo>
                <a:lnTo>
                  <a:pt x="53" y="11"/>
                </a:lnTo>
                <a:lnTo>
                  <a:pt x="49" y="7"/>
                </a:lnTo>
                <a:lnTo>
                  <a:pt x="41" y="7"/>
                </a:lnTo>
                <a:lnTo>
                  <a:pt x="38" y="7"/>
                </a:lnTo>
                <a:lnTo>
                  <a:pt x="34" y="7"/>
                </a:lnTo>
                <a:lnTo>
                  <a:pt x="26" y="7"/>
                </a:lnTo>
                <a:lnTo>
                  <a:pt x="26" y="4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72" name="Freeform 80"/>
          <p:cNvSpPr>
            <a:spLocks/>
          </p:cNvSpPr>
          <p:nvPr/>
        </p:nvSpPr>
        <p:spPr bwMode="auto">
          <a:xfrm>
            <a:off x="6584950" y="3897313"/>
            <a:ext cx="69850" cy="223837"/>
          </a:xfrm>
          <a:custGeom>
            <a:avLst/>
            <a:gdLst/>
            <a:ahLst/>
            <a:cxnLst>
              <a:cxn ang="0">
                <a:pos x="42" y="132"/>
              </a:cxn>
              <a:cxn ang="0">
                <a:pos x="42" y="135"/>
              </a:cxn>
              <a:cxn ang="0">
                <a:pos x="30" y="132"/>
              </a:cxn>
              <a:cxn ang="0">
                <a:pos x="23" y="124"/>
              </a:cxn>
              <a:cxn ang="0">
                <a:pos x="12" y="113"/>
              </a:cxn>
              <a:cxn ang="0">
                <a:pos x="8" y="98"/>
              </a:cxn>
              <a:cxn ang="0">
                <a:pos x="0" y="83"/>
              </a:cxn>
              <a:cxn ang="0">
                <a:pos x="0" y="68"/>
              </a:cxn>
              <a:cxn ang="0">
                <a:pos x="0" y="56"/>
              </a:cxn>
              <a:cxn ang="0">
                <a:pos x="4" y="41"/>
              </a:cxn>
              <a:cxn ang="0">
                <a:pos x="12" y="30"/>
              </a:cxn>
              <a:cxn ang="0">
                <a:pos x="19" y="19"/>
              </a:cxn>
              <a:cxn ang="0">
                <a:pos x="30" y="8"/>
              </a:cxn>
              <a:cxn ang="0">
                <a:pos x="42" y="0"/>
              </a:cxn>
              <a:cxn ang="0">
                <a:pos x="42" y="4"/>
              </a:cxn>
              <a:cxn ang="0">
                <a:pos x="34" y="11"/>
              </a:cxn>
              <a:cxn ang="0">
                <a:pos x="27" y="19"/>
              </a:cxn>
              <a:cxn ang="0">
                <a:pos x="23" y="26"/>
              </a:cxn>
              <a:cxn ang="0">
                <a:pos x="19" y="41"/>
              </a:cxn>
              <a:cxn ang="0">
                <a:pos x="15" y="53"/>
              </a:cxn>
              <a:cxn ang="0">
                <a:pos x="15" y="68"/>
              </a:cxn>
              <a:cxn ang="0">
                <a:pos x="15" y="83"/>
              </a:cxn>
              <a:cxn ang="0">
                <a:pos x="15" y="94"/>
              </a:cxn>
              <a:cxn ang="0">
                <a:pos x="19" y="105"/>
              </a:cxn>
              <a:cxn ang="0">
                <a:pos x="23" y="113"/>
              </a:cxn>
              <a:cxn ang="0">
                <a:pos x="27" y="117"/>
              </a:cxn>
              <a:cxn ang="0">
                <a:pos x="30" y="124"/>
              </a:cxn>
              <a:cxn ang="0">
                <a:pos x="34" y="128"/>
              </a:cxn>
              <a:cxn ang="0">
                <a:pos x="42" y="132"/>
              </a:cxn>
            </a:cxnLst>
            <a:rect l="0" t="0" r="r" b="b"/>
            <a:pathLst>
              <a:path w="42" h="135">
                <a:moveTo>
                  <a:pt x="42" y="132"/>
                </a:moveTo>
                <a:lnTo>
                  <a:pt x="42" y="135"/>
                </a:lnTo>
                <a:lnTo>
                  <a:pt x="30" y="132"/>
                </a:lnTo>
                <a:lnTo>
                  <a:pt x="23" y="124"/>
                </a:lnTo>
                <a:lnTo>
                  <a:pt x="12" y="113"/>
                </a:lnTo>
                <a:lnTo>
                  <a:pt x="8" y="98"/>
                </a:lnTo>
                <a:lnTo>
                  <a:pt x="0" y="83"/>
                </a:lnTo>
                <a:lnTo>
                  <a:pt x="0" y="68"/>
                </a:lnTo>
                <a:lnTo>
                  <a:pt x="0" y="56"/>
                </a:lnTo>
                <a:lnTo>
                  <a:pt x="4" y="41"/>
                </a:lnTo>
                <a:lnTo>
                  <a:pt x="12" y="30"/>
                </a:lnTo>
                <a:lnTo>
                  <a:pt x="19" y="19"/>
                </a:lnTo>
                <a:lnTo>
                  <a:pt x="30" y="8"/>
                </a:lnTo>
                <a:lnTo>
                  <a:pt x="42" y="0"/>
                </a:lnTo>
                <a:lnTo>
                  <a:pt x="42" y="4"/>
                </a:lnTo>
                <a:lnTo>
                  <a:pt x="34" y="11"/>
                </a:lnTo>
                <a:lnTo>
                  <a:pt x="27" y="19"/>
                </a:lnTo>
                <a:lnTo>
                  <a:pt x="23" y="26"/>
                </a:lnTo>
                <a:lnTo>
                  <a:pt x="19" y="41"/>
                </a:lnTo>
                <a:lnTo>
                  <a:pt x="15" y="53"/>
                </a:lnTo>
                <a:lnTo>
                  <a:pt x="15" y="68"/>
                </a:lnTo>
                <a:lnTo>
                  <a:pt x="15" y="83"/>
                </a:lnTo>
                <a:lnTo>
                  <a:pt x="15" y="94"/>
                </a:lnTo>
                <a:lnTo>
                  <a:pt x="19" y="105"/>
                </a:lnTo>
                <a:lnTo>
                  <a:pt x="23" y="113"/>
                </a:lnTo>
                <a:lnTo>
                  <a:pt x="27" y="117"/>
                </a:lnTo>
                <a:lnTo>
                  <a:pt x="30" y="124"/>
                </a:lnTo>
                <a:lnTo>
                  <a:pt x="34" y="128"/>
                </a:lnTo>
                <a:lnTo>
                  <a:pt x="42" y="1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73" name="Freeform 81"/>
          <p:cNvSpPr>
            <a:spLocks noEditPoints="1"/>
          </p:cNvSpPr>
          <p:nvPr/>
        </p:nvSpPr>
        <p:spPr bwMode="auto">
          <a:xfrm>
            <a:off x="6781800" y="5181600"/>
            <a:ext cx="55563" cy="17462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9" y="0"/>
              </a:cxn>
              <a:cxn ang="0">
                <a:pos x="23" y="4"/>
              </a:cxn>
              <a:cxn ang="0">
                <a:pos x="23" y="4"/>
              </a:cxn>
              <a:cxn ang="0">
                <a:pos x="27" y="8"/>
              </a:cxn>
              <a:cxn ang="0">
                <a:pos x="23" y="11"/>
              </a:cxn>
              <a:cxn ang="0">
                <a:pos x="23" y="15"/>
              </a:cxn>
              <a:cxn ang="0">
                <a:pos x="19" y="15"/>
              </a:cxn>
              <a:cxn ang="0">
                <a:pos x="15" y="19"/>
              </a:cxn>
              <a:cxn ang="0">
                <a:pos x="11" y="15"/>
              </a:cxn>
              <a:cxn ang="0">
                <a:pos x="11" y="15"/>
              </a:cxn>
              <a:cxn ang="0">
                <a:pos x="8" y="11"/>
              </a:cxn>
              <a:cxn ang="0">
                <a:pos x="8" y="8"/>
              </a:cxn>
              <a:cxn ang="0">
                <a:pos x="8" y="4"/>
              </a:cxn>
              <a:cxn ang="0">
                <a:pos x="11" y="4"/>
              </a:cxn>
              <a:cxn ang="0">
                <a:pos x="11" y="0"/>
              </a:cxn>
              <a:cxn ang="0">
                <a:pos x="15" y="0"/>
              </a:cxn>
              <a:cxn ang="0">
                <a:pos x="23" y="38"/>
              </a:cxn>
              <a:cxn ang="0">
                <a:pos x="23" y="90"/>
              </a:cxn>
              <a:cxn ang="0">
                <a:pos x="23" y="94"/>
              </a:cxn>
              <a:cxn ang="0">
                <a:pos x="23" y="98"/>
              </a:cxn>
              <a:cxn ang="0">
                <a:pos x="27" y="102"/>
              </a:cxn>
              <a:cxn ang="0">
                <a:pos x="27" y="102"/>
              </a:cxn>
              <a:cxn ang="0">
                <a:pos x="30" y="102"/>
              </a:cxn>
              <a:cxn ang="0">
                <a:pos x="34" y="105"/>
              </a:cxn>
              <a:cxn ang="0">
                <a:pos x="34" y="105"/>
              </a:cxn>
              <a:cxn ang="0">
                <a:pos x="0" y="105"/>
              </a:cxn>
              <a:cxn ang="0">
                <a:pos x="0" y="105"/>
              </a:cxn>
              <a:cxn ang="0">
                <a:pos x="4" y="102"/>
              </a:cxn>
              <a:cxn ang="0">
                <a:pos x="8" y="102"/>
              </a:cxn>
              <a:cxn ang="0">
                <a:pos x="8" y="102"/>
              </a:cxn>
              <a:cxn ang="0">
                <a:pos x="11" y="98"/>
              </a:cxn>
              <a:cxn ang="0">
                <a:pos x="11" y="94"/>
              </a:cxn>
              <a:cxn ang="0">
                <a:pos x="11" y="90"/>
              </a:cxn>
              <a:cxn ang="0">
                <a:pos x="11" y="64"/>
              </a:cxn>
              <a:cxn ang="0">
                <a:pos x="11" y="56"/>
              </a:cxn>
              <a:cxn ang="0">
                <a:pos x="11" y="49"/>
              </a:cxn>
              <a:cxn ang="0">
                <a:pos x="11" y="45"/>
              </a:cxn>
              <a:cxn ang="0">
                <a:pos x="8" y="45"/>
              </a:cxn>
              <a:cxn ang="0">
                <a:pos x="8" y="45"/>
              </a:cxn>
              <a:cxn ang="0">
                <a:pos x="8" y="45"/>
              </a:cxn>
              <a:cxn ang="0">
                <a:pos x="4" y="45"/>
              </a:cxn>
              <a:cxn ang="0">
                <a:pos x="4" y="45"/>
              </a:cxn>
              <a:cxn ang="0">
                <a:pos x="0" y="45"/>
              </a:cxn>
              <a:cxn ang="0">
                <a:pos x="19" y="38"/>
              </a:cxn>
              <a:cxn ang="0">
                <a:pos x="23" y="38"/>
              </a:cxn>
            </a:cxnLst>
            <a:rect l="0" t="0" r="r" b="b"/>
            <a:pathLst>
              <a:path w="34" h="105">
                <a:moveTo>
                  <a:pt x="15" y="0"/>
                </a:moveTo>
                <a:lnTo>
                  <a:pt x="19" y="0"/>
                </a:lnTo>
                <a:lnTo>
                  <a:pt x="23" y="4"/>
                </a:lnTo>
                <a:lnTo>
                  <a:pt x="23" y="4"/>
                </a:lnTo>
                <a:lnTo>
                  <a:pt x="27" y="8"/>
                </a:lnTo>
                <a:lnTo>
                  <a:pt x="23" y="11"/>
                </a:lnTo>
                <a:lnTo>
                  <a:pt x="23" y="15"/>
                </a:lnTo>
                <a:lnTo>
                  <a:pt x="19" y="15"/>
                </a:lnTo>
                <a:lnTo>
                  <a:pt x="15" y="19"/>
                </a:lnTo>
                <a:lnTo>
                  <a:pt x="11" y="15"/>
                </a:lnTo>
                <a:lnTo>
                  <a:pt x="11" y="15"/>
                </a:lnTo>
                <a:lnTo>
                  <a:pt x="8" y="11"/>
                </a:lnTo>
                <a:lnTo>
                  <a:pt x="8" y="8"/>
                </a:lnTo>
                <a:lnTo>
                  <a:pt x="8" y="4"/>
                </a:lnTo>
                <a:lnTo>
                  <a:pt x="11" y="4"/>
                </a:lnTo>
                <a:lnTo>
                  <a:pt x="11" y="0"/>
                </a:lnTo>
                <a:lnTo>
                  <a:pt x="15" y="0"/>
                </a:lnTo>
                <a:close/>
                <a:moveTo>
                  <a:pt x="23" y="38"/>
                </a:moveTo>
                <a:lnTo>
                  <a:pt x="23" y="90"/>
                </a:lnTo>
                <a:lnTo>
                  <a:pt x="23" y="94"/>
                </a:lnTo>
                <a:lnTo>
                  <a:pt x="23" y="98"/>
                </a:lnTo>
                <a:lnTo>
                  <a:pt x="27" y="102"/>
                </a:lnTo>
                <a:lnTo>
                  <a:pt x="27" y="102"/>
                </a:lnTo>
                <a:lnTo>
                  <a:pt x="30" y="102"/>
                </a:lnTo>
                <a:lnTo>
                  <a:pt x="34" y="105"/>
                </a:lnTo>
                <a:lnTo>
                  <a:pt x="34" y="105"/>
                </a:lnTo>
                <a:lnTo>
                  <a:pt x="0" y="105"/>
                </a:lnTo>
                <a:lnTo>
                  <a:pt x="0" y="105"/>
                </a:lnTo>
                <a:lnTo>
                  <a:pt x="4" y="102"/>
                </a:lnTo>
                <a:lnTo>
                  <a:pt x="8" y="102"/>
                </a:lnTo>
                <a:lnTo>
                  <a:pt x="8" y="102"/>
                </a:lnTo>
                <a:lnTo>
                  <a:pt x="11" y="98"/>
                </a:lnTo>
                <a:lnTo>
                  <a:pt x="11" y="94"/>
                </a:lnTo>
                <a:lnTo>
                  <a:pt x="11" y="90"/>
                </a:lnTo>
                <a:lnTo>
                  <a:pt x="11" y="64"/>
                </a:lnTo>
                <a:lnTo>
                  <a:pt x="11" y="56"/>
                </a:lnTo>
                <a:lnTo>
                  <a:pt x="11" y="49"/>
                </a:lnTo>
                <a:lnTo>
                  <a:pt x="11" y="45"/>
                </a:lnTo>
                <a:lnTo>
                  <a:pt x="8" y="45"/>
                </a:lnTo>
                <a:lnTo>
                  <a:pt x="8" y="45"/>
                </a:lnTo>
                <a:lnTo>
                  <a:pt x="8" y="45"/>
                </a:lnTo>
                <a:lnTo>
                  <a:pt x="4" y="45"/>
                </a:lnTo>
                <a:lnTo>
                  <a:pt x="4" y="45"/>
                </a:lnTo>
                <a:lnTo>
                  <a:pt x="0" y="45"/>
                </a:lnTo>
                <a:lnTo>
                  <a:pt x="19" y="38"/>
                </a:lnTo>
                <a:lnTo>
                  <a:pt x="23" y="3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74" name="Freeform 82"/>
          <p:cNvSpPr>
            <a:spLocks/>
          </p:cNvSpPr>
          <p:nvPr/>
        </p:nvSpPr>
        <p:spPr bwMode="auto">
          <a:xfrm>
            <a:off x="6729413" y="3959225"/>
            <a:ext cx="125412" cy="112713"/>
          </a:xfrm>
          <a:custGeom>
            <a:avLst/>
            <a:gdLst/>
            <a:ahLst/>
            <a:cxnLst>
              <a:cxn ang="0">
                <a:pos x="22" y="15"/>
              </a:cxn>
              <a:cxn ang="0">
                <a:pos x="30" y="3"/>
              </a:cxn>
              <a:cxn ang="0">
                <a:pos x="37" y="0"/>
              </a:cxn>
              <a:cxn ang="0">
                <a:pos x="45" y="0"/>
              </a:cxn>
              <a:cxn ang="0">
                <a:pos x="52" y="0"/>
              </a:cxn>
              <a:cxn ang="0">
                <a:pos x="56" y="0"/>
              </a:cxn>
              <a:cxn ang="0">
                <a:pos x="60" y="3"/>
              </a:cxn>
              <a:cxn ang="0">
                <a:pos x="64" y="11"/>
              </a:cxn>
              <a:cxn ang="0">
                <a:pos x="64" y="15"/>
              </a:cxn>
              <a:cxn ang="0">
                <a:pos x="64" y="22"/>
              </a:cxn>
              <a:cxn ang="0">
                <a:pos x="64" y="52"/>
              </a:cxn>
              <a:cxn ang="0">
                <a:pos x="64" y="56"/>
              </a:cxn>
              <a:cxn ang="0">
                <a:pos x="64" y="60"/>
              </a:cxn>
              <a:cxn ang="0">
                <a:pos x="67" y="64"/>
              </a:cxn>
              <a:cxn ang="0">
                <a:pos x="67" y="64"/>
              </a:cxn>
              <a:cxn ang="0">
                <a:pos x="71" y="64"/>
              </a:cxn>
              <a:cxn ang="0">
                <a:pos x="75" y="67"/>
              </a:cxn>
              <a:cxn ang="0">
                <a:pos x="75" y="67"/>
              </a:cxn>
              <a:cxn ang="0">
                <a:pos x="41" y="67"/>
              </a:cxn>
              <a:cxn ang="0">
                <a:pos x="41" y="67"/>
              </a:cxn>
              <a:cxn ang="0">
                <a:pos x="45" y="67"/>
              </a:cxn>
              <a:cxn ang="0">
                <a:pos x="45" y="64"/>
              </a:cxn>
              <a:cxn ang="0">
                <a:pos x="49" y="64"/>
              </a:cxn>
              <a:cxn ang="0">
                <a:pos x="49" y="64"/>
              </a:cxn>
              <a:cxn ang="0">
                <a:pos x="52" y="60"/>
              </a:cxn>
              <a:cxn ang="0">
                <a:pos x="52" y="56"/>
              </a:cxn>
              <a:cxn ang="0">
                <a:pos x="52" y="52"/>
              </a:cxn>
              <a:cxn ang="0">
                <a:pos x="52" y="26"/>
              </a:cxn>
              <a:cxn ang="0">
                <a:pos x="52" y="18"/>
              </a:cxn>
              <a:cxn ang="0">
                <a:pos x="49" y="11"/>
              </a:cxn>
              <a:cxn ang="0">
                <a:pos x="45" y="7"/>
              </a:cxn>
              <a:cxn ang="0">
                <a:pos x="41" y="7"/>
              </a:cxn>
              <a:cxn ang="0">
                <a:pos x="34" y="11"/>
              </a:cxn>
              <a:cxn ang="0">
                <a:pos x="22" y="18"/>
              </a:cxn>
              <a:cxn ang="0">
                <a:pos x="22" y="52"/>
              </a:cxn>
              <a:cxn ang="0">
                <a:pos x="22" y="56"/>
              </a:cxn>
              <a:cxn ang="0">
                <a:pos x="22" y="60"/>
              </a:cxn>
              <a:cxn ang="0">
                <a:pos x="26" y="64"/>
              </a:cxn>
              <a:cxn ang="0">
                <a:pos x="26" y="64"/>
              </a:cxn>
              <a:cxn ang="0">
                <a:pos x="30" y="64"/>
              </a:cxn>
              <a:cxn ang="0">
                <a:pos x="34" y="67"/>
              </a:cxn>
              <a:cxn ang="0">
                <a:pos x="34" y="67"/>
              </a:cxn>
              <a:cxn ang="0">
                <a:pos x="0" y="67"/>
              </a:cxn>
              <a:cxn ang="0">
                <a:pos x="0" y="67"/>
              </a:cxn>
              <a:cxn ang="0">
                <a:pos x="4" y="67"/>
              </a:cxn>
              <a:cxn ang="0">
                <a:pos x="7" y="64"/>
              </a:cxn>
              <a:cxn ang="0">
                <a:pos x="7" y="64"/>
              </a:cxn>
              <a:cxn ang="0">
                <a:pos x="11" y="60"/>
              </a:cxn>
              <a:cxn ang="0">
                <a:pos x="11" y="52"/>
              </a:cxn>
              <a:cxn ang="0">
                <a:pos x="11" y="26"/>
              </a:cxn>
              <a:cxn ang="0">
                <a:pos x="11" y="15"/>
              </a:cxn>
              <a:cxn ang="0">
                <a:pos x="11" y="11"/>
              </a:cxn>
              <a:cxn ang="0">
                <a:pos x="11" y="7"/>
              </a:cxn>
              <a:cxn ang="0">
                <a:pos x="7" y="7"/>
              </a:cxn>
              <a:cxn ang="0">
                <a:pos x="7" y="7"/>
              </a:cxn>
              <a:cxn ang="0">
                <a:pos x="7" y="7"/>
              </a:cxn>
              <a:cxn ang="0">
                <a:pos x="4" y="7"/>
              </a:cxn>
              <a:cxn ang="0">
                <a:pos x="4" y="7"/>
              </a:cxn>
              <a:cxn ang="0">
                <a:pos x="0" y="7"/>
              </a:cxn>
              <a:cxn ang="0">
                <a:pos x="19" y="0"/>
              </a:cxn>
              <a:cxn ang="0">
                <a:pos x="22" y="0"/>
              </a:cxn>
              <a:cxn ang="0">
                <a:pos x="22" y="15"/>
              </a:cxn>
            </a:cxnLst>
            <a:rect l="0" t="0" r="r" b="b"/>
            <a:pathLst>
              <a:path w="75" h="67">
                <a:moveTo>
                  <a:pt x="22" y="15"/>
                </a:moveTo>
                <a:lnTo>
                  <a:pt x="30" y="3"/>
                </a:lnTo>
                <a:lnTo>
                  <a:pt x="37" y="0"/>
                </a:lnTo>
                <a:lnTo>
                  <a:pt x="45" y="0"/>
                </a:lnTo>
                <a:lnTo>
                  <a:pt x="52" y="0"/>
                </a:lnTo>
                <a:lnTo>
                  <a:pt x="56" y="0"/>
                </a:lnTo>
                <a:lnTo>
                  <a:pt x="60" y="3"/>
                </a:lnTo>
                <a:lnTo>
                  <a:pt x="64" y="11"/>
                </a:lnTo>
                <a:lnTo>
                  <a:pt x="64" y="15"/>
                </a:lnTo>
                <a:lnTo>
                  <a:pt x="64" y="22"/>
                </a:lnTo>
                <a:lnTo>
                  <a:pt x="64" y="52"/>
                </a:lnTo>
                <a:lnTo>
                  <a:pt x="64" y="56"/>
                </a:lnTo>
                <a:lnTo>
                  <a:pt x="64" y="60"/>
                </a:lnTo>
                <a:lnTo>
                  <a:pt x="67" y="64"/>
                </a:lnTo>
                <a:lnTo>
                  <a:pt x="67" y="64"/>
                </a:lnTo>
                <a:lnTo>
                  <a:pt x="71" y="64"/>
                </a:lnTo>
                <a:lnTo>
                  <a:pt x="75" y="67"/>
                </a:lnTo>
                <a:lnTo>
                  <a:pt x="75" y="67"/>
                </a:lnTo>
                <a:lnTo>
                  <a:pt x="41" y="67"/>
                </a:lnTo>
                <a:lnTo>
                  <a:pt x="41" y="67"/>
                </a:lnTo>
                <a:lnTo>
                  <a:pt x="45" y="67"/>
                </a:lnTo>
                <a:lnTo>
                  <a:pt x="45" y="64"/>
                </a:lnTo>
                <a:lnTo>
                  <a:pt x="49" y="64"/>
                </a:lnTo>
                <a:lnTo>
                  <a:pt x="49" y="64"/>
                </a:lnTo>
                <a:lnTo>
                  <a:pt x="52" y="60"/>
                </a:lnTo>
                <a:lnTo>
                  <a:pt x="52" y="56"/>
                </a:lnTo>
                <a:lnTo>
                  <a:pt x="52" y="52"/>
                </a:lnTo>
                <a:lnTo>
                  <a:pt x="52" y="26"/>
                </a:lnTo>
                <a:lnTo>
                  <a:pt x="52" y="18"/>
                </a:lnTo>
                <a:lnTo>
                  <a:pt x="49" y="11"/>
                </a:lnTo>
                <a:lnTo>
                  <a:pt x="45" y="7"/>
                </a:lnTo>
                <a:lnTo>
                  <a:pt x="41" y="7"/>
                </a:lnTo>
                <a:lnTo>
                  <a:pt x="34" y="11"/>
                </a:lnTo>
                <a:lnTo>
                  <a:pt x="22" y="18"/>
                </a:lnTo>
                <a:lnTo>
                  <a:pt x="22" y="52"/>
                </a:lnTo>
                <a:lnTo>
                  <a:pt x="22" y="56"/>
                </a:lnTo>
                <a:lnTo>
                  <a:pt x="22" y="60"/>
                </a:lnTo>
                <a:lnTo>
                  <a:pt x="26" y="64"/>
                </a:lnTo>
                <a:lnTo>
                  <a:pt x="26" y="64"/>
                </a:lnTo>
                <a:lnTo>
                  <a:pt x="30" y="64"/>
                </a:lnTo>
                <a:lnTo>
                  <a:pt x="34" y="67"/>
                </a:lnTo>
                <a:lnTo>
                  <a:pt x="34" y="67"/>
                </a:lnTo>
                <a:lnTo>
                  <a:pt x="0" y="67"/>
                </a:lnTo>
                <a:lnTo>
                  <a:pt x="0" y="67"/>
                </a:lnTo>
                <a:lnTo>
                  <a:pt x="4" y="67"/>
                </a:lnTo>
                <a:lnTo>
                  <a:pt x="7" y="64"/>
                </a:lnTo>
                <a:lnTo>
                  <a:pt x="7" y="64"/>
                </a:lnTo>
                <a:lnTo>
                  <a:pt x="11" y="60"/>
                </a:lnTo>
                <a:lnTo>
                  <a:pt x="11" y="52"/>
                </a:lnTo>
                <a:lnTo>
                  <a:pt x="11" y="26"/>
                </a:lnTo>
                <a:lnTo>
                  <a:pt x="11" y="15"/>
                </a:lnTo>
                <a:lnTo>
                  <a:pt x="11" y="11"/>
                </a:lnTo>
                <a:lnTo>
                  <a:pt x="11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lnTo>
                  <a:pt x="4" y="7"/>
                </a:lnTo>
                <a:lnTo>
                  <a:pt x="4" y="7"/>
                </a:lnTo>
                <a:lnTo>
                  <a:pt x="0" y="7"/>
                </a:lnTo>
                <a:lnTo>
                  <a:pt x="19" y="0"/>
                </a:lnTo>
                <a:lnTo>
                  <a:pt x="22" y="0"/>
                </a:lnTo>
                <a:lnTo>
                  <a:pt x="22" y="1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75" name="Freeform 83"/>
          <p:cNvSpPr>
            <a:spLocks/>
          </p:cNvSpPr>
          <p:nvPr/>
        </p:nvSpPr>
        <p:spPr bwMode="auto">
          <a:xfrm>
            <a:off x="6854825" y="3921125"/>
            <a:ext cx="68263" cy="150813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2" y="23"/>
              </a:cxn>
              <a:cxn ang="0">
                <a:pos x="37" y="23"/>
              </a:cxn>
              <a:cxn ang="0">
                <a:pos x="37" y="26"/>
              </a:cxn>
              <a:cxn ang="0">
                <a:pos x="22" y="26"/>
              </a:cxn>
              <a:cxn ang="0">
                <a:pos x="22" y="72"/>
              </a:cxn>
              <a:cxn ang="0">
                <a:pos x="22" y="75"/>
              </a:cxn>
              <a:cxn ang="0">
                <a:pos x="26" y="79"/>
              </a:cxn>
              <a:cxn ang="0">
                <a:pos x="26" y="83"/>
              </a:cxn>
              <a:cxn ang="0">
                <a:pos x="30" y="83"/>
              </a:cxn>
              <a:cxn ang="0">
                <a:pos x="34" y="83"/>
              </a:cxn>
              <a:cxn ang="0">
                <a:pos x="34" y="83"/>
              </a:cxn>
              <a:cxn ang="0">
                <a:pos x="37" y="79"/>
              </a:cxn>
              <a:cxn ang="0">
                <a:pos x="37" y="79"/>
              </a:cxn>
              <a:cxn ang="0">
                <a:pos x="41" y="79"/>
              </a:cxn>
              <a:cxn ang="0">
                <a:pos x="37" y="83"/>
              </a:cxn>
              <a:cxn ang="0">
                <a:pos x="34" y="87"/>
              </a:cxn>
              <a:cxn ang="0">
                <a:pos x="30" y="90"/>
              </a:cxn>
              <a:cxn ang="0">
                <a:pos x="26" y="90"/>
              </a:cxn>
              <a:cxn ang="0">
                <a:pos x="22" y="90"/>
              </a:cxn>
              <a:cxn ang="0">
                <a:pos x="19" y="90"/>
              </a:cxn>
              <a:cxn ang="0">
                <a:pos x="15" y="87"/>
              </a:cxn>
              <a:cxn ang="0">
                <a:pos x="11" y="83"/>
              </a:cxn>
              <a:cxn ang="0">
                <a:pos x="11" y="79"/>
              </a:cxn>
              <a:cxn ang="0">
                <a:pos x="11" y="75"/>
              </a:cxn>
              <a:cxn ang="0">
                <a:pos x="11" y="26"/>
              </a:cxn>
              <a:cxn ang="0">
                <a:pos x="0" y="26"/>
              </a:cxn>
              <a:cxn ang="0">
                <a:pos x="0" y="26"/>
              </a:cxn>
              <a:cxn ang="0">
                <a:pos x="4" y="23"/>
              </a:cxn>
              <a:cxn ang="0">
                <a:pos x="7" y="19"/>
              </a:cxn>
              <a:cxn ang="0">
                <a:pos x="11" y="15"/>
              </a:cxn>
              <a:cxn ang="0">
                <a:pos x="15" y="11"/>
              </a:cxn>
              <a:cxn ang="0">
                <a:pos x="19" y="8"/>
              </a:cxn>
              <a:cxn ang="0">
                <a:pos x="22" y="0"/>
              </a:cxn>
              <a:cxn ang="0">
                <a:pos x="22" y="0"/>
              </a:cxn>
            </a:cxnLst>
            <a:rect l="0" t="0" r="r" b="b"/>
            <a:pathLst>
              <a:path w="41" h="90">
                <a:moveTo>
                  <a:pt x="22" y="0"/>
                </a:moveTo>
                <a:lnTo>
                  <a:pt x="22" y="23"/>
                </a:lnTo>
                <a:lnTo>
                  <a:pt x="37" y="23"/>
                </a:lnTo>
                <a:lnTo>
                  <a:pt x="37" y="26"/>
                </a:lnTo>
                <a:lnTo>
                  <a:pt x="22" y="26"/>
                </a:lnTo>
                <a:lnTo>
                  <a:pt x="22" y="72"/>
                </a:lnTo>
                <a:lnTo>
                  <a:pt x="22" y="75"/>
                </a:lnTo>
                <a:lnTo>
                  <a:pt x="26" y="79"/>
                </a:lnTo>
                <a:lnTo>
                  <a:pt x="26" y="83"/>
                </a:lnTo>
                <a:lnTo>
                  <a:pt x="30" y="83"/>
                </a:lnTo>
                <a:lnTo>
                  <a:pt x="34" y="83"/>
                </a:lnTo>
                <a:lnTo>
                  <a:pt x="34" y="83"/>
                </a:lnTo>
                <a:lnTo>
                  <a:pt x="37" y="79"/>
                </a:lnTo>
                <a:lnTo>
                  <a:pt x="37" y="79"/>
                </a:lnTo>
                <a:lnTo>
                  <a:pt x="41" y="79"/>
                </a:lnTo>
                <a:lnTo>
                  <a:pt x="37" y="83"/>
                </a:lnTo>
                <a:lnTo>
                  <a:pt x="34" y="87"/>
                </a:lnTo>
                <a:lnTo>
                  <a:pt x="30" y="90"/>
                </a:lnTo>
                <a:lnTo>
                  <a:pt x="26" y="90"/>
                </a:lnTo>
                <a:lnTo>
                  <a:pt x="22" y="90"/>
                </a:lnTo>
                <a:lnTo>
                  <a:pt x="19" y="90"/>
                </a:lnTo>
                <a:lnTo>
                  <a:pt x="15" y="87"/>
                </a:lnTo>
                <a:lnTo>
                  <a:pt x="11" y="83"/>
                </a:lnTo>
                <a:lnTo>
                  <a:pt x="11" y="79"/>
                </a:lnTo>
                <a:lnTo>
                  <a:pt x="11" y="75"/>
                </a:lnTo>
                <a:lnTo>
                  <a:pt x="11" y="26"/>
                </a:lnTo>
                <a:lnTo>
                  <a:pt x="0" y="26"/>
                </a:lnTo>
                <a:lnTo>
                  <a:pt x="0" y="26"/>
                </a:lnTo>
                <a:lnTo>
                  <a:pt x="4" y="23"/>
                </a:lnTo>
                <a:lnTo>
                  <a:pt x="7" y="19"/>
                </a:lnTo>
                <a:lnTo>
                  <a:pt x="11" y="15"/>
                </a:lnTo>
                <a:lnTo>
                  <a:pt x="15" y="11"/>
                </a:lnTo>
                <a:lnTo>
                  <a:pt x="19" y="8"/>
                </a:lnTo>
                <a:lnTo>
                  <a:pt x="22" y="0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76" name="Freeform 84"/>
          <p:cNvSpPr>
            <a:spLocks noEditPoints="1"/>
          </p:cNvSpPr>
          <p:nvPr/>
        </p:nvSpPr>
        <p:spPr bwMode="auto">
          <a:xfrm>
            <a:off x="6929438" y="3959225"/>
            <a:ext cx="111125" cy="112713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45" y="0"/>
              </a:cxn>
              <a:cxn ang="0">
                <a:pos x="52" y="3"/>
              </a:cxn>
              <a:cxn ang="0">
                <a:pos x="60" y="11"/>
              </a:cxn>
              <a:cxn ang="0">
                <a:pos x="64" y="18"/>
              </a:cxn>
              <a:cxn ang="0">
                <a:pos x="67" y="34"/>
              </a:cxn>
              <a:cxn ang="0">
                <a:pos x="64" y="41"/>
              </a:cxn>
              <a:cxn ang="0">
                <a:pos x="60" y="49"/>
              </a:cxn>
              <a:cxn ang="0">
                <a:pos x="56" y="60"/>
              </a:cxn>
              <a:cxn ang="0">
                <a:pos x="49" y="64"/>
              </a:cxn>
              <a:cxn ang="0">
                <a:pos x="41" y="67"/>
              </a:cxn>
              <a:cxn ang="0">
                <a:pos x="34" y="67"/>
              </a:cxn>
              <a:cxn ang="0">
                <a:pos x="22" y="67"/>
              </a:cxn>
              <a:cxn ang="0">
                <a:pos x="15" y="64"/>
              </a:cxn>
              <a:cxn ang="0">
                <a:pos x="7" y="56"/>
              </a:cxn>
              <a:cxn ang="0">
                <a:pos x="4" y="45"/>
              </a:cxn>
              <a:cxn ang="0">
                <a:pos x="0" y="34"/>
              </a:cxn>
              <a:cxn ang="0">
                <a:pos x="4" y="26"/>
              </a:cxn>
              <a:cxn ang="0">
                <a:pos x="7" y="15"/>
              </a:cxn>
              <a:cxn ang="0">
                <a:pos x="11" y="7"/>
              </a:cxn>
              <a:cxn ang="0">
                <a:pos x="19" y="3"/>
              </a:cxn>
              <a:cxn ang="0">
                <a:pos x="26" y="0"/>
              </a:cxn>
              <a:cxn ang="0">
                <a:pos x="34" y="0"/>
              </a:cxn>
              <a:cxn ang="0">
                <a:pos x="30" y="3"/>
              </a:cxn>
              <a:cxn ang="0">
                <a:pos x="26" y="3"/>
              </a:cxn>
              <a:cxn ang="0">
                <a:pos x="22" y="3"/>
              </a:cxn>
              <a:cxn ang="0">
                <a:pos x="19" y="7"/>
              </a:cxn>
              <a:cxn ang="0">
                <a:pos x="15" y="15"/>
              </a:cxn>
              <a:cxn ang="0">
                <a:pos x="15" y="18"/>
              </a:cxn>
              <a:cxn ang="0">
                <a:pos x="15" y="30"/>
              </a:cxn>
              <a:cxn ang="0">
                <a:pos x="15" y="41"/>
              </a:cxn>
              <a:cxn ang="0">
                <a:pos x="19" y="52"/>
              </a:cxn>
              <a:cxn ang="0">
                <a:pos x="26" y="60"/>
              </a:cxn>
              <a:cxn ang="0">
                <a:pos x="37" y="64"/>
              </a:cxn>
              <a:cxn ang="0">
                <a:pos x="45" y="64"/>
              </a:cxn>
              <a:cxn ang="0">
                <a:pos x="49" y="60"/>
              </a:cxn>
              <a:cxn ang="0">
                <a:pos x="52" y="49"/>
              </a:cxn>
              <a:cxn ang="0">
                <a:pos x="52" y="37"/>
              </a:cxn>
              <a:cxn ang="0">
                <a:pos x="52" y="26"/>
              </a:cxn>
              <a:cxn ang="0">
                <a:pos x="49" y="18"/>
              </a:cxn>
              <a:cxn ang="0">
                <a:pos x="45" y="11"/>
              </a:cxn>
              <a:cxn ang="0">
                <a:pos x="37" y="3"/>
              </a:cxn>
              <a:cxn ang="0">
                <a:pos x="30" y="3"/>
              </a:cxn>
            </a:cxnLst>
            <a:rect l="0" t="0" r="r" b="b"/>
            <a:pathLst>
              <a:path w="67" h="67">
                <a:moveTo>
                  <a:pt x="34" y="0"/>
                </a:moveTo>
                <a:lnTo>
                  <a:pt x="45" y="0"/>
                </a:lnTo>
                <a:lnTo>
                  <a:pt x="52" y="3"/>
                </a:lnTo>
                <a:lnTo>
                  <a:pt x="60" y="11"/>
                </a:lnTo>
                <a:lnTo>
                  <a:pt x="64" y="18"/>
                </a:lnTo>
                <a:lnTo>
                  <a:pt x="67" y="34"/>
                </a:lnTo>
                <a:lnTo>
                  <a:pt x="64" y="41"/>
                </a:lnTo>
                <a:lnTo>
                  <a:pt x="60" y="49"/>
                </a:lnTo>
                <a:lnTo>
                  <a:pt x="56" y="60"/>
                </a:lnTo>
                <a:lnTo>
                  <a:pt x="49" y="64"/>
                </a:lnTo>
                <a:lnTo>
                  <a:pt x="41" y="67"/>
                </a:lnTo>
                <a:lnTo>
                  <a:pt x="34" y="67"/>
                </a:lnTo>
                <a:lnTo>
                  <a:pt x="22" y="67"/>
                </a:lnTo>
                <a:lnTo>
                  <a:pt x="15" y="64"/>
                </a:lnTo>
                <a:lnTo>
                  <a:pt x="7" y="56"/>
                </a:lnTo>
                <a:lnTo>
                  <a:pt x="4" y="45"/>
                </a:lnTo>
                <a:lnTo>
                  <a:pt x="0" y="34"/>
                </a:lnTo>
                <a:lnTo>
                  <a:pt x="4" y="26"/>
                </a:lnTo>
                <a:lnTo>
                  <a:pt x="7" y="15"/>
                </a:lnTo>
                <a:lnTo>
                  <a:pt x="11" y="7"/>
                </a:lnTo>
                <a:lnTo>
                  <a:pt x="19" y="3"/>
                </a:lnTo>
                <a:lnTo>
                  <a:pt x="26" y="0"/>
                </a:lnTo>
                <a:lnTo>
                  <a:pt x="34" y="0"/>
                </a:lnTo>
                <a:close/>
                <a:moveTo>
                  <a:pt x="30" y="3"/>
                </a:moveTo>
                <a:lnTo>
                  <a:pt x="26" y="3"/>
                </a:lnTo>
                <a:lnTo>
                  <a:pt x="22" y="3"/>
                </a:lnTo>
                <a:lnTo>
                  <a:pt x="19" y="7"/>
                </a:lnTo>
                <a:lnTo>
                  <a:pt x="15" y="15"/>
                </a:lnTo>
                <a:lnTo>
                  <a:pt x="15" y="18"/>
                </a:lnTo>
                <a:lnTo>
                  <a:pt x="15" y="30"/>
                </a:lnTo>
                <a:lnTo>
                  <a:pt x="15" y="41"/>
                </a:lnTo>
                <a:lnTo>
                  <a:pt x="19" y="52"/>
                </a:lnTo>
                <a:lnTo>
                  <a:pt x="26" y="60"/>
                </a:lnTo>
                <a:lnTo>
                  <a:pt x="37" y="64"/>
                </a:lnTo>
                <a:lnTo>
                  <a:pt x="45" y="64"/>
                </a:lnTo>
                <a:lnTo>
                  <a:pt x="49" y="60"/>
                </a:lnTo>
                <a:lnTo>
                  <a:pt x="52" y="49"/>
                </a:lnTo>
                <a:lnTo>
                  <a:pt x="52" y="37"/>
                </a:lnTo>
                <a:lnTo>
                  <a:pt x="52" y="26"/>
                </a:lnTo>
                <a:lnTo>
                  <a:pt x="49" y="18"/>
                </a:lnTo>
                <a:lnTo>
                  <a:pt x="45" y="11"/>
                </a:lnTo>
                <a:lnTo>
                  <a:pt x="37" y="3"/>
                </a:lnTo>
                <a:lnTo>
                  <a:pt x="30" y="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77" name="Freeform 85"/>
          <p:cNvSpPr>
            <a:spLocks/>
          </p:cNvSpPr>
          <p:nvPr/>
        </p:nvSpPr>
        <p:spPr bwMode="auto">
          <a:xfrm>
            <a:off x="7053263" y="3897313"/>
            <a:ext cx="68262" cy="223837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0"/>
              </a:cxn>
              <a:cxn ang="0">
                <a:pos x="11" y="8"/>
              </a:cxn>
              <a:cxn ang="0">
                <a:pos x="19" y="15"/>
              </a:cxn>
              <a:cxn ang="0">
                <a:pos x="30" y="26"/>
              </a:cxn>
              <a:cxn ang="0">
                <a:pos x="34" y="38"/>
              </a:cxn>
              <a:cxn ang="0">
                <a:pos x="41" y="53"/>
              </a:cxn>
              <a:cxn ang="0">
                <a:pos x="41" y="68"/>
              </a:cxn>
              <a:cxn ang="0">
                <a:pos x="41" y="83"/>
              </a:cxn>
              <a:cxn ang="0">
                <a:pos x="37" y="98"/>
              </a:cxn>
              <a:cxn ang="0">
                <a:pos x="30" y="109"/>
              </a:cxn>
              <a:cxn ang="0">
                <a:pos x="22" y="120"/>
              </a:cxn>
              <a:cxn ang="0">
                <a:pos x="11" y="132"/>
              </a:cxn>
              <a:cxn ang="0">
                <a:pos x="0" y="135"/>
              </a:cxn>
              <a:cxn ang="0">
                <a:pos x="0" y="132"/>
              </a:cxn>
              <a:cxn ang="0">
                <a:pos x="7" y="128"/>
              </a:cxn>
              <a:cxn ang="0">
                <a:pos x="15" y="120"/>
              </a:cxn>
              <a:cxn ang="0">
                <a:pos x="19" y="109"/>
              </a:cxn>
              <a:cxn ang="0">
                <a:pos x="22" y="98"/>
              </a:cxn>
              <a:cxn ang="0">
                <a:pos x="26" y="87"/>
              </a:cxn>
              <a:cxn ang="0">
                <a:pos x="26" y="72"/>
              </a:cxn>
              <a:cxn ang="0">
                <a:pos x="26" y="56"/>
              </a:cxn>
              <a:cxn ang="0">
                <a:pos x="26" y="41"/>
              </a:cxn>
              <a:cxn ang="0">
                <a:pos x="22" y="34"/>
              </a:cxn>
              <a:cxn ang="0">
                <a:pos x="19" y="26"/>
              </a:cxn>
              <a:cxn ang="0">
                <a:pos x="15" y="23"/>
              </a:cxn>
              <a:cxn ang="0">
                <a:pos x="11" y="15"/>
              </a:cxn>
              <a:cxn ang="0">
                <a:pos x="7" y="11"/>
              </a:cxn>
              <a:cxn ang="0">
                <a:pos x="0" y="4"/>
              </a:cxn>
            </a:cxnLst>
            <a:rect l="0" t="0" r="r" b="b"/>
            <a:pathLst>
              <a:path w="41" h="135">
                <a:moveTo>
                  <a:pt x="0" y="4"/>
                </a:moveTo>
                <a:lnTo>
                  <a:pt x="0" y="0"/>
                </a:lnTo>
                <a:lnTo>
                  <a:pt x="11" y="8"/>
                </a:lnTo>
                <a:lnTo>
                  <a:pt x="19" y="15"/>
                </a:lnTo>
                <a:lnTo>
                  <a:pt x="30" y="26"/>
                </a:lnTo>
                <a:lnTo>
                  <a:pt x="34" y="38"/>
                </a:lnTo>
                <a:lnTo>
                  <a:pt x="41" y="53"/>
                </a:lnTo>
                <a:lnTo>
                  <a:pt x="41" y="68"/>
                </a:lnTo>
                <a:lnTo>
                  <a:pt x="41" y="83"/>
                </a:lnTo>
                <a:lnTo>
                  <a:pt x="37" y="98"/>
                </a:lnTo>
                <a:lnTo>
                  <a:pt x="30" y="109"/>
                </a:lnTo>
                <a:lnTo>
                  <a:pt x="22" y="120"/>
                </a:lnTo>
                <a:lnTo>
                  <a:pt x="11" y="132"/>
                </a:lnTo>
                <a:lnTo>
                  <a:pt x="0" y="135"/>
                </a:lnTo>
                <a:lnTo>
                  <a:pt x="0" y="132"/>
                </a:lnTo>
                <a:lnTo>
                  <a:pt x="7" y="128"/>
                </a:lnTo>
                <a:lnTo>
                  <a:pt x="15" y="120"/>
                </a:lnTo>
                <a:lnTo>
                  <a:pt x="19" y="109"/>
                </a:lnTo>
                <a:lnTo>
                  <a:pt x="22" y="98"/>
                </a:lnTo>
                <a:lnTo>
                  <a:pt x="26" y="87"/>
                </a:lnTo>
                <a:lnTo>
                  <a:pt x="26" y="72"/>
                </a:lnTo>
                <a:lnTo>
                  <a:pt x="26" y="56"/>
                </a:lnTo>
                <a:lnTo>
                  <a:pt x="26" y="41"/>
                </a:lnTo>
                <a:lnTo>
                  <a:pt x="22" y="34"/>
                </a:lnTo>
                <a:lnTo>
                  <a:pt x="19" y="26"/>
                </a:lnTo>
                <a:lnTo>
                  <a:pt x="15" y="23"/>
                </a:lnTo>
                <a:lnTo>
                  <a:pt x="11" y="15"/>
                </a:lnTo>
                <a:lnTo>
                  <a:pt x="7" y="11"/>
                </a:lnTo>
                <a:lnTo>
                  <a:pt x="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78" name="Freeform 86"/>
          <p:cNvSpPr>
            <a:spLocks/>
          </p:cNvSpPr>
          <p:nvPr/>
        </p:nvSpPr>
        <p:spPr bwMode="auto">
          <a:xfrm>
            <a:off x="3778250" y="4500563"/>
            <a:ext cx="179388" cy="168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0"/>
              </a:cxn>
              <a:cxn ang="0">
                <a:pos x="90" y="75"/>
              </a:cxn>
              <a:cxn ang="0">
                <a:pos x="90" y="15"/>
              </a:cxn>
              <a:cxn ang="0">
                <a:pos x="90" y="8"/>
              </a:cxn>
              <a:cxn ang="0">
                <a:pos x="86" y="4"/>
              </a:cxn>
              <a:cxn ang="0">
                <a:pos x="86" y="0"/>
              </a:cxn>
              <a:cxn ang="0">
                <a:pos x="78" y="0"/>
              </a:cxn>
              <a:cxn ang="0">
                <a:pos x="75" y="0"/>
              </a:cxn>
              <a:cxn ang="0">
                <a:pos x="75" y="0"/>
              </a:cxn>
              <a:cxn ang="0">
                <a:pos x="108" y="0"/>
              </a:cxn>
              <a:cxn ang="0">
                <a:pos x="108" y="0"/>
              </a:cxn>
              <a:cxn ang="0">
                <a:pos x="105" y="0"/>
              </a:cxn>
              <a:cxn ang="0">
                <a:pos x="101" y="4"/>
              </a:cxn>
              <a:cxn ang="0">
                <a:pos x="97" y="4"/>
              </a:cxn>
              <a:cxn ang="0">
                <a:pos x="97" y="8"/>
              </a:cxn>
              <a:cxn ang="0">
                <a:pos x="97" y="15"/>
              </a:cxn>
              <a:cxn ang="0">
                <a:pos x="97" y="101"/>
              </a:cxn>
              <a:cxn ang="0">
                <a:pos x="93" y="101"/>
              </a:cxn>
              <a:cxn ang="0">
                <a:pos x="26" y="23"/>
              </a:cxn>
              <a:cxn ang="0">
                <a:pos x="26" y="83"/>
              </a:cxn>
              <a:cxn ang="0">
                <a:pos x="26" y="90"/>
              </a:cxn>
              <a:cxn ang="0">
                <a:pos x="30" y="94"/>
              </a:cxn>
              <a:cxn ang="0">
                <a:pos x="33" y="98"/>
              </a:cxn>
              <a:cxn ang="0">
                <a:pos x="37" y="98"/>
              </a:cxn>
              <a:cxn ang="0">
                <a:pos x="41" y="98"/>
              </a:cxn>
              <a:cxn ang="0">
                <a:pos x="41" y="98"/>
              </a:cxn>
              <a:cxn ang="0">
                <a:pos x="7" y="98"/>
              </a:cxn>
              <a:cxn ang="0">
                <a:pos x="7" y="98"/>
              </a:cxn>
              <a:cxn ang="0">
                <a:pos x="11" y="98"/>
              </a:cxn>
              <a:cxn ang="0">
                <a:pos x="15" y="98"/>
              </a:cxn>
              <a:cxn ang="0">
                <a:pos x="18" y="94"/>
              </a:cxn>
              <a:cxn ang="0">
                <a:pos x="22" y="90"/>
              </a:cxn>
              <a:cxn ang="0">
                <a:pos x="22" y="83"/>
              </a:cxn>
              <a:cxn ang="0">
                <a:pos x="22" y="15"/>
              </a:cxn>
              <a:cxn ang="0">
                <a:pos x="18" y="8"/>
              </a:cxn>
              <a:cxn ang="0">
                <a:pos x="15" y="8"/>
              </a:cxn>
              <a:cxn ang="0">
                <a:pos x="11" y="4"/>
              </a:cxn>
              <a:cxn ang="0">
                <a:pos x="7" y="4"/>
              </a:cxn>
              <a:cxn ang="0">
                <a:pos x="3" y="4"/>
              </a:cxn>
              <a:cxn ang="0">
                <a:pos x="0" y="4"/>
              </a:cxn>
              <a:cxn ang="0">
                <a:pos x="0" y="0"/>
              </a:cxn>
            </a:cxnLst>
            <a:rect l="0" t="0" r="r" b="b"/>
            <a:pathLst>
              <a:path w="108" h="101">
                <a:moveTo>
                  <a:pt x="0" y="0"/>
                </a:moveTo>
                <a:lnTo>
                  <a:pt x="26" y="0"/>
                </a:lnTo>
                <a:lnTo>
                  <a:pt x="90" y="75"/>
                </a:lnTo>
                <a:lnTo>
                  <a:pt x="90" y="15"/>
                </a:lnTo>
                <a:lnTo>
                  <a:pt x="90" y="8"/>
                </a:lnTo>
                <a:lnTo>
                  <a:pt x="86" y="4"/>
                </a:lnTo>
                <a:lnTo>
                  <a:pt x="86" y="0"/>
                </a:lnTo>
                <a:lnTo>
                  <a:pt x="78" y="0"/>
                </a:lnTo>
                <a:lnTo>
                  <a:pt x="75" y="0"/>
                </a:lnTo>
                <a:lnTo>
                  <a:pt x="75" y="0"/>
                </a:lnTo>
                <a:lnTo>
                  <a:pt x="108" y="0"/>
                </a:lnTo>
                <a:lnTo>
                  <a:pt x="108" y="0"/>
                </a:lnTo>
                <a:lnTo>
                  <a:pt x="105" y="0"/>
                </a:lnTo>
                <a:lnTo>
                  <a:pt x="101" y="4"/>
                </a:lnTo>
                <a:lnTo>
                  <a:pt x="97" y="4"/>
                </a:lnTo>
                <a:lnTo>
                  <a:pt x="97" y="8"/>
                </a:lnTo>
                <a:lnTo>
                  <a:pt x="97" y="15"/>
                </a:lnTo>
                <a:lnTo>
                  <a:pt x="97" y="101"/>
                </a:lnTo>
                <a:lnTo>
                  <a:pt x="93" y="101"/>
                </a:lnTo>
                <a:lnTo>
                  <a:pt x="26" y="23"/>
                </a:lnTo>
                <a:lnTo>
                  <a:pt x="26" y="83"/>
                </a:lnTo>
                <a:lnTo>
                  <a:pt x="26" y="90"/>
                </a:lnTo>
                <a:lnTo>
                  <a:pt x="30" y="94"/>
                </a:lnTo>
                <a:lnTo>
                  <a:pt x="33" y="98"/>
                </a:lnTo>
                <a:lnTo>
                  <a:pt x="37" y="98"/>
                </a:lnTo>
                <a:lnTo>
                  <a:pt x="41" y="98"/>
                </a:lnTo>
                <a:lnTo>
                  <a:pt x="41" y="98"/>
                </a:lnTo>
                <a:lnTo>
                  <a:pt x="7" y="98"/>
                </a:lnTo>
                <a:lnTo>
                  <a:pt x="7" y="98"/>
                </a:lnTo>
                <a:lnTo>
                  <a:pt x="11" y="98"/>
                </a:lnTo>
                <a:lnTo>
                  <a:pt x="15" y="98"/>
                </a:lnTo>
                <a:lnTo>
                  <a:pt x="18" y="94"/>
                </a:lnTo>
                <a:lnTo>
                  <a:pt x="22" y="90"/>
                </a:lnTo>
                <a:lnTo>
                  <a:pt x="22" y="83"/>
                </a:lnTo>
                <a:lnTo>
                  <a:pt x="22" y="15"/>
                </a:lnTo>
                <a:lnTo>
                  <a:pt x="18" y="8"/>
                </a:lnTo>
                <a:lnTo>
                  <a:pt x="15" y="8"/>
                </a:lnTo>
                <a:lnTo>
                  <a:pt x="11" y="4"/>
                </a:lnTo>
                <a:lnTo>
                  <a:pt x="7" y="4"/>
                </a:lnTo>
                <a:lnTo>
                  <a:pt x="3" y="4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79" name="Freeform 87"/>
          <p:cNvSpPr>
            <a:spLocks/>
          </p:cNvSpPr>
          <p:nvPr/>
        </p:nvSpPr>
        <p:spPr bwMode="auto">
          <a:xfrm>
            <a:off x="3957638" y="4500563"/>
            <a:ext cx="180975" cy="168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0"/>
              </a:cxn>
              <a:cxn ang="0">
                <a:pos x="90" y="75"/>
              </a:cxn>
              <a:cxn ang="0">
                <a:pos x="90" y="15"/>
              </a:cxn>
              <a:cxn ang="0">
                <a:pos x="90" y="8"/>
              </a:cxn>
              <a:cxn ang="0">
                <a:pos x="87" y="4"/>
              </a:cxn>
              <a:cxn ang="0">
                <a:pos x="83" y="0"/>
              </a:cxn>
              <a:cxn ang="0">
                <a:pos x="79" y="0"/>
              </a:cxn>
              <a:cxn ang="0">
                <a:pos x="75" y="0"/>
              </a:cxn>
              <a:cxn ang="0">
                <a:pos x="75" y="0"/>
              </a:cxn>
              <a:cxn ang="0">
                <a:pos x="109" y="0"/>
              </a:cxn>
              <a:cxn ang="0">
                <a:pos x="109" y="0"/>
              </a:cxn>
              <a:cxn ang="0">
                <a:pos x="105" y="0"/>
              </a:cxn>
              <a:cxn ang="0">
                <a:pos x="102" y="4"/>
              </a:cxn>
              <a:cxn ang="0">
                <a:pos x="98" y="4"/>
              </a:cxn>
              <a:cxn ang="0">
                <a:pos x="98" y="8"/>
              </a:cxn>
              <a:cxn ang="0">
                <a:pos x="94" y="15"/>
              </a:cxn>
              <a:cxn ang="0">
                <a:pos x="94" y="101"/>
              </a:cxn>
              <a:cxn ang="0">
                <a:pos x="94" y="101"/>
              </a:cxn>
              <a:cxn ang="0">
                <a:pos x="27" y="23"/>
              </a:cxn>
              <a:cxn ang="0">
                <a:pos x="27" y="83"/>
              </a:cxn>
              <a:cxn ang="0">
                <a:pos x="27" y="90"/>
              </a:cxn>
              <a:cxn ang="0">
                <a:pos x="30" y="94"/>
              </a:cxn>
              <a:cxn ang="0">
                <a:pos x="34" y="98"/>
              </a:cxn>
              <a:cxn ang="0">
                <a:pos x="38" y="98"/>
              </a:cxn>
              <a:cxn ang="0">
                <a:pos x="42" y="98"/>
              </a:cxn>
              <a:cxn ang="0">
                <a:pos x="42" y="98"/>
              </a:cxn>
              <a:cxn ang="0">
                <a:pos x="8" y="98"/>
              </a:cxn>
              <a:cxn ang="0">
                <a:pos x="8" y="98"/>
              </a:cxn>
              <a:cxn ang="0">
                <a:pos x="12" y="98"/>
              </a:cxn>
              <a:cxn ang="0">
                <a:pos x="15" y="98"/>
              </a:cxn>
              <a:cxn ang="0">
                <a:pos x="19" y="94"/>
              </a:cxn>
              <a:cxn ang="0">
                <a:pos x="19" y="90"/>
              </a:cxn>
              <a:cxn ang="0">
                <a:pos x="19" y="83"/>
              </a:cxn>
              <a:cxn ang="0">
                <a:pos x="19" y="15"/>
              </a:cxn>
              <a:cxn ang="0">
                <a:pos x="15" y="8"/>
              </a:cxn>
              <a:cxn ang="0">
                <a:pos x="15" y="8"/>
              </a:cxn>
              <a:cxn ang="0">
                <a:pos x="12" y="4"/>
              </a:cxn>
              <a:cxn ang="0">
                <a:pos x="8" y="4"/>
              </a:cxn>
              <a:cxn ang="0">
                <a:pos x="4" y="4"/>
              </a:cxn>
              <a:cxn ang="0">
                <a:pos x="0" y="4"/>
              </a:cxn>
              <a:cxn ang="0">
                <a:pos x="0" y="0"/>
              </a:cxn>
            </a:cxnLst>
            <a:rect l="0" t="0" r="r" b="b"/>
            <a:pathLst>
              <a:path w="109" h="101">
                <a:moveTo>
                  <a:pt x="0" y="0"/>
                </a:moveTo>
                <a:lnTo>
                  <a:pt x="27" y="0"/>
                </a:lnTo>
                <a:lnTo>
                  <a:pt x="90" y="75"/>
                </a:lnTo>
                <a:lnTo>
                  <a:pt x="90" y="15"/>
                </a:lnTo>
                <a:lnTo>
                  <a:pt x="90" y="8"/>
                </a:lnTo>
                <a:lnTo>
                  <a:pt x="87" y="4"/>
                </a:lnTo>
                <a:lnTo>
                  <a:pt x="83" y="0"/>
                </a:lnTo>
                <a:lnTo>
                  <a:pt x="79" y="0"/>
                </a:lnTo>
                <a:lnTo>
                  <a:pt x="75" y="0"/>
                </a:lnTo>
                <a:lnTo>
                  <a:pt x="75" y="0"/>
                </a:lnTo>
                <a:lnTo>
                  <a:pt x="109" y="0"/>
                </a:lnTo>
                <a:lnTo>
                  <a:pt x="109" y="0"/>
                </a:lnTo>
                <a:lnTo>
                  <a:pt x="105" y="0"/>
                </a:lnTo>
                <a:lnTo>
                  <a:pt x="102" y="4"/>
                </a:lnTo>
                <a:lnTo>
                  <a:pt x="98" y="4"/>
                </a:lnTo>
                <a:lnTo>
                  <a:pt x="98" y="8"/>
                </a:lnTo>
                <a:lnTo>
                  <a:pt x="94" y="15"/>
                </a:lnTo>
                <a:lnTo>
                  <a:pt x="94" y="101"/>
                </a:lnTo>
                <a:lnTo>
                  <a:pt x="94" y="101"/>
                </a:lnTo>
                <a:lnTo>
                  <a:pt x="27" y="23"/>
                </a:lnTo>
                <a:lnTo>
                  <a:pt x="27" y="83"/>
                </a:lnTo>
                <a:lnTo>
                  <a:pt x="27" y="90"/>
                </a:lnTo>
                <a:lnTo>
                  <a:pt x="30" y="94"/>
                </a:lnTo>
                <a:lnTo>
                  <a:pt x="34" y="98"/>
                </a:lnTo>
                <a:lnTo>
                  <a:pt x="38" y="98"/>
                </a:lnTo>
                <a:lnTo>
                  <a:pt x="42" y="98"/>
                </a:lnTo>
                <a:lnTo>
                  <a:pt x="42" y="98"/>
                </a:lnTo>
                <a:lnTo>
                  <a:pt x="8" y="98"/>
                </a:lnTo>
                <a:lnTo>
                  <a:pt x="8" y="98"/>
                </a:lnTo>
                <a:lnTo>
                  <a:pt x="12" y="98"/>
                </a:lnTo>
                <a:lnTo>
                  <a:pt x="15" y="98"/>
                </a:lnTo>
                <a:lnTo>
                  <a:pt x="19" y="94"/>
                </a:lnTo>
                <a:lnTo>
                  <a:pt x="19" y="90"/>
                </a:lnTo>
                <a:lnTo>
                  <a:pt x="19" y="83"/>
                </a:lnTo>
                <a:lnTo>
                  <a:pt x="19" y="15"/>
                </a:lnTo>
                <a:lnTo>
                  <a:pt x="15" y="8"/>
                </a:lnTo>
                <a:lnTo>
                  <a:pt x="15" y="8"/>
                </a:lnTo>
                <a:lnTo>
                  <a:pt x="12" y="4"/>
                </a:lnTo>
                <a:lnTo>
                  <a:pt x="8" y="4"/>
                </a:lnTo>
                <a:lnTo>
                  <a:pt x="4" y="4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80" name="Freeform 88"/>
          <p:cNvSpPr>
            <a:spLocks/>
          </p:cNvSpPr>
          <p:nvPr/>
        </p:nvSpPr>
        <p:spPr bwMode="auto">
          <a:xfrm>
            <a:off x="4156075" y="4494213"/>
            <a:ext cx="112713" cy="174625"/>
          </a:xfrm>
          <a:custGeom>
            <a:avLst/>
            <a:gdLst/>
            <a:ahLst/>
            <a:cxnLst>
              <a:cxn ang="0">
                <a:pos x="60" y="38"/>
              </a:cxn>
              <a:cxn ang="0">
                <a:pos x="57" y="27"/>
              </a:cxn>
              <a:cxn ang="0">
                <a:pos x="49" y="15"/>
              </a:cxn>
              <a:cxn ang="0">
                <a:pos x="38" y="8"/>
              </a:cxn>
              <a:cxn ang="0">
                <a:pos x="23" y="8"/>
              </a:cxn>
              <a:cxn ang="0">
                <a:pos x="15" y="15"/>
              </a:cxn>
              <a:cxn ang="0">
                <a:pos x="15" y="27"/>
              </a:cxn>
              <a:cxn ang="0">
                <a:pos x="19" y="34"/>
              </a:cxn>
              <a:cxn ang="0">
                <a:pos x="38" y="45"/>
              </a:cxn>
              <a:cxn ang="0">
                <a:pos x="57" y="57"/>
              </a:cxn>
              <a:cxn ang="0">
                <a:pos x="64" y="68"/>
              </a:cxn>
              <a:cxn ang="0">
                <a:pos x="68" y="79"/>
              </a:cxn>
              <a:cxn ang="0">
                <a:pos x="57" y="98"/>
              </a:cxn>
              <a:cxn ang="0">
                <a:pos x="34" y="105"/>
              </a:cxn>
              <a:cxn ang="0">
                <a:pos x="27" y="105"/>
              </a:cxn>
              <a:cxn ang="0">
                <a:pos x="19" y="102"/>
              </a:cxn>
              <a:cxn ang="0">
                <a:pos x="8" y="98"/>
              </a:cxn>
              <a:cxn ang="0">
                <a:pos x="4" y="102"/>
              </a:cxn>
              <a:cxn ang="0">
                <a:pos x="4" y="105"/>
              </a:cxn>
              <a:cxn ang="0">
                <a:pos x="0" y="72"/>
              </a:cxn>
              <a:cxn ang="0">
                <a:pos x="8" y="79"/>
              </a:cxn>
              <a:cxn ang="0">
                <a:pos x="12" y="94"/>
              </a:cxn>
              <a:cxn ang="0">
                <a:pos x="27" y="98"/>
              </a:cxn>
              <a:cxn ang="0">
                <a:pos x="42" y="98"/>
              </a:cxn>
              <a:cxn ang="0">
                <a:pos x="53" y="90"/>
              </a:cxn>
              <a:cxn ang="0">
                <a:pos x="53" y="79"/>
              </a:cxn>
              <a:cxn ang="0">
                <a:pos x="49" y="72"/>
              </a:cxn>
              <a:cxn ang="0">
                <a:pos x="42" y="68"/>
              </a:cxn>
              <a:cxn ang="0">
                <a:pos x="19" y="53"/>
              </a:cxn>
              <a:cxn ang="0">
                <a:pos x="8" y="45"/>
              </a:cxn>
              <a:cxn ang="0">
                <a:pos x="0" y="34"/>
              </a:cxn>
              <a:cxn ang="0">
                <a:pos x="4" y="19"/>
              </a:cxn>
              <a:cxn ang="0">
                <a:pos x="19" y="4"/>
              </a:cxn>
              <a:cxn ang="0">
                <a:pos x="38" y="4"/>
              </a:cxn>
              <a:cxn ang="0">
                <a:pos x="53" y="8"/>
              </a:cxn>
              <a:cxn ang="0">
                <a:pos x="57" y="8"/>
              </a:cxn>
              <a:cxn ang="0">
                <a:pos x="57" y="4"/>
              </a:cxn>
              <a:cxn ang="0">
                <a:pos x="60" y="0"/>
              </a:cxn>
            </a:cxnLst>
            <a:rect l="0" t="0" r="r" b="b"/>
            <a:pathLst>
              <a:path w="68" h="105">
                <a:moveTo>
                  <a:pt x="60" y="0"/>
                </a:moveTo>
                <a:lnTo>
                  <a:pt x="60" y="38"/>
                </a:lnTo>
                <a:lnTo>
                  <a:pt x="57" y="38"/>
                </a:lnTo>
                <a:lnTo>
                  <a:pt x="57" y="27"/>
                </a:lnTo>
                <a:lnTo>
                  <a:pt x="53" y="19"/>
                </a:lnTo>
                <a:lnTo>
                  <a:pt x="49" y="15"/>
                </a:lnTo>
                <a:lnTo>
                  <a:pt x="45" y="12"/>
                </a:lnTo>
                <a:lnTo>
                  <a:pt x="38" y="8"/>
                </a:lnTo>
                <a:lnTo>
                  <a:pt x="30" y="8"/>
                </a:lnTo>
                <a:lnTo>
                  <a:pt x="23" y="8"/>
                </a:lnTo>
                <a:lnTo>
                  <a:pt x="19" y="12"/>
                </a:lnTo>
                <a:lnTo>
                  <a:pt x="15" y="15"/>
                </a:lnTo>
                <a:lnTo>
                  <a:pt x="12" y="23"/>
                </a:lnTo>
                <a:lnTo>
                  <a:pt x="15" y="27"/>
                </a:lnTo>
                <a:lnTo>
                  <a:pt x="15" y="30"/>
                </a:lnTo>
                <a:lnTo>
                  <a:pt x="19" y="34"/>
                </a:lnTo>
                <a:lnTo>
                  <a:pt x="27" y="38"/>
                </a:lnTo>
                <a:lnTo>
                  <a:pt x="38" y="45"/>
                </a:lnTo>
                <a:lnTo>
                  <a:pt x="49" y="53"/>
                </a:lnTo>
                <a:lnTo>
                  <a:pt x="57" y="57"/>
                </a:lnTo>
                <a:lnTo>
                  <a:pt x="60" y="60"/>
                </a:lnTo>
                <a:lnTo>
                  <a:pt x="64" y="68"/>
                </a:lnTo>
                <a:lnTo>
                  <a:pt x="64" y="72"/>
                </a:lnTo>
                <a:lnTo>
                  <a:pt x="68" y="79"/>
                </a:lnTo>
                <a:lnTo>
                  <a:pt x="64" y="87"/>
                </a:lnTo>
                <a:lnTo>
                  <a:pt x="57" y="98"/>
                </a:lnTo>
                <a:lnTo>
                  <a:pt x="49" y="102"/>
                </a:lnTo>
                <a:lnTo>
                  <a:pt x="34" y="105"/>
                </a:lnTo>
                <a:lnTo>
                  <a:pt x="30" y="105"/>
                </a:lnTo>
                <a:lnTo>
                  <a:pt x="27" y="105"/>
                </a:lnTo>
                <a:lnTo>
                  <a:pt x="23" y="102"/>
                </a:lnTo>
                <a:lnTo>
                  <a:pt x="19" y="102"/>
                </a:lnTo>
                <a:lnTo>
                  <a:pt x="12" y="98"/>
                </a:lnTo>
                <a:lnTo>
                  <a:pt x="8" y="98"/>
                </a:lnTo>
                <a:lnTo>
                  <a:pt x="8" y="98"/>
                </a:lnTo>
                <a:lnTo>
                  <a:pt x="4" y="102"/>
                </a:lnTo>
                <a:lnTo>
                  <a:pt x="4" y="102"/>
                </a:lnTo>
                <a:lnTo>
                  <a:pt x="4" y="105"/>
                </a:lnTo>
                <a:lnTo>
                  <a:pt x="0" y="105"/>
                </a:lnTo>
                <a:lnTo>
                  <a:pt x="0" y="72"/>
                </a:lnTo>
                <a:lnTo>
                  <a:pt x="4" y="72"/>
                </a:lnTo>
                <a:lnTo>
                  <a:pt x="8" y="79"/>
                </a:lnTo>
                <a:lnTo>
                  <a:pt x="8" y="87"/>
                </a:lnTo>
                <a:lnTo>
                  <a:pt x="12" y="94"/>
                </a:lnTo>
                <a:lnTo>
                  <a:pt x="19" y="98"/>
                </a:lnTo>
                <a:lnTo>
                  <a:pt x="27" y="98"/>
                </a:lnTo>
                <a:lnTo>
                  <a:pt x="34" y="102"/>
                </a:lnTo>
                <a:lnTo>
                  <a:pt x="42" y="98"/>
                </a:lnTo>
                <a:lnTo>
                  <a:pt x="49" y="94"/>
                </a:lnTo>
                <a:lnTo>
                  <a:pt x="53" y="90"/>
                </a:lnTo>
                <a:lnTo>
                  <a:pt x="53" y="83"/>
                </a:lnTo>
                <a:lnTo>
                  <a:pt x="53" y="79"/>
                </a:lnTo>
                <a:lnTo>
                  <a:pt x="53" y="75"/>
                </a:lnTo>
                <a:lnTo>
                  <a:pt x="49" y="72"/>
                </a:lnTo>
                <a:lnTo>
                  <a:pt x="45" y="68"/>
                </a:lnTo>
                <a:lnTo>
                  <a:pt x="42" y="68"/>
                </a:lnTo>
                <a:lnTo>
                  <a:pt x="30" y="60"/>
                </a:lnTo>
                <a:lnTo>
                  <a:pt x="19" y="53"/>
                </a:lnTo>
                <a:lnTo>
                  <a:pt x="12" y="49"/>
                </a:lnTo>
                <a:lnTo>
                  <a:pt x="8" y="45"/>
                </a:lnTo>
                <a:lnTo>
                  <a:pt x="4" y="38"/>
                </a:lnTo>
                <a:lnTo>
                  <a:pt x="0" y="34"/>
                </a:lnTo>
                <a:lnTo>
                  <a:pt x="0" y="27"/>
                </a:lnTo>
                <a:lnTo>
                  <a:pt x="4" y="19"/>
                </a:lnTo>
                <a:lnTo>
                  <a:pt x="8" y="8"/>
                </a:lnTo>
                <a:lnTo>
                  <a:pt x="19" y="4"/>
                </a:lnTo>
                <a:lnTo>
                  <a:pt x="30" y="0"/>
                </a:lnTo>
                <a:lnTo>
                  <a:pt x="38" y="4"/>
                </a:lnTo>
                <a:lnTo>
                  <a:pt x="49" y="8"/>
                </a:lnTo>
                <a:lnTo>
                  <a:pt x="53" y="8"/>
                </a:lnTo>
                <a:lnTo>
                  <a:pt x="53" y="8"/>
                </a:lnTo>
                <a:lnTo>
                  <a:pt x="57" y="8"/>
                </a:lnTo>
                <a:lnTo>
                  <a:pt x="57" y="8"/>
                </a:lnTo>
                <a:lnTo>
                  <a:pt x="57" y="4"/>
                </a:lnTo>
                <a:lnTo>
                  <a:pt x="57" y="0"/>
                </a:lnTo>
                <a:lnTo>
                  <a:pt x="6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81" name="Freeform 89"/>
          <p:cNvSpPr>
            <a:spLocks/>
          </p:cNvSpPr>
          <p:nvPr/>
        </p:nvSpPr>
        <p:spPr bwMode="auto">
          <a:xfrm>
            <a:off x="4287838" y="4494213"/>
            <a:ext cx="68262" cy="223837"/>
          </a:xfrm>
          <a:custGeom>
            <a:avLst/>
            <a:gdLst/>
            <a:ahLst/>
            <a:cxnLst>
              <a:cxn ang="0">
                <a:pos x="41" y="132"/>
              </a:cxn>
              <a:cxn ang="0">
                <a:pos x="41" y="135"/>
              </a:cxn>
              <a:cxn ang="0">
                <a:pos x="30" y="128"/>
              </a:cxn>
              <a:cxn ang="0">
                <a:pos x="23" y="120"/>
              </a:cxn>
              <a:cxn ang="0">
                <a:pos x="15" y="109"/>
              </a:cxn>
              <a:cxn ang="0">
                <a:pos x="8" y="98"/>
              </a:cxn>
              <a:cxn ang="0">
                <a:pos x="4" y="83"/>
              </a:cxn>
              <a:cxn ang="0">
                <a:pos x="0" y="68"/>
              </a:cxn>
              <a:cxn ang="0">
                <a:pos x="4" y="53"/>
              </a:cxn>
              <a:cxn ang="0">
                <a:pos x="8" y="38"/>
              </a:cxn>
              <a:cxn ang="0">
                <a:pos x="11" y="27"/>
              </a:cxn>
              <a:cxn ang="0">
                <a:pos x="23" y="15"/>
              </a:cxn>
              <a:cxn ang="0">
                <a:pos x="30" y="8"/>
              </a:cxn>
              <a:cxn ang="0">
                <a:pos x="41" y="0"/>
              </a:cxn>
              <a:cxn ang="0">
                <a:pos x="41" y="4"/>
              </a:cxn>
              <a:cxn ang="0">
                <a:pos x="34" y="8"/>
              </a:cxn>
              <a:cxn ang="0">
                <a:pos x="26" y="15"/>
              </a:cxn>
              <a:cxn ang="0">
                <a:pos x="23" y="27"/>
              </a:cxn>
              <a:cxn ang="0">
                <a:pos x="19" y="38"/>
              </a:cxn>
              <a:cxn ang="0">
                <a:pos x="15" y="53"/>
              </a:cxn>
              <a:cxn ang="0">
                <a:pos x="15" y="64"/>
              </a:cxn>
              <a:cxn ang="0">
                <a:pos x="15" y="79"/>
              </a:cxn>
              <a:cxn ang="0">
                <a:pos x="19" y="94"/>
              </a:cxn>
              <a:cxn ang="0">
                <a:pos x="19" y="102"/>
              </a:cxn>
              <a:cxn ang="0">
                <a:pos x="23" y="109"/>
              </a:cxn>
              <a:cxn ang="0">
                <a:pos x="26" y="117"/>
              </a:cxn>
              <a:cxn ang="0">
                <a:pos x="30" y="120"/>
              </a:cxn>
              <a:cxn ang="0">
                <a:pos x="34" y="128"/>
              </a:cxn>
              <a:cxn ang="0">
                <a:pos x="41" y="132"/>
              </a:cxn>
            </a:cxnLst>
            <a:rect l="0" t="0" r="r" b="b"/>
            <a:pathLst>
              <a:path w="41" h="135">
                <a:moveTo>
                  <a:pt x="41" y="132"/>
                </a:moveTo>
                <a:lnTo>
                  <a:pt x="41" y="135"/>
                </a:lnTo>
                <a:lnTo>
                  <a:pt x="30" y="128"/>
                </a:lnTo>
                <a:lnTo>
                  <a:pt x="23" y="120"/>
                </a:lnTo>
                <a:lnTo>
                  <a:pt x="15" y="109"/>
                </a:lnTo>
                <a:lnTo>
                  <a:pt x="8" y="98"/>
                </a:lnTo>
                <a:lnTo>
                  <a:pt x="4" y="83"/>
                </a:lnTo>
                <a:lnTo>
                  <a:pt x="0" y="68"/>
                </a:lnTo>
                <a:lnTo>
                  <a:pt x="4" y="53"/>
                </a:lnTo>
                <a:lnTo>
                  <a:pt x="8" y="38"/>
                </a:lnTo>
                <a:lnTo>
                  <a:pt x="11" y="27"/>
                </a:lnTo>
                <a:lnTo>
                  <a:pt x="23" y="15"/>
                </a:lnTo>
                <a:lnTo>
                  <a:pt x="30" y="8"/>
                </a:lnTo>
                <a:lnTo>
                  <a:pt x="41" y="0"/>
                </a:lnTo>
                <a:lnTo>
                  <a:pt x="41" y="4"/>
                </a:lnTo>
                <a:lnTo>
                  <a:pt x="34" y="8"/>
                </a:lnTo>
                <a:lnTo>
                  <a:pt x="26" y="15"/>
                </a:lnTo>
                <a:lnTo>
                  <a:pt x="23" y="27"/>
                </a:lnTo>
                <a:lnTo>
                  <a:pt x="19" y="38"/>
                </a:lnTo>
                <a:lnTo>
                  <a:pt x="15" y="53"/>
                </a:lnTo>
                <a:lnTo>
                  <a:pt x="15" y="64"/>
                </a:lnTo>
                <a:lnTo>
                  <a:pt x="15" y="79"/>
                </a:lnTo>
                <a:lnTo>
                  <a:pt x="19" y="94"/>
                </a:lnTo>
                <a:lnTo>
                  <a:pt x="19" y="102"/>
                </a:lnTo>
                <a:lnTo>
                  <a:pt x="23" y="109"/>
                </a:lnTo>
                <a:lnTo>
                  <a:pt x="26" y="117"/>
                </a:lnTo>
                <a:lnTo>
                  <a:pt x="30" y="120"/>
                </a:lnTo>
                <a:lnTo>
                  <a:pt x="34" y="128"/>
                </a:lnTo>
                <a:lnTo>
                  <a:pt x="41" y="1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82" name="Freeform 90"/>
          <p:cNvSpPr>
            <a:spLocks/>
          </p:cNvSpPr>
          <p:nvPr/>
        </p:nvSpPr>
        <p:spPr bwMode="auto">
          <a:xfrm>
            <a:off x="4375150" y="4551363"/>
            <a:ext cx="74613" cy="117475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41" y="23"/>
              </a:cxn>
              <a:cxn ang="0">
                <a:pos x="37" y="23"/>
              </a:cxn>
              <a:cxn ang="0">
                <a:pos x="37" y="15"/>
              </a:cxn>
              <a:cxn ang="0">
                <a:pos x="33" y="8"/>
              </a:cxn>
              <a:cxn ang="0">
                <a:pos x="26" y="8"/>
              </a:cxn>
              <a:cxn ang="0">
                <a:pos x="22" y="4"/>
              </a:cxn>
              <a:cxn ang="0">
                <a:pos x="15" y="8"/>
              </a:cxn>
              <a:cxn ang="0">
                <a:pos x="11" y="8"/>
              </a:cxn>
              <a:cxn ang="0">
                <a:pos x="11" y="11"/>
              </a:cxn>
              <a:cxn ang="0">
                <a:pos x="11" y="15"/>
              </a:cxn>
              <a:cxn ang="0">
                <a:pos x="11" y="19"/>
              </a:cxn>
              <a:cxn ang="0">
                <a:pos x="11" y="19"/>
              </a:cxn>
              <a:cxn ang="0">
                <a:pos x="15" y="23"/>
              </a:cxn>
              <a:cxn ang="0">
                <a:pos x="18" y="26"/>
              </a:cxn>
              <a:cxn ang="0">
                <a:pos x="30" y="30"/>
              </a:cxn>
              <a:cxn ang="0">
                <a:pos x="37" y="38"/>
              </a:cxn>
              <a:cxn ang="0">
                <a:pos x="45" y="45"/>
              </a:cxn>
              <a:cxn ang="0">
                <a:pos x="45" y="53"/>
              </a:cxn>
              <a:cxn ang="0">
                <a:pos x="45" y="60"/>
              </a:cxn>
              <a:cxn ang="0">
                <a:pos x="37" y="64"/>
              </a:cxn>
              <a:cxn ang="0">
                <a:pos x="30" y="71"/>
              </a:cxn>
              <a:cxn ang="0">
                <a:pos x="22" y="71"/>
              </a:cxn>
              <a:cxn ang="0">
                <a:pos x="15" y="71"/>
              </a:cxn>
              <a:cxn ang="0">
                <a:pos x="7" y="68"/>
              </a:cxn>
              <a:cxn ang="0">
                <a:pos x="7" y="68"/>
              </a:cxn>
              <a:cxn ang="0">
                <a:pos x="3" y="68"/>
              </a:cxn>
              <a:cxn ang="0">
                <a:pos x="3" y="68"/>
              </a:cxn>
              <a:cxn ang="0">
                <a:pos x="0" y="71"/>
              </a:cxn>
              <a:cxn ang="0">
                <a:pos x="0" y="71"/>
              </a:cxn>
              <a:cxn ang="0">
                <a:pos x="0" y="49"/>
              </a:cxn>
              <a:cxn ang="0">
                <a:pos x="0" y="49"/>
              </a:cxn>
              <a:cxn ang="0">
                <a:pos x="3" y="56"/>
              </a:cxn>
              <a:cxn ang="0">
                <a:pos x="11" y="60"/>
              </a:cxn>
              <a:cxn ang="0">
                <a:pos x="15" y="64"/>
              </a:cxn>
              <a:cxn ang="0">
                <a:pos x="22" y="68"/>
              </a:cxn>
              <a:cxn ang="0">
                <a:pos x="26" y="64"/>
              </a:cxn>
              <a:cxn ang="0">
                <a:pos x="30" y="64"/>
              </a:cxn>
              <a:cxn ang="0">
                <a:pos x="33" y="60"/>
              </a:cxn>
              <a:cxn ang="0">
                <a:pos x="33" y="56"/>
              </a:cxn>
              <a:cxn ang="0">
                <a:pos x="33" y="53"/>
              </a:cxn>
              <a:cxn ang="0">
                <a:pos x="30" y="49"/>
              </a:cxn>
              <a:cxn ang="0">
                <a:pos x="26" y="45"/>
              </a:cxn>
              <a:cxn ang="0">
                <a:pos x="18" y="38"/>
              </a:cxn>
              <a:cxn ang="0">
                <a:pos x="7" y="34"/>
              </a:cxn>
              <a:cxn ang="0">
                <a:pos x="3" y="30"/>
              </a:cxn>
              <a:cxn ang="0">
                <a:pos x="0" y="26"/>
              </a:cxn>
              <a:cxn ang="0">
                <a:pos x="0" y="19"/>
              </a:cxn>
              <a:cxn ang="0">
                <a:pos x="0" y="11"/>
              </a:cxn>
              <a:cxn ang="0">
                <a:pos x="7" y="8"/>
              </a:cxn>
              <a:cxn ang="0">
                <a:pos x="11" y="4"/>
              </a:cxn>
              <a:cxn ang="0">
                <a:pos x="22" y="0"/>
              </a:cxn>
              <a:cxn ang="0">
                <a:pos x="26" y="0"/>
              </a:cxn>
              <a:cxn ang="0">
                <a:pos x="30" y="4"/>
              </a:cxn>
              <a:cxn ang="0">
                <a:pos x="33" y="4"/>
              </a:cxn>
              <a:cxn ang="0">
                <a:pos x="37" y="4"/>
              </a:cxn>
              <a:cxn ang="0">
                <a:pos x="37" y="4"/>
              </a:cxn>
              <a:cxn ang="0">
                <a:pos x="37" y="4"/>
              </a:cxn>
              <a:cxn ang="0">
                <a:pos x="37" y="4"/>
              </a:cxn>
              <a:cxn ang="0">
                <a:pos x="37" y="0"/>
              </a:cxn>
              <a:cxn ang="0">
                <a:pos x="41" y="0"/>
              </a:cxn>
            </a:cxnLst>
            <a:rect l="0" t="0" r="r" b="b"/>
            <a:pathLst>
              <a:path w="45" h="71">
                <a:moveTo>
                  <a:pt x="41" y="0"/>
                </a:moveTo>
                <a:lnTo>
                  <a:pt x="41" y="23"/>
                </a:lnTo>
                <a:lnTo>
                  <a:pt x="37" y="23"/>
                </a:lnTo>
                <a:lnTo>
                  <a:pt x="37" y="15"/>
                </a:lnTo>
                <a:lnTo>
                  <a:pt x="33" y="8"/>
                </a:lnTo>
                <a:lnTo>
                  <a:pt x="26" y="8"/>
                </a:lnTo>
                <a:lnTo>
                  <a:pt x="22" y="4"/>
                </a:lnTo>
                <a:lnTo>
                  <a:pt x="15" y="8"/>
                </a:lnTo>
                <a:lnTo>
                  <a:pt x="11" y="8"/>
                </a:lnTo>
                <a:lnTo>
                  <a:pt x="11" y="11"/>
                </a:lnTo>
                <a:lnTo>
                  <a:pt x="11" y="15"/>
                </a:lnTo>
                <a:lnTo>
                  <a:pt x="11" y="19"/>
                </a:lnTo>
                <a:lnTo>
                  <a:pt x="11" y="19"/>
                </a:lnTo>
                <a:lnTo>
                  <a:pt x="15" y="23"/>
                </a:lnTo>
                <a:lnTo>
                  <a:pt x="18" y="26"/>
                </a:lnTo>
                <a:lnTo>
                  <a:pt x="30" y="30"/>
                </a:lnTo>
                <a:lnTo>
                  <a:pt x="37" y="38"/>
                </a:lnTo>
                <a:lnTo>
                  <a:pt x="45" y="45"/>
                </a:lnTo>
                <a:lnTo>
                  <a:pt x="45" y="53"/>
                </a:lnTo>
                <a:lnTo>
                  <a:pt x="45" y="60"/>
                </a:lnTo>
                <a:lnTo>
                  <a:pt x="37" y="64"/>
                </a:lnTo>
                <a:lnTo>
                  <a:pt x="30" y="71"/>
                </a:lnTo>
                <a:lnTo>
                  <a:pt x="22" y="71"/>
                </a:lnTo>
                <a:lnTo>
                  <a:pt x="15" y="71"/>
                </a:lnTo>
                <a:lnTo>
                  <a:pt x="7" y="68"/>
                </a:lnTo>
                <a:lnTo>
                  <a:pt x="7" y="68"/>
                </a:lnTo>
                <a:lnTo>
                  <a:pt x="3" y="68"/>
                </a:lnTo>
                <a:lnTo>
                  <a:pt x="3" y="68"/>
                </a:lnTo>
                <a:lnTo>
                  <a:pt x="0" y="71"/>
                </a:lnTo>
                <a:lnTo>
                  <a:pt x="0" y="71"/>
                </a:lnTo>
                <a:lnTo>
                  <a:pt x="0" y="49"/>
                </a:lnTo>
                <a:lnTo>
                  <a:pt x="0" y="49"/>
                </a:lnTo>
                <a:lnTo>
                  <a:pt x="3" y="56"/>
                </a:lnTo>
                <a:lnTo>
                  <a:pt x="11" y="60"/>
                </a:lnTo>
                <a:lnTo>
                  <a:pt x="15" y="64"/>
                </a:lnTo>
                <a:lnTo>
                  <a:pt x="22" y="68"/>
                </a:lnTo>
                <a:lnTo>
                  <a:pt x="26" y="64"/>
                </a:lnTo>
                <a:lnTo>
                  <a:pt x="30" y="64"/>
                </a:lnTo>
                <a:lnTo>
                  <a:pt x="33" y="60"/>
                </a:lnTo>
                <a:lnTo>
                  <a:pt x="33" y="56"/>
                </a:lnTo>
                <a:lnTo>
                  <a:pt x="33" y="53"/>
                </a:lnTo>
                <a:lnTo>
                  <a:pt x="30" y="49"/>
                </a:lnTo>
                <a:lnTo>
                  <a:pt x="26" y="45"/>
                </a:lnTo>
                <a:lnTo>
                  <a:pt x="18" y="38"/>
                </a:lnTo>
                <a:lnTo>
                  <a:pt x="7" y="34"/>
                </a:lnTo>
                <a:lnTo>
                  <a:pt x="3" y="30"/>
                </a:lnTo>
                <a:lnTo>
                  <a:pt x="0" y="26"/>
                </a:lnTo>
                <a:lnTo>
                  <a:pt x="0" y="19"/>
                </a:lnTo>
                <a:lnTo>
                  <a:pt x="0" y="11"/>
                </a:lnTo>
                <a:lnTo>
                  <a:pt x="7" y="8"/>
                </a:lnTo>
                <a:lnTo>
                  <a:pt x="11" y="4"/>
                </a:lnTo>
                <a:lnTo>
                  <a:pt x="22" y="0"/>
                </a:lnTo>
                <a:lnTo>
                  <a:pt x="26" y="0"/>
                </a:lnTo>
                <a:lnTo>
                  <a:pt x="30" y="4"/>
                </a:lnTo>
                <a:lnTo>
                  <a:pt x="33" y="4"/>
                </a:lnTo>
                <a:lnTo>
                  <a:pt x="37" y="4"/>
                </a:lnTo>
                <a:lnTo>
                  <a:pt x="37" y="4"/>
                </a:lnTo>
                <a:lnTo>
                  <a:pt x="37" y="4"/>
                </a:lnTo>
                <a:lnTo>
                  <a:pt x="37" y="4"/>
                </a:lnTo>
                <a:lnTo>
                  <a:pt x="37" y="0"/>
                </a:ln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83" name="Freeform 91"/>
          <p:cNvSpPr>
            <a:spLocks noEditPoints="1"/>
          </p:cNvSpPr>
          <p:nvPr/>
        </p:nvSpPr>
        <p:spPr bwMode="auto">
          <a:xfrm>
            <a:off x="4468813" y="4551363"/>
            <a:ext cx="100012" cy="117475"/>
          </a:xfrm>
          <a:custGeom>
            <a:avLst/>
            <a:gdLst/>
            <a:ahLst/>
            <a:cxnLst>
              <a:cxn ang="0">
                <a:pos x="26" y="68"/>
              </a:cxn>
              <a:cxn ang="0">
                <a:pos x="19" y="71"/>
              </a:cxn>
              <a:cxn ang="0">
                <a:pos x="7" y="71"/>
              </a:cxn>
              <a:cxn ang="0">
                <a:pos x="0" y="60"/>
              </a:cxn>
              <a:cxn ang="0">
                <a:pos x="0" y="49"/>
              </a:cxn>
              <a:cxn ang="0">
                <a:pos x="4" y="41"/>
              </a:cxn>
              <a:cxn ang="0">
                <a:pos x="22" y="30"/>
              </a:cxn>
              <a:cxn ang="0">
                <a:pos x="37" y="23"/>
              </a:cxn>
              <a:cxn ang="0">
                <a:pos x="34" y="8"/>
              </a:cxn>
              <a:cxn ang="0">
                <a:pos x="22" y="4"/>
              </a:cxn>
              <a:cxn ang="0">
                <a:pos x="19" y="8"/>
              </a:cxn>
              <a:cxn ang="0">
                <a:pos x="15" y="15"/>
              </a:cxn>
              <a:cxn ang="0">
                <a:pos x="15" y="23"/>
              </a:cxn>
              <a:cxn ang="0">
                <a:pos x="11" y="26"/>
              </a:cxn>
              <a:cxn ang="0">
                <a:pos x="4" y="26"/>
              </a:cxn>
              <a:cxn ang="0">
                <a:pos x="4" y="23"/>
              </a:cxn>
              <a:cxn ang="0">
                <a:pos x="4" y="11"/>
              </a:cxn>
              <a:cxn ang="0">
                <a:pos x="15" y="4"/>
              </a:cxn>
              <a:cxn ang="0">
                <a:pos x="34" y="0"/>
              </a:cxn>
              <a:cxn ang="0">
                <a:pos x="45" y="8"/>
              </a:cxn>
              <a:cxn ang="0">
                <a:pos x="49" y="15"/>
              </a:cxn>
              <a:cxn ang="0">
                <a:pos x="49" y="45"/>
              </a:cxn>
              <a:cxn ang="0">
                <a:pos x="49" y="56"/>
              </a:cxn>
              <a:cxn ang="0">
                <a:pos x="49" y="60"/>
              </a:cxn>
              <a:cxn ang="0">
                <a:pos x="52" y="60"/>
              </a:cxn>
              <a:cxn ang="0">
                <a:pos x="52" y="60"/>
              </a:cxn>
              <a:cxn ang="0">
                <a:pos x="60" y="56"/>
              </a:cxn>
              <a:cxn ang="0">
                <a:pos x="52" y="68"/>
              </a:cxn>
              <a:cxn ang="0">
                <a:pos x="41" y="71"/>
              </a:cxn>
              <a:cxn ang="0">
                <a:pos x="37" y="64"/>
              </a:cxn>
              <a:cxn ang="0">
                <a:pos x="37" y="56"/>
              </a:cxn>
              <a:cxn ang="0">
                <a:pos x="26" y="34"/>
              </a:cxn>
              <a:cxn ang="0">
                <a:pos x="19" y="38"/>
              </a:cxn>
              <a:cxn ang="0">
                <a:pos x="11" y="45"/>
              </a:cxn>
              <a:cxn ang="0">
                <a:pos x="11" y="56"/>
              </a:cxn>
              <a:cxn ang="0">
                <a:pos x="19" y="60"/>
              </a:cxn>
              <a:cxn ang="0">
                <a:pos x="26" y="60"/>
              </a:cxn>
            </a:cxnLst>
            <a:rect l="0" t="0" r="r" b="b"/>
            <a:pathLst>
              <a:path w="60" h="71">
                <a:moveTo>
                  <a:pt x="37" y="60"/>
                </a:moveTo>
                <a:lnTo>
                  <a:pt x="26" y="68"/>
                </a:lnTo>
                <a:lnTo>
                  <a:pt x="22" y="68"/>
                </a:lnTo>
                <a:lnTo>
                  <a:pt x="19" y="71"/>
                </a:lnTo>
                <a:lnTo>
                  <a:pt x="15" y="71"/>
                </a:lnTo>
                <a:lnTo>
                  <a:pt x="7" y="71"/>
                </a:lnTo>
                <a:lnTo>
                  <a:pt x="4" y="68"/>
                </a:lnTo>
                <a:lnTo>
                  <a:pt x="0" y="60"/>
                </a:lnTo>
                <a:lnTo>
                  <a:pt x="0" y="53"/>
                </a:lnTo>
                <a:lnTo>
                  <a:pt x="0" y="49"/>
                </a:lnTo>
                <a:lnTo>
                  <a:pt x="0" y="45"/>
                </a:lnTo>
                <a:lnTo>
                  <a:pt x="4" y="41"/>
                </a:lnTo>
                <a:lnTo>
                  <a:pt x="11" y="38"/>
                </a:lnTo>
                <a:lnTo>
                  <a:pt x="22" y="30"/>
                </a:lnTo>
                <a:lnTo>
                  <a:pt x="37" y="26"/>
                </a:lnTo>
                <a:lnTo>
                  <a:pt x="37" y="23"/>
                </a:lnTo>
                <a:lnTo>
                  <a:pt x="34" y="15"/>
                </a:lnTo>
                <a:lnTo>
                  <a:pt x="34" y="8"/>
                </a:lnTo>
                <a:lnTo>
                  <a:pt x="30" y="8"/>
                </a:lnTo>
                <a:lnTo>
                  <a:pt x="22" y="4"/>
                </a:lnTo>
                <a:lnTo>
                  <a:pt x="19" y="8"/>
                </a:lnTo>
                <a:lnTo>
                  <a:pt x="19" y="8"/>
                </a:lnTo>
                <a:lnTo>
                  <a:pt x="15" y="11"/>
                </a:lnTo>
                <a:lnTo>
                  <a:pt x="15" y="15"/>
                </a:lnTo>
                <a:lnTo>
                  <a:pt x="15" y="19"/>
                </a:lnTo>
                <a:lnTo>
                  <a:pt x="15" y="23"/>
                </a:lnTo>
                <a:lnTo>
                  <a:pt x="11" y="23"/>
                </a:lnTo>
                <a:lnTo>
                  <a:pt x="11" y="26"/>
                </a:lnTo>
                <a:lnTo>
                  <a:pt x="7" y="26"/>
                </a:lnTo>
                <a:lnTo>
                  <a:pt x="4" y="26"/>
                </a:lnTo>
                <a:lnTo>
                  <a:pt x="4" y="23"/>
                </a:lnTo>
                <a:lnTo>
                  <a:pt x="4" y="23"/>
                </a:lnTo>
                <a:lnTo>
                  <a:pt x="0" y="19"/>
                </a:lnTo>
                <a:lnTo>
                  <a:pt x="4" y="11"/>
                </a:lnTo>
                <a:lnTo>
                  <a:pt x="7" y="8"/>
                </a:lnTo>
                <a:lnTo>
                  <a:pt x="15" y="4"/>
                </a:lnTo>
                <a:lnTo>
                  <a:pt x="26" y="0"/>
                </a:lnTo>
                <a:lnTo>
                  <a:pt x="34" y="0"/>
                </a:lnTo>
                <a:lnTo>
                  <a:pt x="41" y="4"/>
                </a:lnTo>
                <a:lnTo>
                  <a:pt x="45" y="8"/>
                </a:lnTo>
                <a:lnTo>
                  <a:pt x="49" y="11"/>
                </a:lnTo>
                <a:lnTo>
                  <a:pt x="49" y="15"/>
                </a:lnTo>
                <a:lnTo>
                  <a:pt x="49" y="23"/>
                </a:lnTo>
                <a:lnTo>
                  <a:pt x="49" y="45"/>
                </a:lnTo>
                <a:lnTo>
                  <a:pt x="49" y="53"/>
                </a:lnTo>
                <a:lnTo>
                  <a:pt x="49" y="56"/>
                </a:lnTo>
                <a:lnTo>
                  <a:pt x="49" y="60"/>
                </a:lnTo>
                <a:lnTo>
                  <a:pt x="49" y="60"/>
                </a:lnTo>
                <a:lnTo>
                  <a:pt x="52" y="60"/>
                </a:lnTo>
                <a:lnTo>
                  <a:pt x="52" y="60"/>
                </a:lnTo>
                <a:lnTo>
                  <a:pt x="52" y="60"/>
                </a:lnTo>
                <a:lnTo>
                  <a:pt x="52" y="60"/>
                </a:lnTo>
                <a:lnTo>
                  <a:pt x="56" y="60"/>
                </a:lnTo>
                <a:lnTo>
                  <a:pt x="60" y="56"/>
                </a:lnTo>
                <a:lnTo>
                  <a:pt x="60" y="60"/>
                </a:lnTo>
                <a:lnTo>
                  <a:pt x="52" y="68"/>
                </a:lnTo>
                <a:lnTo>
                  <a:pt x="45" y="71"/>
                </a:lnTo>
                <a:lnTo>
                  <a:pt x="41" y="71"/>
                </a:lnTo>
                <a:lnTo>
                  <a:pt x="37" y="68"/>
                </a:lnTo>
                <a:lnTo>
                  <a:pt x="37" y="64"/>
                </a:lnTo>
                <a:lnTo>
                  <a:pt x="37" y="60"/>
                </a:lnTo>
                <a:close/>
                <a:moveTo>
                  <a:pt x="37" y="56"/>
                </a:moveTo>
                <a:lnTo>
                  <a:pt x="37" y="30"/>
                </a:lnTo>
                <a:lnTo>
                  <a:pt x="26" y="34"/>
                </a:lnTo>
                <a:lnTo>
                  <a:pt x="22" y="38"/>
                </a:lnTo>
                <a:lnTo>
                  <a:pt x="19" y="38"/>
                </a:lnTo>
                <a:lnTo>
                  <a:pt x="15" y="41"/>
                </a:lnTo>
                <a:lnTo>
                  <a:pt x="11" y="45"/>
                </a:lnTo>
                <a:lnTo>
                  <a:pt x="11" y="49"/>
                </a:lnTo>
                <a:lnTo>
                  <a:pt x="11" y="56"/>
                </a:lnTo>
                <a:lnTo>
                  <a:pt x="15" y="60"/>
                </a:lnTo>
                <a:lnTo>
                  <a:pt x="19" y="60"/>
                </a:lnTo>
                <a:lnTo>
                  <a:pt x="22" y="60"/>
                </a:lnTo>
                <a:lnTo>
                  <a:pt x="26" y="60"/>
                </a:lnTo>
                <a:lnTo>
                  <a:pt x="37" y="5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84" name="Freeform 92"/>
          <p:cNvSpPr>
            <a:spLocks/>
          </p:cNvSpPr>
          <p:nvPr/>
        </p:nvSpPr>
        <p:spPr bwMode="auto">
          <a:xfrm>
            <a:off x="4579938" y="4551363"/>
            <a:ext cx="95250" cy="117475"/>
          </a:xfrm>
          <a:custGeom>
            <a:avLst/>
            <a:gdLst/>
            <a:ahLst/>
            <a:cxnLst>
              <a:cxn ang="0">
                <a:pos x="57" y="41"/>
              </a:cxn>
              <a:cxn ang="0">
                <a:pos x="53" y="56"/>
              </a:cxn>
              <a:cxn ang="0">
                <a:pos x="46" y="64"/>
              </a:cxn>
              <a:cxn ang="0">
                <a:pos x="38" y="68"/>
              </a:cxn>
              <a:cxn ang="0">
                <a:pos x="27" y="71"/>
              </a:cxn>
              <a:cxn ang="0">
                <a:pos x="15" y="68"/>
              </a:cxn>
              <a:cxn ang="0">
                <a:pos x="8" y="60"/>
              </a:cxn>
              <a:cxn ang="0">
                <a:pos x="4" y="53"/>
              </a:cxn>
              <a:cxn ang="0">
                <a:pos x="0" y="45"/>
              </a:cxn>
              <a:cxn ang="0">
                <a:pos x="0" y="38"/>
              </a:cxn>
              <a:cxn ang="0">
                <a:pos x="0" y="26"/>
              </a:cxn>
              <a:cxn ang="0">
                <a:pos x="4" y="19"/>
              </a:cxn>
              <a:cxn ang="0">
                <a:pos x="8" y="11"/>
              </a:cxn>
              <a:cxn ang="0">
                <a:pos x="19" y="4"/>
              </a:cxn>
              <a:cxn ang="0">
                <a:pos x="31" y="0"/>
              </a:cxn>
              <a:cxn ang="0">
                <a:pos x="38" y="0"/>
              </a:cxn>
              <a:cxn ang="0">
                <a:pos x="46" y="8"/>
              </a:cxn>
              <a:cxn ang="0">
                <a:pos x="49" y="11"/>
              </a:cxn>
              <a:cxn ang="0">
                <a:pos x="53" y="15"/>
              </a:cxn>
              <a:cxn ang="0">
                <a:pos x="53" y="19"/>
              </a:cxn>
              <a:cxn ang="0">
                <a:pos x="49" y="23"/>
              </a:cxn>
              <a:cxn ang="0">
                <a:pos x="49" y="23"/>
              </a:cxn>
              <a:cxn ang="0">
                <a:pos x="46" y="23"/>
              </a:cxn>
              <a:cxn ang="0">
                <a:pos x="42" y="23"/>
              </a:cxn>
              <a:cxn ang="0">
                <a:pos x="42" y="19"/>
              </a:cxn>
              <a:cxn ang="0">
                <a:pos x="38" y="19"/>
              </a:cxn>
              <a:cxn ang="0">
                <a:pos x="38" y="15"/>
              </a:cxn>
              <a:cxn ang="0">
                <a:pos x="38" y="11"/>
              </a:cxn>
              <a:cxn ang="0">
                <a:pos x="34" y="8"/>
              </a:cxn>
              <a:cxn ang="0">
                <a:pos x="31" y="8"/>
              </a:cxn>
              <a:cxn ang="0">
                <a:pos x="27" y="4"/>
              </a:cxn>
              <a:cxn ang="0">
                <a:pos x="23" y="8"/>
              </a:cxn>
              <a:cxn ang="0">
                <a:pos x="15" y="11"/>
              </a:cxn>
              <a:cxn ang="0">
                <a:pos x="12" y="19"/>
              </a:cxn>
              <a:cxn ang="0">
                <a:pos x="12" y="30"/>
              </a:cxn>
              <a:cxn ang="0">
                <a:pos x="12" y="41"/>
              </a:cxn>
              <a:cxn ang="0">
                <a:pos x="15" y="49"/>
              </a:cxn>
              <a:cxn ang="0">
                <a:pos x="23" y="56"/>
              </a:cxn>
              <a:cxn ang="0">
                <a:pos x="34" y="60"/>
              </a:cxn>
              <a:cxn ang="0">
                <a:pos x="38" y="56"/>
              </a:cxn>
              <a:cxn ang="0">
                <a:pos x="46" y="53"/>
              </a:cxn>
              <a:cxn ang="0">
                <a:pos x="49" y="49"/>
              </a:cxn>
              <a:cxn ang="0">
                <a:pos x="53" y="41"/>
              </a:cxn>
              <a:cxn ang="0">
                <a:pos x="57" y="41"/>
              </a:cxn>
            </a:cxnLst>
            <a:rect l="0" t="0" r="r" b="b"/>
            <a:pathLst>
              <a:path w="57" h="71">
                <a:moveTo>
                  <a:pt x="57" y="41"/>
                </a:moveTo>
                <a:lnTo>
                  <a:pt x="53" y="56"/>
                </a:lnTo>
                <a:lnTo>
                  <a:pt x="46" y="64"/>
                </a:lnTo>
                <a:lnTo>
                  <a:pt x="38" y="68"/>
                </a:lnTo>
                <a:lnTo>
                  <a:pt x="27" y="71"/>
                </a:lnTo>
                <a:lnTo>
                  <a:pt x="15" y="68"/>
                </a:lnTo>
                <a:lnTo>
                  <a:pt x="8" y="60"/>
                </a:lnTo>
                <a:lnTo>
                  <a:pt x="4" y="53"/>
                </a:lnTo>
                <a:lnTo>
                  <a:pt x="0" y="45"/>
                </a:lnTo>
                <a:lnTo>
                  <a:pt x="0" y="38"/>
                </a:lnTo>
                <a:lnTo>
                  <a:pt x="0" y="26"/>
                </a:lnTo>
                <a:lnTo>
                  <a:pt x="4" y="19"/>
                </a:lnTo>
                <a:lnTo>
                  <a:pt x="8" y="11"/>
                </a:lnTo>
                <a:lnTo>
                  <a:pt x="19" y="4"/>
                </a:lnTo>
                <a:lnTo>
                  <a:pt x="31" y="0"/>
                </a:lnTo>
                <a:lnTo>
                  <a:pt x="38" y="0"/>
                </a:lnTo>
                <a:lnTo>
                  <a:pt x="46" y="8"/>
                </a:lnTo>
                <a:lnTo>
                  <a:pt x="49" y="11"/>
                </a:lnTo>
                <a:lnTo>
                  <a:pt x="53" y="15"/>
                </a:lnTo>
                <a:lnTo>
                  <a:pt x="53" y="19"/>
                </a:lnTo>
                <a:lnTo>
                  <a:pt x="49" y="23"/>
                </a:lnTo>
                <a:lnTo>
                  <a:pt x="49" y="23"/>
                </a:lnTo>
                <a:lnTo>
                  <a:pt x="46" y="23"/>
                </a:lnTo>
                <a:lnTo>
                  <a:pt x="42" y="23"/>
                </a:lnTo>
                <a:lnTo>
                  <a:pt x="42" y="19"/>
                </a:lnTo>
                <a:lnTo>
                  <a:pt x="38" y="19"/>
                </a:lnTo>
                <a:lnTo>
                  <a:pt x="38" y="15"/>
                </a:lnTo>
                <a:lnTo>
                  <a:pt x="38" y="11"/>
                </a:lnTo>
                <a:lnTo>
                  <a:pt x="34" y="8"/>
                </a:lnTo>
                <a:lnTo>
                  <a:pt x="31" y="8"/>
                </a:lnTo>
                <a:lnTo>
                  <a:pt x="27" y="4"/>
                </a:lnTo>
                <a:lnTo>
                  <a:pt x="23" y="8"/>
                </a:lnTo>
                <a:lnTo>
                  <a:pt x="15" y="11"/>
                </a:lnTo>
                <a:lnTo>
                  <a:pt x="12" y="19"/>
                </a:lnTo>
                <a:lnTo>
                  <a:pt x="12" y="30"/>
                </a:lnTo>
                <a:lnTo>
                  <a:pt x="12" y="41"/>
                </a:lnTo>
                <a:lnTo>
                  <a:pt x="15" y="49"/>
                </a:lnTo>
                <a:lnTo>
                  <a:pt x="23" y="56"/>
                </a:lnTo>
                <a:lnTo>
                  <a:pt x="34" y="60"/>
                </a:lnTo>
                <a:lnTo>
                  <a:pt x="38" y="56"/>
                </a:lnTo>
                <a:lnTo>
                  <a:pt x="46" y="53"/>
                </a:lnTo>
                <a:lnTo>
                  <a:pt x="49" y="49"/>
                </a:lnTo>
                <a:lnTo>
                  <a:pt x="53" y="41"/>
                </a:lnTo>
                <a:lnTo>
                  <a:pt x="57" y="4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85" name="Freeform 93"/>
          <p:cNvSpPr>
            <a:spLocks/>
          </p:cNvSpPr>
          <p:nvPr/>
        </p:nvSpPr>
        <p:spPr bwMode="auto">
          <a:xfrm>
            <a:off x="4686300" y="4494213"/>
            <a:ext cx="119063" cy="169862"/>
          </a:xfrm>
          <a:custGeom>
            <a:avLst/>
            <a:gdLst/>
            <a:ahLst/>
            <a:cxnLst>
              <a:cxn ang="0">
                <a:pos x="19" y="64"/>
              </a:cxn>
              <a:cxn ang="0">
                <a:pos x="42" y="45"/>
              </a:cxn>
              <a:cxn ang="0">
                <a:pos x="45" y="42"/>
              </a:cxn>
              <a:cxn ang="0">
                <a:pos x="45" y="42"/>
              </a:cxn>
              <a:cxn ang="0">
                <a:pos x="42" y="38"/>
              </a:cxn>
              <a:cxn ang="0">
                <a:pos x="42" y="38"/>
              </a:cxn>
              <a:cxn ang="0">
                <a:pos x="68" y="38"/>
              </a:cxn>
              <a:cxn ang="0">
                <a:pos x="60" y="38"/>
              </a:cxn>
              <a:cxn ang="0">
                <a:pos x="49" y="45"/>
              </a:cxn>
              <a:cxn ang="0">
                <a:pos x="53" y="83"/>
              </a:cxn>
              <a:cxn ang="0">
                <a:pos x="60" y="94"/>
              </a:cxn>
              <a:cxn ang="0">
                <a:pos x="68" y="98"/>
              </a:cxn>
              <a:cxn ang="0">
                <a:pos x="72" y="102"/>
              </a:cxn>
              <a:cxn ang="0">
                <a:pos x="42" y="102"/>
              </a:cxn>
              <a:cxn ang="0">
                <a:pos x="42" y="102"/>
              </a:cxn>
              <a:cxn ang="0">
                <a:pos x="45" y="102"/>
              </a:cxn>
              <a:cxn ang="0">
                <a:pos x="45" y="94"/>
              </a:cxn>
              <a:cxn ang="0">
                <a:pos x="19" y="64"/>
              </a:cxn>
              <a:cxn ang="0">
                <a:pos x="23" y="94"/>
              </a:cxn>
              <a:cxn ang="0">
                <a:pos x="23" y="98"/>
              </a:cxn>
              <a:cxn ang="0">
                <a:pos x="27" y="102"/>
              </a:cxn>
              <a:cxn ang="0">
                <a:pos x="30" y="102"/>
              </a:cxn>
              <a:cxn ang="0">
                <a:pos x="0" y="102"/>
              </a:cxn>
              <a:cxn ang="0">
                <a:pos x="4" y="102"/>
              </a:cxn>
              <a:cxn ang="0">
                <a:pos x="8" y="98"/>
              </a:cxn>
              <a:cxn ang="0">
                <a:pos x="8" y="87"/>
              </a:cxn>
              <a:cxn ang="0">
                <a:pos x="8" y="15"/>
              </a:cxn>
              <a:cxn ang="0">
                <a:pos x="8" y="8"/>
              </a:cxn>
              <a:cxn ang="0">
                <a:pos x="4" y="8"/>
              </a:cxn>
              <a:cxn ang="0">
                <a:pos x="4" y="8"/>
              </a:cxn>
              <a:cxn ang="0">
                <a:pos x="0" y="8"/>
              </a:cxn>
              <a:cxn ang="0">
                <a:pos x="19" y="0"/>
              </a:cxn>
            </a:cxnLst>
            <a:rect l="0" t="0" r="r" b="b"/>
            <a:pathLst>
              <a:path w="72" h="102">
                <a:moveTo>
                  <a:pt x="19" y="0"/>
                </a:moveTo>
                <a:lnTo>
                  <a:pt x="19" y="64"/>
                </a:lnTo>
                <a:lnTo>
                  <a:pt x="38" y="49"/>
                </a:lnTo>
                <a:lnTo>
                  <a:pt x="42" y="45"/>
                </a:lnTo>
                <a:lnTo>
                  <a:pt x="45" y="45"/>
                </a:lnTo>
                <a:lnTo>
                  <a:pt x="45" y="42"/>
                </a:lnTo>
                <a:lnTo>
                  <a:pt x="45" y="42"/>
                </a:lnTo>
                <a:lnTo>
                  <a:pt x="45" y="42"/>
                </a:lnTo>
                <a:lnTo>
                  <a:pt x="45" y="38"/>
                </a:lnTo>
                <a:lnTo>
                  <a:pt x="42" y="38"/>
                </a:lnTo>
                <a:lnTo>
                  <a:pt x="42" y="38"/>
                </a:lnTo>
                <a:lnTo>
                  <a:pt x="42" y="38"/>
                </a:lnTo>
                <a:lnTo>
                  <a:pt x="68" y="38"/>
                </a:lnTo>
                <a:lnTo>
                  <a:pt x="68" y="38"/>
                </a:lnTo>
                <a:lnTo>
                  <a:pt x="64" y="38"/>
                </a:lnTo>
                <a:lnTo>
                  <a:pt x="60" y="38"/>
                </a:lnTo>
                <a:lnTo>
                  <a:pt x="57" y="42"/>
                </a:lnTo>
                <a:lnTo>
                  <a:pt x="49" y="45"/>
                </a:lnTo>
                <a:lnTo>
                  <a:pt x="34" y="60"/>
                </a:lnTo>
                <a:lnTo>
                  <a:pt x="53" y="83"/>
                </a:lnTo>
                <a:lnTo>
                  <a:pt x="57" y="90"/>
                </a:lnTo>
                <a:lnTo>
                  <a:pt x="60" y="94"/>
                </a:lnTo>
                <a:lnTo>
                  <a:pt x="64" y="98"/>
                </a:lnTo>
                <a:lnTo>
                  <a:pt x="68" y="98"/>
                </a:lnTo>
                <a:lnTo>
                  <a:pt x="68" y="102"/>
                </a:lnTo>
                <a:lnTo>
                  <a:pt x="72" y="102"/>
                </a:lnTo>
                <a:lnTo>
                  <a:pt x="72" y="102"/>
                </a:lnTo>
                <a:lnTo>
                  <a:pt x="42" y="102"/>
                </a:lnTo>
                <a:lnTo>
                  <a:pt x="42" y="102"/>
                </a:lnTo>
                <a:lnTo>
                  <a:pt x="42" y="102"/>
                </a:lnTo>
                <a:lnTo>
                  <a:pt x="45" y="102"/>
                </a:lnTo>
                <a:lnTo>
                  <a:pt x="45" y="102"/>
                </a:lnTo>
                <a:lnTo>
                  <a:pt x="45" y="98"/>
                </a:lnTo>
                <a:lnTo>
                  <a:pt x="45" y="94"/>
                </a:lnTo>
                <a:lnTo>
                  <a:pt x="42" y="94"/>
                </a:lnTo>
                <a:lnTo>
                  <a:pt x="19" y="64"/>
                </a:lnTo>
                <a:lnTo>
                  <a:pt x="19" y="87"/>
                </a:lnTo>
                <a:lnTo>
                  <a:pt x="23" y="94"/>
                </a:lnTo>
                <a:lnTo>
                  <a:pt x="23" y="98"/>
                </a:lnTo>
                <a:lnTo>
                  <a:pt x="23" y="98"/>
                </a:lnTo>
                <a:lnTo>
                  <a:pt x="23" y="102"/>
                </a:lnTo>
                <a:lnTo>
                  <a:pt x="27" y="102"/>
                </a:lnTo>
                <a:lnTo>
                  <a:pt x="30" y="102"/>
                </a:lnTo>
                <a:lnTo>
                  <a:pt x="30" y="102"/>
                </a:lnTo>
                <a:lnTo>
                  <a:pt x="0" y="102"/>
                </a:lnTo>
                <a:lnTo>
                  <a:pt x="0" y="102"/>
                </a:lnTo>
                <a:lnTo>
                  <a:pt x="4" y="102"/>
                </a:lnTo>
                <a:lnTo>
                  <a:pt x="4" y="102"/>
                </a:lnTo>
                <a:lnTo>
                  <a:pt x="8" y="98"/>
                </a:lnTo>
                <a:lnTo>
                  <a:pt x="8" y="98"/>
                </a:lnTo>
                <a:lnTo>
                  <a:pt x="8" y="94"/>
                </a:lnTo>
                <a:lnTo>
                  <a:pt x="8" y="87"/>
                </a:lnTo>
                <a:lnTo>
                  <a:pt x="8" y="27"/>
                </a:lnTo>
                <a:lnTo>
                  <a:pt x="8" y="15"/>
                </a:lnTo>
                <a:lnTo>
                  <a:pt x="8" y="12"/>
                </a:lnTo>
                <a:lnTo>
                  <a:pt x="8" y="8"/>
                </a:lnTo>
                <a:lnTo>
                  <a:pt x="8" y="8"/>
                </a:lnTo>
                <a:lnTo>
                  <a:pt x="4" y="8"/>
                </a:lnTo>
                <a:lnTo>
                  <a:pt x="4" y="8"/>
                </a:lnTo>
                <a:lnTo>
                  <a:pt x="4" y="8"/>
                </a:lnTo>
                <a:lnTo>
                  <a:pt x="0" y="8"/>
                </a:lnTo>
                <a:lnTo>
                  <a:pt x="0" y="8"/>
                </a:lnTo>
                <a:lnTo>
                  <a:pt x="19" y="0"/>
                </a:lnTo>
                <a:lnTo>
                  <a:pt x="19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86" name="Freeform 94"/>
          <p:cNvSpPr>
            <a:spLocks/>
          </p:cNvSpPr>
          <p:nvPr/>
        </p:nvSpPr>
        <p:spPr bwMode="auto">
          <a:xfrm>
            <a:off x="4818063" y="4551363"/>
            <a:ext cx="74612" cy="117475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41" y="23"/>
              </a:cxn>
              <a:cxn ang="0">
                <a:pos x="41" y="23"/>
              </a:cxn>
              <a:cxn ang="0">
                <a:pos x="38" y="15"/>
              </a:cxn>
              <a:cxn ang="0">
                <a:pos x="34" y="8"/>
              </a:cxn>
              <a:cxn ang="0">
                <a:pos x="30" y="8"/>
              </a:cxn>
              <a:cxn ang="0">
                <a:pos x="23" y="4"/>
              </a:cxn>
              <a:cxn ang="0">
                <a:pos x="19" y="8"/>
              </a:cxn>
              <a:cxn ang="0">
                <a:pos x="15" y="8"/>
              </a:cxn>
              <a:cxn ang="0">
                <a:pos x="11" y="11"/>
              </a:cxn>
              <a:cxn ang="0">
                <a:pos x="11" y="15"/>
              </a:cxn>
              <a:cxn ang="0">
                <a:pos x="11" y="19"/>
              </a:cxn>
              <a:cxn ang="0">
                <a:pos x="11" y="19"/>
              </a:cxn>
              <a:cxn ang="0">
                <a:pos x="15" y="23"/>
              </a:cxn>
              <a:cxn ang="0">
                <a:pos x="23" y="26"/>
              </a:cxn>
              <a:cxn ang="0">
                <a:pos x="30" y="30"/>
              </a:cxn>
              <a:cxn ang="0">
                <a:pos x="41" y="38"/>
              </a:cxn>
              <a:cxn ang="0">
                <a:pos x="45" y="45"/>
              </a:cxn>
              <a:cxn ang="0">
                <a:pos x="45" y="53"/>
              </a:cxn>
              <a:cxn ang="0">
                <a:pos x="45" y="60"/>
              </a:cxn>
              <a:cxn ang="0">
                <a:pos x="41" y="64"/>
              </a:cxn>
              <a:cxn ang="0">
                <a:pos x="34" y="71"/>
              </a:cxn>
              <a:cxn ang="0">
                <a:pos x="23" y="71"/>
              </a:cxn>
              <a:cxn ang="0">
                <a:pos x="19" y="71"/>
              </a:cxn>
              <a:cxn ang="0">
                <a:pos x="11" y="68"/>
              </a:cxn>
              <a:cxn ang="0">
                <a:pos x="8" y="68"/>
              </a:cxn>
              <a:cxn ang="0">
                <a:pos x="4" y="68"/>
              </a:cxn>
              <a:cxn ang="0">
                <a:pos x="4" y="68"/>
              </a:cxn>
              <a:cxn ang="0">
                <a:pos x="4" y="71"/>
              </a:cxn>
              <a:cxn ang="0">
                <a:pos x="0" y="71"/>
              </a:cxn>
              <a:cxn ang="0">
                <a:pos x="0" y="49"/>
              </a:cxn>
              <a:cxn ang="0">
                <a:pos x="4" y="49"/>
              </a:cxn>
              <a:cxn ang="0">
                <a:pos x="8" y="56"/>
              </a:cxn>
              <a:cxn ang="0">
                <a:pos x="11" y="60"/>
              </a:cxn>
              <a:cxn ang="0">
                <a:pos x="19" y="64"/>
              </a:cxn>
              <a:cxn ang="0">
                <a:pos x="23" y="68"/>
              </a:cxn>
              <a:cxn ang="0">
                <a:pos x="30" y="64"/>
              </a:cxn>
              <a:cxn ang="0">
                <a:pos x="34" y="64"/>
              </a:cxn>
              <a:cxn ang="0">
                <a:pos x="34" y="60"/>
              </a:cxn>
              <a:cxn ang="0">
                <a:pos x="34" y="56"/>
              </a:cxn>
              <a:cxn ang="0">
                <a:pos x="34" y="53"/>
              </a:cxn>
              <a:cxn ang="0">
                <a:pos x="34" y="49"/>
              </a:cxn>
              <a:cxn ang="0">
                <a:pos x="26" y="45"/>
              </a:cxn>
              <a:cxn ang="0">
                <a:pos x="19" y="38"/>
              </a:cxn>
              <a:cxn ang="0">
                <a:pos x="11" y="34"/>
              </a:cxn>
              <a:cxn ang="0">
                <a:pos x="4" y="30"/>
              </a:cxn>
              <a:cxn ang="0">
                <a:pos x="4" y="26"/>
              </a:cxn>
              <a:cxn ang="0">
                <a:pos x="0" y="19"/>
              </a:cxn>
              <a:cxn ang="0">
                <a:pos x="4" y="11"/>
              </a:cxn>
              <a:cxn ang="0">
                <a:pos x="8" y="8"/>
              </a:cxn>
              <a:cxn ang="0">
                <a:pos x="15" y="4"/>
              </a:cxn>
              <a:cxn ang="0">
                <a:pos x="23" y="0"/>
              </a:cxn>
              <a:cxn ang="0">
                <a:pos x="26" y="0"/>
              </a:cxn>
              <a:cxn ang="0">
                <a:pos x="30" y="4"/>
              </a:cxn>
              <a:cxn ang="0">
                <a:pos x="34" y="4"/>
              </a:cxn>
              <a:cxn ang="0">
                <a:pos x="38" y="4"/>
              </a:cxn>
              <a:cxn ang="0">
                <a:pos x="38" y="4"/>
              </a:cxn>
              <a:cxn ang="0">
                <a:pos x="38" y="4"/>
              </a:cxn>
              <a:cxn ang="0">
                <a:pos x="41" y="4"/>
              </a:cxn>
              <a:cxn ang="0">
                <a:pos x="41" y="0"/>
              </a:cxn>
              <a:cxn ang="0">
                <a:pos x="41" y="0"/>
              </a:cxn>
            </a:cxnLst>
            <a:rect l="0" t="0" r="r" b="b"/>
            <a:pathLst>
              <a:path w="45" h="71">
                <a:moveTo>
                  <a:pt x="41" y="0"/>
                </a:moveTo>
                <a:lnTo>
                  <a:pt x="41" y="23"/>
                </a:lnTo>
                <a:lnTo>
                  <a:pt x="41" y="23"/>
                </a:lnTo>
                <a:lnTo>
                  <a:pt x="38" y="15"/>
                </a:lnTo>
                <a:lnTo>
                  <a:pt x="34" y="8"/>
                </a:lnTo>
                <a:lnTo>
                  <a:pt x="30" y="8"/>
                </a:lnTo>
                <a:lnTo>
                  <a:pt x="23" y="4"/>
                </a:lnTo>
                <a:lnTo>
                  <a:pt x="19" y="8"/>
                </a:lnTo>
                <a:lnTo>
                  <a:pt x="15" y="8"/>
                </a:lnTo>
                <a:lnTo>
                  <a:pt x="11" y="11"/>
                </a:lnTo>
                <a:lnTo>
                  <a:pt x="11" y="15"/>
                </a:lnTo>
                <a:lnTo>
                  <a:pt x="11" y="19"/>
                </a:lnTo>
                <a:lnTo>
                  <a:pt x="11" y="19"/>
                </a:lnTo>
                <a:lnTo>
                  <a:pt x="15" y="23"/>
                </a:lnTo>
                <a:lnTo>
                  <a:pt x="23" y="26"/>
                </a:lnTo>
                <a:lnTo>
                  <a:pt x="30" y="30"/>
                </a:lnTo>
                <a:lnTo>
                  <a:pt x="41" y="38"/>
                </a:lnTo>
                <a:lnTo>
                  <a:pt x="45" y="45"/>
                </a:lnTo>
                <a:lnTo>
                  <a:pt x="45" y="53"/>
                </a:lnTo>
                <a:lnTo>
                  <a:pt x="45" y="60"/>
                </a:lnTo>
                <a:lnTo>
                  <a:pt x="41" y="64"/>
                </a:lnTo>
                <a:lnTo>
                  <a:pt x="34" y="71"/>
                </a:lnTo>
                <a:lnTo>
                  <a:pt x="23" y="71"/>
                </a:lnTo>
                <a:lnTo>
                  <a:pt x="19" y="71"/>
                </a:lnTo>
                <a:lnTo>
                  <a:pt x="11" y="68"/>
                </a:lnTo>
                <a:lnTo>
                  <a:pt x="8" y="68"/>
                </a:lnTo>
                <a:lnTo>
                  <a:pt x="4" y="68"/>
                </a:lnTo>
                <a:lnTo>
                  <a:pt x="4" y="68"/>
                </a:lnTo>
                <a:lnTo>
                  <a:pt x="4" y="71"/>
                </a:lnTo>
                <a:lnTo>
                  <a:pt x="0" y="71"/>
                </a:lnTo>
                <a:lnTo>
                  <a:pt x="0" y="49"/>
                </a:lnTo>
                <a:lnTo>
                  <a:pt x="4" y="49"/>
                </a:lnTo>
                <a:lnTo>
                  <a:pt x="8" y="56"/>
                </a:lnTo>
                <a:lnTo>
                  <a:pt x="11" y="60"/>
                </a:lnTo>
                <a:lnTo>
                  <a:pt x="19" y="64"/>
                </a:lnTo>
                <a:lnTo>
                  <a:pt x="23" y="68"/>
                </a:lnTo>
                <a:lnTo>
                  <a:pt x="30" y="64"/>
                </a:lnTo>
                <a:lnTo>
                  <a:pt x="34" y="64"/>
                </a:lnTo>
                <a:lnTo>
                  <a:pt x="34" y="60"/>
                </a:lnTo>
                <a:lnTo>
                  <a:pt x="34" y="56"/>
                </a:lnTo>
                <a:lnTo>
                  <a:pt x="34" y="53"/>
                </a:lnTo>
                <a:lnTo>
                  <a:pt x="34" y="49"/>
                </a:lnTo>
                <a:lnTo>
                  <a:pt x="26" y="45"/>
                </a:lnTo>
                <a:lnTo>
                  <a:pt x="19" y="38"/>
                </a:lnTo>
                <a:lnTo>
                  <a:pt x="11" y="34"/>
                </a:lnTo>
                <a:lnTo>
                  <a:pt x="4" y="30"/>
                </a:lnTo>
                <a:lnTo>
                  <a:pt x="4" y="26"/>
                </a:lnTo>
                <a:lnTo>
                  <a:pt x="0" y="19"/>
                </a:lnTo>
                <a:lnTo>
                  <a:pt x="4" y="11"/>
                </a:lnTo>
                <a:lnTo>
                  <a:pt x="8" y="8"/>
                </a:lnTo>
                <a:lnTo>
                  <a:pt x="15" y="4"/>
                </a:lnTo>
                <a:lnTo>
                  <a:pt x="23" y="0"/>
                </a:lnTo>
                <a:lnTo>
                  <a:pt x="26" y="0"/>
                </a:lnTo>
                <a:lnTo>
                  <a:pt x="30" y="4"/>
                </a:lnTo>
                <a:lnTo>
                  <a:pt x="34" y="4"/>
                </a:lnTo>
                <a:lnTo>
                  <a:pt x="38" y="4"/>
                </a:lnTo>
                <a:lnTo>
                  <a:pt x="38" y="4"/>
                </a:lnTo>
                <a:lnTo>
                  <a:pt x="38" y="4"/>
                </a:lnTo>
                <a:lnTo>
                  <a:pt x="41" y="4"/>
                </a:lnTo>
                <a:lnTo>
                  <a:pt x="41" y="0"/>
                </a:ln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87" name="Freeform 95"/>
          <p:cNvSpPr>
            <a:spLocks/>
          </p:cNvSpPr>
          <p:nvPr/>
        </p:nvSpPr>
        <p:spPr bwMode="auto">
          <a:xfrm>
            <a:off x="4905375" y="4494213"/>
            <a:ext cx="68263" cy="223837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0"/>
              </a:cxn>
              <a:cxn ang="0">
                <a:pos x="11" y="8"/>
              </a:cxn>
              <a:cxn ang="0">
                <a:pos x="18" y="12"/>
              </a:cxn>
              <a:cxn ang="0">
                <a:pos x="30" y="23"/>
              </a:cxn>
              <a:cxn ang="0">
                <a:pos x="37" y="38"/>
              </a:cxn>
              <a:cxn ang="0">
                <a:pos x="41" y="53"/>
              </a:cxn>
              <a:cxn ang="0">
                <a:pos x="41" y="68"/>
              </a:cxn>
              <a:cxn ang="0">
                <a:pos x="41" y="83"/>
              </a:cxn>
              <a:cxn ang="0">
                <a:pos x="37" y="94"/>
              </a:cxn>
              <a:cxn ang="0">
                <a:pos x="30" y="109"/>
              </a:cxn>
              <a:cxn ang="0">
                <a:pos x="22" y="120"/>
              </a:cxn>
              <a:cxn ang="0">
                <a:pos x="15" y="128"/>
              </a:cxn>
              <a:cxn ang="0">
                <a:pos x="0" y="135"/>
              </a:cxn>
              <a:cxn ang="0">
                <a:pos x="0" y="132"/>
              </a:cxn>
              <a:cxn ang="0">
                <a:pos x="11" y="124"/>
              </a:cxn>
              <a:cxn ang="0">
                <a:pos x="15" y="117"/>
              </a:cxn>
              <a:cxn ang="0">
                <a:pos x="22" y="109"/>
              </a:cxn>
              <a:cxn ang="0">
                <a:pos x="26" y="98"/>
              </a:cxn>
              <a:cxn ang="0">
                <a:pos x="26" y="83"/>
              </a:cxn>
              <a:cxn ang="0">
                <a:pos x="30" y="68"/>
              </a:cxn>
              <a:cxn ang="0">
                <a:pos x="26" y="53"/>
              </a:cxn>
              <a:cxn ang="0">
                <a:pos x="26" y="42"/>
              </a:cxn>
              <a:cxn ang="0">
                <a:pos x="22" y="34"/>
              </a:cxn>
              <a:cxn ang="0">
                <a:pos x="22" y="27"/>
              </a:cxn>
              <a:cxn ang="0">
                <a:pos x="18" y="19"/>
              </a:cxn>
              <a:cxn ang="0">
                <a:pos x="15" y="15"/>
              </a:cxn>
              <a:cxn ang="0">
                <a:pos x="7" y="8"/>
              </a:cxn>
              <a:cxn ang="0">
                <a:pos x="0" y="4"/>
              </a:cxn>
            </a:cxnLst>
            <a:rect l="0" t="0" r="r" b="b"/>
            <a:pathLst>
              <a:path w="41" h="135">
                <a:moveTo>
                  <a:pt x="0" y="4"/>
                </a:moveTo>
                <a:lnTo>
                  <a:pt x="0" y="0"/>
                </a:lnTo>
                <a:lnTo>
                  <a:pt x="11" y="8"/>
                </a:lnTo>
                <a:lnTo>
                  <a:pt x="18" y="12"/>
                </a:lnTo>
                <a:lnTo>
                  <a:pt x="30" y="23"/>
                </a:lnTo>
                <a:lnTo>
                  <a:pt x="37" y="38"/>
                </a:lnTo>
                <a:lnTo>
                  <a:pt x="41" y="53"/>
                </a:lnTo>
                <a:lnTo>
                  <a:pt x="41" y="68"/>
                </a:lnTo>
                <a:lnTo>
                  <a:pt x="41" y="83"/>
                </a:lnTo>
                <a:lnTo>
                  <a:pt x="37" y="94"/>
                </a:lnTo>
                <a:lnTo>
                  <a:pt x="30" y="109"/>
                </a:lnTo>
                <a:lnTo>
                  <a:pt x="22" y="120"/>
                </a:lnTo>
                <a:lnTo>
                  <a:pt x="15" y="128"/>
                </a:lnTo>
                <a:lnTo>
                  <a:pt x="0" y="135"/>
                </a:lnTo>
                <a:lnTo>
                  <a:pt x="0" y="132"/>
                </a:lnTo>
                <a:lnTo>
                  <a:pt x="11" y="124"/>
                </a:lnTo>
                <a:lnTo>
                  <a:pt x="15" y="117"/>
                </a:lnTo>
                <a:lnTo>
                  <a:pt x="22" y="109"/>
                </a:lnTo>
                <a:lnTo>
                  <a:pt x="26" y="98"/>
                </a:lnTo>
                <a:lnTo>
                  <a:pt x="26" y="83"/>
                </a:lnTo>
                <a:lnTo>
                  <a:pt x="30" y="68"/>
                </a:lnTo>
                <a:lnTo>
                  <a:pt x="26" y="53"/>
                </a:lnTo>
                <a:lnTo>
                  <a:pt x="26" y="42"/>
                </a:lnTo>
                <a:lnTo>
                  <a:pt x="22" y="34"/>
                </a:lnTo>
                <a:lnTo>
                  <a:pt x="22" y="27"/>
                </a:lnTo>
                <a:lnTo>
                  <a:pt x="18" y="19"/>
                </a:lnTo>
                <a:lnTo>
                  <a:pt x="15" y="15"/>
                </a:lnTo>
                <a:lnTo>
                  <a:pt x="7" y="8"/>
                </a:lnTo>
                <a:lnTo>
                  <a:pt x="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88" name="Freeform 96"/>
          <p:cNvSpPr>
            <a:spLocks noEditPoints="1"/>
          </p:cNvSpPr>
          <p:nvPr/>
        </p:nvSpPr>
        <p:spPr bwMode="auto">
          <a:xfrm>
            <a:off x="5297488" y="4500563"/>
            <a:ext cx="130175" cy="163512"/>
          </a:xfrm>
          <a:custGeom>
            <a:avLst/>
            <a:gdLst/>
            <a:ahLst/>
            <a:cxnLst>
              <a:cxn ang="0">
                <a:pos x="30" y="53"/>
              </a:cxn>
              <a:cxn ang="0">
                <a:pos x="30" y="83"/>
              </a:cxn>
              <a:cxn ang="0">
                <a:pos x="30" y="90"/>
              </a:cxn>
              <a:cxn ang="0">
                <a:pos x="30" y="94"/>
              </a:cxn>
              <a:cxn ang="0">
                <a:pos x="34" y="98"/>
              </a:cxn>
              <a:cxn ang="0">
                <a:pos x="41" y="98"/>
              </a:cxn>
              <a:cxn ang="0">
                <a:pos x="45" y="98"/>
              </a:cxn>
              <a:cxn ang="0">
                <a:pos x="45" y="98"/>
              </a:cxn>
              <a:cxn ang="0">
                <a:pos x="0" y="98"/>
              </a:cxn>
              <a:cxn ang="0">
                <a:pos x="0" y="98"/>
              </a:cxn>
              <a:cxn ang="0">
                <a:pos x="4" y="98"/>
              </a:cxn>
              <a:cxn ang="0">
                <a:pos x="11" y="98"/>
              </a:cxn>
              <a:cxn ang="0">
                <a:pos x="15" y="94"/>
              </a:cxn>
              <a:cxn ang="0">
                <a:pos x="15" y="90"/>
              </a:cxn>
              <a:cxn ang="0">
                <a:pos x="15" y="83"/>
              </a:cxn>
              <a:cxn ang="0">
                <a:pos x="15" y="15"/>
              </a:cxn>
              <a:cxn ang="0">
                <a:pos x="15" y="8"/>
              </a:cxn>
              <a:cxn ang="0">
                <a:pos x="15" y="4"/>
              </a:cxn>
              <a:cxn ang="0">
                <a:pos x="11" y="0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  <a:cxn ang="0">
                <a:pos x="37" y="0"/>
              </a:cxn>
              <a:cxn ang="0">
                <a:pos x="49" y="0"/>
              </a:cxn>
              <a:cxn ang="0">
                <a:pos x="60" y="4"/>
              </a:cxn>
              <a:cxn ang="0">
                <a:pos x="67" y="8"/>
              </a:cxn>
              <a:cxn ang="0">
                <a:pos x="71" y="11"/>
              </a:cxn>
              <a:cxn ang="0">
                <a:pos x="75" y="19"/>
              </a:cxn>
              <a:cxn ang="0">
                <a:pos x="79" y="26"/>
              </a:cxn>
              <a:cxn ang="0">
                <a:pos x="75" y="38"/>
              </a:cxn>
              <a:cxn ang="0">
                <a:pos x="71" y="45"/>
              </a:cxn>
              <a:cxn ang="0">
                <a:pos x="60" y="53"/>
              </a:cxn>
              <a:cxn ang="0">
                <a:pos x="45" y="53"/>
              </a:cxn>
              <a:cxn ang="0">
                <a:pos x="41" y="53"/>
              </a:cxn>
              <a:cxn ang="0">
                <a:pos x="37" y="53"/>
              </a:cxn>
              <a:cxn ang="0">
                <a:pos x="34" y="53"/>
              </a:cxn>
              <a:cxn ang="0">
                <a:pos x="30" y="53"/>
              </a:cxn>
              <a:cxn ang="0">
                <a:pos x="30" y="49"/>
              </a:cxn>
              <a:cxn ang="0">
                <a:pos x="34" y="49"/>
              </a:cxn>
              <a:cxn ang="0">
                <a:pos x="37" y="49"/>
              </a:cxn>
              <a:cxn ang="0">
                <a:pos x="41" y="49"/>
              </a:cxn>
              <a:cxn ang="0">
                <a:pos x="41" y="49"/>
              </a:cxn>
              <a:cxn ang="0">
                <a:pos x="49" y="49"/>
              </a:cxn>
              <a:cxn ang="0">
                <a:pos x="56" y="45"/>
              </a:cxn>
              <a:cxn ang="0">
                <a:pos x="60" y="38"/>
              </a:cxn>
              <a:cxn ang="0">
                <a:pos x="60" y="26"/>
              </a:cxn>
              <a:cxn ang="0">
                <a:pos x="60" y="23"/>
              </a:cxn>
              <a:cxn ang="0">
                <a:pos x="56" y="15"/>
              </a:cxn>
              <a:cxn ang="0">
                <a:pos x="56" y="11"/>
              </a:cxn>
              <a:cxn ang="0">
                <a:pos x="49" y="8"/>
              </a:cxn>
              <a:cxn ang="0">
                <a:pos x="45" y="4"/>
              </a:cxn>
              <a:cxn ang="0">
                <a:pos x="37" y="4"/>
              </a:cxn>
              <a:cxn ang="0">
                <a:pos x="34" y="4"/>
              </a:cxn>
              <a:cxn ang="0">
                <a:pos x="30" y="4"/>
              </a:cxn>
              <a:cxn ang="0">
                <a:pos x="30" y="49"/>
              </a:cxn>
            </a:cxnLst>
            <a:rect l="0" t="0" r="r" b="b"/>
            <a:pathLst>
              <a:path w="79" h="98">
                <a:moveTo>
                  <a:pt x="30" y="53"/>
                </a:moveTo>
                <a:lnTo>
                  <a:pt x="30" y="83"/>
                </a:lnTo>
                <a:lnTo>
                  <a:pt x="30" y="90"/>
                </a:lnTo>
                <a:lnTo>
                  <a:pt x="30" y="94"/>
                </a:lnTo>
                <a:lnTo>
                  <a:pt x="34" y="98"/>
                </a:lnTo>
                <a:lnTo>
                  <a:pt x="41" y="98"/>
                </a:lnTo>
                <a:lnTo>
                  <a:pt x="45" y="98"/>
                </a:lnTo>
                <a:lnTo>
                  <a:pt x="45" y="98"/>
                </a:lnTo>
                <a:lnTo>
                  <a:pt x="0" y="98"/>
                </a:lnTo>
                <a:lnTo>
                  <a:pt x="0" y="98"/>
                </a:lnTo>
                <a:lnTo>
                  <a:pt x="4" y="98"/>
                </a:lnTo>
                <a:lnTo>
                  <a:pt x="11" y="98"/>
                </a:lnTo>
                <a:lnTo>
                  <a:pt x="15" y="94"/>
                </a:lnTo>
                <a:lnTo>
                  <a:pt x="15" y="90"/>
                </a:lnTo>
                <a:lnTo>
                  <a:pt x="15" y="83"/>
                </a:lnTo>
                <a:lnTo>
                  <a:pt x="15" y="15"/>
                </a:lnTo>
                <a:lnTo>
                  <a:pt x="15" y="8"/>
                </a:lnTo>
                <a:lnTo>
                  <a:pt x="15" y="4"/>
                </a:lnTo>
                <a:lnTo>
                  <a:pt x="11" y="0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lnTo>
                  <a:pt x="37" y="0"/>
                </a:lnTo>
                <a:lnTo>
                  <a:pt x="49" y="0"/>
                </a:lnTo>
                <a:lnTo>
                  <a:pt x="60" y="4"/>
                </a:lnTo>
                <a:lnTo>
                  <a:pt x="67" y="8"/>
                </a:lnTo>
                <a:lnTo>
                  <a:pt x="71" y="11"/>
                </a:lnTo>
                <a:lnTo>
                  <a:pt x="75" y="19"/>
                </a:lnTo>
                <a:lnTo>
                  <a:pt x="79" y="26"/>
                </a:lnTo>
                <a:lnTo>
                  <a:pt x="75" y="38"/>
                </a:lnTo>
                <a:lnTo>
                  <a:pt x="71" y="45"/>
                </a:lnTo>
                <a:lnTo>
                  <a:pt x="60" y="53"/>
                </a:lnTo>
                <a:lnTo>
                  <a:pt x="45" y="53"/>
                </a:lnTo>
                <a:lnTo>
                  <a:pt x="41" y="53"/>
                </a:lnTo>
                <a:lnTo>
                  <a:pt x="37" y="53"/>
                </a:lnTo>
                <a:lnTo>
                  <a:pt x="34" y="53"/>
                </a:lnTo>
                <a:lnTo>
                  <a:pt x="30" y="53"/>
                </a:lnTo>
                <a:close/>
                <a:moveTo>
                  <a:pt x="30" y="49"/>
                </a:moveTo>
                <a:lnTo>
                  <a:pt x="34" y="49"/>
                </a:lnTo>
                <a:lnTo>
                  <a:pt x="37" y="49"/>
                </a:lnTo>
                <a:lnTo>
                  <a:pt x="41" y="49"/>
                </a:lnTo>
                <a:lnTo>
                  <a:pt x="41" y="49"/>
                </a:lnTo>
                <a:lnTo>
                  <a:pt x="49" y="49"/>
                </a:lnTo>
                <a:lnTo>
                  <a:pt x="56" y="45"/>
                </a:lnTo>
                <a:lnTo>
                  <a:pt x="60" y="38"/>
                </a:lnTo>
                <a:lnTo>
                  <a:pt x="60" y="26"/>
                </a:lnTo>
                <a:lnTo>
                  <a:pt x="60" y="23"/>
                </a:lnTo>
                <a:lnTo>
                  <a:pt x="56" y="15"/>
                </a:lnTo>
                <a:lnTo>
                  <a:pt x="56" y="11"/>
                </a:lnTo>
                <a:lnTo>
                  <a:pt x="49" y="8"/>
                </a:lnTo>
                <a:lnTo>
                  <a:pt x="45" y="4"/>
                </a:lnTo>
                <a:lnTo>
                  <a:pt x="37" y="4"/>
                </a:lnTo>
                <a:lnTo>
                  <a:pt x="34" y="4"/>
                </a:lnTo>
                <a:lnTo>
                  <a:pt x="30" y="4"/>
                </a:lnTo>
                <a:lnTo>
                  <a:pt x="30" y="4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89" name="Freeform 97"/>
          <p:cNvSpPr>
            <a:spLocks/>
          </p:cNvSpPr>
          <p:nvPr/>
        </p:nvSpPr>
        <p:spPr bwMode="auto">
          <a:xfrm>
            <a:off x="5446713" y="4494213"/>
            <a:ext cx="68262" cy="223837"/>
          </a:xfrm>
          <a:custGeom>
            <a:avLst/>
            <a:gdLst/>
            <a:ahLst/>
            <a:cxnLst>
              <a:cxn ang="0">
                <a:pos x="41" y="132"/>
              </a:cxn>
              <a:cxn ang="0">
                <a:pos x="41" y="135"/>
              </a:cxn>
              <a:cxn ang="0">
                <a:pos x="30" y="128"/>
              </a:cxn>
              <a:cxn ang="0">
                <a:pos x="22" y="120"/>
              </a:cxn>
              <a:cxn ang="0">
                <a:pos x="11" y="109"/>
              </a:cxn>
              <a:cxn ang="0">
                <a:pos x="4" y="98"/>
              </a:cxn>
              <a:cxn ang="0">
                <a:pos x="0" y="83"/>
              </a:cxn>
              <a:cxn ang="0">
                <a:pos x="0" y="68"/>
              </a:cxn>
              <a:cxn ang="0">
                <a:pos x="0" y="53"/>
              </a:cxn>
              <a:cxn ang="0">
                <a:pos x="4" y="38"/>
              </a:cxn>
              <a:cxn ang="0">
                <a:pos x="11" y="27"/>
              </a:cxn>
              <a:cxn ang="0">
                <a:pos x="19" y="15"/>
              </a:cxn>
              <a:cxn ang="0">
                <a:pos x="30" y="8"/>
              </a:cxn>
              <a:cxn ang="0">
                <a:pos x="41" y="0"/>
              </a:cxn>
              <a:cxn ang="0">
                <a:pos x="41" y="4"/>
              </a:cxn>
              <a:cxn ang="0">
                <a:pos x="30" y="8"/>
              </a:cxn>
              <a:cxn ang="0">
                <a:pos x="26" y="15"/>
              </a:cxn>
              <a:cxn ang="0">
                <a:pos x="19" y="27"/>
              </a:cxn>
              <a:cxn ang="0">
                <a:pos x="15" y="38"/>
              </a:cxn>
              <a:cxn ang="0">
                <a:pos x="15" y="53"/>
              </a:cxn>
              <a:cxn ang="0">
                <a:pos x="11" y="64"/>
              </a:cxn>
              <a:cxn ang="0">
                <a:pos x="15" y="79"/>
              </a:cxn>
              <a:cxn ang="0">
                <a:pos x="15" y="94"/>
              </a:cxn>
              <a:cxn ang="0">
                <a:pos x="19" y="102"/>
              </a:cxn>
              <a:cxn ang="0">
                <a:pos x="19" y="109"/>
              </a:cxn>
              <a:cxn ang="0">
                <a:pos x="22" y="117"/>
              </a:cxn>
              <a:cxn ang="0">
                <a:pos x="26" y="120"/>
              </a:cxn>
              <a:cxn ang="0">
                <a:pos x="34" y="128"/>
              </a:cxn>
              <a:cxn ang="0">
                <a:pos x="41" y="132"/>
              </a:cxn>
            </a:cxnLst>
            <a:rect l="0" t="0" r="r" b="b"/>
            <a:pathLst>
              <a:path w="41" h="135">
                <a:moveTo>
                  <a:pt x="41" y="132"/>
                </a:moveTo>
                <a:lnTo>
                  <a:pt x="41" y="135"/>
                </a:lnTo>
                <a:lnTo>
                  <a:pt x="30" y="128"/>
                </a:lnTo>
                <a:lnTo>
                  <a:pt x="22" y="120"/>
                </a:lnTo>
                <a:lnTo>
                  <a:pt x="11" y="109"/>
                </a:lnTo>
                <a:lnTo>
                  <a:pt x="4" y="98"/>
                </a:lnTo>
                <a:lnTo>
                  <a:pt x="0" y="83"/>
                </a:lnTo>
                <a:lnTo>
                  <a:pt x="0" y="68"/>
                </a:lnTo>
                <a:lnTo>
                  <a:pt x="0" y="53"/>
                </a:lnTo>
                <a:lnTo>
                  <a:pt x="4" y="38"/>
                </a:lnTo>
                <a:lnTo>
                  <a:pt x="11" y="27"/>
                </a:lnTo>
                <a:lnTo>
                  <a:pt x="19" y="15"/>
                </a:lnTo>
                <a:lnTo>
                  <a:pt x="30" y="8"/>
                </a:lnTo>
                <a:lnTo>
                  <a:pt x="41" y="0"/>
                </a:lnTo>
                <a:lnTo>
                  <a:pt x="41" y="4"/>
                </a:lnTo>
                <a:lnTo>
                  <a:pt x="30" y="8"/>
                </a:lnTo>
                <a:lnTo>
                  <a:pt x="26" y="15"/>
                </a:lnTo>
                <a:lnTo>
                  <a:pt x="19" y="27"/>
                </a:lnTo>
                <a:lnTo>
                  <a:pt x="15" y="38"/>
                </a:lnTo>
                <a:lnTo>
                  <a:pt x="15" y="53"/>
                </a:lnTo>
                <a:lnTo>
                  <a:pt x="11" y="64"/>
                </a:lnTo>
                <a:lnTo>
                  <a:pt x="15" y="79"/>
                </a:lnTo>
                <a:lnTo>
                  <a:pt x="15" y="94"/>
                </a:lnTo>
                <a:lnTo>
                  <a:pt x="19" y="102"/>
                </a:lnTo>
                <a:lnTo>
                  <a:pt x="19" y="109"/>
                </a:lnTo>
                <a:lnTo>
                  <a:pt x="22" y="117"/>
                </a:lnTo>
                <a:lnTo>
                  <a:pt x="26" y="120"/>
                </a:lnTo>
                <a:lnTo>
                  <a:pt x="34" y="128"/>
                </a:lnTo>
                <a:lnTo>
                  <a:pt x="41" y="1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90" name="Freeform 98"/>
          <p:cNvSpPr>
            <a:spLocks noEditPoints="1"/>
          </p:cNvSpPr>
          <p:nvPr/>
        </p:nvSpPr>
        <p:spPr bwMode="auto">
          <a:xfrm>
            <a:off x="5527675" y="4494213"/>
            <a:ext cx="50800" cy="169862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8" y="0"/>
              </a:cxn>
              <a:cxn ang="0">
                <a:pos x="22" y="0"/>
              </a:cxn>
              <a:cxn ang="0">
                <a:pos x="22" y="4"/>
              </a:cxn>
              <a:cxn ang="0">
                <a:pos x="22" y="8"/>
              </a:cxn>
              <a:cxn ang="0">
                <a:pos x="22" y="12"/>
              </a:cxn>
              <a:cxn ang="0">
                <a:pos x="22" y="12"/>
              </a:cxn>
              <a:cxn ang="0">
                <a:pos x="18" y="15"/>
              </a:cxn>
              <a:cxn ang="0">
                <a:pos x="15" y="15"/>
              </a:cxn>
              <a:cxn ang="0">
                <a:pos x="11" y="15"/>
              </a:cxn>
              <a:cxn ang="0">
                <a:pos x="7" y="12"/>
              </a:cxn>
              <a:cxn ang="0">
                <a:pos x="7" y="12"/>
              </a:cxn>
              <a:cxn ang="0">
                <a:pos x="7" y="8"/>
              </a:cxn>
              <a:cxn ang="0">
                <a:pos x="7" y="4"/>
              </a:cxn>
              <a:cxn ang="0">
                <a:pos x="7" y="0"/>
              </a:cxn>
              <a:cxn ang="0">
                <a:pos x="11" y="0"/>
              </a:cxn>
              <a:cxn ang="0">
                <a:pos x="15" y="0"/>
              </a:cxn>
              <a:cxn ang="0">
                <a:pos x="22" y="34"/>
              </a:cxn>
              <a:cxn ang="0">
                <a:pos x="22" y="87"/>
              </a:cxn>
              <a:cxn ang="0">
                <a:pos x="22" y="94"/>
              </a:cxn>
              <a:cxn ang="0">
                <a:pos x="22" y="98"/>
              </a:cxn>
              <a:cxn ang="0">
                <a:pos x="22" y="98"/>
              </a:cxn>
              <a:cxn ang="0">
                <a:pos x="26" y="102"/>
              </a:cxn>
              <a:cxn ang="0">
                <a:pos x="26" y="102"/>
              </a:cxn>
              <a:cxn ang="0">
                <a:pos x="30" y="102"/>
              </a:cxn>
              <a:cxn ang="0">
                <a:pos x="30" y="102"/>
              </a:cxn>
              <a:cxn ang="0">
                <a:pos x="0" y="102"/>
              </a:cxn>
              <a:cxn ang="0">
                <a:pos x="0" y="102"/>
              </a:cxn>
              <a:cxn ang="0">
                <a:pos x="3" y="102"/>
              </a:cxn>
              <a:cxn ang="0">
                <a:pos x="7" y="102"/>
              </a:cxn>
              <a:cxn ang="0">
                <a:pos x="7" y="98"/>
              </a:cxn>
              <a:cxn ang="0">
                <a:pos x="7" y="98"/>
              </a:cxn>
              <a:cxn ang="0">
                <a:pos x="7" y="94"/>
              </a:cxn>
              <a:cxn ang="0">
                <a:pos x="11" y="87"/>
              </a:cxn>
              <a:cxn ang="0">
                <a:pos x="11" y="64"/>
              </a:cxn>
              <a:cxn ang="0">
                <a:pos x="11" y="53"/>
              </a:cxn>
              <a:cxn ang="0">
                <a:pos x="7" y="49"/>
              </a:cxn>
              <a:cxn ang="0">
                <a:pos x="7" y="45"/>
              </a:cxn>
              <a:cxn ang="0">
                <a:pos x="7" y="45"/>
              </a:cxn>
              <a:cxn ang="0">
                <a:pos x="7" y="42"/>
              </a:cxn>
              <a:cxn ang="0">
                <a:pos x="3" y="42"/>
              </a:cxn>
              <a:cxn ang="0">
                <a:pos x="3" y="42"/>
              </a:cxn>
              <a:cxn ang="0">
                <a:pos x="0" y="45"/>
              </a:cxn>
              <a:cxn ang="0">
                <a:pos x="0" y="42"/>
              </a:cxn>
              <a:cxn ang="0">
                <a:pos x="18" y="34"/>
              </a:cxn>
              <a:cxn ang="0">
                <a:pos x="22" y="34"/>
              </a:cxn>
            </a:cxnLst>
            <a:rect l="0" t="0" r="r" b="b"/>
            <a:pathLst>
              <a:path w="30" h="102">
                <a:moveTo>
                  <a:pt x="15" y="0"/>
                </a:moveTo>
                <a:lnTo>
                  <a:pt x="18" y="0"/>
                </a:lnTo>
                <a:lnTo>
                  <a:pt x="22" y="0"/>
                </a:lnTo>
                <a:lnTo>
                  <a:pt x="22" y="4"/>
                </a:lnTo>
                <a:lnTo>
                  <a:pt x="22" y="8"/>
                </a:lnTo>
                <a:lnTo>
                  <a:pt x="22" y="12"/>
                </a:lnTo>
                <a:lnTo>
                  <a:pt x="22" y="12"/>
                </a:lnTo>
                <a:lnTo>
                  <a:pt x="18" y="15"/>
                </a:lnTo>
                <a:lnTo>
                  <a:pt x="15" y="15"/>
                </a:lnTo>
                <a:lnTo>
                  <a:pt x="11" y="15"/>
                </a:lnTo>
                <a:lnTo>
                  <a:pt x="7" y="12"/>
                </a:lnTo>
                <a:lnTo>
                  <a:pt x="7" y="12"/>
                </a:lnTo>
                <a:lnTo>
                  <a:pt x="7" y="8"/>
                </a:lnTo>
                <a:lnTo>
                  <a:pt x="7" y="4"/>
                </a:lnTo>
                <a:lnTo>
                  <a:pt x="7" y="0"/>
                </a:lnTo>
                <a:lnTo>
                  <a:pt x="11" y="0"/>
                </a:lnTo>
                <a:lnTo>
                  <a:pt x="15" y="0"/>
                </a:lnTo>
                <a:close/>
                <a:moveTo>
                  <a:pt x="22" y="34"/>
                </a:moveTo>
                <a:lnTo>
                  <a:pt x="22" y="87"/>
                </a:lnTo>
                <a:lnTo>
                  <a:pt x="22" y="94"/>
                </a:lnTo>
                <a:lnTo>
                  <a:pt x="22" y="98"/>
                </a:lnTo>
                <a:lnTo>
                  <a:pt x="22" y="98"/>
                </a:lnTo>
                <a:lnTo>
                  <a:pt x="26" y="102"/>
                </a:lnTo>
                <a:lnTo>
                  <a:pt x="26" y="102"/>
                </a:lnTo>
                <a:lnTo>
                  <a:pt x="30" y="102"/>
                </a:lnTo>
                <a:lnTo>
                  <a:pt x="30" y="102"/>
                </a:lnTo>
                <a:lnTo>
                  <a:pt x="0" y="102"/>
                </a:lnTo>
                <a:lnTo>
                  <a:pt x="0" y="102"/>
                </a:lnTo>
                <a:lnTo>
                  <a:pt x="3" y="102"/>
                </a:lnTo>
                <a:lnTo>
                  <a:pt x="7" y="102"/>
                </a:lnTo>
                <a:lnTo>
                  <a:pt x="7" y="98"/>
                </a:lnTo>
                <a:lnTo>
                  <a:pt x="7" y="98"/>
                </a:lnTo>
                <a:lnTo>
                  <a:pt x="7" y="94"/>
                </a:lnTo>
                <a:lnTo>
                  <a:pt x="11" y="87"/>
                </a:lnTo>
                <a:lnTo>
                  <a:pt x="11" y="64"/>
                </a:lnTo>
                <a:lnTo>
                  <a:pt x="11" y="53"/>
                </a:lnTo>
                <a:lnTo>
                  <a:pt x="7" y="49"/>
                </a:lnTo>
                <a:lnTo>
                  <a:pt x="7" y="45"/>
                </a:lnTo>
                <a:lnTo>
                  <a:pt x="7" y="45"/>
                </a:lnTo>
                <a:lnTo>
                  <a:pt x="7" y="42"/>
                </a:lnTo>
                <a:lnTo>
                  <a:pt x="3" y="42"/>
                </a:lnTo>
                <a:lnTo>
                  <a:pt x="3" y="42"/>
                </a:lnTo>
                <a:lnTo>
                  <a:pt x="0" y="45"/>
                </a:lnTo>
                <a:lnTo>
                  <a:pt x="0" y="42"/>
                </a:lnTo>
                <a:lnTo>
                  <a:pt x="18" y="34"/>
                </a:lnTo>
                <a:lnTo>
                  <a:pt x="22" y="3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91" name="Freeform 99"/>
          <p:cNvSpPr>
            <a:spLocks/>
          </p:cNvSpPr>
          <p:nvPr/>
        </p:nvSpPr>
        <p:spPr bwMode="auto">
          <a:xfrm>
            <a:off x="5589588" y="4551363"/>
            <a:ext cx="119062" cy="112712"/>
          </a:xfrm>
          <a:custGeom>
            <a:avLst/>
            <a:gdLst/>
            <a:ahLst/>
            <a:cxnLst>
              <a:cxn ang="0">
                <a:pos x="23" y="15"/>
              </a:cxn>
              <a:cxn ang="0">
                <a:pos x="30" y="8"/>
              </a:cxn>
              <a:cxn ang="0">
                <a:pos x="38" y="4"/>
              </a:cxn>
              <a:cxn ang="0">
                <a:pos x="45" y="0"/>
              </a:cxn>
              <a:cxn ang="0">
                <a:pos x="49" y="0"/>
              </a:cxn>
              <a:cxn ang="0">
                <a:pos x="57" y="4"/>
              </a:cxn>
              <a:cxn ang="0">
                <a:pos x="60" y="8"/>
              </a:cxn>
              <a:cxn ang="0">
                <a:pos x="60" y="11"/>
              </a:cxn>
              <a:cxn ang="0">
                <a:pos x="64" y="19"/>
              </a:cxn>
              <a:cxn ang="0">
                <a:pos x="64" y="26"/>
              </a:cxn>
              <a:cxn ang="0">
                <a:pos x="64" y="53"/>
              </a:cxn>
              <a:cxn ang="0">
                <a:pos x="64" y="60"/>
              </a:cxn>
              <a:cxn ang="0">
                <a:pos x="64" y="64"/>
              </a:cxn>
              <a:cxn ang="0">
                <a:pos x="64" y="64"/>
              </a:cxn>
              <a:cxn ang="0">
                <a:pos x="68" y="68"/>
              </a:cxn>
              <a:cxn ang="0">
                <a:pos x="68" y="68"/>
              </a:cxn>
              <a:cxn ang="0">
                <a:pos x="72" y="68"/>
              </a:cxn>
              <a:cxn ang="0">
                <a:pos x="72" y="68"/>
              </a:cxn>
              <a:cxn ang="0">
                <a:pos x="42" y="68"/>
              </a:cxn>
              <a:cxn ang="0">
                <a:pos x="42" y="68"/>
              </a:cxn>
              <a:cxn ang="0">
                <a:pos x="42" y="68"/>
              </a:cxn>
              <a:cxn ang="0">
                <a:pos x="45" y="68"/>
              </a:cxn>
              <a:cxn ang="0">
                <a:pos x="49" y="68"/>
              </a:cxn>
              <a:cxn ang="0">
                <a:pos x="49" y="64"/>
              </a:cxn>
              <a:cxn ang="0">
                <a:pos x="49" y="60"/>
              </a:cxn>
              <a:cxn ang="0">
                <a:pos x="49" y="60"/>
              </a:cxn>
              <a:cxn ang="0">
                <a:pos x="49" y="53"/>
              </a:cxn>
              <a:cxn ang="0">
                <a:pos x="49" y="26"/>
              </a:cxn>
              <a:cxn ang="0">
                <a:pos x="49" y="19"/>
              </a:cxn>
              <a:cxn ang="0">
                <a:pos x="49" y="15"/>
              </a:cxn>
              <a:cxn ang="0">
                <a:pos x="45" y="11"/>
              </a:cxn>
              <a:cxn ang="0">
                <a:pos x="42" y="11"/>
              </a:cxn>
              <a:cxn ang="0">
                <a:pos x="30" y="11"/>
              </a:cxn>
              <a:cxn ang="0">
                <a:pos x="23" y="19"/>
              </a:cxn>
              <a:cxn ang="0">
                <a:pos x="23" y="53"/>
              </a:cxn>
              <a:cxn ang="0">
                <a:pos x="23" y="60"/>
              </a:cxn>
              <a:cxn ang="0">
                <a:pos x="23" y="64"/>
              </a:cxn>
              <a:cxn ang="0">
                <a:pos x="23" y="64"/>
              </a:cxn>
              <a:cxn ang="0">
                <a:pos x="26" y="68"/>
              </a:cxn>
              <a:cxn ang="0">
                <a:pos x="26" y="68"/>
              </a:cxn>
              <a:cxn ang="0">
                <a:pos x="30" y="68"/>
              </a:cxn>
              <a:cxn ang="0">
                <a:pos x="30" y="68"/>
              </a:cxn>
              <a:cxn ang="0">
                <a:pos x="0" y="68"/>
              </a:cxn>
              <a:cxn ang="0">
                <a:pos x="0" y="68"/>
              </a:cxn>
              <a:cxn ang="0">
                <a:pos x="0" y="68"/>
              </a:cxn>
              <a:cxn ang="0">
                <a:pos x="4" y="68"/>
              </a:cxn>
              <a:cxn ang="0">
                <a:pos x="8" y="64"/>
              </a:cxn>
              <a:cxn ang="0">
                <a:pos x="8" y="60"/>
              </a:cxn>
              <a:cxn ang="0">
                <a:pos x="11" y="53"/>
              </a:cxn>
              <a:cxn ang="0">
                <a:pos x="11" y="30"/>
              </a:cxn>
              <a:cxn ang="0">
                <a:pos x="11" y="19"/>
              </a:cxn>
              <a:cxn ang="0">
                <a:pos x="8" y="15"/>
              </a:cxn>
              <a:cxn ang="0">
                <a:pos x="8" y="11"/>
              </a:cxn>
              <a:cxn ang="0">
                <a:pos x="8" y="11"/>
              </a:cxn>
              <a:cxn ang="0">
                <a:pos x="8" y="8"/>
              </a:cxn>
              <a:cxn ang="0">
                <a:pos x="4" y="8"/>
              </a:cxn>
              <a:cxn ang="0">
                <a:pos x="4" y="8"/>
              </a:cxn>
              <a:cxn ang="0">
                <a:pos x="0" y="11"/>
              </a:cxn>
              <a:cxn ang="0">
                <a:pos x="0" y="8"/>
              </a:cxn>
              <a:cxn ang="0">
                <a:pos x="19" y="0"/>
              </a:cxn>
              <a:cxn ang="0">
                <a:pos x="23" y="0"/>
              </a:cxn>
              <a:cxn ang="0">
                <a:pos x="23" y="15"/>
              </a:cxn>
            </a:cxnLst>
            <a:rect l="0" t="0" r="r" b="b"/>
            <a:pathLst>
              <a:path w="72" h="68">
                <a:moveTo>
                  <a:pt x="23" y="15"/>
                </a:moveTo>
                <a:lnTo>
                  <a:pt x="30" y="8"/>
                </a:lnTo>
                <a:lnTo>
                  <a:pt x="38" y="4"/>
                </a:lnTo>
                <a:lnTo>
                  <a:pt x="45" y="0"/>
                </a:lnTo>
                <a:lnTo>
                  <a:pt x="49" y="0"/>
                </a:lnTo>
                <a:lnTo>
                  <a:pt x="57" y="4"/>
                </a:lnTo>
                <a:lnTo>
                  <a:pt x="60" y="8"/>
                </a:lnTo>
                <a:lnTo>
                  <a:pt x="60" y="11"/>
                </a:lnTo>
                <a:lnTo>
                  <a:pt x="64" y="19"/>
                </a:lnTo>
                <a:lnTo>
                  <a:pt x="64" y="26"/>
                </a:lnTo>
                <a:lnTo>
                  <a:pt x="64" y="53"/>
                </a:lnTo>
                <a:lnTo>
                  <a:pt x="64" y="60"/>
                </a:lnTo>
                <a:lnTo>
                  <a:pt x="64" y="64"/>
                </a:lnTo>
                <a:lnTo>
                  <a:pt x="64" y="64"/>
                </a:lnTo>
                <a:lnTo>
                  <a:pt x="68" y="68"/>
                </a:lnTo>
                <a:lnTo>
                  <a:pt x="68" y="68"/>
                </a:lnTo>
                <a:lnTo>
                  <a:pt x="72" y="68"/>
                </a:lnTo>
                <a:lnTo>
                  <a:pt x="72" y="68"/>
                </a:lnTo>
                <a:lnTo>
                  <a:pt x="42" y="68"/>
                </a:lnTo>
                <a:lnTo>
                  <a:pt x="42" y="68"/>
                </a:lnTo>
                <a:lnTo>
                  <a:pt x="42" y="68"/>
                </a:lnTo>
                <a:lnTo>
                  <a:pt x="45" y="68"/>
                </a:lnTo>
                <a:lnTo>
                  <a:pt x="49" y="68"/>
                </a:lnTo>
                <a:lnTo>
                  <a:pt x="49" y="64"/>
                </a:lnTo>
                <a:lnTo>
                  <a:pt x="49" y="60"/>
                </a:lnTo>
                <a:lnTo>
                  <a:pt x="49" y="60"/>
                </a:lnTo>
                <a:lnTo>
                  <a:pt x="49" y="53"/>
                </a:lnTo>
                <a:lnTo>
                  <a:pt x="49" y="26"/>
                </a:lnTo>
                <a:lnTo>
                  <a:pt x="49" y="19"/>
                </a:lnTo>
                <a:lnTo>
                  <a:pt x="49" y="15"/>
                </a:lnTo>
                <a:lnTo>
                  <a:pt x="45" y="11"/>
                </a:lnTo>
                <a:lnTo>
                  <a:pt x="42" y="11"/>
                </a:lnTo>
                <a:lnTo>
                  <a:pt x="30" y="11"/>
                </a:lnTo>
                <a:lnTo>
                  <a:pt x="23" y="19"/>
                </a:lnTo>
                <a:lnTo>
                  <a:pt x="23" y="53"/>
                </a:lnTo>
                <a:lnTo>
                  <a:pt x="23" y="60"/>
                </a:lnTo>
                <a:lnTo>
                  <a:pt x="23" y="64"/>
                </a:lnTo>
                <a:lnTo>
                  <a:pt x="23" y="64"/>
                </a:lnTo>
                <a:lnTo>
                  <a:pt x="26" y="68"/>
                </a:lnTo>
                <a:lnTo>
                  <a:pt x="26" y="68"/>
                </a:lnTo>
                <a:lnTo>
                  <a:pt x="30" y="68"/>
                </a:lnTo>
                <a:lnTo>
                  <a:pt x="30" y="68"/>
                </a:lnTo>
                <a:lnTo>
                  <a:pt x="0" y="68"/>
                </a:lnTo>
                <a:lnTo>
                  <a:pt x="0" y="68"/>
                </a:lnTo>
                <a:lnTo>
                  <a:pt x="0" y="68"/>
                </a:lnTo>
                <a:lnTo>
                  <a:pt x="4" y="68"/>
                </a:lnTo>
                <a:lnTo>
                  <a:pt x="8" y="64"/>
                </a:lnTo>
                <a:lnTo>
                  <a:pt x="8" y="60"/>
                </a:lnTo>
                <a:lnTo>
                  <a:pt x="11" y="53"/>
                </a:lnTo>
                <a:lnTo>
                  <a:pt x="11" y="30"/>
                </a:lnTo>
                <a:lnTo>
                  <a:pt x="11" y="19"/>
                </a:lnTo>
                <a:lnTo>
                  <a:pt x="8" y="15"/>
                </a:lnTo>
                <a:lnTo>
                  <a:pt x="8" y="11"/>
                </a:lnTo>
                <a:lnTo>
                  <a:pt x="8" y="11"/>
                </a:lnTo>
                <a:lnTo>
                  <a:pt x="8" y="8"/>
                </a:lnTo>
                <a:lnTo>
                  <a:pt x="4" y="8"/>
                </a:lnTo>
                <a:lnTo>
                  <a:pt x="4" y="8"/>
                </a:lnTo>
                <a:lnTo>
                  <a:pt x="0" y="11"/>
                </a:lnTo>
                <a:lnTo>
                  <a:pt x="0" y="8"/>
                </a:lnTo>
                <a:lnTo>
                  <a:pt x="19" y="0"/>
                </a:lnTo>
                <a:lnTo>
                  <a:pt x="23" y="0"/>
                </a:lnTo>
                <a:lnTo>
                  <a:pt x="23" y="1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92" name="Freeform 100"/>
          <p:cNvSpPr>
            <a:spLocks/>
          </p:cNvSpPr>
          <p:nvPr/>
        </p:nvSpPr>
        <p:spPr bwMode="auto">
          <a:xfrm>
            <a:off x="5713413" y="4519613"/>
            <a:ext cx="69850" cy="149225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23" y="23"/>
              </a:cxn>
              <a:cxn ang="0">
                <a:pos x="38" y="23"/>
              </a:cxn>
              <a:cxn ang="0">
                <a:pos x="38" y="27"/>
              </a:cxn>
              <a:cxn ang="0">
                <a:pos x="23" y="27"/>
              </a:cxn>
              <a:cxn ang="0">
                <a:pos x="23" y="68"/>
              </a:cxn>
              <a:cxn ang="0">
                <a:pos x="23" y="75"/>
              </a:cxn>
              <a:cxn ang="0">
                <a:pos x="23" y="79"/>
              </a:cxn>
              <a:cxn ang="0">
                <a:pos x="27" y="79"/>
              </a:cxn>
              <a:cxn ang="0">
                <a:pos x="30" y="79"/>
              </a:cxn>
              <a:cxn ang="0">
                <a:pos x="30" y="79"/>
              </a:cxn>
              <a:cxn ang="0">
                <a:pos x="34" y="79"/>
              </a:cxn>
              <a:cxn ang="0">
                <a:pos x="38" y="79"/>
              </a:cxn>
              <a:cxn ang="0">
                <a:pos x="38" y="75"/>
              </a:cxn>
              <a:cxn ang="0">
                <a:pos x="42" y="75"/>
              </a:cxn>
              <a:cxn ang="0">
                <a:pos x="38" y="83"/>
              </a:cxn>
              <a:cxn ang="0">
                <a:pos x="34" y="87"/>
              </a:cxn>
              <a:cxn ang="0">
                <a:pos x="30" y="90"/>
              </a:cxn>
              <a:cxn ang="0">
                <a:pos x="23" y="90"/>
              </a:cxn>
              <a:cxn ang="0">
                <a:pos x="19" y="90"/>
              </a:cxn>
              <a:cxn ang="0">
                <a:pos x="15" y="87"/>
              </a:cxn>
              <a:cxn ang="0">
                <a:pos x="15" y="87"/>
              </a:cxn>
              <a:cxn ang="0">
                <a:pos x="12" y="83"/>
              </a:cxn>
              <a:cxn ang="0">
                <a:pos x="12" y="79"/>
              </a:cxn>
              <a:cxn ang="0">
                <a:pos x="12" y="72"/>
              </a:cxn>
              <a:cxn ang="0">
                <a:pos x="12" y="27"/>
              </a:cxn>
              <a:cxn ang="0">
                <a:pos x="0" y="27"/>
              </a:cxn>
              <a:cxn ang="0">
                <a:pos x="0" y="23"/>
              </a:cxn>
              <a:cxn ang="0">
                <a:pos x="4" y="23"/>
              </a:cxn>
              <a:cxn ang="0">
                <a:pos x="8" y="19"/>
              </a:cxn>
              <a:cxn ang="0">
                <a:pos x="12" y="15"/>
              </a:cxn>
              <a:cxn ang="0">
                <a:pos x="15" y="8"/>
              </a:cxn>
              <a:cxn ang="0">
                <a:pos x="19" y="4"/>
              </a:cxn>
              <a:cxn ang="0">
                <a:pos x="19" y="0"/>
              </a:cxn>
              <a:cxn ang="0">
                <a:pos x="23" y="0"/>
              </a:cxn>
            </a:cxnLst>
            <a:rect l="0" t="0" r="r" b="b"/>
            <a:pathLst>
              <a:path w="42" h="90">
                <a:moveTo>
                  <a:pt x="23" y="0"/>
                </a:moveTo>
                <a:lnTo>
                  <a:pt x="23" y="23"/>
                </a:lnTo>
                <a:lnTo>
                  <a:pt x="38" y="23"/>
                </a:lnTo>
                <a:lnTo>
                  <a:pt x="38" y="27"/>
                </a:lnTo>
                <a:lnTo>
                  <a:pt x="23" y="27"/>
                </a:lnTo>
                <a:lnTo>
                  <a:pt x="23" y="68"/>
                </a:lnTo>
                <a:lnTo>
                  <a:pt x="23" y="75"/>
                </a:lnTo>
                <a:lnTo>
                  <a:pt x="23" y="79"/>
                </a:lnTo>
                <a:lnTo>
                  <a:pt x="27" y="79"/>
                </a:lnTo>
                <a:lnTo>
                  <a:pt x="30" y="79"/>
                </a:lnTo>
                <a:lnTo>
                  <a:pt x="30" y="79"/>
                </a:lnTo>
                <a:lnTo>
                  <a:pt x="34" y="79"/>
                </a:lnTo>
                <a:lnTo>
                  <a:pt x="38" y="79"/>
                </a:lnTo>
                <a:lnTo>
                  <a:pt x="38" y="75"/>
                </a:lnTo>
                <a:lnTo>
                  <a:pt x="42" y="75"/>
                </a:lnTo>
                <a:lnTo>
                  <a:pt x="38" y="83"/>
                </a:lnTo>
                <a:lnTo>
                  <a:pt x="34" y="87"/>
                </a:lnTo>
                <a:lnTo>
                  <a:pt x="30" y="90"/>
                </a:lnTo>
                <a:lnTo>
                  <a:pt x="23" y="90"/>
                </a:lnTo>
                <a:lnTo>
                  <a:pt x="19" y="90"/>
                </a:lnTo>
                <a:lnTo>
                  <a:pt x="15" y="87"/>
                </a:lnTo>
                <a:lnTo>
                  <a:pt x="15" y="87"/>
                </a:lnTo>
                <a:lnTo>
                  <a:pt x="12" y="83"/>
                </a:lnTo>
                <a:lnTo>
                  <a:pt x="12" y="79"/>
                </a:lnTo>
                <a:lnTo>
                  <a:pt x="12" y="72"/>
                </a:lnTo>
                <a:lnTo>
                  <a:pt x="12" y="27"/>
                </a:lnTo>
                <a:lnTo>
                  <a:pt x="0" y="27"/>
                </a:lnTo>
                <a:lnTo>
                  <a:pt x="0" y="23"/>
                </a:lnTo>
                <a:lnTo>
                  <a:pt x="4" y="23"/>
                </a:lnTo>
                <a:lnTo>
                  <a:pt x="8" y="19"/>
                </a:lnTo>
                <a:lnTo>
                  <a:pt x="12" y="15"/>
                </a:lnTo>
                <a:lnTo>
                  <a:pt x="15" y="8"/>
                </a:lnTo>
                <a:lnTo>
                  <a:pt x="19" y="4"/>
                </a:lnTo>
                <a:lnTo>
                  <a:pt x="19" y="0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93" name="Freeform 101"/>
          <p:cNvSpPr>
            <a:spLocks noEditPoints="1"/>
          </p:cNvSpPr>
          <p:nvPr/>
        </p:nvSpPr>
        <p:spPr bwMode="auto">
          <a:xfrm>
            <a:off x="5788025" y="4551363"/>
            <a:ext cx="106363" cy="11747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42" y="0"/>
              </a:cxn>
              <a:cxn ang="0">
                <a:pos x="49" y="8"/>
              </a:cxn>
              <a:cxn ang="0">
                <a:pos x="57" y="11"/>
              </a:cxn>
              <a:cxn ang="0">
                <a:pos x="64" y="23"/>
              </a:cxn>
              <a:cxn ang="0">
                <a:pos x="64" y="34"/>
              </a:cxn>
              <a:cxn ang="0">
                <a:pos x="64" y="45"/>
              </a:cxn>
              <a:cxn ang="0">
                <a:pos x="60" y="53"/>
              </a:cxn>
              <a:cxn ang="0">
                <a:pos x="57" y="60"/>
              </a:cxn>
              <a:cxn ang="0">
                <a:pos x="49" y="68"/>
              </a:cxn>
              <a:cxn ang="0">
                <a:pos x="42" y="71"/>
              </a:cxn>
              <a:cxn ang="0">
                <a:pos x="30" y="71"/>
              </a:cxn>
              <a:cxn ang="0">
                <a:pos x="23" y="71"/>
              </a:cxn>
              <a:cxn ang="0">
                <a:pos x="15" y="64"/>
              </a:cxn>
              <a:cxn ang="0">
                <a:pos x="8" y="60"/>
              </a:cxn>
              <a:cxn ang="0">
                <a:pos x="4" y="49"/>
              </a:cxn>
              <a:cxn ang="0">
                <a:pos x="0" y="38"/>
              </a:cxn>
              <a:cxn ang="0">
                <a:pos x="0" y="26"/>
              </a:cxn>
              <a:cxn ang="0">
                <a:pos x="4" y="19"/>
              </a:cxn>
              <a:cxn ang="0">
                <a:pos x="12" y="11"/>
              </a:cxn>
              <a:cxn ang="0">
                <a:pos x="19" y="4"/>
              </a:cxn>
              <a:cxn ang="0">
                <a:pos x="27" y="0"/>
              </a:cxn>
              <a:cxn ang="0">
                <a:pos x="34" y="0"/>
              </a:cxn>
              <a:cxn ang="0">
                <a:pos x="30" y="4"/>
              </a:cxn>
              <a:cxn ang="0">
                <a:pos x="27" y="8"/>
              </a:cxn>
              <a:cxn ang="0">
                <a:pos x="23" y="8"/>
              </a:cxn>
              <a:cxn ang="0">
                <a:pos x="19" y="11"/>
              </a:cxn>
              <a:cxn ang="0">
                <a:pos x="15" y="15"/>
              </a:cxn>
              <a:cxn ang="0">
                <a:pos x="15" y="23"/>
              </a:cxn>
              <a:cxn ang="0">
                <a:pos x="12" y="30"/>
              </a:cxn>
              <a:cxn ang="0">
                <a:pos x="15" y="45"/>
              </a:cxn>
              <a:cxn ang="0">
                <a:pos x="19" y="56"/>
              </a:cxn>
              <a:cxn ang="0">
                <a:pos x="27" y="64"/>
              </a:cxn>
              <a:cxn ang="0">
                <a:pos x="34" y="68"/>
              </a:cxn>
              <a:cxn ang="0">
                <a:pos x="42" y="64"/>
              </a:cxn>
              <a:cxn ang="0">
                <a:pos x="49" y="60"/>
              </a:cxn>
              <a:cxn ang="0">
                <a:pos x="53" y="53"/>
              </a:cxn>
              <a:cxn ang="0">
                <a:pos x="53" y="41"/>
              </a:cxn>
              <a:cxn ang="0">
                <a:pos x="53" y="30"/>
              </a:cxn>
              <a:cxn ang="0">
                <a:pos x="49" y="19"/>
              </a:cxn>
              <a:cxn ang="0">
                <a:pos x="45" y="11"/>
              </a:cxn>
              <a:cxn ang="0">
                <a:pos x="38" y="8"/>
              </a:cxn>
              <a:cxn ang="0">
                <a:pos x="30" y="4"/>
              </a:cxn>
            </a:cxnLst>
            <a:rect l="0" t="0" r="r" b="b"/>
            <a:pathLst>
              <a:path w="64" h="71">
                <a:moveTo>
                  <a:pt x="34" y="0"/>
                </a:moveTo>
                <a:lnTo>
                  <a:pt x="42" y="0"/>
                </a:lnTo>
                <a:lnTo>
                  <a:pt x="49" y="8"/>
                </a:lnTo>
                <a:lnTo>
                  <a:pt x="57" y="11"/>
                </a:lnTo>
                <a:lnTo>
                  <a:pt x="64" y="23"/>
                </a:lnTo>
                <a:lnTo>
                  <a:pt x="64" y="34"/>
                </a:lnTo>
                <a:lnTo>
                  <a:pt x="64" y="45"/>
                </a:lnTo>
                <a:lnTo>
                  <a:pt x="60" y="53"/>
                </a:lnTo>
                <a:lnTo>
                  <a:pt x="57" y="60"/>
                </a:lnTo>
                <a:lnTo>
                  <a:pt x="49" y="68"/>
                </a:lnTo>
                <a:lnTo>
                  <a:pt x="42" y="71"/>
                </a:lnTo>
                <a:lnTo>
                  <a:pt x="30" y="71"/>
                </a:lnTo>
                <a:lnTo>
                  <a:pt x="23" y="71"/>
                </a:lnTo>
                <a:lnTo>
                  <a:pt x="15" y="64"/>
                </a:lnTo>
                <a:lnTo>
                  <a:pt x="8" y="60"/>
                </a:lnTo>
                <a:lnTo>
                  <a:pt x="4" y="49"/>
                </a:lnTo>
                <a:lnTo>
                  <a:pt x="0" y="38"/>
                </a:lnTo>
                <a:lnTo>
                  <a:pt x="0" y="26"/>
                </a:lnTo>
                <a:lnTo>
                  <a:pt x="4" y="19"/>
                </a:lnTo>
                <a:lnTo>
                  <a:pt x="12" y="11"/>
                </a:lnTo>
                <a:lnTo>
                  <a:pt x="19" y="4"/>
                </a:lnTo>
                <a:lnTo>
                  <a:pt x="27" y="0"/>
                </a:lnTo>
                <a:lnTo>
                  <a:pt x="34" y="0"/>
                </a:lnTo>
                <a:close/>
                <a:moveTo>
                  <a:pt x="30" y="4"/>
                </a:moveTo>
                <a:lnTo>
                  <a:pt x="27" y="8"/>
                </a:lnTo>
                <a:lnTo>
                  <a:pt x="23" y="8"/>
                </a:lnTo>
                <a:lnTo>
                  <a:pt x="19" y="11"/>
                </a:lnTo>
                <a:lnTo>
                  <a:pt x="15" y="15"/>
                </a:lnTo>
                <a:lnTo>
                  <a:pt x="15" y="23"/>
                </a:lnTo>
                <a:lnTo>
                  <a:pt x="12" y="30"/>
                </a:lnTo>
                <a:lnTo>
                  <a:pt x="15" y="45"/>
                </a:lnTo>
                <a:lnTo>
                  <a:pt x="19" y="56"/>
                </a:lnTo>
                <a:lnTo>
                  <a:pt x="27" y="64"/>
                </a:lnTo>
                <a:lnTo>
                  <a:pt x="34" y="68"/>
                </a:lnTo>
                <a:lnTo>
                  <a:pt x="42" y="64"/>
                </a:lnTo>
                <a:lnTo>
                  <a:pt x="49" y="60"/>
                </a:lnTo>
                <a:lnTo>
                  <a:pt x="53" y="53"/>
                </a:lnTo>
                <a:lnTo>
                  <a:pt x="53" y="41"/>
                </a:lnTo>
                <a:lnTo>
                  <a:pt x="53" y="30"/>
                </a:lnTo>
                <a:lnTo>
                  <a:pt x="49" y="19"/>
                </a:lnTo>
                <a:lnTo>
                  <a:pt x="45" y="11"/>
                </a:lnTo>
                <a:lnTo>
                  <a:pt x="38" y="8"/>
                </a:lnTo>
                <a:lnTo>
                  <a:pt x="3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94" name="Freeform 102"/>
          <p:cNvSpPr>
            <a:spLocks/>
          </p:cNvSpPr>
          <p:nvPr/>
        </p:nvSpPr>
        <p:spPr bwMode="auto">
          <a:xfrm>
            <a:off x="5913438" y="4494213"/>
            <a:ext cx="69850" cy="223837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0"/>
              </a:cxn>
              <a:cxn ang="0">
                <a:pos x="8" y="8"/>
              </a:cxn>
              <a:cxn ang="0">
                <a:pos x="19" y="12"/>
              </a:cxn>
              <a:cxn ang="0">
                <a:pos x="27" y="23"/>
              </a:cxn>
              <a:cxn ang="0">
                <a:pos x="34" y="38"/>
              </a:cxn>
              <a:cxn ang="0">
                <a:pos x="38" y="53"/>
              </a:cxn>
              <a:cxn ang="0">
                <a:pos x="42" y="68"/>
              </a:cxn>
              <a:cxn ang="0">
                <a:pos x="38" y="83"/>
              </a:cxn>
              <a:cxn ang="0">
                <a:pos x="34" y="94"/>
              </a:cxn>
              <a:cxn ang="0">
                <a:pos x="30" y="109"/>
              </a:cxn>
              <a:cxn ang="0">
                <a:pos x="19" y="120"/>
              </a:cxn>
              <a:cxn ang="0">
                <a:pos x="12" y="128"/>
              </a:cxn>
              <a:cxn ang="0">
                <a:pos x="0" y="135"/>
              </a:cxn>
              <a:cxn ang="0">
                <a:pos x="0" y="132"/>
              </a:cxn>
              <a:cxn ang="0">
                <a:pos x="8" y="124"/>
              </a:cxn>
              <a:cxn ang="0">
                <a:pos x="15" y="117"/>
              </a:cxn>
              <a:cxn ang="0">
                <a:pos x="19" y="109"/>
              </a:cxn>
              <a:cxn ang="0">
                <a:pos x="23" y="98"/>
              </a:cxn>
              <a:cxn ang="0">
                <a:pos x="27" y="83"/>
              </a:cxn>
              <a:cxn ang="0">
                <a:pos x="27" y="68"/>
              </a:cxn>
              <a:cxn ang="0">
                <a:pos x="27" y="53"/>
              </a:cxn>
              <a:cxn ang="0">
                <a:pos x="23" y="42"/>
              </a:cxn>
              <a:cxn ang="0">
                <a:pos x="23" y="34"/>
              </a:cxn>
              <a:cxn ang="0">
                <a:pos x="19" y="27"/>
              </a:cxn>
              <a:cxn ang="0">
                <a:pos x="15" y="19"/>
              </a:cxn>
              <a:cxn ang="0">
                <a:pos x="12" y="15"/>
              </a:cxn>
              <a:cxn ang="0">
                <a:pos x="8" y="8"/>
              </a:cxn>
              <a:cxn ang="0">
                <a:pos x="0" y="4"/>
              </a:cxn>
            </a:cxnLst>
            <a:rect l="0" t="0" r="r" b="b"/>
            <a:pathLst>
              <a:path w="42" h="135">
                <a:moveTo>
                  <a:pt x="0" y="4"/>
                </a:moveTo>
                <a:lnTo>
                  <a:pt x="0" y="0"/>
                </a:lnTo>
                <a:lnTo>
                  <a:pt x="8" y="8"/>
                </a:lnTo>
                <a:lnTo>
                  <a:pt x="19" y="12"/>
                </a:lnTo>
                <a:lnTo>
                  <a:pt x="27" y="23"/>
                </a:lnTo>
                <a:lnTo>
                  <a:pt x="34" y="38"/>
                </a:lnTo>
                <a:lnTo>
                  <a:pt x="38" y="53"/>
                </a:lnTo>
                <a:lnTo>
                  <a:pt x="42" y="68"/>
                </a:lnTo>
                <a:lnTo>
                  <a:pt x="38" y="83"/>
                </a:lnTo>
                <a:lnTo>
                  <a:pt x="34" y="94"/>
                </a:lnTo>
                <a:lnTo>
                  <a:pt x="30" y="109"/>
                </a:lnTo>
                <a:lnTo>
                  <a:pt x="19" y="120"/>
                </a:lnTo>
                <a:lnTo>
                  <a:pt x="12" y="128"/>
                </a:lnTo>
                <a:lnTo>
                  <a:pt x="0" y="135"/>
                </a:lnTo>
                <a:lnTo>
                  <a:pt x="0" y="132"/>
                </a:lnTo>
                <a:lnTo>
                  <a:pt x="8" y="124"/>
                </a:lnTo>
                <a:lnTo>
                  <a:pt x="15" y="117"/>
                </a:lnTo>
                <a:lnTo>
                  <a:pt x="19" y="109"/>
                </a:lnTo>
                <a:lnTo>
                  <a:pt x="23" y="98"/>
                </a:lnTo>
                <a:lnTo>
                  <a:pt x="27" y="83"/>
                </a:lnTo>
                <a:lnTo>
                  <a:pt x="27" y="68"/>
                </a:lnTo>
                <a:lnTo>
                  <a:pt x="27" y="53"/>
                </a:lnTo>
                <a:lnTo>
                  <a:pt x="23" y="42"/>
                </a:lnTo>
                <a:lnTo>
                  <a:pt x="23" y="34"/>
                </a:lnTo>
                <a:lnTo>
                  <a:pt x="19" y="27"/>
                </a:lnTo>
                <a:lnTo>
                  <a:pt x="15" y="19"/>
                </a:lnTo>
                <a:lnTo>
                  <a:pt x="12" y="15"/>
                </a:lnTo>
                <a:lnTo>
                  <a:pt x="8" y="8"/>
                </a:lnTo>
                <a:lnTo>
                  <a:pt x="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95" name="Freeform 103"/>
          <p:cNvSpPr>
            <a:spLocks/>
          </p:cNvSpPr>
          <p:nvPr/>
        </p:nvSpPr>
        <p:spPr bwMode="auto">
          <a:xfrm>
            <a:off x="7053263" y="4500563"/>
            <a:ext cx="180975" cy="168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" y="0"/>
              </a:cxn>
              <a:cxn ang="0">
                <a:pos x="86" y="75"/>
              </a:cxn>
              <a:cxn ang="0">
                <a:pos x="86" y="15"/>
              </a:cxn>
              <a:cxn ang="0">
                <a:pos x="86" y="8"/>
              </a:cxn>
              <a:cxn ang="0">
                <a:pos x="86" y="4"/>
              </a:cxn>
              <a:cxn ang="0">
                <a:pos x="82" y="0"/>
              </a:cxn>
              <a:cxn ang="0">
                <a:pos x="75" y="0"/>
              </a:cxn>
              <a:cxn ang="0">
                <a:pos x="71" y="0"/>
              </a:cxn>
              <a:cxn ang="0">
                <a:pos x="71" y="0"/>
              </a:cxn>
              <a:cxn ang="0">
                <a:pos x="109" y="0"/>
              </a:cxn>
              <a:cxn ang="0">
                <a:pos x="109" y="0"/>
              </a:cxn>
              <a:cxn ang="0">
                <a:pos x="105" y="0"/>
              </a:cxn>
              <a:cxn ang="0">
                <a:pos x="97" y="4"/>
              </a:cxn>
              <a:cxn ang="0">
                <a:pos x="94" y="4"/>
              </a:cxn>
              <a:cxn ang="0">
                <a:pos x="94" y="8"/>
              </a:cxn>
              <a:cxn ang="0">
                <a:pos x="94" y="15"/>
              </a:cxn>
              <a:cxn ang="0">
                <a:pos x="94" y="101"/>
              </a:cxn>
              <a:cxn ang="0">
                <a:pos x="90" y="101"/>
              </a:cxn>
              <a:cxn ang="0">
                <a:pos x="22" y="23"/>
              </a:cxn>
              <a:cxn ang="0">
                <a:pos x="22" y="83"/>
              </a:cxn>
              <a:cxn ang="0">
                <a:pos x="26" y="90"/>
              </a:cxn>
              <a:cxn ang="0">
                <a:pos x="26" y="94"/>
              </a:cxn>
              <a:cxn ang="0">
                <a:pos x="30" y="98"/>
              </a:cxn>
              <a:cxn ang="0">
                <a:pos x="34" y="98"/>
              </a:cxn>
              <a:cxn ang="0">
                <a:pos x="37" y="98"/>
              </a:cxn>
              <a:cxn ang="0">
                <a:pos x="37" y="98"/>
              </a:cxn>
              <a:cxn ang="0">
                <a:pos x="4" y="98"/>
              </a:cxn>
              <a:cxn ang="0">
                <a:pos x="4" y="98"/>
              </a:cxn>
              <a:cxn ang="0">
                <a:pos x="7" y="98"/>
              </a:cxn>
              <a:cxn ang="0">
                <a:pos x="11" y="98"/>
              </a:cxn>
              <a:cxn ang="0">
                <a:pos x="15" y="94"/>
              </a:cxn>
              <a:cxn ang="0">
                <a:pos x="19" y="90"/>
              </a:cxn>
              <a:cxn ang="0">
                <a:pos x="19" y="83"/>
              </a:cxn>
              <a:cxn ang="0">
                <a:pos x="19" y="15"/>
              </a:cxn>
              <a:cxn ang="0">
                <a:pos x="15" y="8"/>
              </a:cxn>
              <a:cxn ang="0">
                <a:pos x="11" y="8"/>
              </a:cxn>
              <a:cxn ang="0">
                <a:pos x="7" y="4"/>
              </a:cxn>
              <a:cxn ang="0">
                <a:pos x="4" y="4"/>
              </a:cxn>
              <a:cxn ang="0">
                <a:pos x="4" y="4"/>
              </a:cxn>
              <a:cxn ang="0">
                <a:pos x="0" y="4"/>
              </a:cxn>
              <a:cxn ang="0">
                <a:pos x="0" y="0"/>
              </a:cxn>
            </a:cxnLst>
            <a:rect l="0" t="0" r="r" b="b"/>
            <a:pathLst>
              <a:path w="109" h="101">
                <a:moveTo>
                  <a:pt x="0" y="0"/>
                </a:moveTo>
                <a:lnTo>
                  <a:pt x="22" y="0"/>
                </a:lnTo>
                <a:lnTo>
                  <a:pt x="86" y="75"/>
                </a:lnTo>
                <a:lnTo>
                  <a:pt x="86" y="15"/>
                </a:lnTo>
                <a:lnTo>
                  <a:pt x="86" y="8"/>
                </a:lnTo>
                <a:lnTo>
                  <a:pt x="86" y="4"/>
                </a:lnTo>
                <a:lnTo>
                  <a:pt x="82" y="0"/>
                </a:lnTo>
                <a:lnTo>
                  <a:pt x="75" y="0"/>
                </a:lnTo>
                <a:lnTo>
                  <a:pt x="71" y="0"/>
                </a:lnTo>
                <a:lnTo>
                  <a:pt x="71" y="0"/>
                </a:lnTo>
                <a:lnTo>
                  <a:pt x="109" y="0"/>
                </a:lnTo>
                <a:lnTo>
                  <a:pt x="109" y="0"/>
                </a:lnTo>
                <a:lnTo>
                  <a:pt x="105" y="0"/>
                </a:lnTo>
                <a:lnTo>
                  <a:pt x="97" y="4"/>
                </a:lnTo>
                <a:lnTo>
                  <a:pt x="94" y="4"/>
                </a:lnTo>
                <a:lnTo>
                  <a:pt x="94" y="8"/>
                </a:lnTo>
                <a:lnTo>
                  <a:pt x="94" y="15"/>
                </a:lnTo>
                <a:lnTo>
                  <a:pt x="94" y="101"/>
                </a:lnTo>
                <a:lnTo>
                  <a:pt x="90" y="101"/>
                </a:lnTo>
                <a:lnTo>
                  <a:pt x="22" y="23"/>
                </a:lnTo>
                <a:lnTo>
                  <a:pt x="22" y="83"/>
                </a:lnTo>
                <a:lnTo>
                  <a:pt x="26" y="90"/>
                </a:lnTo>
                <a:lnTo>
                  <a:pt x="26" y="94"/>
                </a:lnTo>
                <a:lnTo>
                  <a:pt x="30" y="98"/>
                </a:lnTo>
                <a:lnTo>
                  <a:pt x="34" y="98"/>
                </a:lnTo>
                <a:lnTo>
                  <a:pt x="37" y="98"/>
                </a:lnTo>
                <a:lnTo>
                  <a:pt x="37" y="98"/>
                </a:lnTo>
                <a:lnTo>
                  <a:pt x="4" y="98"/>
                </a:lnTo>
                <a:lnTo>
                  <a:pt x="4" y="98"/>
                </a:lnTo>
                <a:lnTo>
                  <a:pt x="7" y="98"/>
                </a:lnTo>
                <a:lnTo>
                  <a:pt x="11" y="98"/>
                </a:lnTo>
                <a:lnTo>
                  <a:pt x="15" y="94"/>
                </a:lnTo>
                <a:lnTo>
                  <a:pt x="19" y="90"/>
                </a:lnTo>
                <a:lnTo>
                  <a:pt x="19" y="83"/>
                </a:lnTo>
                <a:lnTo>
                  <a:pt x="19" y="15"/>
                </a:lnTo>
                <a:lnTo>
                  <a:pt x="15" y="8"/>
                </a:lnTo>
                <a:lnTo>
                  <a:pt x="11" y="8"/>
                </a:lnTo>
                <a:lnTo>
                  <a:pt x="7" y="4"/>
                </a:lnTo>
                <a:lnTo>
                  <a:pt x="4" y="4"/>
                </a:lnTo>
                <a:lnTo>
                  <a:pt x="4" y="4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96" name="Freeform 104"/>
          <p:cNvSpPr>
            <a:spLocks noEditPoints="1"/>
          </p:cNvSpPr>
          <p:nvPr/>
        </p:nvSpPr>
        <p:spPr bwMode="auto">
          <a:xfrm>
            <a:off x="7234238" y="4500563"/>
            <a:ext cx="130175" cy="163512"/>
          </a:xfrm>
          <a:custGeom>
            <a:avLst/>
            <a:gdLst/>
            <a:ahLst/>
            <a:cxnLst>
              <a:cxn ang="0">
                <a:pos x="30" y="53"/>
              </a:cxn>
              <a:cxn ang="0">
                <a:pos x="30" y="83"/>
              </a:cxn>
              <a:cxn ang="0">
                <a:pos x="30" y="90"/>
              </a:cxn>
              <a:cxn ang="0">
                <a:pos x="30" y="94"/>
              </a:cxn>
              <a:cxn ang="0">
                <a:pos x="33" y="98"/>
              </a:cxn>
              <a:cxn ang="0">
                <a:pos x="41" y="98"/>
              </a:cxn>
              <a:cxn ang="0">
                <a:pos x="45" y="98"/>
              </a:cxn>
              <a:cxn ang="0">
                <a:pos x="45" y="98"/>
              </a:cxn>
              <a:cxn ang="0">
                <a:pos x="0" y="98"/>
              </a:cxn>
              <a:cxn ang="0">
                <a:pos x="0" y="98"/>
              </a:cxn>
              <a:cxn ang="0">
                <a:pos x="3" y="98"/>
              </a:cxn>
              <a:cxn ang="0">
                <a:pos x="11" y="98"/>
              </a:cxn>
              <a:cxn ang="0">
                <a:pos x="15" y="94"/>
              </a:cxn>
              <a:cxn ang="0">
                <a:pos x="15" y="90"/>
              </a:cxn>
              <a:cxn ang="0">
                <a:pos x="15" y="83"/>
              </a:cxn>
              <a:cxn ang="0">
                <a:pos x="15" y="15"/>
              </a:cxn>
              <a:cxn ang="0">
                <a:pos x="15" y="8"/>
              </a:cxn>
              <a:cxn ang="0">
                <a:pos x="15" y="4"/>
              </a:cxn>
              <a:cxn ang="0">
                <a:pos x="11" y="0"/>
              </a:cxn>
              <a:cxn ang="0">
                <a:pos x="3" y="0"/>
              </a:cxn>
              <a:cxn ang="0">
                <a:pos x="0" y="0"/>
              </a:cxn>
              <a:cxn ang="0">
                <a:pos x="0" y="0"/>
              </a:cxn>
              <a:cxn ang="0">
                <a:pos x="37" y="0"/>
              </a:cxn>
              <a:cxn ang="0">
                <a:pos x="48" y="0"/>
              </a:cxn>
              <a:cxn ang="0">
                <a:pos x="60" y="4"/>
              </a:cxn>
              <a:cxn ang="0">
                <a:pos x="67" y="8"/>
              </a:cxn>
              <a:cxn ang="0">
                <a:pos x="71" y="11"/>
              </a:cxn>
              <a:cxn ang="0">
                <a:pos x="75" y="19"/>
              </a:cxn>
              <a:cxn ang="0">
                <a:pos x="78" y="26"/>
              </a:cxn>
              <a:cxn ang="0">
                <a:pos x="75" y="38"/>
              </a:cxn>
              <a:cxn ang="0">
                <a:pos x="71" y="45"/>
              </a:cxn>
              <a:cxn ang="0">
                <a:pos x="60" y="53"/>
              </a:cxn>
              <a:cxn ang="0">
                <a:pos x="45" y="53"/>
              </a:cxn>
              <a:cxn ang="0">
                <a:pos x="41" y="53"/>
              </a:cxn>
              <a:cxn ang="0">
                <a:pos x="37" y="53"/>
              </a:cxn>
              <a:cxn ang="0">
                <a:pos x="33" y="53"/>
              </a:cxn>
              <a:cxn ang="0">
                <a:pos x="30" y="53"/>
              </a:cxn>
              <a:cxn ang="0">
                <a:pos x="30" y="49"/>
              </a:cxn>
              <a:cxn ang="0">
                <a:pos x="33" y="49"/>
              </a:cxn>
              <a:cxn ang="0">
                <a:pos x="37" y="49"/>
              </a:cxn>
              <a:cxn ang="0">
                <a:pos x="37" y="49"/>
              </a:cxn>
              <a:cxn ang="0">
                <a:pos x="41" y="49"/>
              </a:cxn>
              <a:cxn ang="0">
                <a:pos x="48" y="49"/>
              </a:cxn>
              <a:cxn ang="0">
                <a:pos x="56" y="45"/>
              </a:cxn>
              <a:cxn ang="0">
                <a:pos x="60" y="38"/>
              </a:cxn>
              <a:cxn ang="0">
                <a:pos x="60" y="26"/>
              </a:cxn>
              <a:cxn ang="0">
                <a:pos x="60" y="23"/>
              </a:cxn>
              <a:cxn ang="0">
                <a:pos x="56" y="15"/>
              </a:cxn>
              <a:cxn ang="0">
                <a:pos x="56" y="11"/>
              </a:cxn>
              <a:cxn ang="0">
                <a:pos x="48" y="8"/>
              </a:cxn>
              <a:cxn ang="0">
                <a:pos x="45" y="4"/>
              </a:cxn>
              <a:cxn ang="0">
                <a:pos x="37" y="4"/>
              </a:cxn>
              <a:cxn ang="0">
                <a:pos x="33" y="4"/>
              </a:cxn>
              <a:cxn ang="0">
                <a:pos x="30" y="4"/>
              </a:cxn>
              <a:cxn ang="0">
                <a:pos x="30" y="49"/>
              </a:cxn>
            </a:cxnLst>
            <a:rect l="0" t="0" r="r" b="b"/>
            <a:pathLst>
              <a:path w="78" h="98">
                <a:moveTo>
                  <a:pt x="30" y="53"/>
                </a:moveTo>
                <a:lnTo>
                  <a:pt x="30" y="83"/>
                </a:lnTo>
                <a:lnTo>
                  <a:pt x="30" y="90"/>
                </a:lnTo>
                <a:lnTo>
                  <a:pt x="30" y="94"/>
                </a:lnTo>
                <a:lnTo>
                  <a:pt x="33" y="98"/>
                </a:lnTo>
                <a:lnTo>
                  <a:pt x="41" y="98"/>
                </a:lnTo>
                <a:lnTo>
                  <a:pt x="45" y="98"/>
                </a:lnTo>
                <a:lnTo>
                  <a:pt x="45" y="98"/>
                </a:lnTo>
                <a:lnTo>
                  <a:pt x="0" y="98"/>
                </a:lnTo>
                <a:lnTo>
                  <a:pt x="0" y="98"/>
                </a:lnTo>
                <a:lnTo>
                  <a:pt x="3" y="98"/>
                </a:lnTo>
                <a:lnTo>
                  <a:pt x="11" y="98"/>
                </a:lnTo>
                <a:lnTo>
                  <a:pt x="15" y="94"/>
                </a:lnTo>
                <a:lnTo>
                  <a:pt x="15" y="90"/>
                </a:lnTo>
                <a:lnTo>
                  <a:pt x="15" y="83"/>
                </a:lnTo>
                <a:lnTo>
                  <a:pt x="15" y="15"/>
                </a:lnTo>
                <a:lnTo>
                  <a:pt x="15" y="8"/>
                </a:lnTo>
                <a:lnTo>
                  <a:pt x="15" y="4"/>
                </a:lnTo>
                <a:lnTo>
                  <a:pt x="11" y="0"/>
                </a:lnTo>
                <a:lnTo>
                  <a:pt x="3" y="0"/>
                </a:lnTo>
                <a:lnTo>
                  <a:pt x="0" y="0"/>
                </a:lnTo>
                <a:lnTo>
                  <a:pt x="0" y="0"/>
                </a:lnTo>
                <a:lnTo>
                  <a:pt x="37" y="0"/>
                </a:lnTo>
                <a:lnTo>
                  <a:pt x="48" y="0"/>
                </a:lnTo>
                <a:lnTo>
                  <a:pt x="60" y="4"/>
                </a:lnTo>
                <a:lnTo>
                  <a:pt x="67" y="8"/>
                </a:lnTo>
                <a:lnTo>
                  <a:pt x="71" y="11"/>
                </a:lnTo>
                <a:lnTo>
                  <a:pt x="75" y="19"/>
                </a:lnTo>
                <a:lnTo>
                  <a:pt x="78" y="26"/>
                </a:lnTo>
                <a:lnTo>
                  <a:pt x="75" y="38"/>
                </a:lnTo>
                <a:lnTo>
                  <a:pt x="71" y="45"/>
                </a:lnTo>
                <a:lnTo>
                  <a:pt x="60" y="53"/>
                </a:lnTo>
                <a:lnTo>
                  <a:pt x="45" y="53"/>
                </a:lnTo>
                <a:lnTo>
                  <a:pt x="41" y="53"/>
                </a:lnTo>
                <a:lnTo>
                  <a:pt x="37" y="53"/>
                </a:lnTo>
                <a:lnTo>
                  <a:pt x="33" y="53"/>
                </a:lnTo>
                <a:lnTo>
                  <a:pt x="30" y="53"/>
                </a:lnTo>
                <a:close/>
                <a:moveTo>
                  <a:pt x="30" y="49"/>
                </a:moveTo>
                <a:lnTo>
                  <a:pt x="33" y="49"/>
                </a:lnTo>
                <a:lnTo>
                  <a:pt x="37" y="49"/>
                </a:lnTo>
                <a:lnTo>
                  <a:pt x="37" y="49"/>
                </a:lnTo>
                <a:lnTo>
                  <a:pt x="41" y="49"/>
                </a:lnTo>
                <a:lnTo>
                  <a:pt x="48" y="49"/>
                </a:lnTo>
                <a:lnTo>
                  <a:pt x="56" y="45"/>
                </a:lnTo>
                <a:lnTo>
                  <a:pt x="60" y="38"/>
                </a:lnTo>
                <a:lnTo>
                  <a:pt x="60" y="26"/>
                </a:lnTo>
                <a:lnTo>
                  <a:pt x="60" y="23"/>
                </a:lnTo>
                <a:lnTo>
                  <a:pt x="56" y="15"/>
                </a:lnTo>
                <a:lnTo>
                  <a:pt x="56" y="11"/>
                </a:lnTo>
                <a:lnTo>
                  <a:pt x="48" y="8"/>
                </a:lnTo>
                <a:lnTo>
                  <a:pt x="45" y="4"/>
                </a:lnTo>
                <a:lnTo>
                  <a:pt x="37" y="4"/>
                </a:lnTo>
                <a:lnTo>
                  <a:pt x="33" y="4"/>
                </a:lnTo>
                <a:lnTo>
                  <a:pt x="30" y="4"/>
                </a:lnTo>
                <a:lnTo>
                  <a:pt x="30" y="4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97" name="Freeform 105"/>
          <p:cNvSpPr>
            <a:spLocks/>
          </p:cNvSpPr>
          <p:nvPr/>
        </p:nvSpPr>
        <p:spPr bwMode="auto">
          <a:xfrm>
            <a:off x="7383463" y="4494213"/>
            <a:ext cx="68262" cy="223837"/>
          </a:xfrm>
          <a:custGeom>
            <a:avLst/>
            <a:gdLst/>
            <a:ahLst/>
            <a:cxnLst>
              <a:cxn ang="0">
                <a:pos x="41" y="132"/>
              </a:cxn>
              <a:cxn ang="0">
                <a:pos x="41" y="135"/>
              </a:cxn>
              <a:cxn ang="0">
                <a:pos x="30" y="128"/>
              </a:cxn>
              <a:cxn ang="0">
                <a:pos x="22" y="120"/>
              </a:cxn>
              <a:cxn ang="0">
                <a:pos x="11" y="109"/>
              </a:cxn>
              <a:cxn ang="0">
                <a:pos x="3" y="98"/>
              </a:cxn>
              <a:cxn ang="0">
                <a:pos x="0" y="83"/>
              </a:cxn>
              <a:cxn ang="0">
                <a:pos x="0" y="68"/>
              </a:cxn>
              <a:cxn ang="0">
                <a:pos x="0" y="53"/>
              </a:cxn>
              <a:cxn ang="0">
                <a:pos x="3" y="38"/>
              </a:cxn>
              <a:cxn ang="0">
                <a:pos x="11" y="27"/>
              </a:cxn>
              <a:cxn ang="0">
                <a:pos x="18" y="15"/>
              </a:cxn>
              <a:cxn ang="0">
                <a:pos x="30" y="8"/>
              </a:cxn>
              <a:cxn ang="0">
                <a:pos x="41" y="0"/>
              </a:cxn>
              <a:cxn ang="0">
                <a:pos x="41" y="4"/>
              </a:cxn>
              <a:cxn ang="0">
                <a:pos x="30" y="8"/>
              </a:cxn>
              <a:cxn ang="0">
                <a:pos x="26" y="15"/>
              </a:cxn>
              <a:cxn ang="0">
                <a:pos x="18" y="27"/>
              </a:cxn>
              <a:cxn ang="0">
                <a:pos x="15" y="38"/>
              </a:cxn>
              <a:cxn ang="0">
                <a:pos x="15" y="53"/>
              </a:cxn>
              <a:cxn ang="0">
                <a:pos x="11" y="64"/>
              </a:cxn>
              <a:cxn ang="0">
                <a:pos x="15" y="79"/>
              </a:cxn>
              <a:cxn ang="0">
                <a:pos x="15" y="94"/>
              </a:cxn>
              <a:cxn ang="0">
                <a:pos x="18" y="102"/>
              </a:cxn>
              <a:cxn ang="0">
                <a:pos x="18" y="109"/>
              </a:cxn>
              <a:cxn ang="0">
                <a:pos x="22" y="117"/>
              </a:cxn>
              <a:cxn ang="0">
                <a:pos x="26" y="120"/>
              </a:cxn>
              <a:cxn ang="0">
                <a:pos x="33" y="128"/>
              </a:cxn>
              <a:cxn ang="0">
                <a:pos x="41" y="132"/>
              </a:cxn>
            </a:cxnLst>
            <a:rect l="0" t="0" r="r" b="b"/>
            <a:pathLst>
              <a:path w="41" h="135">
                <a:moveTo>
                  <a:pt x="41" y="132"/>
                </a:moveTo>
                <a:lnTo>
                  <a:pt x="41" y="135"/>
                </a:lnTo>
                <a:lnTo>
                  <a:pt x="30" y="128"/>
                </a:lnTo>
                <a:lnTo>
                  <a:pt x="22" y="120"/>
                </a:lnTo>
                <a:lnTo>
                  <a:pt x="11" y="109"/>
                </a:lnTo>
                <a:lnTo>
                  <a:pt x="3" y="98"/>
                </a:lnTo>
                <a:lnTo>
                  <a:pt x="0" y="83"/>
                </a:lnTo>
                <a:lnTo>
                  <a:pt x="0" y="68"/>
                </a:lnTo>
                <a:lnTo>
                  <a:pt x="0" y="53"/>
                </a:lnTo>
                <a:lnTo>
                  <a:pt x="3" y="38"/>
                </a:lnTo>
                <a:lnTo>
                  <a:pt x="11" y="27"/>
                </a:lnTo>
                <a:lnTo>
                  <a:pt x="18" y="15"/>
                </a:lnTo>
                <a:lnTo>
                  <a:pt x="30" y="8"/>
                </a:lnTo>
                <a:lnTo>
                  <a:pt x="41" y="0"/>
                </a:lnTo>
                <a:lnTo>
                  <a:pt x="41" y="4"/>
                </a:lnTo>
                <a:lnTo>
                  <a:pt x="30" y="8"/>
                </a:lnTo>
                <a:lnTo>
                  <a:pt x="26" y="15"/>
                </a:lnTo>
                <a:lnTo>
                  <a:pt x="18" y="27"/>
                </a:lnTo>
                <a:lnTo>
                  <a:pt x="15" y="38"/>
                </a:lnTo>
                <a:lnTo>
                  <a:pt x="15" y="53"/>
                </a:lnTo>
                <a:lnTo>
                  <a:pt x="11" y="64"/>
                </a:lnTo>
                <a:lnTo>
                  <a:pt x="15" y="79"/>
                </a:lnTo>
                <a:lnTo>
                  <a:pt x="15" y="94"/>
                </a:lnTo>
                <a:lnTo>
                  <a:pt x="18" y="102"/>
                </a:lnTo>
                <a:lnTo>
                  <a:pt x="18" y="109"/>
                </a:lnTo>
                <a:lnTo>
                  <a:pt x="22" y="117"/>
                </a:lnTo>
                <a:lnTo>
                  <a:pt x="26" y="120"/>
                </a:lnTo>
                <a:lnTo>
                  <a:pt x="33" y="128"/>
                </a:lnTo>
                <a:lnTo>
                  <a:pt x="41" y="1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98" name="Freeform 106"/>
          <p:cNvSpPr>
            <a:spLocks noEditPoints="1"/>
          </p:cNvSpPr>
          <p:nvPr/>
        </p:nvSpPr>
        <p:spPr bwMode="auto">
          <a:xfrm>
            <a:off x="7459663" y="4494213"/>
            <a:ext cx="111125" cy="174625"/>
          </a:xfrm>
          <a:custGeom>
            <a:avLst/>
            <a:gdLst/>
            <a:ahLst/>
            <a:cxnLst>
              <a:cxn ang="0">
                <a:pos x="22" y="49"/>
              </a:cxn>
              <a:cxn ang="0">
                <a:pos x="26" y="42"/>
              </a:cxn>
              <a:cxn ang="0">
                <a:pos x="33" y="38"/>
              </a:cxn>
              <a:cxn ang="0">
                <a:pos x="41" y="34"/>
              </a:cxn>
              <a:cxn ang="0">
                <a:pos x="52" y="38"/>
              </a:cxn>
              <a:cxn ang="0">
                <a:pos x="60" y="42"/>
              </a:cxn>
              <a:cxn ang="0">
                <a:pos x="67" y="53"/>
              </a:cxn>
              <a:cxn ang="0">
                <a:pos x="67" y="68"/>
              </a:cxn>
              <a:cxn ang="0">
                <a:pos x="67" y="79"/>
              </a:cxn>
              <a:cxn ang="0">
                <a:pos x="63" y="87"/>
              </a:cxn>
              <a:cxn ang="0">
                <a:pos x="56" y="94"/>
              </a:cxn>
              <a:cxn ang="0">
                <a:pos x="45" y="102"/>
              </a:cxn>
              <a:cxn ang="0">
                <a:pos x="33" y="105"/>
              </a:cxn>
              <a:cxn ang="0">
                <a:pos x="26" y="105"/>
              </a:cxn>
              <a:cxn ang="0">
                <a:pos x="22" y="102"/>
              </a:cxn>
              <a:cxn ang="0">
                <a:pos x="15" y="102"/>
              </a:cxn>
              <a:cxn ang="0">
                <a:pos x="7" y="98"/>
              </a:cxn>
              <a:cxn ang="0">
                <a:pos x="7" y="27"/>
              </a:cxn>
              <a:cxn ang="0">
                <a:pos x="7" y="15"/>
              </a:cxn>
              <a:cxn ang="0">
                <a:pos x="7" y="12"/>
              </a:cxn>
              <a:cxn ang="0">
                <a:pos x="7" y="8"/>
              </a:cxn>
              <a:cxn ang="0">
                <a:pos x="7" y="8"/>
              </a:cxn>
              <a:cxn ang="0">
                <a:pos x="3" y="8"/>
              </a:cxn>
              <a:cxn ang="0">
                <a:pos x="3" y="8"/>
              </a:cxn>
              <a:cxn ang="0">
                <a:pos x="3" y="8"/>
              </a:cxn>
              <a:cxn ang="0">
                <a:pos x="0" y="8"/>
              </a:cxn>
              <a:cxn ang="0">
                <a:pos x="0" y="8"/>
              </a:cxn>
              <a:cxn ang="0">
                <a:pos x="18" y="0"/>
              </a:cxn>
              <a:cxn ang="0">
                <a:pos x="22" y="0"/>
              </a:cxn>
              <a:cxn ang="0">
                <a:pos x="22" y="49"/>
              </a:cxn>
              <a:cxn ang="0">
                <a:pos x="22" y="53"/>
              </a:cxn>
              <a:cxn ang="0">
                <a:pos x="22" y="94"/>
              </a:cxn>
              <a:cxn ang="0">
                <a:pos x="26" y="98"/>
              </a:cxn>
              <a:cxn ang="0">
                <a:pos x="30" y="98"/>
              </a:cxn>
              <a:cxn ang="0">
                <a:pos x="33" y="102"/>
              </a:cxn>
              <a:cxn ang="0">
                <a:pos x="37" y="102"/>
              </a:cxn>
              <a:cxn ang="0">
                <a:pos x="45" y="98"/>
              </a:cxn>
              <a:cxn ang="0">
                <a:pos x="48" y="94"/>
              </a:cxn>
              <a:cxn ang="0">
                <a:pos x="52" y="83"/>
              </a:cxn>
              <a:cxn ang="0">
                <a:pos x="56" y="72"/>
              </a:cxn>
              <a:cxn ang="0">
                <a:pos x="52" y="60"/>
              </a:cxn>
              <a:cxn ang="0">
                <a:pos x="48" y="53"/>
              </a:cxn>
              <a:cxn ang="0">
                <a:pos x="45" y="49"/>
              </a:cxn>
              <a:cxn ang="0">
                <a:pos x="37" y="45"/>
              </a:cxn>
              <a:cxn ang="0">
                <a:pos x="33" y="45"/>
              </a:cxn>
              <a:cxn ang="0">
                <a:pos x="30" y="49"/>
              </a:cxn>
              <a:cxn ang="0">
                <a:pos x="26" y="49"/>
              </a:cxn>
              <a:cxn ang="0">
                <a:pos x="22" y="53"/>
              </a:cxn>
            </a:cxnLst>
            <a:rect l="0" t="0" r="r" b="b"/>
            <a:pathLst>
              <a:path w="67" h="105">
                <a:moveTo>
                  <a:pt x="22" y="49"/>
                </a:moveTo>
                <a:lnTo>
                  <a:pt x="26" y="42"/>
                </a:lnTo>
                <a:lnTo>
                  <a:pt x="33" y="38"/>
                </a:lnTo>
                <a:lnTo>
                  <a:pt x="41" y="34"/>
                </a:lnTo>
                <a:lnTo>
                  <a:pt x="52" y="38"/>
                </a:lnTo>
                <a:lnTo>
                  <a:pt x="60" y="42"/>
                </a:lnTo>
                <a:lnTo>
                  <a:pt x="67" y="53"/>
                </a:lnTo>
                <a:lnTo>
                  <a:pt x="67" y="68"/>
                </a:lnTo>
                <a:lnTo>
                  <a:pt x="67" y="79"/>
                </a:lnTo>
                <a:lnTo>
                  <a:pt x="63" y="87"/>
                </a:lnTo>
                <a:lnTo>
                  <a:pt x="56" y="94"/>
                </a:lnTo>
                <a:lnTo>
                  <a:pt x="45" y="102"/>
                </a:lnTo>
                <a:lnTo>
                  <a:pt x="33" y="105"/>
                </a:lnTo>
                <a:lnTo>
                  <a:pt x="26" y="105"/>
                </a:lnTo>
                <a:lnTo>
                  <a:pt x="22" y="102"/>
                </a:lnTo>
                <a:lnTo>
                  <a:pt x="15" y="102"/>
                </a:lnTo>
                <a:lnTo>
                  <a:pt x="7" y="98"/>
                </a:lnTo>
                <a:lnTo>
                  <a:pt x="7" y="27"/>
                </a:lnTo>
                <a:lnTo>
                  <a:pt x="7" y="15"/>
                </a:lnTo>
                <a:lnTo>
                  <a:pt x="7" y="12"/>
                </a:lnTo>
                <a:lnTo>
                  <a:pt x="7" y="8"/>
                </a:lnTo>
                <a:lnTo>
                  <a:pt x="7" y="8"/>
                </a:lnTo>
                <a:lnTo>
                  <a:pt x="3" y="8"/>
                </a:lnTo>
                <a:lnTo>
                  <a:pt x="3" y="8"/>
                </a:lnTo>
                <a:lnTo>
                  <a:pt x="3" y="8"/>
                </a:lnTo>
                <a:lnTo>
                  <a:pt x="0" y="8"/>
                </a:lnTo>
                <a:lnTo>
                  <a:pt x="0" y="8"/>
                </a:lnTo>
                <a:lnTo>
                  <a:pt x="18" y="0"/>
                </a:lnTo>
                <a:lnTo>
                  <a:pt x="22" y="0"/>
                </a:lnTo>
                <a:lnTo>
                  <a:pt x="22" y="49"/>
                </a:lnTo>
                <a:close/>
                <a:moveTo>
                  <a:pt x="22" y="53"/>
                </a:moveTo>
                <a:lnTo>
                  <a:pt x="22" y="94"/>
                </a:lnTo>
                <a:lnTo>
                  <a:pt x="26" y="98"/>
                </a:lnTo>
                <a:lnTo>
                  <a:pt x="30" y="98"/>
                </a:lnTo>
                <a:lnTo>
                  <a:pt x="33" y="102"/>
                </a:lnTo>
                <a:lnTo>
                  <a:pt x="37" y="102"/>
                </a:lnTo>
                <a:lnTo>
                  <a:pt x="45" y="98"/>
                </a:lnTo>
                <a:lnTo>
                  <a:pt x="48" y="94"/>
                </a:lnTo>
                <a:lnTo>
                  <a:pt x="52" y="83"/>
                </a:lnTo>
                <a:lnTo>
                  <a:pt x="56" y="72"/>
                </a:lnTo>
                <a:lnTo>
                  <a:pt x="52" y="60"/>
                </a:lnTo>
                <a:lnTo>
                  <a:pt x="48" y="53"/>
                </a:lnTo>
                <a:lnTo>
                  <a:pt x="45" y="49"/>
                </a:lnTo>
                <a:lnTo>
                  <a:pt x="37" y="45"/>
                </a:lnTo>
                <a:lnTo>
                  <a:pt x="33" y="45"/>
                </a:lnTo>
                <a:lnTo>
                  <a:pt x="30" y="49"/>
                </a:lnTo>
                <a:lnTo>
                  <a:pt x="26" y="49"/>
                </a:lnTo>
                <a:lnTo>
                  <a:pt x="22" y="5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99" name="Freeform 107"/>
          <p:cNvSpPr>
            <a:spLocks noEditPoints="1"/>
          </p:cNvSpPr>
          <p:nvPr/>
        </p:nvSpPr>
        <p:spPr bwMode="auto">
          <a:xfrm>
            <a:off x="7588250" y="4494213"/>
            <a:ext cx="49213" cy="169862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9" y="0"/>
              </a:cxn>
              <a:cxn ang="0">
                <a:pos x="23" y="0"/>
              </a:cxn>
              <a:cxn ang="0">
                <a:pos x="23" y="4"/>
              </a:cxn>
              <a:cxn ang="0">
                <a:pos x="23" y="8"/>
              </a:cxn>
              <a:cxn ang="0">
                <a:pos x="23" y="12"/>
              </a:cxn>
              <a:cxn ang="0">
                <a:pos x="23" y="12"/>
              </a:cxn>
              <a:cxn ang="0">
                <a:pos x="19" y="15"/>
              </a:cxn>
              <a:cxn ang="0">
                <a:pos x="15" y="15"/>
              </a:cxn>
              <a:cxn ang="0">
                <a:pos x="12" y="15"/>
              </a:cxn>
              <a:cxn ang="0">
                <a:pos x="8" y="12"/>
              </a:cxn>
              <a:cxn ang="0">
                <a:pos x="8" y="12"/>
              </a:cxn>
              <a:cxn ang="0">
                <a:pos x="8" y="8"/>
              </a:cxn>
              <a:cxn ang="0">
                <a:pos x="8" y="4"/>
              </a:cxn>
              <a:cxn ang="0">
                <a:pos x="8" y="0"/>
              </a:cxn>
              <a:cxn ang="0">
                <a:pos x="12" y="0"/>
              </a:cxn>
              <a:cxn ang="0">
                <a:pos x="15" y="0"/>
              </a:cxn>
              <a:cxn ang="0">
                <a:pos x="23" y="34"/>
              </a:cxn>
              <a:cxn ang="0">
                <a:pos x="23" y="87"/>
              </a:cxn>
              <a:cxn ang="0">
                <a:pos x="23" y="94"/>
              </a:cxn>
              <a:cxn ang="0">
                <a:pos x="23" y="98"/>
              </a:cxn>
              <a:cxn ang="0">
                <a:pos x="23" y="98"/>
              </a:cxn>
              <a:cxn ang="0">
                <a:pos x="27" y="102"/>
              </a:cxn>
              <a:cxn ang="0">
                <a:pos x="27" y="102"/>
              </a:cxn>
              <a:cxn ang="0">
                <a:pos x="30" y="102"/>
              </a:cxn>
              <a:cxn ang="0">
                <a:pos x="30" y="102"/>
              </a:cxn>
              <a:cxn ang="0">
                <a:pos x="0" y="102"/>
              </a:cxn>
              <a:cxn ang="0">
                <a:pos x="0" y="102"/>
              </a:cxn>
              <a:cxn ang="0">
                <a:pos x="4" y="102"/>
              </a:cxn>
              <a:cxn ang="0">
                <a:pos x="8" y="102"/>
              </a:cxn>
              <a:cxn ang="0">
                <a:pos x="8" y="98"/>
              </a:cxn>
              <a:cxn ang="0">
                <a:pos x="8" y="98"/>
              </a:cxn>
              <a:cxn ang="0">
                <a:pos x="8" y="94"/>
              </a:cxn>
              <a:cxn ang="0">
                <a:pos x="12" y="87"/>
              </a:cxn>
              <a:cxn ang="0">
                <a:pos x="12" y="64"/>
              </a:cxn>
              <a:cxn ang="0">
                <a:pos x="8" y="53"/>
              </a:cxn>
              <a:cxn ang="0">
                <a:pos x="8" y="49"/>
              </a:cxn>
              <a:cxn ang="0">
                <a:pos x="8" y="45"/>
              </a:cxn>
              <a:cxn ang="0">
                <a:pos x="8" y="45"/>
              </a:cxn>
              <a:cxn ang="0">
                <a:pos x="8" y="42"/>
              </a:cxn>
              <a:cxn ang="0">
                <a:pos x="4" y="42"/>
              </a:cxn>
              <a:cxn ang="0">
                <a:pos x="4" y="42"/>
              </a:cxn>
              <a:cxn ang="0">
                <a:pos x="0" y="45"/>
              </a:cxn>
              <a:cxn ang="0">
                <a:pos x="0" y="42"/>
              </a:cxn>
              <a:cxn ang="0">
                <a:pos x="19" y="34"/>
              </a:cxn>
              <a:cxn ang="0">
                <a:pos x="23" y="34"/>
              </a:cxn>
            </a:cxnLst>
            <a:rect l="0" t="0" r="r" b="b"/>
            <a:pathLst>
              <a:path w="30" h="102">
                <a:moveTo>
                  <a:pt x="15" y="0"/>
                </a:moveTo>
                <a:lnTo>
                  <a:pt x="19" y="0"/>
                </a:lnTo>
                <a:lnTo>
                  <a:pt x="23" y="0"/>
                </a:lnTo>
                <a:lnTo>
                  <a:pt x="23" y="4"/>
                </a:lnTo>
                <a:lnTo>
                  <a:pt x="23" y="8"/>
                </a:lnTo>
                <a:lnTo>
                  <a:pt x="23" y="12"/>
                </a:lnTo>
                <a:lnTo>
                  <a:pt x="23" y="12"/>
                </a:lnTo>
                <a:lnTo>
                  <a:pt x="19" y="15"/>
                </a:lnTo>
                <a:lnTo>
                  <a:pt x="15" y="15"/>
                </a:lnTo>
                <a:lnTo>
                  <a:pt x="12" y="15"/>
                </a:lnTo>
                <a:lnTo>
                  <a:pt x="8" y="12"/>
                </a:lnTo>
                <a:lnTo>
                  <a:pt x="8" y="12"/>
                </a:lnTo>
                <a:lnTo>
                  <a:pt x="8" y="8"/>
                </a:lnTo>
                <a:lnTo>
                  <a:pt x="8" y="4"/>
                </a:lnTo>
                <a:lnTo>
                  <a:pt x="8" y="0"/>
                </a:lnTo>
                <a:lnTo>
                  <a:pt x="12" y="0"/>
                </a:lnTo>
                <a:lnTo>
                  <a:pt x="15" y="0"/>
                </a:lnTo>
                <a:close/>
                <a:moveTo>
                  <a:pt x="23" y="34"/>
                </a:moveTo>
                <a:lnTo>
                  <a:pt x="23" y="87"/>
                </a:lnTo>
                <a:lnTo>
                  <a:pt x="23" y="94"/>
                </a:lnTo>
                <a:lnTo>
                  <a:pt x="23" y="98"/>
                </a:lnTo>
                <a:lnTo>
                  <a:pt x="23" y="98"/>
                </a:lnTo>
                <a:lnTo>
                  <a:pt x="27" y="102"/>
                </a:lnTo>
                <a:lnTo>
                  <a:pt x="27" y="102"/>
                </a:lnTo>
                <a:lnTo>
                  <a:pt x="30" y="102"/>
                </a:lnTo>
                <a:lnTo>
                  <a:pt x="30" y="102"/>
                </a:lnTo>
                <a:lnTo>
                  <a:pt x="0" y="102"/>
                </a:lnTo>
                <a:lnTo>
                  <a:pt x="0" y="102"/>
                </a:lnTo>
                <a:lnTo>
                  <a:pt x="4" y="102"/>
                </a:lnTo>
                <a:lnTo>
                  <a:pt x="8" y="102"/>
                </a:lnTo>
                <a:lnTo>
                  <a:pt x="8" y="98"/>
                </a:lnTo>
                <a:lnTo>
                  <a:pt x="8" y="98"/>
                </a:lnTo>
                <a:lnTo>
                  <a:pt x="8" y="94"/>
                </a:lnTo>
                <a:lnTo>
                  <a:pt x="12" y="87"/>
                </a:lnTo>
                <a:lnTo>
                  <a:pt x="12" y="64"/>
                </a:lnTo>
                <a:lnTo>
                  <a:pt x="8" y="53"/>
                </a:lnTo>
                <a:lnTo>
                  <a:pt x="8" y="49"/>
                </a:lnTo>
                <a:lnTo>
                  <a:pt x="8" y="45"/>
                </a:lnTo>
                <a:lnTo>
                  <a:pt x="8" y="45"/>
                </a:lnTo>
                <a:lnTo>
                  <a:pt x="8" y="42"/>
                </a:lnTo>
                <a:lnTo>
                  <a:pt x="4" y="42"/>
                </a:lnTo>
                <a:lnTo>
                  <a:pt x="4" y="42"/>
                </a:lnTo>
                <a:lnTo>
                  <a:pt x="0" y="45"/>
                </a:lnTo>
                <a:lnTo>
                  <a:pt x="0" y="42"/>
                </a:lnTo>
                <a:lnTo>
                  <a:pt x="19" y="34"/>
                </a:lnTo>
                <a:lnTo>
                  <a:pt x="23" y="3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00" name="Freeform 108"/>
          <p:cNvSpPr>
            <a:spLocks/>
          </p:cNvSpPr>
          <p:nvPr/>
        </p:nvSpPr>
        <p:spPr bwMode="auto">
          <a:xfrm>
            <a:off x="7651750" y="4551363"/>
            <a:ext cx="117475" cy="112712"/>
          </a:xfrm>
          <a:custGeom>
            <a:avLst/>
            <a:gdLst/>
            <a:ahLst/>
            <a:cxnLst>
              <a:cxn ang="0">
                <a:pos x="22" y="15"/>
              </a:cxn>
              <a:cxn ang="0">
                <a:pos x="30" y="8"/>
              </a:cxn>
              <a:cxn ang="0">
                <a:pos x="37" y="4"/>
              </a:cxn>
              <a:cxn ang="0">
                <a:pos x="45" y="0"/>
              </a:cxn>
              <a:cxn ang="0">
                <a:pos x="49" y="0"/>
              </a:cxn>
              <a:cxn ang="0">
                <a:pos x="56" y="4"/>
              </a:cxn>
              <a:cxn ang="0">
                <a:pos x="60" y="8"/>
              </a:cxn>
              <a:cxn ang="0">
                <a:pos x="60" y="11"/>
              </a:cxn>
              <a:cxn ang="0">
                <a:pos x="64" y="19"/>
              </a:cxn>
              <a:cxn ang="0">
                <a:pos x="64" y="26"/>
              </a:cxn>
              <a:cxn ang="0">
                <a:pos x="64" y="53"/>
              </a:cxn>
              <a:cxn ang="0">
                <a:pos x="64" y="60"/>
              </a:cxn>
              <a:cxn ang="0">
                <a:pos x="64" y="64"/>
              </a:cxn>
              <a:cxn ang="0">
                <a:pos x="64" y="64"/>
              </a:cxn>
              <a:cxn ang="0">
                <a:pos x="68" y="68"/>
              </a:cxn>
              <a:cxn ang="0">
                <a:pos x="68" y="68"/>
              </a:cxn>
              <a:cxn ang="0">
                <a:pos x="71" y="68"/>
              </a:cxn>
              <a:cxn ang="0">
                <a:pos x="71" y="68"/>
              </a:cxn>
              <a:cxn ang="0">
                <a:pos x="41" y="68"/>
              </a:cxn>
              <a:cxn ang="0">
                <a:pos x="41" y="68"/>
              </a:cxn>
              <a:cxn ang="0">
                <a:pos x="41" y="68"/>
              </a:cxn>
              <a:cxn ang="0">
                <a:pos x="45" y="68"/>
              </a:cxn>
              <a:cxn ang="0">
                <a:pos x="49" y="68"/>
              </a:cxn>
              <a:cxn ang="0">
                <a:pos x="49" y="64"/>
              </a:cxn>
              <a:cxn ang="0">
                <a:pos x="49" y="60"/>
              </a:cxn>
              <a:cxn ang="0">
                <a:pos x="49" y="60"/>
              </a:cxn>
              <a:cxn ang="0">
                <a:pos x="49" y="53"/>
              </a:cxn>
              <a:cxn ang="0">
                <a:pos x="49" y="26"/>
              </a:cxn>
              <a:cxn ang="0">
                <a:pos x="49" y="19"/>
              </a:cxn>
              <a:cxn ang="0">
                <a:pos x="49" y="15"/>
              </a:cxn>
              <a:cxn ang="0">
                <a:pos x="45" y="11"/>
              </a:cxn>
              <a:cxn ang="0">
                <a:pos x="41" y="11"/>
              </a:cxn>
              <a:cxn ang="0">
                <a:pos x="30" y="11"/>
              </a:cxn>
              <a:cxn ang="0">
                <a:pos x="22" y="19"/>
              </a:cxn>
              <a:cxn ang="0">
                <a:pos x="22" y="53"/>
              </a:cxn>
              <a:cxn ang="0">
                <a:pos x="22" y="60"/>
              </a:cxn>
              <a:cxn ang="0">
                <a:pos x="22" y="64"/>
              </a:cxn>
              <a:cxn ang="0">
                <a:pos x="22" y="64"/>
              </a:cxn>
              <a:cxn ang="0">
                <a:pos x="26" y="68"/>
              </a:cxn>
              <a:cxn ang="0">
                <a:pos x="26" y="68"/>
              </a:cxn>
              <a:cxn ang="0">
                <a:pos x="30" y="68"/>
              </a:cxn>
              <a:cxn ang="0">
                <a:pos x="30" y="68"/>
              </a:cxn>
              <a:cxn ang="0">
                <a:pos x="0" y="68"/>
              </a:cxn>
              <a:cxn ang="0">
                <a:pos x="0" y="68"/>
              </a:cxn>
              <a:cxn ang="0">
                <a:pos x="0" y="68"/>
              </a:cxn>
              <a:cxn ang="0">
                <a:pos x="4" y="68"/>
              </a:cxn>
              <a:cxn ang="0">
                <a:pos x="7" y="64"/>
              </a:cxn>
              <a:cxn ang="0">
                <a:pos x="7" y="60"/>
              </a:cxn>
              <a:cxn ang="0">
                <a:pos x="11" y="53"/>
              </a:cxn>
              <a:cxn ang="0">
                <a:pos x="11" y="30"/>
              </a:cxn>
              <a:cxn ang="0">
                <a:pos x="11" y="19"/>
              </a:cxn>
              <a:cxn ang="0">
                <a:pos x="7" y="15"/>
              </a:cxn>
              <a:cxn ang="0">
                <a:pos x="7" y="11"/>
              </a:cxn>
              <a:cxn ang="0">
                <a:pos x="7" y="11"/>
              </a:cxn>
              <a:cxn ang="0">
                <a:pos x="7" y="8"/>
              </a:cxn>
              <a:cxn ang="0">
                <a:pos x="4" y="8"/>
              </a:cxn>
              <a:cxn ang="0">
                <a:pos x="4" y="8"/>
              </a:cxn>
              <a:cxn ang="0">
                <a:pos x="0" y="11"/>
              </a:cxn>
              <a:cxn ang="0">
                <a:pos x="0" y="8"/>
              </a:cxn>
              <a:cxn ang="0">
                <a:pos x="19" y="0"/>
              </a:cxn>
              <a:cxn ang="0">
                <a:pos x="22" y="0"/>
              </a:cxn>
              <a:cxn ang="0">
                <a:pos x="22" y="15"/>
              </a:cxn>
            </a:cxnLst>
            <a:rect l="0" t="0" r="r" b="b"/>
            <a:pathLst>
              <a:path w="71" h="68">
                <a:moveTo>
                  <a:pt x="22" y="15"/>
                </a:moveTo>
                <a:lnTo>
                  <a:pt x="30" y="8"/>
                </a:lnTo>
                <a:lnTo>
                  <a:pt x="37" y="4"/>
                </a:lnTo>
                <a:lnTo>
                  <a:pt x="45" y="0"/>
                </a:lnTo>
                <a:lnTo>
                  <a:pt x="49" y="0"/>
                </a:lnTo>
                <a:lnTo>
                  <a:pt x="56" y="4"/>
                </a:lnTo>
                <a:lnTo>
                  <a:pt x="60" y="8"/>
                </a:lnTo>
                <a:lnTo>
                  <a:pt x="60" y="11"/>
                </a:lnTo>
                <a:lnTo>
                  <a:pt x="64" y="19"/>
                </a:lnTo>
                <a:lnTo>
                  <a:pt x="64" y="26"/>
                </a:lnTo>
                <a:lnTo>
                  <a:pt x="64" y="53"/>
                </a:lnTo>
                <a:lnTo>
                  <a:pt x="64" y="60"/>
                </a:lnTo>
                <a:lnTo>
                  <a:pt x="64" y="64"/>
                </a:lnTo>
                <a:lnTo>
                  <a:pt x="64" y="64"/>
                </a:lnTo>
                <a:lnTo>
                  <a:pt x="68" y="68"/>
                </a:lnTo>
                <a:lnTo>
                  <a:pt x="68" y="68"/>
                </a:lnTo>
                <a:lnTo>
                  <a:pt x="71" y="68"/>
                </a:lnTo>
                <a:lnTo>
                  <a:pt x="71" y="68"/>
                </a:lnTo>
                <a:lnTo>
                  <a:pt x="41" y="68"/>
                </a:lnTo>
                <a:lnTo>
                  <a:pt x="41" y="68"/>
                </a:lnTo>
                <a:lnTo>
                  <a:pt x="41" y="68"/>
                </a:lnTo>
                <a:lnTo>
                  <a:pt x="45" y="68"/>
                </a:lnTo>
                <a:lnTo>
                  <a:pt x="49" y="68"/>
                </a:lnTo>
                <a:lnTo>
                  <a:pt x="49" y="64"/>
                </a:lnTo>
                <a:lnTo>
                  <a:pt x="49" y="60"/>
                </a:lnTo>
                <a:lnTo>
                  <a:pt x="49" y="60"/>
                </a:lnTo>
                <a:lnTo>
                  <a:pt x="49" y="53"/>
                </a:lnTo>
                <a:lnTo>
                  <a:pt x="49" y="26"/>
                </a:lnTo>
                <a:lnTo>
                  <a:pt x="49" y="19"/>
                </a:lnTo>
                <a:lnTo>
                  <a:pt x="49" y="15"/>
                </a:lnTo>
                <a:lnTo>
                  <a:pt x="45" y="11"/>
                </a:lnTo>
                <a:lnTo>
                  <a:pt x="41" y="11"/>
                </a:lnTo>
                <a:lnTo>
                  <a:pt x="30" y="11"/>
                </a:lnTo>
                <a:lnTo>
                  <a:pt x="22" y="19"/>
                </a:lnTo>
                <a:lnTo>
                  <a:pt x="22" y="53"/>
                </a:lnTo>
                <a:lnTo>
                  <a:pt x="22" y="60"/>
                </a:lnTo>
                <a:lnTo>
                  <a:pt x="22" y="64"/>
                </a:lnTo>
                <a:lnTo>
                  <a:pt x="22" y="64"/>
                </a:lnTo>
                <a:lnTo>
                  <a:pt x="26" y="68"/>
                </a:lnTo>
                <a:lnTo>
                  <a:pt x="26" y="68"/>
                </a:lnTo>
                <a:lnTo>
                  <a:pt x="30" y="68"/>
                </a:lnTo>
                <a:lnTo>
                  <a:pt x="30" y="68"/>
                </a:lnTo>
                <a:lnTo>
                  <a:pt x="0" y="68"/>
                </a:lnTo>
                <a:lnTo>
                  <a:pt x="0" y="68"/>
                </a:lnTo>
                <a:lnTo>
                  <a:pt x="0" y="68"/>
                </a:lnTo>
                <a:lnTo>
                  <a:pt x="4" y="68"/>
                </a:lnTo>
                <a:lnTo>
                  <a:pt x="7" y="64"/>
                </a:lnTo>
                <a:lnTo>
                  <a:pt x="7" y="60"/>
                </a:lnTo>
                <a:lnTo>
                  <a:pt x="11" y="53"/>
                </a:lnTo>
                <a:lnTo>
                  <a:pt x="11" y="30"/>
                </a:lnTo>
                <a:lnTo>
                  <a:pt x="11" y="19"/>
                </a:lnTo>
                <a:lnTo>
                  <a:pt x="7" y="15"/>
                </a:lnTo>
                <a:lnTo>
                  <a:pt x="7" y="11"/>
                </a:lnTo>
                <a:lnTo>
                  <a:pt x="7" y="11"/>
                </a:lnTo>
                <a:lnTo>
                  <a:pt x="7" y="8"/>
                </a:lnTo>
                <a:lnTo>
                  <a:pt x="4" y="8"/>
                </a:lnTo>
                <a:lnTo>
                  <a:pt x="4" y="8"/>
                </a:lnTo>
                <a:lnTo>
                  <a:pt x="0" y="11"/>
                </a:lnTo>
                <a:lnTo>
                  <a:pt x="0" y="8"/>
                </a:lnTo>
                <a:lnTo>
                  <a:pt x="19" y="0"/>
                </a:lnTo>
                <a:lnTo>
                  <a:pt x="22" y="0"/>
                </a:lnTo>
                <a:lnTo>
                  <a:pt x="22" y="1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01" name="Freeform 109"/>
          <p:cNvSpPr>
            <a:spLocks/>
          </p:cNvSpPr>
          <p:nvPr/>
        </p:nvSpPr>
        <p:spPr bwMode="auto">
          <a:xfrm>
            <a:off x="7775575" y="4494213"/>
            <a:ext cx="68263" cy="223837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0"/>
              </a:cxn>
              <a:cxn ang="0">
                <a:pos x="11" y="8"/>
              </a:cxn>
              <a:cxn ang="0">
                <a:pos x="19" y="12"/>
              </a:cxn>
              <a:cxn ang="0">
                <a:pos x="30" y="23"/>
              </a:cxn>
              <a:cxn ang="0">
                <a:pos x="38" y="38"/>
              </a:cxn>
              <a:cxn ang="0">
                <a:pos x="41" y="53"/>
              </a:cxn>
              <a:cxn ang="0">
                <a:pos x="41" y="68"/>
              </a:cxn>
              <a:cxn ang="0">
                <a:pos x="41" y="83"/>
              </a:cxn>
              <a:cxn ang="0">
                <a:pos x="38" y="94"/>
              </a:cxn>
              <a:cxn ang="0">
                <a:pos x="30" y="109"/>
              </a:cxn>
              <a:cxn ang="0">
                <a:pos x="23" y="120"/>
              </a:cxn>
              <a:cxn ang="0">
                <a:pos x="11" y="128"/>
              </a:cxn>
              <a:cxn ang="0">
                <a:pos x="0" y="135"/>
              </a:cxn>
              <a:cxn ang="0">
                <a:pos x="0" y="132"/>
              </a:cxn>
              <a:cxn ang="0">
                <a:pos x="11" y="124"/>
              </a:cxn>
              <a:cxn ang="0">
                <a:pos x="15" y="117"/>
              </a:cxn>
              <a:cxn ang="0">
                <a:pos x="23" y="109"/>
              </a:cxn>
              <a:cxn ang="0">
                <a:pos x="26" y="98"/>
              </a:cxn>
              <a:cxn ang="0">
                <a:pos x="26" y="83"/>
              </a:cxn>
              <a:cxn ang="0">
                <a:pos x="30" y="68"/>
              </a:cxn>
              <a:cxn ang="0">
                <a:pos x="26" y="53"/>
              </a:cxn>
              <a:cxn ang="0">
                <a:pos x="26" y="42"/>
              </a:cxn>
              <a:cxn ang="0">
                <a:pos x="23" y="34"/>
              </a:cxn>
              <a:cxn ang="0">
                <a:pos x="23" y="27"/>
              </a:cxn>
              <a:cxn ang="0">
                <a:pos x="19" y="19"/>
              </a:cxn>
              <a:cxn ang="0">
                <a:pos x="15" y="15"/>
              </a:cxn>
              <a:cxn ang="0">
                <a:pos x="8" y="8"/>
              </a:cxn>
              <a:cxn ang="0">
                <a:pos x="0" y="4"/>
              </a:cxn>
            </a:cxnLst>
            <a:rect l="0" t="0" r="r" b="b"/>
            <a:pathLst>
              <a:path w="41" h="135">
                <a:moveTo>
                  <a:pt x="0" y="4"/>
                </a:moveTo>
                <a:lnTo>
                  <a:pt x="0" y="0"/>
                </a:lnTo>
                <a:lnTo>
                  <a:pt x="11" y="8"/>
                </a:lnTo>
                <a:lnTo>
                  <a:pt x="19" y="12"/>
                </a:lnTo>
                <a:lnTo>
                  <a:pt x="30" y="23"/>
                </a:lnTo>
                <a:lnTo>
                  <a:pt x="38" y="38"/>
                </a:lnTo>
                <a:lnTo>
                  <a:pt x="41" y="53"/>
                </a:lnTo>
                <a:lnTo>
                  <a:pt x="41" y="68"/>
                </a:lnTo>
                <a:lnTo>
                  <a:pt x="41" y="83"/>
                </a:lnTo>
                <a:lnTo>
                  <a:pt x="38" y="94"/>
                </a:lnTo>
                <a:lnTo>
                  <a:pt x="30" y="109"/>
                </a:lnTo>
                <a:lnTo>
                  <a:pt x="23" y="120"/>
                </a:lnTo>
                <a:lnTo>
                  <a:pt x="11" y="128"/>
                </a:lnTo>
                <a:lnTo>
                  <a:pt x="0" y="135"/>
                </a:lnTo>
                <a:lnTo>
                  <a:pt x="0" y="132"/>
                </a:lnTo>
                <a:lnTo>
                  <a:pt x="11" y="124"/>
                </a:lnTo>
                <a:lnTo>
                  <a:pt x="15" y="117"/>
                </a:lnTo>
                <a:lnTo>
                  <a:pt x="23" y="109"/>
                </a:lnTo>
                <a:lnTo>
                  <a:pt x="26" y="98"/>
                </a:lnTo>
                <a:lnTo>
                  <a:pt x="26" y="83"/>
                </a:lnTo>
                <a:lnTo>
                  <a:pt x="30" y="68"/>
                </a:lnTo>
                <a:lnTo>
                  <a:pt x="26" y="53"/>
                </a:lnTo>
                <a:lnTo>
                  <a:pt x="26" y="42"/>
                </a:lnTo>
                <a:lnTo>
                  <a:pt x="23" y="34"/>
                </a:lnTo>
                <a:lnTo>
                  <a:pt x="23" y="27"/>
                </a:lnTo>
                <a:lnTo>
                  <a:pt x="19" y="19"/>
                </a:lnTo>
                <a:lnTo>
                  <a:pt x="15" y="15"/>
                </a:lnTo>
                <a:lnTo>
                  <a:pt x="8" y="8"/>
                </a:lnTo>
                <a:lnTo>
                  <a:pt x="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02" name="Freeform 110"/>
          <p:cNvSpPr>
            <a:spLocks noEditPoints="1"/>
          </p:cNvSpPr>
          <p:nvPr/>
        </p:nvSpPr>
        <p:spPr bwMode="auto">
          <a:xfrm>
            <a:off x="6411913" y="5094288"/>
            <a:ext cx="168275" cy="168275"/>
          </a:xfrm>
          <a:custGeom>
            <a:avLst/>
            <a:gdLst/>
            <a:ahLst/>
            <a:cxnLst>
              <a:cxn ang="0">
                <a:pos x="0" y="101"/>
              </a:cxn>
              <a:cxn ang="0">
                <a:pos x="0" y="101"/>
              </a:cxn>
              <a:cxn ang="0">
                <a:pos x="4" y="101"/>
              </a:cxn>
              <a:cxn ang="0">
                <a:pos x="12" y="97"/>
              </a:cxn>
              <a:cxn ang="0">
                <a:pos x="15" y="93"/>
              </a:cxn>
              <a:cxn ang="0">
                <a:pos x="15" y="90"/>
              </a:cxn>
              <a:cxn ang="0">
                <a:pos x="15" y="82"/>
              </a:cxn>
              <a:cxn ang="0">
                <a:pos x="15" y="18"/>
              </a:cxn>
              <a:cxn ang="0">
                <a:pos x="15" y="11"/>
              </a:cxn>
              <a:cxn ang="0">
                <a:pos x="15" y="7"/>
              </a:cxn>
              <a:cxn ang="0">
                <a:pos x="12" y="3"/>
              </a:cxn>
              <a:cxn ang="0">
                <a:pos x="4" y="3"/>
              </a:cxn>
              <a:cxn ang="0">
                <a:pos x="0" y="3"/>
              </a:cxn>
              <a:cxn ang="0">
                <a:pos x="0" y="0"/>
              </a:cxn>
              <a:cxn ang="0">
                <a:pos x="42" y="0"/>
              </a:cxn>
              <a:cxn ang="0">
                <a:pos x="57" y="0"/>
              </a:cxn>
              <a:cxn ang="0">
                <a:pos x="68" y="3"/>
              </a:cxn>
              <a:cxn ang="0">
                <a:pos x="75" y="7"/>
              </a:cxn>
              <a:cxn ang="0">
                <a:pos x="87" y="11"/>
              </a:cxn>
              <a:cxn ang="0">
                <a:pos x="94" y="22"/>
              </a:cxn>
              <a:cxn ang="0">
                <a:pos x="102" y="37"/>
              </a:cxn>
              <a:cxn ang="0">
                <a:pos x="102" y="52"/>
              </a:cxn>
              <a:cxn ang="0">
                <a:pos x="102" y="63"/>
              </a:cxn>
              <a:cxn ang="0">
                <a:pos x="98" y="75"/>
              </a:cxn>
              <a:cxn ang="0">
                <a:pos x="90" y="86"/>
              </a:cxn>
              <a:cxn ang="0">
                <a:pos x="79" y="93"/>
              </a:cxn>
              <a:cxn ang="0">
                <a:pos x="64" y="101"/>
              </a:cxn>
              <a:cxn ang="0">
                <a:pos x="45" y="101"/>
              </a:cxn>
              <a:cxn ang="0">
                <a:pos x="0" y="101"/>
              </a:cxn>
              <a:cxn ang="0">
                <a:pos x="30" y="93"/>
              </a:cxn>
              <a:cxn ang="0">
                <a:pos x="38" y="97"/>
              </a:cxn>
              <a:cxn ang="0">
                <a:pos x="45" y="97"/>
              </a:cxn>
              <a:cxn ang="0">
                <a:pos x="57" y="93"/>
              </a:cxn>
              <a:cxn ang="0">
                <a:pos x="64" y="90"/>
              </a:cxn>
              <a:cxn ang="0">
                <a:pos x="75" y="82"/>
              </a:cxn>
              <a:cxn ang="0">
                <a:pos x="79" y="75"/>
              </a:cxn>
              <a:cxn ang="0">
                <a:pos x="83" y="63"/>
              </a:cxn>
              <a:cxn ang="0">
                <a:pos x="87" y="52"/>
              </a:cxn>
              <a:cxn ang="0">
                <a:pos x="83" y="37"/>
              </a:cxn>
              <a:cxn ang="0">
                <a:pos x="79" y="26"/>
              </a:cxn>
              <a:cxn ang="0">
                <a:pos x="75" y="18"/>
              </a:cxn>
              <a:cxn ang="0">
                <a:pos x="64" y="11"/>
              </a:cxn>
              <a:cxn ang="0">
                <a:pos x="57" y="7"/>
              </a:cxn>
              <a:cxn ang="0">
                <a:pos x="45" y="7"/>
              </a:cxn>
              <a:cxn ang="0">
                <a:pos x="38" y="7"/>
              </a:cxn>
              <a:cxn ang="0">
                <a:pos x="30" y="7"/>
              </a:cxn>
              <a:cxn ang="0">
                <a:pos x="30" y="93"/>
              </a:cxn>
            </a:cxnLst>
            <a:rect l="0" t="0" r="r" b="b"/>
            <a:pathLst>
              <a:path w="102" h="101">
                <a:moveTo>
                  <a:pt x="0" y="101"/>
                </a:moveTo>
                <a:lnTo>
                  <a:pt x="0" y="101"/>
                </a:lnTo>
                <a:lnTo>
                  <a:pt x="4" y="101"/>
                </a:lnTo>
                <a:lnTo>
                  <a:pt x="12" y="97"/>
                </a:lnTo>
                <a:lnTo>
                  <a:pt x="15" y="93"/>
                </a:lnTo>
                <a:lnTo>
                  <a:pt x="15" y="90"/>
                </a:lnTo>
                <a:lnTo>
                  <a:pt x="15" y="82"/>
                </a:lnTo>
                <a:lnTo>
                  <a:pt x="15" y="18"/>
                </a:lnTo>
                <a:lnTo>
                  <a:pt x="15" y="11"/>
                </a:lnTo>
                <a:lnTo>
                  <a:pt x="15" y="7"/>
                </a:lnTo>
                <a:lnTo>
                  <a:pt x="12" y="3"/>
                </a:lnTo>
                <a:lnTo>
                  <a:pt x="4" y="3"/>
                </a:lnTo>
                <a:lnTo>
                  <a:pt x="0" y="3"/>
                </a:lnTo>
                <a:lnTo>
                  <a:pt x="0" y="0"/>
                </a:lnTo>
                <a:lnTo>
                  <a:pt x="42" y="0"/>
                </a:lnTo>
                <a:lnTo>
                  <a:pt x="57" y="0"/>
                </a:lnTo>
                <a:lnTo>
                  <a:pt x="68" y="3"/>
                </a:lnTo>
                <a:lnTo>
                  <a:pt x="75" y="7"/>
                </a:lnTo>
                <a:lnTo>
                  <a:pt x="87" y="11"/>
                </a:lnTo>
                <a:lnTo>
                  <a:pt x="94" y="22"/>
                </a:lnTo>
                <a:lnTo>
                  <a:pt x="102" y="37"/>
                </a:lnTo>
                <a:lnTo>
                  <a:pt x="102" y="52"/>
                </a:lnTo>
                <a:lnTo>
                  <a:pt x="102" y="63"/>
                </a:lnTo>
                <a:lnTo>
                  <a:pt x="98" y="75"/>
                </a:lnTo>
                <a:lnTo>
                  <a:pt x="90" y="86"/>
                </a:lnTo>
                <a:lnTo>
                  <a:pt x="79" y="93"/>
                </a:lnTo>
                <a:lnTo>
                  <a:pt x="64" y="101"/>
                </a:lnTo>
                <a:lnTo>
                  <a:pt x="45" y="101"/>
                </a:lnTo>
                <a:lnTo>
                  <a:pt x="0" y="101"/>
                </a:lnTo>
                <a:close/>
                <a:moveTo>
                  <a:pt x="30" y="93"/>
                </a:moveTo>
                <a:lnTo>
                  <a:pt x="38" y="97"/>
                </a:lnTo>
                <a:lnTo>
                  <a:pt x="45" y="97"/>
                </a:lnTo>
                <a:lnTo>
                  <a:pt x="57" y="93"/>
                </a:lnTo>
                <a:lnTo>
                  <a:pt x="64" y="90"/>
                </a:lnTo>
                <a:lnTo>
                  <a:pt x="75" y="82"/>
                </a:lnTo>
                <a:lnTo>
                  <a:pt x="79" y="75"/>
                </a:lnTo>
                <a:lnTo>
                  <a:pt x="83" y="63"/>
                </a:lnTo>
                <a:lnTo>
                  <a:pt x="87" y="52"/>
                </a:lnTo>
                <a:lnTo>
                  <a:pt x="83" y="37"/>
                </a:lnTo>
                <a:lnTo>
                  <a:pt x="79" y="26"/>
                </a:lnTo>
                <a:lnTo>
                  <a:pt x="75" y="18"/>
                </a:lnTo>
                <a:lnTo>
                  <a:pt x="64" y="11"/>
                </a:lnTo>
                <a:lnTo>
                  <a:pt x="57" y="7"/>
                </a:lnTo>
                <a:lnTo>
                  <a:pt x="45" y="7"/>
                </a:lnTo>
                <a:lnTo>
                  <a:pt x="38" y="7"/>
                </a:lnTo>
                <a:lnTo>
                  <a:pt x="30" y="7"/>
                </a:lnTo>
                <a:lnTo>
                  <a:pt x="30" y="9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03" name="Freeform 111"/>
          <p:cNvSpPr>
            <a:spLocks/>
          </p:cNvSpPr>
          <p:nvPr/>
        </p:nvSpPr>
        <p:spPr bwMode="auto">
          <a:xfrm>
            <a:off x="6599238" y="5094288"/>
            <a:ext cx="142875" cy="168275"/>
          </a:xfrm>
          <a:custGeom>
            <a:avLst/>
            <a:gdLst/>
            <a:ahLst/>
            <a:cxnLst>
              <a:cxn ang="0">
                <a:pos x="83" y="0"/>
              </a:cxn>
              <a:cxn ang="0">
                <a:pos x="86" y="22"/>
              </a:cxn>
              <a:cxn ang="0">
                <a:pos x="83" y="22"/>
              </a:cxn>
              <a:cxn ang="0">
                <a:pos x="79" y="18"/>
              </a:cxn>
              <a:cxn ang="0">
                <a:pos x="79" y="15"/>
              </a:cxn>
              <a:cxn ang="0">
                <a:pos x="75" y="11"/>
              </a:cxn>
              <a:cxn ang="0">
                <a:pos x="71" y="7"/>
              </a:cxn>
              <a:cxn ang="0">
                <a:pos x="68" y="7"/>
              </a:cxn>
              <a:cxn ang="0">
                <a:pos x="64" y="7"/>
              </a:cxn>
              <a:cxn ang="0">
                <a:pos x="49" y="7"/>
              </a:cxn>
              <a:cxn ang="0">
                <a:pos x="49" y="82"/>
              </a:cxn>
              <a:cxn ang="0">
                <a:pos x="49" y="93"/>
              </a:cxn>
              <a:cxn ang="0">
                <a:pos x="49" y="97"/>
              </a:cxn>
              <a:cxn ang="0">
                <a:pos x="52" y="97"/>
              </a:cxn>
              <a:cxn ang="0">
                <a:pos x="60" y="101"/>
              </a:cxn>
              <a:cxn ang="0">
                <a:pos x="64" y="101"/>
              </a:cxn>
              <a:cxn ang="0">
                <a:pos x="64" y="101"/>
              </a:cxn>
              <a:cxn ang="0">
                <a:pos x="19" y="101"/>
              </a:cxn>
              <a:cxn ang="0">
                <a:pos x="19" y="101"/>
              </a:cxn>
              <a:cxn ang="0">
                <a:pos x="22" y="101"/>
              </a:cxn>
              <a:cxn ang="0">
                <a:pos x="30" y="97"/>
              </a:cxn>
              <a:cxn ang="0">
                <a:pos x="34" y="93"/>
              </a:cxn>
              <a:cxn ang="0">
                <a:pos x="34" y="90"/>
              </a:cxn>
              <a:cxn ang="0">
                <a:pos x="34" y="82"/>
              </a:cxn>
              <a:cxn ang="0">
                <a:pos x="34" y="7"/>
              </a:cxn>
              <a:cxn ang="0">
                <a:pos x="22" y="7"/>
              </a:cxn>
              <a:cxn ang="0">
                <a:pos x="15" y="7"/>
              </a:cxn>
              <a:cxn ang="0">
                <a:pos x="11" y="7"/>
              </a:cxn>
              <a:cxn ang="0">
                <a:pos x="7" y="7"/>
              </a:cxn>
              <a:cxn ang="0">
                <a:pos x="7" y="11"/>
              </a:cxn>
              <a:cxn ang="0">
                <a:pos x="4" y="18"/>
              </a:cxn>
              <a:cxn ang="0">
                <a:pos x="4" y="22"/>
              </a:cxn>
              <a:cxn ang="0">
                <a:pos x="0" y="22"/>
              </a:cxn>
              <a:cxn ang="0">
                <a:pos x="0" y="0"/>
              </a:cxn>
              <a:cxn ang="0">
                <a:pos x="83" y="0"/>
              </a:cxn>
            </a:cxnLst>
            <a:rect l="0" t="0" r="r" b="b"/>
            <a:pathLst>
              <a:path w="86" h="101">
                <a:moveTo>
                  <a:pt x="83" y="0"/>
                </a:moveTo>
                <a:lnTo>
                  <a:pt x="86" y="22"/>
                </a:lnTo>
                <a:lnTo>
                  <a:pt x="83" y="22"/>
                </a:lnTo>
                <a:lnTo>
                  <a:pt x="79" y="18"/>
                </a:lnTo>
                <a:lnTo>
                  <a:pt x="79" y="15"/>
                </a:lnTo>
                <a:lnTo>
                  <a:pt x="75" y="11"/>
                </a:lnTo>
                <a:lnTo>
                  <a:pt x="71" y="7"/>
                </a:lnTo>
                <a:lnTo>
                  <a:pt x="68" y="7"/>
                </a:lnTo>
                <a:lnTo>
                  <a:pt x="64" y="7"/>
                </a:lnTo>
                <a:lnTo>
                  <a:pt x="49" y="7"/>
                </a:lnTo>
                <a:lnTo>
                  <a:pt x="49" y="82"/>
                </a:lnTo>
                <a:lnTo>
                  <a:pt x="49" y="93"/>
                </a:lnTo>
                <a:lnTo>
                  <a:pt x="49" y="97"/>
                </a:lnTo>
                <a:lnTo>
                  <a:pt x="52" y="97"/>
                </a:lnTo>
                <a:lnTo>
                  <a:pt x="60" y="101"/>
                </a:lnTo>
                <a:lnTo>
                  <a:pt x="64" y="101"/>
                </a:lnTo>
                <a:lnTo>
                  <a:pt x="64" y="101"/>
                </a:lnTo>
                <a:lnTo>
                  <a:pt x="19" y="101"/>
                </a:lnTo>
                <a:lnTo>
                  <a:pt x="19" y="101"/>
                </a:lnTo>
                <a:lnTo>
                  <a:pt x="22" y="101"/>
                </a:lnTo>
                <a:lnTo>
                  <a:pt x="30" y="97"/>
                </a:lnTo>
                <a:lnTo>
                  <a:pt x="34" y="93"/>
                </a:lnTo>
                <a:lnTo>
                  <a:pt x="34" y="90"/>
                </a:lnTo>
                <a:lnTo>
                  <a:pt x="34" y="82"/>
                </a:lnTo>
                <a:lnTo>
                  <a:pt x="34" y="7"/>
                </a:lnTo>
                <a:lnTo>
                  <a:pt x="22" y="7"/>
                </a:lnTo>
                <a:lnTo>
                  <a:pt x="15" y="7"/>
                </a:lnTo>
                <a:lnTo>
                  <a:pt x="11" y="7"/>
                </a:lnTo>
                <a:lnTo>
                  <a:pt x="7" y="7"/>
                </a:lnTo>
                <a:lnTo>
                  <a:pt x="7" y="11"/>
                </a:lnTo>
                <a:lnTo>
                  <a:pt x="4" y="18"/>
                </a:lnTo>
                <a:lnTo>
                  <a:pt x="4" y="22"/>
                </a:lnTo>
                <a:lnTo>
                  <a:pt x="0" y="22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04" name="Freeform 112"/>
          <p:cNvSpPr>
            <a:spLocks/>
          </p:cNvSpPr>
          <p:nvPr/>
        </p:nvSpPr>
        <p:spPr bwMode="auto">
          <a:xfrm>
            <a:off x="6754813" y="5087938"/>
            <a:ext cx="68262" cy="223837"/>
          </a:xfrm>
          <a:custGeom>
            <a:avLst/>
            <a:gdLst/>
            <a:ahLst/>
            <a:cxnLst>
              <a:cxn ang="0">
                <a:pos x="41" y="131"/>
              </a:cxn>
              <a:cxn ang="0">
                <a:pos x="41" y="135"/>
              </a:cxn>
              <a:cxn ang="0">
                <a:pos x="30" y="131"/>
              </a:cxn>
              <a:cxn ang="0">
                <a:pos x="22" y="124"/>
              </a:cxn>
              <a:cxn ang="0">
                <a:pos x="11" y="112"/>
              </a:cxn>
              <a:cxn ang="0">
                <a:pos x="7" y="97"/>
              </a:cxn>
              <a:cxn ang="0">
                <a:pos x="0" y="82"/>
              </a:cxn>
              <a:cxn ang="0">
                <a:pos x="0" y="67"/>
              </a:cxn>
              <a:cxn ang="0">
                <a:pos x="0" y="56"/>
              </a:cxn>
              <a:cxn ang="0">
                <a:pos x="4" y="41"/>
              </a:cxn>
              <a:cxn ang="0">
                <a:pos x="11" y="30"/>
              </a:cxn>
              <a:cxn ang="0">
                <a:pos x="19" y="19"/>
              </a:cxn>
              <a:cxn ang="0">
                <a:pos x="30" y="7"/>
              </a:cxn>
              <a:cxn ang="0">
                <a:pos x="41" y="0"/>
              </a:cxn>
              <a:cxn ang="0">
                <a:pos x="41" y="4"/>
              </a:cxn>
              <a:cxn ang="0">
                <a:pos x="34" y="11"/>
              </a:cxn>
              <a:cxn ang="0">
                <a:pos x="26" y="19"/>
              </a:cxn>
              <a:cxn ang="0">
                <a:pos x="19" y="26"/>
              </a:cxn>
              <a:cxn ang="0">
                <a:pos x="19" y="41"/>
              </a:cxn>
              <a:cxn ang="0">
                <a:pos x="15" y="52"/>
              </a:cxn>
              <a:cxn ang="0">
                <a:pos x="15" y="67"/>
              </a:cxn>
              <a:cxn ang="0">
                <a:pos x="15" y="82"/>
              </a:cxn>
              <a:cxn ang="0">
                <a:pos x="15" y="94"/>
              </a:cxn>
              <a:cxn ang="0">
                <a:pos x="19" y="105"/>
              </a:cxn>
              <a:cxn ang="0">
                <a:pos x="22" y="112"/>
              </a:cxn>
              <a:cxn ang="0">
                <a:pos x="22" y="116"/>
              </a:cxn>
              <a:cxn ang="0">
                <a:pos x="30" y="124"/>
              </a:cxn>
              <a:cxn ang="0">
                <a:pos x="34" y="127"/>
              </a:cxn>
              <a:cxn ang="0">
                <a:pos x="41" y="131"/>
              </a:cxn>
            </a:cxnLst>
            <a:rect l="0" t="0" r="r" b="b"/>
            <a:pathLst>
              <a:path w="41" h="135">
                <a:moveTo>
                  <a:pt x="41" y="131"/>
                </a:moveTo>
                <a:lnTo>
                  <a:pt x="41" y="135"/>
                </a:lnTo>
                <a:lnTo>
                  <a:pt x="30" y="131"/>
                </a:lnTo>
                <a:lnTo>
                  <a:pt x="22" y="124"/>
                </a:lnTo>
                <a:lnTo>
                  <a:pt x="11" y="112"/>
                </a:lnTo>
                <a:lnTo>
                  <a:pt x="7" y="97"/>
                </a:lnTo>
                <a:lnTo>
                  <a:pt x="0" y="82"/>
                </a:lnTo>
                <a:lnTo>
                  <a:pt x="0" y="67"/>
                </a:lnTo>
                <a:lnTo>
                  <a:pt x="0" y="56"/>
                </a:lnTo>
                <a:lnTo>
                  <a:pt x="4" y="41"/>
                </a:lnTo>
                <a:lnTo>
                  <a:pt x="11" y="30"/>
                </a:lnTo>
                <a:lnTo>
                  <a:pt x="19" y="19"/>
                </a:lnTo>
                <a:lnTo>
                  <a:pt x="30" y="7"/>
                </a:lnTo>
                <a:lnTo>
                  <a:pt x="41" y="0"/>
                </a:lnTo>
                <a:lnTo>
                  <a:pt x="41" y="4"/>
                </a:lnTo>
                <a:lnTo>
                  <a:pt x="34" y="11"/>
                </a:lnTo>
                <a:lnTo>
                  <a:pt x="26" y="19"/>
                </a:lnTo>
                <a:lnTo>
                  <a:pt x="19" y="26"/>
                </a:lnTo>
                <a:lnTo>
                  <a:pt x="19" y="41"/>
                </a:lnTo>
                <a:lnTo>
                  <a:pt x="15" y="52"/>
                </a:lnTo>
                <a:lnTo>
                  <a:pt x="15" y="67"/>
                </a:lnTo>
                <a:lnTo>
                  <a:pt x="15" y="82"/>
                </a:lnTo>
                <a:lnTo>
                  <a:pt x="15" y="94"/>
                </a:lnTo>
                <a:lnTo>
                  <a:pt x="19" y="105"/>
                </a:lnTo>
                <a:lnTo>
                  <a:pt x="22" y="112"/>
                </a:lnTo>
                <a:lnTo>
                  <a:pt x="22" y="116"/>
                </a:lnTo>
                <a:lnTo>
                  <a:pt x="30" y="124"/>
                </a:lnTo>
                <a:lnTo>
                  <a:pt x="34" y="127"/>
                </a:lnTo>
                <a:lnTo>
                  <a:pt x="41" y="13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05" name="Freeform 113"/>
          <p:cNvSpPr>
            <a:spLocks noEditPoints="1"/>
          </p:cNvSpPr>
          <p:nvPr/>
        </p:nvSpPr>
        <p:spPr bwMode="auto">
          <a:xfrm>
            <a:off x="6835775" y="5148263"/>
            <a:ext cx="100013" cy="114300"/>
          </a:xfrm>
          <a:custGeom>
            <a:avLst/>
            <a:gdLst/>
            <a:ahLst/>
            <a:cxnLst>
              <a:cxn ang="0">
                <a:pos x="30" y="64"/>
              </a:cxn>
              <a:cxn ang="0">
                <a:pos x="18" y="68"/>
              </a:cxn>
              <a:cxn ang="0">
                <a:pos x="7" y="68"/>
              </a:cxn>
              <a:cxn ang="0">
                <a:pos x="0" y="60"/>
              </a:cxn>
              <a:cxn ang="0">
                <a:pos x="0" y="49"/>
              </a:cxn>
              <a:cxn ang="0">
                <a:pos x="7" y="38"/>
              </a:cxn>
              <a:cxn ang="0">
                <a:pos x="22" y="30"/>
              </a:cxn>
              <a:cxn ang="0">
                <a:pos x="37" y="23"/>
              </a:cxn>
              <a:cxn ang="0">
                <a:pos x="33" y="8"/>
              </a:cxn>
              <a:cxn ang="0">
                <a:pos x="26" y="4"/>
              </a:cxn>
              <a:cxn ang="0">
                <a:pos x="18" y="8"/>
              </a:cxn>
              <a:cxn ang="0">
                <a:pos x="15" y="12"/>
              </a:cxn>
              <a:cxn ang="0">
                <a:pos x="15" y="19"/>
              </a:cxn>
              <a:cxn ang="0">
                <a:pos x="11" y="23"/>
              </a:cxn>
              <a:cxn ang="0">
                <a:pos x="7" y="23"/>
              </a:cxn>
              <a:cxn ang="0">
                <a:pos x="3" y="19"/>
              </a:cxn>
              <a:cxn ang="0">
                <a:pos x="3" y="12"/>
              </a:cxn>
              <a:cxn ang="0">
                <a:pos x="18" y="0"/>
              </a:cxn>
              <a:cxn ang="0">
                <a:pos x="33" y="0"/>
              </a:cxn>
              <a:cxn ang="0">
                <a:pos x="45" y="4"/>
              </a:cxn>
              <a:cxn ang="0">
                <a:pos x="48" y="15"/>
              </a:cxn>
              <a:cxn ang="0">
                <a:pos x="48" y="45"/>
              </a:cxn>
              <a:cxn ang="0">
                <a:pos x="48" y="57"/>
              </a:cxn>
              <a:cxn ang="0">
                <a:pos x="52" y="60"/>
              </a:cxn>
              <a:cxn ang="0">
                <a:pos x="52" y="60"/>
              </a:cxn>
              <a:cxn ang="0">
                <a:pos x="56" y="60"/>
              </a:cxn>
              <a:cxn ang="0">
                <a:pos x="60" y="57"/>
              </a:cxn>
              <a:cxn ang="0">
                <a:pos x="52" y="68"/>
              </a:cxn>
              <a:cxn ang="0">
                <a:pos x="41" y="68"/>
              </a:cxn>
              <a:cxn ang="0">
                <a:pos x="37" y="64"/>
              </a:cxn>
              <a:cxn ang="0">
                <a:pos x="37" y="53"/>
              </a:cxn>
              <a:cxn ang="0">
                <a:pos x="26" y="34"/>
              </a:cxn>
              <a:cxn ang="0">
                <a:pos x="18" y="38"/>
              </a:cxn>
              <a:cxn ang="0">
                <a:pos x="11" y="45"/>
              </a:cxn>
              <a:cxn ang="0">
                <a:pos x="11" y="53"/>
              </a:cxn>
              <a:cxn ang="0">
                <a:pos x="18" y="60"/>
              </a:cxn>
              <a:cxn ang="0">
                <a:pos x="30" y="57"/>
              </a:cxn>
            </a:cxnLst>
            <a:rect l="0" t="0" r="r" b="b"/>
            <a:pathLst>
              <a:path w="60" h="68">
                <a:moveTo>
                  <a:pt x="37" y="57"/>
                </a:moveTo>
                <a:lnTo>
                  <a:pt x="30" y="64"/>
                </a:lnTo>
                <a:lnTo>
                  <a:pt x="22" y="68"/>
                </a:lnTo>
                <a:lnTo>
                  <a:pt x="18" y="68"/>
                </a:lnTo>
                <a:lnTo>
                  <a:pt x="15" y="68"/>
                </a:lnTo>
                <a:lnTo>
                  <a:pt x="7" y="68"/>
                </a:lnTo>
                <a:lnTo>
                  <a:pt x="3" y="64"/>
                </a:lnTo>
                <a:lnTo>
                  <a:pt x="0" y="60"/>
                </a:lnTo>
                <a:lnTo>
                  <a:pt x="0" y="53"/>
                </a:lnTo>
                <a:lnTo>
                  <a:pt x="0" y="49"/>
                </a:lnTo>
                <a:lnTo>
                  <a:pt x="3" y="45"/>
                </a:lnTo>
                <a:lnTo>
                  <a:pt x="7" y="38"/>
                </a:lnTo>
                <a:lnTo>
                  <a:pt x="11" y="34"/>
                </a:lnTo>
                <a:lnTo>
                  <a:pt x="22" y="30"/>
                </a:lnTo>
                <a:lnTo>
                  <a:pt x="37" y="23"/>
                </a:lnTo>
                <a:lnTo>
                  <a:pt x="37" y="23"/>
                </a:lnTo>
                <a:lnTo>
                  <a:pt x="37" y="12"/>
                </a:lnTo>
                <a:lnTo>
                  <a:pt x="33" y="8"/>
                </a:lnTo>
                <a:lnTo>
                  <a:pt x="30" y="4"/>
                </a:lnTo>
                <a:lnTo>
                  <a:pt x="26" y="4"/>
                </a:lnTo>
                <a:lnTo>
                  <a:pt x="22" y="4"/>
                </a:lnTo>
                <a:lnTo>
                  <a:pt x="18" y="8"/>
                </a:lnTo>
                <a:lnTo>
                  <a:pt x="15" y="8"/>
                </a:lnTo>
                <a:lnTo>
                  <a:pt x="15" y="12"/>
                </a:lnTo>
                <a:lnTo>
                  <a:pt x="15" y="15"/>
                </a:lnTo>
                <a:lnTo>
                  <a:pt x="15" y="19"/>
                </a:lnTo>
                <a:lnTo>
                  <a:pt x="15" y="23"/>
                </a:lnTo>
                <a:lnTo>
                  <a:pt x="11" y="23"/>
                </a:lnTo>
                <a:lnTo>
                  <a:pt x="7" y="23"/>
                </a:lnTo>
                <a:lnTo>
                  <a:pt x="7" y="23"/>
                </a:lnTo>
                <a:lnTo>
                  <a:pt x="3" y="23"/>
                </a:lnTo>
                <a:lnTo>
                  <a:pt x="3" y="19"/>
                </a:lnTo>
                <a:lnTo>
                  <a:pt x="3" y="15"/>
                </a:lnTo>
                <a:lnTo>
                  <a:pt x="3" y="12"/>
                </a:lnTo>
                <a:lnTo>
                  <a:pt x="7" y="4"/>
                </a:lnTo>
                <a:lnTo>
                  <a:pt x="18" y="0"/>
                </a:lnTo>
                <a:lnTo>
                  <a:pt x="26" y="0"/>
                </a:lnTo>
                <a:lnTo>
                  <a:pt x="33" y="0"/>
                </a:lnTo>
                <a:lnTo>
                  <a:pt x="41" y="0"/>
                </a:lnTo>
                <a:lnTo>
                  <a:pt x="45" y="4"/>
                </a:lnTo>
                <a:lnTo>
                  <a:pt x="48" y="8"/>
                </a:lnTo>
                <a:lnTo>
                  <a:pt x="48" y="15"/>
                </a:lnTo>
                <a:lnTo>
                  <a:pt x="48" y="23"/>
                </a:lnTo>
                <a:lnTo>
                  <a:pt x="48" y="45"/>
                </a:lnTo>
                <a:lnTo>
                  <a:pt x="48" y="53"/>
                </a:lnTo>
                <a:lnTo>
                  <a:pt x="48" y="57"/>
                </a:lnTo>
                <a:lnTo>
                  <a:pt x="48" y="57"/>
                </a:lnTo>
                <a:lnTo>
                  <a:pt x="52" y="60"/>
                </a:lnTo>
                <a:lnTo>
                  <a:pt x="52" y="60"/>
                </a:lnTo>
                <a:lnTo>
                  <a:pt x="52" y="60"/>
                </a:lnTo>
                <a:lnTo>
                  <a:pt x="52" y="60"/>
                </a:lnTo>
                <a:lnTo>
                  <a:pt x="56" y="60"/>
                </a:lnTo>
                <a:lnTo>
                  <a:pt x="56" y="57"/>
                </a:lnTo>
                <a:lnTo>
                  <a:pt x="60" y="57"/>
                </a:lnTo>
                <a:lnTo>
                  <a:pt x="60" y="60"/>
                </a:lnTo>
                <a:lnTo>
                  <a:pt x="52" y="68"/>
                </a:lnTo>
                <a:lnTo>
                  <a:pt x="45" y="68"/>
                </a:lnTo>
                <a:lnTo>
                  <a:pt x="41" y="68"/>
                </a:lnTo>
                <a:lnTo>
                  <a:pt x="37" y="68"/>
                </a:lnTo>
                <a:lnTo>
                  <a:pt x="37" y="64"/>
                </a:lnTo>
                <a:lnTo>
                  <a:pt x="37" y="57"/>
                </a:lnTo>
                <a:close/>
                <a:moveTo>
                  <a:pt x="37" y="53"/>
                </a:moveTo>
                <a:lnTo>
                  <a:pt x="37" y="30"/>
                </a:lnTo>
                <a:lnTo>
                  <a:pt x="26" y="34"/>
                </a:lnTo>
                <a:lnTo>
                  <a:pt x="22" y="34"/>
                </a:lnTo>
                <a:lnTo>
                  <a:pt x="18" y="38"/>
                </a:lnTo>
                <a:lnTo>
                  <a:pt x="15" y="42"/>
                </a:lnTo>
                <a:lnTo>
                  <a:pt x="11" y="45"/>
                </a:lnTo>
                <a:lnTo>
                  <a:pt x="11" y="49"/>
                </a:lnTo>
                <a:lnTo>
                  <a:pt x="11" y="53"/>
                </a:lnTo>
                <a:lnTo>
                  <a:pt x="15" y="57"/>
                </a:lnTo>
                <a:lnTo>
                  <a:pt x="18" y="60"/>
                </a:lnTo>
                <a:lnTo>
                  <a:pt x="22" y="60"/>
                </a:lnTo>
                <a:lnTo>
                  <a:pt x="30" y="57"/>
                </a:lnTo>
                <a:lnTo>
                  <a:pt x="37" y="5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06" name="Freeform 114"/>
          <p:cNvSpPr>
            <a:spLocks/>
          </p:cNvSpPr>
          <p:nvPr/>
        </p:nvSpPr>
        <p:spPr bwMode="auto">
          <a:xfrm>
            <a:off x="6940550" y="5087938"/>
            <a:ext cx="69850" cy="223837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0"/>
              </a:cxn>
              <a:cxn ang="0">
                <a:pos x="12" y="7"/>
              </a:cxn>
              <a:cxn ang="0">
                <a:pos x="19" y="15"/>
              </a:cxn>
              <a:cxn ang="0">
                <a:pos x="30" y="26"/>
              </a:cxn>
              <a:cxn ang="0">
                <a:pos x="38" y="41"/>
              </a:cxn>
              <a:cxn ang="0">
                <a:pos x="42" y="52"/>
              </a:cxn>
              <a:cxn ang="0">
                <a:pos x="42" y="67"/>
              </a:cxn>
              <a:cxn ang="0">
                <a:pos x="42" y="82"/>
              </a:cxn>
              <a:cxn ang="0">
                <a:pos x="38" y="97"/>
              </a:cxn>
              <a:cxn ang="0">
                <a:pos x="30" y="109"/>
              </a:cxn>
              <a:cxn ang="0">
                <a:pos x="23" y="120"/>
              </a:cxn>
              <a:cxn ang="0">
                <a:pos x="12" y="131"/>
              </a:cxn>
              <a:cxn ang="0">
                <a:pos x="0" y="135"/>
              </a:cxn>
              <a:cxn ang="0">
                <a:pos x="0" y="131"/>
              </a:cxn>
              <a:cxn ang="0">
                <a:pos x="12" y="127"/>
              </a:cxn>
              <a:cxn ang="0">
                <a:pos x="15" y="120"/>
              </a:cxn>
              <a:cxn ang="0">
                <a:pos x="23" y="109"/>
              </a:cxn>
              <a:cxn ang="0">
                <a:pos x="27" y="97"/>
              </a:cxn>
              <a:cxn ang="0">
                <a:pos x="27" y="86"/>
              </a:cxn>
              <a:cxn ang="0">
                <a:pos x="30" y="71"/>
              </a:cxn>
              <a:cxn ang="0">
                <a:pos x="27" y="56"/>
              </a:cxn>
              <a:cxn ang="0">
                <a:pos x="27" y="41"/>
              </a:cxn>
              <a:cxn ang="0">
                <a:pos x="23" y="34"/>
              </a:cxn>
              <a:cxn ang="0">
                <a:pos x="23" y="26"/>
              </a:cxn>
              <a:cxn ang="0">
                <a:pos x="19" y="22"/>
              </a:cxn>
              <a:cxn ang="0">
                <a:pos x="15" y="15"/>
              </a:cxn>
              <a:cxn ang="0">
                <a:pos x="8" y="11"/>
              </a:cxn>
              <a:cxn ang="0">
                <a:pos x="0" y="4"/>
              </a:cxn>
            </a:cxnLst>
            <a:rect l="0" t="0" r="r" b="b"/>
            <a:pathLst>
              <a:path w="42" h="135">
                <a:moveTo>
                  <a:pt x="0" y="4"/>
                </a:moveTo>
                <a:lnTo>
                  <a:pt x="0" y="0"/>
                </a:lnTo>
                <a:lnTo>
                  <a:pt x="12" y="7"/>
                </a:lnTo>
                <a:lnTo>
                  <a:pt x="19" y="15"/>
                </a:lnTo>
                <a:lnTo>
                  <a:pt x="30" y="26"/>
                </a:lnTo>
                <a:lnTo>
                  <a:pt x="38" y="41"/>
                </a:lnTo>
                <a:lnTo>
                  <a:pt x="42" y="52"/>
                </a:lnTo>
                <a:lnTo>
                  <a:pt x="42" y="67"/>
                </a:lnTo>
                <a:lnTo>
                  <a:pt x="42" y="82"/>
                </a:lnTo>
                <a:lnTo>
                  <a:pt x="38" y="97"/>
                </a:lnTo>
                <a:lnTo>
                  <a:pt x="30" y="109"/>
                </a:lnTo>
                <a:lnTo>
                  <a:pt x="23" y="120"/>
                </a:lnTo>
                <a:lnTo>
                  <a:pt x="12" y="131"/>
                </a:lnTo>
                <a:lnTo>
                  <a:pt x="0" y="135"/>
                </a:lnTo>
                <a:lnTo>
                  <a:pt x="0" y="131"/>
                </a:lnTo>
                <a:lnTo>
                  <a:pt x="12" y="127"/>
                </a:lnTo>
                <a:lnTo>
                  <a:pt x="15" y="120"/>
                </a:lnTo>
                <a:lnTo>
                  <a:pt x="23" y="109"/>
                </a:lnTo>
                <a:lnTo>
                  <a:pt x="27" y="97"/>
                </a:lnTo>
                <a:lnTo>
                  <a:pt x="27" y="86"/>
                </a:lnTo>
                <a:lnTo>
                  <a:pt x="30" y="71"/>
                </a:lnTo>
                <a:lnTo>
                  <a:pt x="27" y="56"/>
                </a:lnTo>
                <a:lnTo>
                  <a:pt x="27" y="41"/>
                </a:lnTo>
                <a:lnTo>
                  <a:pt x="23" y="34"/>
                </a:lnTo>
                <a:lnTo>
                  <a:pt x="23" y="26"/>
                </a:lnTo>
                <a:lnTo>
                  <a:pt x="19" y="22"/>
                </a:lnTo>
                <a:lnTo>
                  <a:pt x="15" y="15"/>
                </a:lnTo>
                <a:lnTo>
                  <a:pt x="8" y="11"/>
                </a:lnTo>
                <a:lnTo>
                  <a:pt x="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07" name="Freeform 115"/>
          <p:cNvSpPr>
            <a:spLocks/>
          </p:cNvSpPr>
          <p:nvPr/>
        </p:nvSpPr>
        <p:spPr bwMode="auto">
          <a:xfrm>
            <a:off x="7775575" y="5094288"/>
            <a:ext cx="180975" cy="168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0"/>
              </a:cxn>
              <a:cxn ang="0">
                <a:pos x="90" y="78"/>
              </a:cxn>
              <a:cxn ang="0">
                <a:pos x="90" y="18"/>
              </a:cxn>
              <a:cxn ang="0">
                <a:pos x="90" y="11"/>
              </a:cxn>
              <a:cxn ang="0">
                <a:pos x="86" y="7"/>
              </a:cxn>
              <a:cxn ang="0">
                <a:pos x="83" y="3"/>
              </a:cxn>
              <a:cxn ang="0">
                <a:pos x="79" y="3"/>
              </a:cxn>
              <a:cxn ang="0">
                <a:pos x="75" y="3"/>
              </a:cxn>
              <a:cxn ang="0">
                <a:pos x="75" y="0"/>
              </a:cxn>
              <a:cxn ang="0">
                <a:pos x="109" y="0"/>
              </a:cxn>
              <a:cxn ang="0">
                <a:pos x="109" y="3"/>
              </a:cxn>
              <a:cxn ang="0">
                <a:pos x="105" y="3"/>
              </a:cxn>
              <a:cxn ang="0">
                <a:pos x="101" y="3"/>
              </a:cxn>
              <a:cxn ang="0">
                <a:pos x="98" y="7"/>
              </a:cxn>
              <a:cxn ang="0">
                <a:pos x="98" y="11"/>
              </a:cxn>
              <a:cxn ang="0">
                <a:pos x="94" y="18"/>
              </a:cxn>
              <a:cxn ang="0">
                <a:pos x="94" y="101"/>
              </a:cxn>
              <a:cxn ang="0">
                <a:pos x="94" y="101"/>
              </a:cxn>
              <a:cxn ang="0">
                <a:pos x="26" y="22"/>
              </a:cxn>
              <a:cxn ang="0">
                <a:pos x="26" y="82"/>
              </a:cxn>
              <a:cxn ang="0">
                <a:pos x="26" y="93"/>
              </a:cxn>
              <a:cxn ang="0">
                <a:pos x="30" y="97"/>
              </a:cxn>
              <a:cxn ang="0">
                <a:pos x="34" y="97"/>
              </a:cxn>
              <a:cxn ang="0">
                <a:pos x="38" y="101"/>
              </a:cxn>
              <a:cxn ang="0">
                <a:pos x="41" y="101"/>
              </a:cxn>
              <a:cxn ang="0">
                <a:pos x="41" y="101"/>
              </a:cxn>
              <a:cxn ang="0">
                <a:pos x="8" y="101"/>
              </a:cxn>
              <a:cxn ang="0">
                <a:pos x="8" y="101"/>
              </a:cxn>
              <a:cxn ang="0">
                <a:pos x="11" y="101"/>
              </a:cxn>
              <a:cxn ang="0">
                <a:pos x="15" y="97"/>
              </a:cxn>
              <a:cxn ang="0">
                <a:pos x="19" y="93"/>
              </a:cxn>
              <a:cxn ang="0">
                <a:pos x="19" y="90"/>
              </a:cxn>
              <a:cxn ang="0">
                <a:pos x="19" y="82"/>
              </a:cxn>
              <a:cxn ang="0">
                <a:pos x="19" y="15"/>
              </a:cxn>
              <a:cxn ang="0">
                <a:pos x="15" y="11"/>
              </a:cxn>
              <a:cxn ang="0">
                <a:pos x="15" y="7"/>
              </a:cxn>
              <a:cxn ang="0">
                <a:pos x="11" y="7"/>
              </a:cxn>
              <a:cxn ang="0">
                <a:pos x="8" y="3"/>
              </a:cxn>
              <a:cxn ang="0">
                <a:pos x="4" y="3"/>
              </a:cxn>
              <a:cxn ang="0">
                <a:pos x="0" y="3"/>
              </a:cxn>
              <a:cxn ang="0">
                <a:pos x="0" y="0"/>
              </a:cxn>
            </a:cxnLst>
            <a:rect l="0" t="0" r="r" b="b"/>
            <a:pathLst>
              <a:path w="109" h="101">
                <a:moveTo>
                  <a:pt x="0" y="0"/>
                </a:moveTo>
                <a:lnTo>
                  <a:pt x="26" y="0"/>
                </a:lnTo>
                <a:lnTo>
                  <a:pt x="90" y="78"/>
                </a:lnTo>
                <a:lnTo>
                  <a:pt x="90" y="18"/>
                </a:lnTo>
                <a:lnTo>
                  <a:pt x="90" y="11"/>
                </a:lnTo>
                <a:lnTo>
                  <a:pt x="86" y="7"/>
                </a:lnTo>
                <a:lnTo>
                  <a:pt x="83" y="3"/>
                </a:lnTo>
                <a:lnTo>
                  <a:pt x="79" y="3"/>
                </a:lnTo>
                <a:lnTo>
                  <a:pt x="75" y="3"/>
                </a:lnTo>
                <a:lnTo>
                  <a:pt x="75" y="0"/>
                </a:lnTo>
                <a:lnTo>
                  <a:pt x="109" y="0"/>
                </a:lnTo>
                <a:lnTo>
                  <a:pt x="109" y="3"/>
                </a:lnTo>
                <a:lnTo>
                  <a:pt x="105" y="3"/>
                </a:lnTo>
                <a:lnTo>
                  <a:pt x="101" y="3"/>
                </a:lnTo>
                <a:lnTo>
                  <a:pt x="98" y="7"/>
                </a:lnTo>
                <a:lnTo>
                  <a:pt x="98" y="11"/>
                </a:lnTo>
                <a:lnTo>
                  <a:pt x="94" y="18"/>
                </a:lnTo>
                <a:lnTo>
                  <a:pt x="94" y="101"/>
                </a:lnTo>
                <a:lnTo>
                  <a:pt x="94" y="101"/>
                </a:lnTo>
                <a:lnTo>
                  <a:pt x="26" y="22"/>
                </a:lnTo>
                <a:lnTo>
                  <a:pt x="26" y="82"/>
                </a:lnTo>
                <a:lnTo>
                  <a:pt x="26" y="93"/>
                </a:lnTo>
                <a:lnTo>
                  <a:pt x="30" y="97"/>
                </a:lnTo>
                <a:lnTo>
                  <a:pt x="34" y="97"/>
                </a:lnTo>
                <a:lnTo>
                  <a:pt x="38" y="101"/>
                </a:lnTo>
                <a:lnTo>
                  <a:pt x="41" y="101"/>
                </a:lnTo>
                <a:lnTo>
                  <a:pt x="41" y="101"/>
                </a:lnTo>
                <a:lnTo>
                  <a:pt x="8" y="101"/>
                </a:lnTo>
                <a:lnTo>
                  <a:pt x="8" y="101"/>
                </a:lnTo>
                <a:lnTo>
                  <a:pt x="11" y="101"/>
                </a:lnTo>
                <a:lnTo>
                  <a:pt x="15" y="97"/>
                </a:lnTo>
                <a:lnTo>
                  <a:pt x="19" y="93"/>
                </a:lnTo>
                <a:lnTo>
                  <a:pt x="19" y="90"/>
                </a:lnTo>
                <a:lnTo>
                  <a:pt x="19" y="82"/>
                </a:lnTo>
                <a:lnTo>
                  <a:pt x="19" y="15"/>
                </a:lnTo>
                <a:lnTo>
                  <a:pt x="15" y="11"/>
                </a:lnTo>
                <a:lnTo>
                  <a:pt x="15" y="7"/>
                </a:lnTo>
                <a:lnTo>
                  <a:pt x="11" y="7"/>
                </a:lnTo>
                <a:lnTo>
                  <a:pt x="8" y="3"/>
                </a:lnTo>
                <a:lnTo>
                  <a:pt x="4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08" name="Freeform 116"/>
          <p:cNvSpPr>
            <a:spLocks/>
          </p:cNvSpPr>
          <p:nvPr/>
        </p:nvSpPr>
        <p:spPr bwMode="auto">
          <a:xfrm>
            <a:off x="7956550" y="5094288"/>
            <a:ext cx="180975" cy="168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0"/>
              </a:cxn>
              <a:cxn ang="0">
                <a:pos x="90" y="78"/>
              </a:cxn>
              <a:cxn ang="0">
                <a:pos x="90" y="18"/>
              </a:cxn>
              <a:cxn ang="0">
                <a:pos x="86" y="11"/>
              </a:cxn>
              <a:cxn ang="0">
                <a:pos x="86" y="7"/>
              </a:cxn>
              <a:cxn ang="0">
                <a:pos x="82" y="3"/>
              </a:cxn>
              <a:cxn ang="0">
                <a:pos x="79" y="3"/>
              </a:cxn>
              <a:cxn ang="0">
                <a:pos x="75" y="3"/>
              </a:cxn>
              <a:cxn ang="0">
                <a:pos x="75" y="0"/>
              </a:cxn>
              <a:cxn ang="0">
                <a:pos x="109" y="0"/>
              </a:cxn>
              <a:cxn ang="0">
                <a:pos x="109" y="3"/>
              </a:cxn>
              <a:cxn ang="0">
                <a:pos x="105" y="3"/>
              </a:cxn>
              <a:cxn ang="0">
                <a:pos x="101" y="3"/>
              </a:cxn>
              <a:cxn ang="0">
                <a:pos x="97" y="7"/>
              </a:cxn>
              <a:cxn ang="0">
                <a:pos x="94" y="11"/>
              </a:cxn>
              <a:cxn ang="0">
                <a:pos x="94" y="18"/>
              </a:cxn>
              <a:cxn ang="0">
                <a:pos x="94" y="101"/>
              </a:cxn>
              <a:cxn ang="0">
                <a:pos x="90" y="101"/>
              </a:cxn>
              <a:cxn ang="0">
                <a:pos x="26" y="22"/>
              </a:cxn>
              <a:cxn ang="0">
                <a:pos x="26" y="82"/>
              </a:cxn>
              <a:cxn ang="0">
                <a:pos x="26" y="93"/>
              </a:cxn>
              <a:cxn ang="0">
                <a:pos x="26" y="97"/>
              </a:cxn>
              <a:cxn ang="0">
                <a:pos x="30" y="97"/>
              </a:cxn>
              <a:cxn ang="0">
                <a:pos x="37" y="101"/>
              </a:cxn>
              <a:cxn ang="0">
                <a:pos x="41" y="101"/>
              </a:cxn>
              <a:cxn ang="0">
                <a:pos x="41" y="101"/>
              </a:cxn>
              <a:cxn ang="0">
                <a:pos x="4" y="101"/>
              </a:cxn>
              <a:cxn ang="0">
                <a:pos x="4" y="101"/>
              </a:cxn>
              <a:cxn ang="0">
                <a:pos x="7" y="101"/>
              </a:cxn>
              <a:cxn ang="0">
                <a:pos x="15" y="97"/>
              </a:cxn>
              <a:cxn ang="0">
                <a:pos x="19" y="93"/>
              </a:cxn>
              <a:cxn ang="0">
                <a:pos x="19" y="90"/>
              </a:cxn>
              <a:cxn ang="0">
                <a:pos x="19" y="82"/>
              </a:cxn>
              <a:cxn ang="0">
                <a:pos x="19" y="15"/>
              </a:cxn>
              <a:cxn ang="0">
                <a:pos x="15" y="11"/>
              </a:cxn>
              <a:cxn ang="0">
                <a:pos x="11" y="7"/>
              </a:cxn>
              <a:cxn ang="0">
                <a:pos x="11" y="7"/>
              </a:cxn>
              <a:cxn ang="0">
                <a:pos x="7" y="3"/>
              </a:cxn>
              <a:cxn ang="0">
                <a:pos x="4" y="3"/>
              </a:cxn>
              <a:cxn ang="0">
                <a:pos x="0" y="3"/>
              </a:cxn>
              <a:cxn ang="0">
                <a:pos x="0" y="0"/>
              </a:cxn>
            </a:cxnLst>
            <a:rect l="0" t="0" r="r" b="b"/>
            <a:pathLst>
              <a:path w="109" h="101">
                <a:moveTo>
                  <a:pt x="0" y="0"/>
                </a:moveTo>
                <a:lnTo>
                  <a:pt x="26" y="0"/>
                </a:lnTo>
                <a:lnTo>
                  <a:pt x="90" y="78"/>
                </a:lnTo>
                <a:lnTo>
                  <a:pt x="90" y="18"/>
                </a:lnTo>
                <a:lnTo>
                  <a:pt x="86" y="11"/>
                </a:lnTo>
                <a:lnTo>
                  <a:pt x="86" y="7"/>
                </a:lnTo>
                <a:lnTo>
                  <a:pt x="82" y="3"/>
                </a:lnTo>
                <a:lnTo>
                  <a:pt x="79" y="3"/>
                </a:lnTo>
                <a:lnTo>
                  <a:pt x="75" y="3"/>
                </a:lnTo>
                <a:lnTo>
                  <a:pt x="75" y="0"/>
                </a:lnTo>
                <a:lnTo>
                  <a:pt x="109" y="0"/>
                </a:lnTo>
                <a:lnTo>
                  <a:pt x="109" y="3"/>
                </a:lnTo>
                <a:lnTo>
                  <a:pt x="105" y="3"/>
                </a:lnTo>
                <a:lnTo>
                  <a:pt x="101" y="3"/>
                </a:lnTo>
                <a:lnTo>
                  <a:pt x="97" y="7"/>
                </a:lnTo>
                <a:lnTo>
                  <a:pt x="94" y="11"/>
                </a:lnTo>
                <a:lnTo>
                  <a:pt x="94" y="18"/>
                </a:lnTo>
                <a:lnTo>
                  <a:pt x="94" y="101"/>
                </a:lnTo>
                <a:lnTo>
                  <a:pt x="90" y="101"/>
                </a:lnTo>
                <a:lnTo>
                  <a:pt x="26" y="22"/>
                </a:lnTo>
                <a:lnTo>
                  <a:pt x="26" y="82"/>
                </a:lnTo>
                <a:lnTo>
                  <a:pt x="26" y="93"/>
                </a:lnTo>
                <a:lnTo>
                  <a:pt x="26" y="97"/>
                </a:lnTo>
                <a:lnTo>
                  <a:pt x="30" y="97"/>
                </a:lnTo>
                <a:lnTo>
                  <a:pt x="37" y="101"/>
                </a:lnTo>
                <a:lnTo>
                  <a:pt x="41" y="101"/>
                </a:lnTo>
                <a:lnTo>
                  <a:pt x="41" y="101"/>
                </a:lnTo>
                <a:lnTo>
                  <a:pt x="4" y="101"/>
                </a:lnTo>
                <a:lnTo>
                  <a:pt x="4" y="101"/>
                </a:lnTo>
                <a:lnTo>
                  <a:pt x="7" y="101"/>
                </a:lnTo>
                <a:lnTo>
                  <a:pt x="15" y="97"/>
                </a:lnTo>
                <a:lnTo>
                  <a:pt x="19" y="93"/>
                </a:lnTo>
                <a:lnTo>
                  <a:pt x="19" y="90"/>
                </a:lnTo>
                <a:lnTo>
                  <a:pt x="19" y="82"/>
                </a:lnTo>
                <a:lnTo>
                  <a:pt x="19" y="15"/>
                </a:lnTo>
                <a:lnTo>
                  <a:pt x="15" y="11"/>
                </a:lnTo>
                <a:lnTo>
                  <a:pt x="11" y="7"/>
                </a:lnTo>
                <a:lnTo>
                  <a:pt x="11" y="7"/>
                </a:lnTo>
                <a:lnTo>
                  <a:pt x="7" y="3"/>
                </a:lnTo>
                <a:lnTo>
                  <a:pt x="4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09" name="Freeform 117"/>
          <p:cNvSpPr>
            <a:spLocks/>
          </p:cNvSpPr>
          <p:nvPr/>
        </p:nvSpPr>
        <p:spPr bwMode="auto">
          <a:xfrm>
            <a:off x="8150225" y="5087938"/>
            <a:ext cx="66675" cy="223837"/>
          </a:xfrm>
          <a:custGeom>
            <a:avLst/>
            <a:gdLst/>
            <a:ahLst/>
            <a:cxnLst>
              <a:cxn ang="0">
                <a:pos x="41" y="131"/>
              </a:cxn>
              <a:cxn ang="0">
                <a:pos x="41" y="135"/>
              </a:cxn>
              <a:cxn ang="0">
                <a:pos x="30" y="131"/>
              </a:cxn>
              <a:cxn ang="0">
                <a:pos x="23" y="124"/>
              </a:cxn>
              <a:cxn ang="0">
                <a:pos x="11" y="112"/>
              </a:cxn>
              <a:cxn ang="0">
                <a:pos x="8" y="97"/>
              </a:cxn>
              <a:cxn ang="0">
                <a:pos x="0" y="82"/>
              </a:cxn>
              <a:cxn ang="0">
                <a:pos x="0" y="67"/>
              </a:cxn>
              <a:cxn ang="0">
                <a:pos x="0" y="56"/>
              </a:cxn>
              <a:cxn ang="0">
                <a:pos x="4" y="41"/>
              </a:cxn>
              <a:cxn ang="0">
                <a:pos x="11" y="30"/>
              </a:cxn>
              <a:cxn ang="0">
                <a:pos x="19" y="19"/>
              </a:cxn>
              <a:cxn ang="0">
                <a:pos x="30" y="7"/>
              </a:cxn>
              <a:cxn ang="0">
                <a:pos x="41" y="0"/>
              </a:cxn>
              <a:cxn ang="0">
                <a:pos x="41" y="4"/>
              </a:cxn>
              <a:cxn ang="0">
                <a:pos x="34" y="11"/>
              </a:cxn>
              <a:cxn ang="0">
                <a:pos x="26" y="19"/>
              </a:cxn>
              <a:cxn ang="0">
                <a:pos x="19" y="26"/>
              </a:cxn>
              <a:cxn ang="0">
                <a:pos x="19" y="41"/>
              </a:cxn>
              <a:cxn ang="0">
                <a:pos x="15" y="52"/>
              </a:cxn>
              <a:cxn ang="0">
                <a:pos x="15" y="67"/>
              </a:cxn>
              <a:cxn ang="0">
                <a:pos x="15" y="82"/>
              </a:cxn>
              <a:cxn ang="0">
                <a:pos x="15" y="94"/>
              </a:cxn>
              <a:cxn ang="0">
                <a:pos x="19" y="105"/>
              </a:cxn>
              <a:cxn ang="0">
                <a:pos x="23" y="112"/>
              </a:cxn>
              <a:cxn ang="0">
                <a:pos x="26" y="116"/>
              </a:cxn>
              <a:cxn ang="0">
                <a:pos x="30" y="124"/>
              </a:cxn>
              <a:cxn ang="0">
                <a:pos x="34" y="127"/>
              </a:cxn>
              <a:cxn ang="0">
                <a:pos x="41" y="131"/>
              </a:cxn>
            </a:cxnLst>
            <a:rect l="0" t="0" r="r" b="b"/>
            <a:pathLst>
              <a:path w="41" h="135">
                <a:moveTo>
                  <a:pt x="41" y="131"/>
                </a:moveTo>
                <a:lnTo>
                  <a:pt x="41" y="135"/>
                </a:lnTo>
                <a:lnTo>
                  <a:pt x="30" y="131"/>
                </a:lnTo>
                <a:lnTo>
                  <a:pt x="23" y="124"/>
                </a:lnTo>
                <a:lnTo>
                  <a:pt x="11" y="112"/>
                </a:lnTo>
                <a:lnTo>
                  <a:pt x="8" y="97"/>
                </a:lnTo>
                <a:lnTo>
                  <a:pt x="0" y="82"/>
                </a:lnTo>
                <a:lnTo>
                  <a:pt x="0" y="67"/>
                </a:lnTo>
                <a:lnTo>
                  <a:pt x="0" y="56"/>
                </a:lnTo>
                <a:lnTo>
                  <a:pt x="4" y="41"/>
                </a:lnTo>
                <a:lnTo>
                  <a:pt x="11" y="30"/>
                </a:lnTo>
                <a:lnTo>
                  <a:pt x="19" y="19"/>
                </a:lnTo>
                <a:lnTo>
                  <a:pt x="30" y="7"/>
                </a:lnTo>
                <a:lnTo>
                  <a:pt x="41" y="0"/>
                </a:lnTo>
                <a:lnTo>
                  <a:pt x="41" y="4"/>
                </a:lnTo>
                <a:lnTo>
                  <a:pt x="34" y="11"/>
                </a:lnTo>
                <a:lnTo>
                  <a:pt x="26" y="19"/>
                </a:lnTo>
                <a:lnTo>
                  <a:pt x="19" y="26"/>
                </a:lnTo>
                <a:lnTo>
                  <a:pt x="19" y="41"/>
                </a:lnTo>
                <a:lnTo>
                  <a:pt x="15" y="52"/>
                </a:lnTo>
                <a:lnTo>
                  <a:pt x="15" y="67"/>
                </a:lnTo>
                <a:lnTo>
                  <a:pt x="15" y="82"/>
                </a:lnTo>
                <a:lnTo>
                  <a:pt x="15" y="94"/>
                </a:lnTo>
                <a:lnTo>
                  <a:pt x="19" y="105"/>
                </a:lnTo>
                <a:lnTo>
                  <a:pt x="23" y="112"/>
                </a:lnTo>
                <a:lnTo>
                  <a:pt x="26" y="116"/>
                </a:lnTo>
                <a:lnTo>
                  <a:pt x="30" y="124"/>
                </a:lnTo>
                <a:lnTo>
                  <a:pt x="34" y="127"/>
                </a:lnTo>
                <a:lnTo>
                  <a:pt x="41" y="13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10" name="Freeform 118"/>
          <p:cNvSpPr>
            <a:spLocks noEditPoints="1"/>
          </p:cNvSpPr>
          <p:nvPr/>
        </p:nvSpPr>
        <p:spPr bwMode="auto">
          <a:xfrm>
            <a:off x="8224838" y="5087938"/>
            <a:ext cx="112712" cy="174625"/>
          </a:xfrm>
          <a:custGeom>
            <a:avLst/>
            <a:gdLst/>
            <a:ahLst/>
            <a:cxnLst>
              <a:cxn ang="0">
                <a:pos x="23" y="49"/>
              </a:cxn>
              <a:cxn ang="0">
                <a:pos x="30" y="41"/>
              </a:cxn>
              <a:cxn ang="0">
                <a:pos x="38" y="37"/>
              </a:cxn>
              <a:cxn ang="0">
                <a:pos x="45" y="37"/>
              </a:cxn>
              <a:cxn ang="0">
                <a:pos x="53" y="37"/>
              </a:cxn>
              <a:cxn ang="0">
                <a:pos x="60" y="45"/>
              </a:cxn>
              <a:cxn ang="0">
                <a:pos x="68" y="56"/>
              </a:cxn>
              <a:cxn ang="0">
                <a:pos x="68" y="67"/>
              </a:cxn>
              <a:cxn ang="0">
                <a:pos x="68" y="79"/>
              </a:cxn>
              <a:cxn ang="0">
                <a:pos x="64" y="90"/>
              </a:cxn>
              <a:cxn ang="0">
                <a:pos x="56" y="97"/>
              </a:cxn>
              <a:cxn ang="0">
                <a:pos x="45" y="105"/>
              </a:cxn>
              <a:cxn ang="0">
                <a:pos x="34" y="105"/>
              </a:cxn>
              <a:cxn ang="0">
                <a:pos x="30" y="105"/>
              </a:cxn>
              <a:cxn ang="0">
                <a:pos x="23" y="105"/>
              </a:cxn>
              <a:cxn ang="0">
                <a:pos x="15" y="101"/>
              </a:cxn>
              <a:cxn ang="0">
                <a:pos x="11" y="97"/>
              </a:cxn>
              <a:cxn ang="0">
                <a:pos x="11" y="30"/>
              </a:cxn>
              <a:cxn ang="0">
                <a:pos x="11" y="19"/>
              </a:cxn>
              <a:cxn ang="0">
                <a:pos x="8" y="15"/>
              </a:cxn>
              <a:cxn ang="0">
                <a:pos x="8" y="11"/>
              </a:cxn>
              <a:cxn ang="0">
                <a:pos x="8" y="11"/>
              </a:cxn>
              <a:cxn ang="0">
                <a:pos x="8" y="7"/>
              </a:cxn>
              <a:cxn ang="0">
                <a:pos x="4" y="7"/>
              </a:cxn>
              <a:cxn ang="0">
                <a:pos x="4" y="7"/>
              </a:cxn>
              <a:cxn ang="0">
                <a:pos x="0" y="11"/>
              </a:cxn>
              <a:cxn ang="0">
                <a:pos x="0" y="7"/>
              </a:cxn>
              <a:cxn ang="0">
                <a:pos x="19" y="0"/>
              </a:cxn>
              <a:cxn ang="0">
                <a:pos x="23" y="0"/>
              </a:cxn>
              <a:cxn ang="0">
                <a:pos x="23" y="49"/>
              </a:cxn>
              <a:cxn ang="0">
                <a:pos x="23" y="56"/>
              </a:cxn>
              <a:cxn ang="0">
                <a:pos x="23" y="94"/>
              </a:cxn>
              <a:cxn ang="0">
                <a:pos x="26" y="97"/>
              </a:cxn>
              <a:cxn ang="0">
                <a:pos x="30" y="101"/>
              </a:cxn>
              <a:cxn ang="0">
                <a:pos x="34" y="101"/>
              </a:cxn>
              <a:cxn ang="0">
                <a:pos x="38" y="101"/>
              </a:cxn>
              <a:cxn ang="0">
                <a:pos x="45" y="101"/>
              </a:cxn>
              <a:cxn ang="0">
                <a:pos x="53" y="94"/>
              </a:cxn>
              <a:cxn ang="0">
                <a:pos x="56" y="86"/>
              </a:cxn>
              <a:cxn ang="0">
                <a:pos x="56" y="75"/>
              </a:cxn>
              <a:cxn ang="0">
                <a:pos x="56" y="64"/>
              </a:cxn>
              <a:cxn ang="0">
                <a:pos x="53" y="52"/>
              </a:cxn>
              <a:cxn ang="0">
                <a:pos x="45" y="49"/>
              </a:cxn>
              <a:cxn ang="0">
                <a:pos x="38" y="49"/>
              </a:cxn>
              <a:cxn ang="0">
                <a:pos x="34" y="49"/>
              </a:cxn>
              <a:cxn ang="0">
                <a:pos x="30" y="49"/>
              </a:cxn>
              <a:cxn ang="0">
                <a:pos x="26" y="52"/>
              </a:cxn>
              <a:cxn ang="0">
                <a:pos x="23" y="56"/>
              </a:cxn>
            </a:cxnLst>
            <a:rect l="0" t="0" r="r" b="b"/>
            <a:pathLst>
              <a:path w="68" h="105">
                <a:moveTo>
                  <a:pt x="23" y="49"/>
                </a:moveTo>
                <a:lnTo>
                  <a:pt x="30" y="41"/>
                </a:lnTo>
                <a:lnTo>
                  <a:pt x="38" y="37"/>
                </a:lnTo>
                <a:lnTo>
                  <a:pt x="45" y="37"/>
                </a:lnTo>
                <a:lnTo>
                  <a:pt x="53" y="37"/>
                </a:lnTo>
                <a:lnTo>
                  <a:pt x="60" y="45"/>
                </a:lnTo>
                <a:lnTo>
                  <a:pt x="68" y="56"/>
                </a:lnTo>
                <a:lnTo>
                  <a:pt x="68" y="67"/>
                </a:lnTo>
                <a:lnTo>
                  <a:pt x="68" y="79"/>
                </a:lnTo>
                <a:lnTo>
                  <a:pt x="64" y="90"/>
                </a:lnTo>
                <a:lnTo>
                  <a:pt x="56" y="97"/>
                </a:lnTo>
                <a:lnTo>
                  <a:pt x="45" y="105"/>
                </a:lnTo>
                <a:lnTo>
                  <a:pt x="34" y="105"/>
                </a:lnTo>
                <a:lnTo>
                  <a:pt x="30" y="105"/>
                </a:lnTo>
                <a:lnTo>
                  <a:pt x="23" y="105"/>
                </a:lnTo>
                <a:lnTo>
                  <a:pt x="15" y="101"/>
                </a:lnTo>
                <a:lnTo>
                  <a:pt x="11" y="97"/>
                </a:lnTo>
                <a:lnTo>
                  <a:pt x="11" y="30"/>
                </a:lnTo>
                <a:lnTo>
                  <a:pt x="11" y="19"/>
                </a:lnTo>
                <a:lnTo>
                  <a:pt x="8" y="15"/>
                </a:lnTo>
                <a:lnTo>
                  <a:pt x="8" y="11"/>
                </a:lnTo>
                <a:lnTo>
                  <a:pt x="8" y="11"/>
                </a:lnTo>
                <a:lnTo>
                  <a:pt x="8" y="7"/>
                </a:lnTo>
                <a:lnTo>
                  <a:pt x="4" y="7"/>
                </a:lnTo>
                <a:lnTo>
                  <a:pt x="4" y="7"/>
                </a:lnTo>
                <a:lnTo>
                  <a:pt x="0" y="11"/>
                </a:lnTo>
                <a:lnTo>
                  <a:pt x="0" y="7"/>
                </a:lnTo>
                <a:lnTo>
                  <a:pt x="19" y="0"/>
                </a:lnTo>
                <a:lnTo>
                  <a:pt x="23" y="0"/>
                </a:lnTo>
                <a:lnTo>
                  <a:pt x="23" y="49"/>
                </a:lnTo>
                <a:close/>
                <a:moveTo>
                  <a:pt x="23" y="56"/>
                </a:moveTo>
                <a:lnTo>
                  <a:pt x="23" y="94"/>
                </a:lnTo>
                <a:lnTo>
                  <a:pt x="26" y="97"/>
                </a:lnTo>
                <a:lnTo>
                  <a:pt x="30" y="101"/>
                </a:lnTo>
                <a:lnTo>
                  <a:pt x="34" y="101"/>
                </a:lnTo>
                <a:lnTo>
                  <a:pt x="38" y="101"/>
                </a:lnTo>
                <a:lnTo>
                  <a:pt x="45" y="101"/>
                </a:lnTo>
                <a:lnTo>
                  <a:pt x="53" y="94"/>
                </a:lnTo>
                <a:lnTo>
                  <a:pt x="56" y="86"/>
                </a:lnTo>
                <a:lnTo>
                  <a:pt x="56" y="75"/>
                </a:lnTo>
                <a:lnTo>
                  <a:pt x="56" y="64"/>
                </a:lnTo>
                <a:lnTo>
                  <a:pt x="53" y="52"/>
                </a:lnTo>
                <a:lnTo>
                  <a:pt x="45" y="49"/>
                </a:lnTo>
                <a:lnTo>
                  <a:pt x="38" y="49"/>
                </a:lnTo>
                <a:lnTo>
                  <a:pt x="34" y="49"/>
                </a:lnTo>
                <a:lnTo>
                  <a:pt x="30" y="49"/>
                </a:lnTo>
                <a:lnTo>
                  <a:pt x="26" y="52"/>
                </a:lnTo>
                <a:lnTo>
                  <a:pt x="23" y="5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11" name="Freeform 119"/>
          <p:cNvSpPr>
            <a:spLocks noEditPoints="1"/>
          </p:cNvSpPr>
          <p:nvPr/>
        </p:nvSpPr>
        <p:spPr bwMode="auto">
          <a:xfrm>
            <a:off x="8355013" y="5087938"/>
            <a:ext cx="57150" cy="17462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9" y="0"/>
              </a:cxn>
              <a:cxn ang="0">
                <a:pos x="22" y="4"/>
              </a:cxn>
              <a:cxn ang="0">
                <a:pos x="22" y="4"/>
              </a:cxn>
              <a:cxn ang="0">
                <a:pos x="26" y="7"/>
              </a:cxn>
              <a:cxn ang="0">
                <a:pos x="22" y="11"/>
              </a:cxn>
              <a:cxn ang="0">
                <a:pos x="22" y="15"/>
              </a:cxn>
              <a:cxn ang="0">
                <a:pos x="19" y="15"/>
              </a:cxn>
              <a:cxn ang="0">
                <a:pos x="15" y="19"/>
              </a:cxn>
              <a:cxn ang="0">
                <a:pos x="11" y="15"/>
              </a:cxn>
              <a:cxn ang="0">
                <a:pos x="11" y="15"/>
              </a:cxn>
              <a:cxn ang="0">
                <a:pos x="7" y="11"/>
              </a:cxn>
              <a:cxn ang="0">
                <a:pos x="7" y="7"/>
              </a:cxn>
              <a:cxn ang="0">
                <a:pos x="7" y="4"/>
              </a:cxn>
              <a:cxn ang="0">
                <a:pos x="11" y="4"/>
              </a:cxn>
              <a:cxn ang="0">
                <a:pos x="11" y="0"/>
              </a:cxn>
              <a:cxn ang="0">
                <a:pos x="15" y="0"/>
              </a:cxn>
              <a:cxn ang="0">
                <a:pos x="22" y="37"/>
              </a:cxn>
              <a:cxn ang="0">
                <a:pos x="22" y="90"/>
              </a:cxn>
              <a:cxn ang="0">
                <a:pos x="22" y="94"/>
              </a:cxn>
              <a:cxn ang="0">
                <a:pos x="22" y="97"/>
              </a:cxn>
              <a:cxn ang="0">
                <a:pos x="26" y="101"/>
              </a:cxn>
              <a:cxn ang="0">
                <a:pos x="26" y="101"/>
              </a:cxn>
              <a:cxn ang="0">
                <a:pos x="30" y="105"/>
              </a:cxn>
              <a:cxn ang="0">
                <a:pos x="34" y="105"/>
              </a:cxn>
              <a:cxn ang="0">
                <a:pos x="34" y="105"/>
              </a:cxn>
              <a:cxn ang="0">
                <a:pos x="0" y="105"/>
              </a:cxn>
              <a:cxn ang="0">
                <a:pos x="0" y="105"/>
              </a:cxn>
              <a:cxn ang="0">
                <a:pos x="4" y="105"/>
              </a:cxn>
              <a:cxn ang="0">
                <a:pos x="7" y="101"/>
              </a:cxn>
              <a:cxn ang="0">
                <a:pos x="7" y="101"/>
              </a:cxn>
              <a:cxn ang="0">
                <a:pos x="11" y="97"/>
              </a:cxn>
              <a:cxn ang="0">
                <a:pos x="11" y="94"/>
              </a:cxn>
              <a:cxn ang="0">
                <a:pos x="11" y="90"/>
              </a:cxn>
              <a:cxn ang="0">
                <a:pos x="11" y="64"/>
              </a:cxn>
              <a:cxn ang="0">
                <a:pos x="11" y="56"/>
              </a:cxn>
              <a:cxn ang="0">
                <a:pos x="11" y="49"/>
              </a:cxn>
              <a:cxn ang="0">
                <a:pos x="11" y="45"/>
              </a:cxn>
              <a:cxn ang="0">
                <a:pos x="7" y="45"/>
              </a:cxn>
              <a:cxn ang="0">
                <a:pos x="7" y="45"/>
              </a:cxn>
              <a:cxn ang="0">
                <a:pos x="7" y="45"/>
              </a:cxn>
              <a:cxn ang="0">
                <a:pos x="4" y="45"/>
              </a:cxn>
              <a:cxn ang="0">
                <a:pos x="4" y="45"/>
              </a:cxn>
              <a:cxn ang="0">
                <a:pos x="0" y="45"/>
              </a:cxn>
              <a:cxn ang="0">
                <a:pos x="19" y="37"/>
              </a:cxn>
              <a:cxn ang="0">
                <a:pos x="22" y="37"/>
              </a:cxn>
            </a:cxnLst>
            <a:rect l="0" t="0" r="r" b="b"/>
            <a:pathLst>
              <a:path w="34" h="105">
                <a:moveTo>
                  <a:pt x="15" y="0"/>
                </a:moveTo>
                <a:lnTo>
                  <a:pt x="19" y="0"/>
                </a:lnTo>
                <a:lnTo>
                  <a:pt x="22" y="4"/>
                </a:lnTo>
                <a:lnTo>
                  <a:pt x="22" y="4"/>
                </a:lnTo>
                <a:lnTo>
                  <a:pt x="26" y="7"/>
                </a:lnTo>
                <a:lnTo>
                  <a:pt x="22" y="11"/>
                </a:lnTo>
                <a:lnTo>
                  <a:pt x="22" y="15"/>
                </a:lnTo>
                <a:lnTo>
                  <a:pt x="19" y="15"/>
                </a:lnTo>
                <a:lnTo>
                  <a:pt x="15" y="19"/>
                </a:lnTo>
                <a:lnTo>
                  <a:pt x="11" y="15"/>
                </a:lnTo>
                <a:lnTo>
                  <a:pt x="11" y="15"/>
                </a:lnTo>
                <a:lnTo>
                  <a:pt x="7" y="11"/>
                </a:lnTo>
                <a:lnTo>
                  <a:pt x="7" y="7"/>
                </a:lnTo>
                <a:lnTo>
                  <a:pt x="7" y="4"/>
                </a:lnTo>
                <a:lnTo>
                  <a:pt x="11" y="4"/>
                </a:lnTo>
                <a:lnTo>
                  <a:pt x="11" y="0"/>
                </a:lnTo>
                <a:lnTo>
                  <a:pt x="15" y="0"/>
                </a:lnTo>
                <a:close/>
                <a:moveTo>
                  <a:pt x="22" y="37"/>
                </a:moveTo>
                <a:lnTo>
                  <a:pt x="22" y="90"/>
                </a:lnTo>
                <a:lnTo>
                  <a:pt x="22" y="94"/>
                </a:lnTo>
                <a:lnTo>
                  <a:pt x="22" y="97"/>
                </a:lnTo>
                <a:lnTo>
                  <a:pt x="26" y="101"/>
                </a:lnTo>
                <a:lnTo>
                  <a:pt x="26" y="101"/>
                </a:lnTo>
                <a:lnTo>
                  <a:pt x="30" y="105"/>
                </a:lnTo>
                <a:lnTo>
                  <a:pt x="34" y="105"/>
                </a:lnTo>
                <a:lnTo>
                  <a:pt x="34" y="105"/>
                </a:lnTo>
                <a:lnTo>
                  <a:pt x="0" y="105"/>
                </a:lnTo>
                <a:lnTo>
                  <a:pt x="0" y="105"/>
                </a:lnTo>
                <a:lnTo>
                  <a:pt x="4" y="105"/>
                </a:lnTo>
                <a:lnTo>
                  <a:pt x="7" y="101"/>
                </a:lnTo>
                <a:lnTo>
                  <a:pt x="7" y="101"/>
                </a:lnTo>
                <a:lnTo>
                  <a:pt x="11" y="97"/>
                </a:lnTo>
                <a:lnTo>
                  <a:pt x="11" y="94"/>
                </a:lnTo>
                <a:lnTo>
                  <a:pt x="11" y="90"/>
                </a:lnTo>
                <a:lnTo>
                  <a:pt x="11" y="64"/>
                </a:lnTo>
                <a:lnTo>
                  <a:pt x="11" y="56"/>
                </a:lnTo>
                <a:lnTo>
                  <a:pt x="11" y="49"/>
                </a:lnTo>
                <a:lnTo>
                  <a:pt x="11" y="45"/>
                </a:lnTo>
                <a:lnTo>
                  <a:pt x="7" y="45"/>
                </a:lnTo>
                <a:lnTo>
                  <a:pt x="7" y="45"/>
                </a:lnTo>
                <a:lnTo>
                  <a:pt x="7" y="45"/>
                </a:lnTo>
                <a:lnTo>
                  <a:pt x="4" y="45"/>
                </a:lnTo>
                <a:lnTo>
                  <a:pt x="4" y="45"/>
                </a:lnTo>
                <a:lnTo>
                  <a:pt x="0" y="45"/>
                </a:lnTo>
                <a:lnTo>
                  <a:pt x="19" y="37"/>
                </a:lnTo>
                <a:lnTo>
                  <a:pt x="22" y="3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12" name="Freeform 120"/>
          <p:cNvSpPr>
            <a:spLocks/>
          </p:cNvSpPr>
          <p:nvPr/>
        </p:nvSpPr>
        <p:spPr bwMode="auto">
          <a:xfrm>
            <a:off x="8416925" y="5148263"/>
            <a:ext cx="123825" cy="114300"/>
          </a:xfrm>
          <a:custGeom>
            <a:avLst/>
            <a:gdLst/>
            <a:ahLst/>
            <a:cxnLst>
              <a:cxn ang="0">
                <a:pos x="23" y="15"/>
              </a:cxn>
              <a:cxn ang="0">
                <a:pos x="30" y="4"/>
              </a:cxn>
              <a:cxn ang="0">
                <a:pos x="38" y="0"/>
              </a:cxn>
              <a:cxn ang="0">
                <a:pos x="45" y="0"/>
              </a:cxn>
              <a:cxn ang="0">
                <a:pos x="53" y="0"/>
              </a:cxn>
              <a:cxn ang="0">
                <a:pos x="57" y="0"/>
              </a:cxn>
              <a:cxn ang="0">
                <a:pos x="60" y="4"/>
              </a:cxn>
              <a:cxn ang="0">
                <a:pos x="64" y="12"/>
              </a:cxn>
              <a:cxn ang="0">
                <a:pos x="64" y="15"/>
              </a:cxn>
              <a:cxn ang="0">
                <a:pos x="64" y="23"/>
              </a:cxn>
              <a:cxn ang="0">
                <a:pos x="64" y="53"/>
              </a:cxn>
              <a:cxn ang="0">
                <a:pos x="64" y="57"/>
              </a:cxn>
              <a:cxn ang="0">
                <a:pos x="64" y="60"/>
              </a:cxn>
              <a:cxn ang="0">
                <a:pos x="68" y="64"/>
              </a:cxn>
              <a:cxn ang="0">
                <a:pos x="68" y="64"/>
              </a:cxn>
              <a:cxn ang="0">
                <a:pos x="72" y="68"/>
              </a:cxn>
              <a:cxn ang="0">
                <a:pos x="75" y="68"/>
              </a:cxn>
              <a:cxn ang="0">
                <a:pos x="75" y="68"/>
              </a:cxn>
              <a:cxn ang="0">
                <a:pos x="42" y="68"/>
              </a:cxn>
              <a:cxn ang="0">
                <a:pos x="42" y="68"/>
              </a:cxn>
              <a:cxn ang="0">
                <a:pos x="42" y="68"/>
              </a:cxn>
              <a:cxn ang="0">
                <a:pos x="45" y="64"/>
              </a:cxn>
              <a:cxn ang="0">
                <a:pos x="49" y="64"/>
              </a:cxn>
              <a:cxn ang="0">
                <a:pos x="49" y="64"/>
              </a:cxn>
              <a:cxn ang="0">
                <a:pos x="53" y="60"/>
              </a:cxn>
              <a:cxn ang="0">
                <a:pos x="53" y="57"/>
              </a:cxn>
              <a:cxn ang="0">
                <a:pos x="53" y="53"/>
              </a:cxn>
              <a:cxn ang="0">
                <a:pos x="53" y="27"/>
              </a:cxn>
              <a:cxn ang="0">
                <a:pos x="53" y="19"/>
              </a:cxn>
              <a:cxn ang="0">
                <a:pos x="49" y="12"/>
              </a:cxn>
              <a:cxn ang="0">
                <a:pos x="45" y="8"/>
              </a:cxn>
              <a:cxn ang="0">
                <a:pos x="42" y="8"/>
              </a:cxn>
              <a:cxn ang="0">
                <a:pos x="34" y="12"/>
              </a:cxn>
              <a:cxn ang="0">
                <a:pos x="23" y="19"/>
              </a:cxn>
              <a:cxn ang="0">
                <a:pos x="23" y="53"/>
              </a:cxn>
              <a:cxn ang="0">
                <a:pos x="23" y="57"/>
              </a:cxn>
              <a:cxn ang="0">
                <a:pos x="23" y="60"/>
              </a:cxn>
              <a:cxn ang="0">
                <a:pos x="27" y="64"/>
              </a:cxn>
              <a:cxn ang="0">
                <a:pos x="27" y="64"/>
              </a:cxn>
              <a:cxn ang="0">
                <a:pos x="30" y="68"/>
              </a:cxn>
              <a:cxn ang="0">
                <a:pos x="34" y="68"/>
              </a:cxn>
              <a:cxn ang="0">
                <a:pos x="34" y="68"/>
              </a:cxn>
              <a:cxn ang="0">
                <a:pos x="0" y="68"/>
              </a:cxn>
              <a:cxn ang="0">
                <a:pos x="0" y="68"/>
              </a:cxn>
              <a:cxn ang="0">
                <a:pos x="4" y="68"/>
              </a:cxn>
              <a:cxn ang="0">
                <a:pos x="8" y="64"/>
              </a:cxn>
              <a:cxn ang="0">
                <a:pos x="8" y="64"/>
              </a:cxn>
              <a:cxn ang="0">
                <a:pos x="12" y="60"/>
              </a:cxn>
              <a:cxn ang="0">
                <a:pos x="12" y="53"/>
              </a:cxn>
              <a:cxn ang="0">
                <a:pos x="12" y="27"/>
              </a:cxn>
              <a:cxn ang="0">
                <a:pos x="12" y="15"/>
              </a:cxn>
              <a:cxn ang="0">
                <a:pos x="12" y="12"/>
              </a:cxn>
              <a:cxn ang="0">
                <a:pos x="12" y="12"/>
              </a:cxn>
              <a:cxn ang="0">
                <a:pos x="8" y="8"/>
              </a:cxn>
              <a:cxn ang="0">
                <a:pos x="8" y="8"/>
              </a:cxn>
              <a:cxn ang="0">
                <a:pos x="8" y="8"/>
              </a:cxn>
              <a:cxn ang="0">
                <a:pos x="4" y="8"/>
              </a:cxn>
              <a:cxn ang="0">
                <a:pos x="4" y="8"/>
              </a:cxn>
              <a:cxn ang="0">
                <a:pos x="0" y="8"/>
              </a:cxn>
              <a:cxn ang="0">
                <a:pos x="19" y="0"/>
              </a:cxn>
              <a:cxn ang="0">
                <a:pos x="23" y="0"/>
              </a:cxn>
              <a:cxn ang="0">
                <a:pos x="23" y="15"/>
              </a:cxn>
            </a:cxnLst>
            <a:rect l="0" t="0" r="r" b="b"/>
            <a:pathLst>
              <a:path w="75" h="68">
                <a:moveTo>
                  <a:pt x="23" y="15"/>
                </a:moveTo>
                <a:lnTo>
                  <a:pt x="30" y="4"/>
                </a:lnTo>
                <a:lnTo>
                  <a:pt x="38" y="0"/>
                </a:lnTo>
                <a:lnTo>
                  <a:pt x="45" y="0"/>
                </a:lnTo>
                <a:lnTo>
                  <a:pt x="53" y="0"/>
                </a:lnTo>
                <a:lnTo>
                  <a:pt x="57" y="0"/>
                </a:lnTo>
                <a:lnTo>
                  <a:pt x="60" y="4"/>
                </a:lnTo>
                <a:lnTo>
                  <a:pt x="64" y="12"/>
                </a:lnTo>
                <a:lnTo>
                  <a:pt x="64" y="15"/>
                </a:lnTo>
                <a:lnTo>
                  <a:pt x="64" y="23"/>
                </a:lnTo>
                <a:lnTo>
                  <a:pt x="64" y="53"/>
                </a:lnTo>
                <a:lnTo>
                  <a:pt x="64" y="57"/>
                </a:lnTo>
                <a:lnTo>
                  <a:pt x="64" y="60"/>
                </a:lnTo>
                <a:lnTo>
                  <a:pt x="68" y="64"/>
                </a:lnTo>
                <a:lnTo>
                  <a:pt x="68" y="64"/>
                </a:lnTo>
                <a:lnTo>
                  <a:pt x="72" y="68"/>
                </a:lnTo>
                <a:lnTo>
                  <a:pt x="75" y="68"/>
                </a:lnTo>
                <a:lnTo>
                  <a:pt x="75" y="68"/>
                </a:lnTo>
                <a:lnTo>
                  <a:pt x="42" y="68"/>
                </a:lnTo>
                <a:lnTo>
                  <a:pt x="42" y="68"/>
                </a:lnTo>
                <a:lnTo>
                  <a:pt x="42" y="68"/>
                </a:lnTo>
                <a:lnTo>
                  <a:pt x="45" y="64"/>
                </a:lnTo>
                <a:lnTo>
                  <a:pt x="49" y="64"/>
                </a:lnTo>
                <a:lnTo>
                  <a:pt x="49" y="64"/>
                </a:lnTo>
                <a:lnTo>
                  <a:pt x="53" y="60"/>
                </a:lnTo>
                <a:lnTo>
                  <a:pt x="53" y="57"/>
                </a:lnTo>
                <a:lnTo>
                  <a:pt x="53" y="53"/>
                </a:lnTo>
                <a:lnTo>
                  <a:pt x="53" y="27"/>
                </a:lnTo>
                <a:lnTo>
                  <a:pt x="53" y="19"/>
                </a:lnTo>
                <a:lnTo>
                  <a:pt x="49" y="12"/>
                </a:lnTo>
                <a:lnTo>
                  <a:pt x="45" y="8"/>
                </a:lnTo>
                <a:lnTo>
                  <a:pt x="42" y="8"/>
                </a:lnTo>
                <a:lnTo>
                  <a:pt x="34" y="12"/>
                </a:lnTo>
                <a:lnTo>
                  <a:pt x="23" y="19"/>
                </a:lnTo>
                <a:lnTo>
                  <a:pt x="23" y="53"/>
                </a:lnTo>
                <a:lnTo>
                  <a:pt x="23" y="57"/>
                </a:lnTo>
                <a:lnTo>
                  <a:pt x="23" y="60"/>
                </a:lnTo>
                <a:lnTo>
                  <a:pt x="27" y="64"/>
                </a:lnTo>
                <a:lnTo>
                  <a:pt x="27" y="64"/>
                </a:lnTo>
                <a:lnTo>
                  <a:pt x="30" y="68"/>
                </a:lnTo>
                <a:lnTo>
                  <a:pt x="34" y="68"/>
                </a:lnTo>
                <a:lnTo>
                  <a:pt x="34" y="68"/>
                </a:lnTo>
                <a:lnTo>
                  <a:pt x="0" y="68"/>
                </a:lnTo>
                <a:lnTo>
                  <a:pt x="0" y="68"/>
                </a:lnTo>
                <a:lnTo>
                  <a:pt x="4" y="68"/>
                </a:lnTo>
                <a:lnTo>
                  <a:pt x="8" y="64"/>
                </a:lnTo>
                <a:lnTo>
                  <a:pt x="8" y="64"/>
                </a:lnTo>
                <a:lnTo>
                  <a:pt x="12" y="60"/>
                </a:lnTo>
                <a:lnTo>
                  <a:pt x="12" y="53"/>
                </a:lnTo>
                <a:lnTo>
                  <a:pt x="12" y="27"/>
                </a:lnTo>
                <a:lnTo>
                  <a:pt x="12" y="15"/>
                </a:lnTo>
                <a:lnTo>
                  <a:pt x="12" y="12"/>
                </a:lnTo>
                <a:lnTo>
                  <a:pt x="12" y="12"/>
                </a:lnTo>
                <a:lnTo>
                  <a:pt x="8" y="8"/>
                </a:lnTo>
                <a:lnTo>
                  <a:pt x="8" y="8"/>
                </a:lnTo>
                <a:lnTo>
                  <a:pt x="8" y="8"/>
                </a:lnTo>
                <a:lnTo>
                  <a:pt x="4" y="8"/>
                </a:lnTo>
                <a:lnTo>
                  <a:pt x="4" y="8"/>
                </a:lnTo>
                <a:lnTo>
                  <a:pt x="0" y="8"/>
                </a:lnTo>
                <a:lnTo>
                  <a:pt x="19" y="0"/>
                </a:lnTo>
                <a:lnTo>
                  <a:pt x="23" y="0"/>
                </a:lnTo>
                <a:lnTo>
                  <a:pt x="23" y="1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13" name="Freeform 121"/>
          <p:cNvSpPr>
            <a:spLocks/>
          </p:cNvSpPr>
          <p:nvPr/>
        </p:nvSpPr>
        <p:spPr bwMode="auto">
          <a:xfrm>
            <a:off x="8548688" y="5087938"/>
            <a:ext cx="68262" cy="223837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0"/>
              </a:cxn>
              <a:cxn ang="0">
                <a:pos x="8" y="7"/>
              </a:cxn>
              <a:cxn ang="0">
                <a:pos x="19" y="15"/>
              </a:cxn>
              <a:cxn ang="0">
                <a:pos x="26" y="26"/>
              </a:cxn>
              <a:cxn ang="0">
                <a:pos x="34" y="41"/>
              </a:cxn>
              <a:cxn ang="0">
                <a:pos x="38" y="52"/>
              </a:cxn>
              <a:cxn ang="0">
                <a:pos x="41" y="67"/>
              </a:cxn>
              <a:cxn ang="0">
                <a:pos x="38" y="82"/>
              </a:cxn>
              <a:cxn ang="0">
                <a:pos x="34" y="97"/>
              </a:cxn>
              <a:cxn ang="0">
                <a:pos x="30" y="109"/>
              </a:cxn>
              <a:cxn ang="0">
                <a:pos x="19" y="120"/>
              </a:cxn>
              <a:cxn ang="0">
                <a:pos x="11" y="131"/>
              </a:cxn>
              <a:cxn ang="0">
                <a:pos x="0" y="135"/>
              </a:cxn>
              <a:cxn ang="0">
                <a:pos x="0" y="131"/>
              </a:cxn>
              <a:cxn ang="0">
                <a:pos x="8" y="127"/>
              </a:cxn>
              <a:cxn ang="0">
                <a:pos x="15" y="120"/>
              </a:cxn>
              <a:cxn ang="0">
                <a:pos x="19" y="109"/>
              </a:cxn>
              <a:cxn ang="0">
                <a:pos x="23" y="97"/>
              </a:cxn>
              <a:cxn ang="0">
                <a:pos x="26" y="86"/>
              </a:cxn>
              <a:cxn ang="0">
                <a:pos x="26" y="71"/>
              </a:cxn>
              <a:cxn ang="0">
                <a:pos x="26" y="56"/>
              </a:cxn>
              <a:cxn ang="0">
                <a:pos x="23" y="41"/>
              </a:cxn>
              <a:cxn ang="0">
                <a:pos x="23" y="34"/>
              </a:cxn>
              <a:cxn ang="0">
                <a:pos x="19" y="26"/>
              </a:cxn>
              <a:cxn ang="0">
                <a:pos x="15" y="22"/>
              </a:cxn>
              <a:cxn ang="0">
                <a:pos x="11" y="15"/>
              </a:cxn>
              <a:cxn ang="0">
                <a:pos x="8" y="11"/>
              </a:cxn>
              <a:cxn ang="0">
                <a:pos x="0" y="4"/>
              </a:cxn>
            </a:cxnLst>
            <a:rect l="0" t="0" r="r" b="b"/>
            <a:pathLst>
              <a:path w="41" h="135">
                <a:moveTo>
                  <a:pt x="0" y="4"/>
                </a:moveTo>
                <a:lnTo>
                  <a:pt x="0" y="0"/>
                </a:lnTo>
                <a:lnTo>
                  <a:pt x="8" y="7"/>
                </a:lnTo>
                <a:lnTo>
                  <a:pt x="19" y="15"/>
                </a:lnTo>
                <a:lnTo>
                  <a:pt x="26" y="26"/>
                </a:lnTo>
                <a:lnTo>
                  <a:pt x="34" y="41"/>
                </a:lnTo>
                <a:lnTo>
                  <a:pt x="38" y="52"/>
                </a:lnTo>
                <a:lnTo>
                  <a:pt x="41" y="67"/>
                </a:lnTo>
                <a:lnTo>
                  <a:pt x="38" y="82"/>
                </a:lnTo>
                <a:lnTo>
                  <a:pt x="34" y="97"/>
                </a:lnTo>
                <a:lnTo>
                  <a:pt x="30" y="109"/>
                </a:lnTo>
                <a:lnTo>
                  <a:pt x="19" y="120"/>
                </a:lnTo>
                <a:lnTo>
                  <a:pt x="11" y="131"/>
                </a:lnTo>
                <a:lnTo>
                  <a:pt x="0" y="135"/>
                </a:lnTo>
                <a:lnTo>
                  <a:pt x="0" y="131"/>
                </a:lnTo>
                <a:lnTo>
                  <a:pt x="8" y="127"/>
                </a:lnTo>
                <a:lnTo>
                  <a:pt x="15" y="120"/>
                </a:lnTo>
                <a:lnTo>
                  <a:pt x="19" y="109"/>
                </a:lnTo>
                <a:lnTo>
                  <a:pt x="23" y="97"/>
                </a:lnTo>
                <a:lnTo>
                  <a:pt x="26" y="86"/>
                </a:lnTo>
                <a:lnTo>
                  <a:pt x="26" y="71"/>
                </a:lnTo>
                <a:lnTo>
                  <a:pt x="26" y="56"/>
                </a:lnTo>
                <a:lnTo>
                  <a:pt x="23" y="41"/>
                </a:lnTo>
                <a:lnTo>
                  <a:pt x="23" y="34"/>
                </a:lnTo>
                <a:lnTo>
                  <a:pt x="19" y="26"/>
                </a:lnTo>
                <a:lnTo>
                  <a:pt x="15" y="22"/>
                </a:lnTo>
                <a:lnTo>
                  <a:pt x="11" y="15"/>
                </a:lnTo>
                <a:lnTo>
                  <a:pt x="8" y="11"/>
                </a:lnTo>
                <a:lnTo>
                  <a:pt x="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14" name="Freeform 122"/>
          <p:cNvSpPr>
            <a:spLocks/>
          </p:cNvSpPr>
          <p:nvPr/>
        </p:nvSpPr>
        <p:spPr bwMode="auto">
          <a:xfrm>
            <a:off x="874713" y="5746750"/>
            <a:ext cx="173037" cy="112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0"/>
              </a:cxn>
              <a:cxn ang="0">
                <a:pos x="27" y="0"/>
              </a:cxn>
              <a:cxn ang="0">
                <a:pos x="23" y="4"/>
              </a:cxn>
              <a:cxn ang="0">
                <a:pos x="23" y="4"/>
              </a:cxn>
              <a:cxn ang="0">
                <a:pos x="23" y="4"/>
              </a:cxn>
              <a:cxn ang="0">
                <a:pos x="23" y="8"/>
              </a:cxn>
              <a:cxn ang="0">
                <a:pos x="23" y="12"/>
              </a:cxn>
              <a:cxn ang="0">
                <a:pos x="23" y="12"/>
              </a:cxn>
              <a:cxn ang="0">
                <a:pos x="38" y="49"/>
              </a:cxn>
              <a:cxn ang="0">
                <a:pos x="53" y="19"/>
              </a:cxn>
              <a:cxn ang="0">
                <a:pos x="49" y="12"/>
              </a:cxn>
              <a:cxn ang="0">
                <a:pos x="45" y="8"/>
              </a:cxn>
              <a:cxn ang="0">
                <a:pos x="45" y="4"/>
              </a:cxn>
              <a:cxn ang="0">
                <a:pos x="42" y="4"/>
              </a:cxn>
              <a:cxn ang="0">
                <a:pos x="38" y="0"/>
              </a:cxn>
              <a:cxn ang="0">
                <a:pos x="38" y="0"/>
              </a:cxn>
              <a:cxn ang="0">
                <a:pos x="68" y="0"/>
              </a:cxn>
              <a:cxn ang="0">
                <a:pos x="68" y="0"/>
              </a:cxn>
              <a:cxn ang="0">
                <a:pos x="64" y="4"/>
              </a:cxn>
              <a:cxn ang="0">
                <a:pos x="64" y="4"/>
              </a:cxn>
              <a:cxn ang="0">
                <a:pos x="60" y="8"/>
              </a:cxn>
              <a:cxn ang="0">
                <a:pos x="60" y="8"/>
              </a:cxn>
              <a:cxn ang="0">
                <a:pos x="60" y="12"/>
              </a:cxn>
              <a:cxn ang="0">
                <a:pos x="60" y="12"/>
              </a:cxn>
              <a:cxn ang="0">
                <a:pos x="79" y="49"/>
              </a:cxn>
              <a:cxn ang="0">
                <a:pos x="94" y="12"/>
              </a:cxn>
              <a:cxn ang="0">
                <a:pos x="94" y="8"/>
              </a:cxn>
              <a:cxn ang="0">
                <a:pos x="94" y="8"/>
              </a:cxn>
              <a:cxn ang="0">
                <a:pos x="94" y="4"/>
              </a:cxn>
              <a:cxn ang="0">
                <a:pos x="94" y="4"/>
              </a:cxn>
              <a:cxn ang="0">
                <a:pos x="90" y="4"/>
              </a:cxn>
              <a:cxn ang="0">
                <a:pos x="87" y="0"/>
              </a:cxn>
              <a:cxn ang="0">
                <a:pos x="87" y="0"/>
              </a:cxn>
              <a:cxn ang="0">
                <a:pos x="105" y="0"/>
              </a:cxn>
              <a:cxn ang="0">
                <a:pos x="105" y="0"/>
              </a:cxn>
              <a:cxn ang="0">
                <a:pos x="102" y="4"/>
              </a:cxn>
              <a:cxn ang="0">
                <a:pos x="98" y="12"/>
              </a:cxn>
              <a:cxn ang="0">
                <a:pos x="75" y="68"/>
              </a:cxn>
              <a:cxn ang="0">
                <a:pos x="75" y="68"/>
              </a:cxn>
              <a:cxn ang="0">
                <a:pos x="57" y="27"/>
              </a:cxn>
              <a:cxn ang="0">
                <a:pos x="34" y="68"/>
              </a:cxn>
              <a:cxn ang="0">
                <a:pos x="30" y="68"/>
              </a:cxn>
              <a:cxn ang="0">
                <a:pos x="8" y="12"/>
              </a:cxn>
              <a:cxn ang="0">
                <a:pos x="8" y="8"/>
              </a:cxn>
              <a:cxn ang="0">
                <a:pos x="4" y="4"/>
              </a:cxn>
              <a:cxn ang="0">
                <a:pos x="4" y="4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05" h="68">
                <a:moveTo>
                  <a:pt x="0" y="0"/>
                </a:moveTo>
                <a:lnTo>
                  <a:pt x="27" y="0"/>
                </a:lnTo>
                <a:lnTo>
                  <a:pt x="27" y="0"/>
                </a:lnTo>
                <a:lnTo>
                  <a:pt x="23" y="4"/>
                </a:lnTo>
                <a:lnTo>
                  <a:pt x="23" y="4"/>
                </a:lnTo>
                <a:lnTo>
                  <a:pt x="23" y="4"/>
                </a:lnTo>
                <a:lnTo>
                  <a:pt x="23" y="8"/>
                </a:lnTo>
                <a:lnTo>
                  <a:pt x="23" y="12"/>
                </a:lnTo>
                <a:lnTo>
                  <a:pt x="23" y="12"/>
                </a:lnTo>
                <a:lnTo>
                  <a:pt x="38" y="49"/>
                </a:lnTo>
                <a:lnTo>
                  <a:pt x="53" y="19"/>
                </a:lnTo>
                <a:lnTo>
                  <a:pt x="49" y="12"/>
                </a:lnTo>
                <a:lnTo>
                  <a:pt x="45" y="8"/>
                </a:lnTo>
                <a:lnTo>
                  <a:pt x="45" y="4"/>
                </a:lnTo>
                <a:lnTo>
                  <a:pt x="42" y="4"/>
                </a:lnTo>
                <a:lnTo>
                  <a:pt x="38" y="0"/>
                </a:lnTo>
                <a:lnTo>
                  <a:pt x="38" y="0"/>
                </a:lnTo>
                <a:lnTo>
                  <a:pt x="68" y="0"/>
                </a:lnTo>
                <a:lnTo>
                  <a:pt x="68" y="0"/>
                </a:lnTo>
                <a:lnTo>
                  <a:pt x="64" y="4"/>
                </a:lnTo>
                <a:lnTo>
                  <a:pt x="64" y="4"/>
                </a:lnTo>
                <a:lnTo>
                  <a:pt x="60" y="8"/>
                </a:lnTo>
                <a:lnTo>
                  <a:pt x="60" y="8"/>
                </a:lnTo>
                <a:lnTo>
                  <a:pt x="60" y="12"/>
                </a:lnTo>
                <a:lnTo>
                  <a:pt x="60" y="12"/>
                </a:lnTo>
                <a:lnTo>
                  <a:pt x="79" y="49"/>
                </a:lnTo>
                <a:lnTo>
                  <a:pt x="94" y="12"/>
                </a:lnTo>
                <a:lnTo>
                  <a:pt x="94" y="8"/>
                </a:lnTo>
                <a:lnTo>
                  <a:pt x="94" y="8"/>
                </a:lnTo>
                <a:lnTo>
                  <a:pt x="94" y="4"/>
                </a:lnTo>
                <a:lnTo>
                  <a:pt x="94" y="4"/>
                </a:lnTo>
                <a:lnTo>
                  <a:pt x="90" y="4"/>
                </a:lnTo>
                <a:lnTo>
                  <a:pt x="87" y="0"/>
                </a:lnTo>
                <a:lnTo>
                  <a:pt x="87" y="0"/>
                </a:lnTo>
                <a:lnTo>
                  <a:pt x="105" y="0"/>
                </a:lnTo>
                <a:lnTo>
                  <a:pt x="105" y="0"/>
                </a:lnTo>
                <a:lnTo>
                  <a:pt x="102" y="4"/>
                </a:lnTo>
                <a:lnTo>
                  <a:pt x="98" y="12"/>
                </a:lnTo>
                <a:lnTo>
                  <a:pt x="75" y="68"/>
                </a:lnTo>
                <a:lnTo>
                  <a:pt x="75" y="68"/>
                </a:lnTo>
                <a:lnTo>
                  <a:pt x="57" y="27"/>
                </a:lnTo>
                <a:lnTo>
                  <a:pt x="34" y="68"/>
                </a:lnTo>
                <a:lnTo>
                  <a:pt x="30" y="68"/>
                </a:lnTo>
                <a:lnTo>
                  <a:pt x="8" y="12"/>
                </a:lnTo>
                <a:lnTo>
                  <a:pt x="8" y="8"/>
                </a:lnTo>
                <a:lnTo>
                  <a:pt x="4" y="4"/>
                </a:lnTo>
                <a:lnTo>
                  <a:pt x="4" y="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15" name="Freeform 123"/>
          <p:cNvSpPr>
            <a:spLocks noEditPoints="1"/>
          </p:cNvSpPr>
          <p:nvPr/>
        </p:nvSpPr>
        <p:spPr bwMode="auto">
          <a:xfrm>
            <a:off x="1055688" y="5746750"/>
            <a:ext cx="104775" cy="112713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41" y="0"/>
              </a:cxn>
              <a:cxn ang="0">
                <a:pos x="49" y="4"/>
              </a:cxn>
              <a:cxn ang="0">
                <a:pos x="56" y="12"/>
              </a:cxn>
              <a:cxn ang="0">
                <a:pos x="64" y="23"/>
              </a:cxn>
              <a:cxn ang="0">
                <a:pos x="64" y="34"/>
              </a:cxn>
              <a:cxn ang="0">
                <a:pos x="64" y="42"/>
              </a:cxn>
              <a:cxn ang="0">
                <a:pos x="60" y="53"/>
              </a:cxn>
              <a:cxn ang="0">
                <a:pos x="56" y="60"/>
              </a:cxn>
              <a:cxn ang="0">
                <a:pos x="49" y="64"/>
              </a:cxn>
              <a:cxn ang="0">
                <a:pos x="41" y="68"/>
              </a:cxn>
              <a:cxn ang="0">
                <a:pos x="30" y="68"/>
              </a:cxn>
              <a:cxn ang="0">
                <a:pos x="23" y="68"/>
              </a:cxn>
              <a:cxn ang="0">
                <a:pos x="15" y="64"/>
              </a:cxn>
              <a:cxn ang="0">
                <a:pos x="8" y="57"/>
              </a:cxn>
              <a:cxn ang="0">
                <a:pos x="4" y="45"/>
              </a:cxn>
              <a:cxn ang="0">
                <a:pos x="0" y="34"/>
              </a:cxn>
              <a:cxn ang="0">
                <a:pos x="0" y="27"/>
              </a:cxn>
              <a:cxn ang="0">
                <a:pos x="4" y="15"/>
              </a:cxn>
              <a:cxn ang="0">
                <a:pos x="11" y="8"/>
              </a:cxn>
              <a:cxn ang="0">
                <a:pos x="15" y="4"/>
              </a:cxn>
              <a:cxn ang="0">
                <a:pos x="23" y="0"/>
              </a:cxn>
              <a:cxn ang="0">
                <a:pos x="34" y="0"/>
              </a:cxn>
              <a:cxn ang="0">
                <a:pos x="30" y="4"/>
              </a:cxn>
              <a:cxn ang="0">
                <a:pos x="26" y="4"/>
              </a:cxn>
              <a:cxn ang="0">
                <a:pos x="23" y="8"/>
              </a:cxn>
              <a:cxn ang="0">
                <a:pos x="19" y="8"/>
              </a:cxn>
              <a:cxn ang="0">
                <a:pos x="15" y="15"/>
              </a:cxn>
              <a:cxn ang="0">
                <a:pos x="15" y="19"/>
              </a:cxn>
              <a:cxn ang="0">
                <a:pos x="11" y="30"/>
              </a:cxn>
              <a:cxn ang="0">
                <a:pos x="15" y="42"/>
              </a:cxn>
              <a:cxn ang="0">
                <a:pos x="19" y="53"/>
              </a:cxn>
              <a:cxn ang="0">
                <a:pos x="26" y="60"/>
              </a:cxn>
              <a:cxn ang="0">
                <a:pos x="34" y="64"/>
              </a:cxn>
              <a:cxn ang="0">
                <a:pos x="41" y="64"/>
              </a:cxn>
              <a:cxn ang="0">
                <a:pos x="49" y="60"/>
              </a:cxn>
              <a:cxn ang="0">
                <a:pos x="53" y="49"/>
              </a:cxn>
              <a:cxn ang="0">
                <a:pos x="53" y="38"/>
              </a:cxn>
              <a:cxn ang="0">
                <a:pos x="53" y="27"/>
              </a:cxn>
              <a:cxn ang="0">
                <a:pos x="49" y="19"/>
              </a:cxn>
              <a:cxn ang="0">
                <a:pos x="45" y="12"/>
              </a:cxn>
              <a:cxn ang="0">
                <a:pos x="38" y="4"/>
              </a:cxn>
              <a:cxn ang="0">
                <a:pos x="30" y="4"/>
              </a:cxn>
            </a:cxnLst>
            <a:rect l="0" t="0" r="r" b="b"/>
            <a:pathLst>
              <a:path w="64" h="68">
                <a:moveTo>
                  <a:pt x="34" y="0"/>
                </a:moveTo>
                <a:lnTo>
                  <a:pt x="41" y="0"/>
                </a:lnTo>
                <a:lnTo>
                  <a:pt x="49" y="4"/>
                </a:lnTo>
                <a:lnTo>
                  <a:pt x="56" y="12"/>
                </a:lnTo>
                <a:lnTo>
                  <a:pt x="64" y="23"/>
                </a:lnTo>
                <a:lnTo>
                  <a:pt x="64" y="34"/>
                </a:lnTo>
                <a:lnTo>
                  <a:pt x="64" y="42"/>
                </a:lnTo>
                <a:lnTo>
                  <a:pt x="60" y="53"/>
                </a:lnTo>
                <a:lnTo>
                  <a:pt x="56" y="60"/>
                </a:lnTo>
                <a:lnTo>
                  <a:pt x="49" y="64"/>
                </a:lnTo>
                <a:lnTo>
                  <a:pt x="41" y="68"/>
                </a:lnTo>
                <a:lnTo>
                  <a:pt x="30" y="68"/>
                </a:lnTo>
                <a:lnTo>
                  <a:pt x="23" y="68"/>
                </a:lnTo>
                <a:lnTo>
                  <a:pt x="15" y="64"/>
                </a:lnTo>
                <a:lnTo>
                  <a:pt x="8" y="57"/>
                </a:lnTo>
                <a:lnTo>
                  <a:pt x="4" y="45"/>
                </a:lnTo>
                <a:lnTo>
                  <a:pt x="0" y="34"/>
                </a:lnTo>
                <a:lnTo>
                  <a:pt x="0" y="27"/>
                </a:lnTo>
                <a:lnTo>
                  <a:pt x="4" y="15"/>
                </a:lnTo>
                <a:lnTo>
                  <a:pt x="11" y="8"/>
                </a:lnTo>
                <a:lnTo>
                  <a:pt x="15" y="4"/>
                </a:lnTo>
                <a:lnTo>
                  <a:pt x="23" y="0"/>
                </a:lnTo>
                <a:lnTo>
                  <a:pt x="34" y="0"/>
                </a:lnTo>
                <a:close/>
                <a:moveTo>
                  <a:pt x="30" y="4"/>
                </a:moveTo>
                <a:lnTo>
                  <a:pt x="26" y="4"/>
                </a:lnTo>
                <a:lnTo>
                  <a:pt x="23" y="8"/>
                </a:lnTo>
                <a:lnTo>
                  <a:pt x="19" y="8"/>
                </a:lnTo>
                <a:lnTo>
                  <a:pt x="15" y="15"/>
                </a:lnTo>
                <a:lnTo>
                  <a:pt x="15" y="19"/>
                </a:lnTo>
                <a:lnTo>
                  <a:pt x="11" y="30"/>
                </a:lnTo>
                <a:lnTo>
                  <a:pt x="15" y="42"/>
                </a:lnTo>
                <a:lnTo>
                  <a:pt x="19" y="53"/>
                </a:lnTo>
                <a:lnTo>
                  <a:pt x="26" y="60"/>
                </a:lnTo>
                <a:lnTo>
                  <a:pt x="34" y="64"/>
                </a:lnTo>
                <a:lnTo>
                  <a:pt x="41" y="64"/>
                </a:lnTo>
                <a:lnTo>
                  <a:pt x="49" y="60"/>
                </a:lnTo>
                <a:lnTo>
                  <a:pt x="53" y="49"/>
                </a:lnTo>
                <a:lnTo>
                  <a:pt x="53" y="38"/>
                </a:lnTo>
                <a:lnTo>
                  <a:pt x="53" y="27"/>
                </a:lnTo>
                <a:lnTo>
                  <a:pt x="49" y="19"/>
                </a:lnTo>
                <a:lnTo>
                  <a:pt x="45" y="12"/>
                </a:lnTo>
                <a:lnTo>
                  <a:pt x="38" y="4"/>
                </a:lnTo>
                <a:lnTo>
                  <a:pt x="3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16" name="Freeform 124"/>
          <p:cNvSpPr>
            <a:spLocks/>
          </p:cNvSpPr>
          <p:nvPr/>
        </p:nvSpPr>
        <p:spPr bwMode="auto">
          <a:xfrm>
            <a:off x="1173163" y="5746750"/>
            <a:ext cx="80962" cy="112713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23" y="15"/>
              </a:cxn>
              <a:cxn ang="0">
                <a:pos x="30" y="8"/>
              </a:cxn>
              <a:cxn ang="0">
                <a:pos x="34" y="0"/>
              </a:cxn>
              <a:cxn ang="0">
                <a:pos x="42" y="0"/>
              </a:cxn>
              <a:cxn ang="0">
                <a:pos x="45" y="0"/>
              </a:cxn>
              <a:cxn ang="0">
                <a:pos x="45" y="0"/>
              </a:cxn>
              <a:cxn ang="0">
                <a:pos x="49" y="4"/>
              </a:cxn>
              <a:cxn ang="0">
                <a:pos x="49" y="8"/>
              </a:cxn>
              <a:cxn ang="0">
                <a:pos x="49" y="12"/>
              </a:cxn>
              <a:cxn ang="0">
                <a:pos x="49" y="15"/>
              </a:cxn>
              <a:cxn ang="0">
                <a:pos x="45" y="15"/>
              </a:cxn>
              <a:cxn ang="0">
                <a:pos x="45" y="15"/>
              </a:cxn>
              <a:cxn ang="0">
                <a:pos x="42" y="15"/>
              </a:cxn>
              <a:cxn ang="0">
                <a:pos x="38" y="12"/>
              </a:cxn>
              <a:cxn ang="0">
                <a:pos x="34" y="12"/>
              </a:cxn>
              <a:cxn ang="0">
                <a:pos x="34" y="12"/>
              </a:cxn>
              <a:cxn ang="0">
                <a:pos x="30" y="12"/>
              </a:cxn>
              <a:cxn ang="0">
                <a:pos x="30" y="12"/>
              </a:cxn>
              <a:cxn ang="0">
                <a:pos x="27" y="15"/>
              </a:cxn>
              <a:cxn ang="0">
                <a:pos x="23" y="23"/>
              </a:cxn>
              <a:cxn ang="0">
                <a:pos x="23" y="53"/>
              </a:cxn>
              <a:cxn ang="0">
                <a:pos x="23" y="57"/>
              </a:cxn>
              <a:cxn ang="0">
                <a:pos x="23" y="60"/>
              </a:cxn>
              <a:cxn ang="0">
                <a:pos x="27" y="64"/>
              </a:cxn>
              <a:cxn ang="0">
                <a:pos x="27" y="64"/>
              </a:cxn>
              <a:cxn ang="0">
                <a:pos x="30" y="64"/>
              </a:cxn>
              <a:cxn ang="0">
                <a:pos x="34" y="68"/>
              </a:cxn>
              <a:cxn ang="0">
                <a:pos x="34" y="68"/>
              </a:cxn>
              <a:cxn ang="0">
                <a:pos x="0" y="68"/>
              </a:cxn>
              <a:cxn ang="0">
                <a:pos x="0" y="68"/>
              </a:cxn>
              <a:cxn ang="0">
                <a:pos x="4" y="64"/>
              </a:cxn>
              <a:cxn ang="0">
                <a:pos x="8" y="64"/>
              </a:cxn>
              <a:cxn ang="0">
                <a:pos x="8" y="64"/>
              </a:cxn>
              <a:cxn ang="0">
                <a:pos x="12" y="60"/>
              </a:cxn>
              <a:cxn ang="0">
                <a:pos x="12" y="57"/>
              </a:cxn>
              <a:cxn ang="0">
                <a:pos x="12" y="53"/>
              </a:cxn>
              <a:cxn ang="0">
                <a:pos x="12" y="27"/>
              </a:cxn>
              <a:cxn ang="0">
                <a:pos x="12" y="15"/>
              </a:cxn>
              <a:cxn ang="0">
                <a:pos x="12" y="12"/>
              </a:cxn>
              <a:cxn ang="0">
                <a:pos x="8" y="12"/>
              </a:cxn>
              <a:cxn ang="0">
                <a:pos x="8" y="8"/>
              </a:cxn>
              <a:cxn ang="0">
                <a:pos x="8" y="8"/>
              </a:cxn>
              <a:cxn ang="0">
                <a:pos x="8" y="8"/>
              </a:cxn>
              <a:cxn ang="0">
                <a:pos x="4" y="8"/>
              </a:cxn>
              <a:cxn ang="0">
                <a:pos x="0" y="8"/>
              </a:cxn>
              <a:cxn ang="0">
                <a:pos x="0" y="8"/>
              </a:cxn>
              <a:cxn ang="0">
                <a:pos x="19" y="0"/>
              </a:cxn>
              <a:cxn ang="0">
                <a:pos x="23" y="0"/>
              </a:cxn>
            </a:cxnLst>
            <a:rect l="0" t="0" r="r" b="b"/>
            <a:pathLst>
              <a:path w="49" h="68">
                <a:moveTo>
                  <a:pt x="23" y="0"/>
                </a:moveTo>
                <a:lnTo>
                  <a:pt x="23" y="15"/>
                </a:lnTo>
                <a:lnTo>
                  <a:pt x="30" y="8"/>
                </a:lnTo>
                <a:lnTo>
                  <a:pt x="34" y="0"/>
                </a:lnTo>
                <a:lnTo>
                  <a:pt x="42" y="0"/>
                </a:lnTo>
                <a:lnTo>
                  <a:pt x="45" y="0"/>
                </a:lnTo>
                <a:lnTo>
                  <a:pt x="45" y="0"/>
                </a:lnTo>
                <a:lnTo>
                  <a:pt x="49" y="4"/>
                </a:lnTo>
                <a:lnTo>
                  <a:pt x="49" y="8"/>
                </a:lnTo>
                <a:lnTo>
                  <a:pt x="49" y="12"/>
                </a:lnTo>
                <a:lnTo>
                  <a:pt x="49" y="15"/>
                </a:lnTo>
                <a:lnTo>
                  <a:pt x="45" y="15"/>
                </a:lnTo>
                <a:lnTo>
                  <a:pt x="45" y="15"/>
                </a:lnTo>
                <a:lnTo>
                  <a:pt x="42" y="15"/>
                </a:lnTo>
                <a:lnTo>
                  <a:pt x="38" y="12"/>
                </a:lnTo>
                <a:lnTo>
                  <a:pt x="34" y="12"/>
                </a:lnTo>
                <a:lnTo>
                  <a:pt x="34" y="12"/>
                </a:lnTo>
                <a:lnTo>
                  <a:pt x="30" y="12"/>
                </a:lnTo>
                <a:lnTo>
                  <a:pt x="30" y="12"/>
                </a:lnTo>
                <a:lnTo>
                  <a:pt x="27" y="15"/>
                </a:lnTo>
                <a:lnTo>
                  <a:pt x="23" y="23"/>
                </a:lnTo>
                <a:lnTo>
                  <a:pt x="23" y="53"/>
                </a:lnTo>
                <a:lnTo>
                  <a:pt x="23" y="57"/>
                </a:lnTo>
                <a:lnTo>
                  <a:pt x="23" y="60"/>
                </a:lnTo>
                <a:lnTo>
                  <a:pt x="27" y="64"/>
                </a:lnTo>
                <a:lnTo>
                  <a:pt x="27" y="64"/>
                </a:lnTo>
                <a:lnTo>
                  <a:pt x="30" y="64"/>
                </a:lnTo>
                <a:lnTo>
                  <a:pt x="34" y="68"/>
                </a:lnTo>
                <a:lnTo>
                  <a:pt x="34" y="68"/>
                </a:lnTo>
                <a:lnTo>
                  <a:pt x="0" y="68"/>
                </a:lnTo>
                <a:lnTo>
                  <a:pt x="0" y="68"/>
                </a:lnTo>
                <a:lnTo>
                  <a:pt x="4" y="64"/>
                </a:lnTo>
                <a:lnTo>
                  <a:pt x="8" y="64"/>
                </a:lnTo>
                <a:lnTo>
                  <a:pt x="8" y="64"/>
                </a:lnTo>
                <a:lnTo>
                  <a:pt x="12" y="60"/>
                </a:lnTo>
                <a:lnTo>
                  <a:pt x="12" y="57"/>
                </a:lnTo>
                <a:lnTo>
                  <a:pt x="12" y="53"/>
                </a:lnTo>
                <a:lnTo>
                  <a:pt x="12" y="27"/>
                </a:lnTo>
                <a:lnTo>
                  <a:pt x="12" y="15"/>
                </a:lnTo>
                <a:lnTo>
                  <a:pt x="12" y="12"/>
                </a:lnTo>
                <a:lnTo>
                  <a:pt x="8" y="12"/>
                </a:lnTo>
                <a:lnTo>
                  <a:pt x="8" y="8"/>
                </a:lnTo>
                <a:lnTo>
                  <a:pt x="8" y="8"/>
                </a:lnTo>
                <a:lnTo>
                  <a:pt x="8" y="8"/>
                </a:lnTo>
                <a:lnTo>
                  <a:pt x="4" y="8"/>
                </a:lnTo>
                <a:lnTo>
                  <a:pt x="0" y="8"/>
                </a:lnTo>
                <a:lnTo>
                  <a:pt x="0" y="8"/>
                </a:lnTo>
                <a:lnTo>
                  <a:pt x="19" y="0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17" name="Freeform 125"/>
          <p:cNvSpPr>
            <a:spLocks/>
          </p:cNvSpPr>
          <p:nvPr/>
        </p:nvSpPr>
        <p:spPr bwMode="auto">
          <a:xfrm>
            <a:off x="1260475" y="5684838"/>
            <a:ext cx="117475" cy="174625"/>
          </a:xfrm>
          <a:custGeom>
            <a:avLst/>
            <a:gdLst/>
            <a:ahLst/>
            <a:cxnLst>
              <a:cxn ang="0">
                <a:pos x="19" y="67"/>
              </a:cxn>
              <a:cxn ang="0">
                <a:pos x="41" y="49"/>
              </a:cxn>
              <a:cxn ang="0">
                <a:pos x="45" y="45"/>
              </a:cxn>
              <a:cxn ang="0">
                <a:pos x="45" y="41"/>
              </a:cxn>
              <a:cxn ang="0">
                <a:pos x="41" y="41"/>
              </a:cxn>
              <a:cxn ang="0">
                <a:pos x="41" y="37"/>
              </a:cxn>
              <a:cxn ang="0">
                <a:pos x="67" y="37"/>
              </a:cxn>
              <a:cxn ang="0">
                <a:pos x="60" y="41"/>
              </a:cxn>
              <a:cxn ang="0">
                <a:pos x="49" y="49"/>
              </a:cxn>
              <a:cxn ang="0">
                <a:pos x="52" y="86"/>
              </a:cxn>
              <a:cxn ang="0">
                <a:pos x="60" y="97"/>
              </a:cxn>
              <a:cxn ang="0">
                <a:pos x="67" y="101"/>
              </a:cxn>
              <a:cxn ang="0">
                <a:pos x="71" y="101"/>
              </a:cxn>
              <a:cxn ang="0">
                <a:pos x="41" y="105"/>
              </a:cxn>
              <a:cxn ang="0">
                <a:pos x="41" y="105"/>
              </a:cxn>
              <a:cxn ang="0">
                <a:pos x="45" y="101"/>
              </a:cxn>
              <a:cxn ang="0">
                <a:pos x="45" y="97"/>
              </a:cxn>
              <a:cxn ang="0">
                <a:pos x="19" y="67"/>
              </a:cxn>
              <a:cxn ang="0">
                <a:pos x="19" y="94"/>
              </a:cxn>
              <a:cxn ang="0">
                <a:pos x="22" y="101"/>
              </a:cxn>
              <a:cxn ang="0">
                <a:pos x="26" y="105"/>
              </a:cxn>
              <a:cxn ang="0">
                <a:pos x="30" y="105"/>
              </a:cxn>
              <a:cxn ang="0">
                <a:pos x="0" y="105"/>
              </a:cxn>
              <a:cxn ang="0">
                <a:pos x="4" y="101"/>
              </a:cxn>
              <a:cxn ang="0">
                <a:pos x="7" y="97"/>
              </a:cxn>
              <a:cxn ang="0">
                <a:pos x="7" y="90"/>
              </a:cxn>
              <a:cxn ang="0">
                <a:pos x="7" y="19"/>
              </a:cxn>
              <a:cxn ang="0">
                <a:pos x="7" y="11"/>
              </a:cxn>
              <a:cxn ang="0">
                <a:pos x="4" y="7"/>
              </a:cxn>
              <a:cxn ang="0">
                <a:pos x="0" y="7"/>
              </a:cxn>
              <a:cxn ang="0">
                <a:pos x="0" y="7"/>
              </a:cxn>
              <a:cxn ang="0">
                <a:pos x="19" y="0"/>
              </a:cxn>
            </a:cxnLst>
            <a:rect l="0" t="0" r="r" b="b"/>
            <a:pathLst>
              <a:path w="71" h="105">
                <a:moveTo>
                  <a:pt x="19" y="0"/>
                </a:moveTo>
                <a:lnTo>
                  <a:pt x="19" y="67"/>
                </a:lnTo>
                <a:lnTo>
                  <a:pt x="37" y="52"/>
                </a:lnTo>
                <a:lnTo>
                  <a:pt x="41" y="49"/>
                </a:lnTo>
                <a:lnTo>
                  <a:pt x="45" y="45"/>
                </a:lnTo>
                <a:lnTo>
                  <a:pt x="45" y="45"/>
                </a:lnTo>
                <a:lnTo>
                  <a:pt x="45" y="45"/>
                </a:lnTo>
                <a:lnTo>
                  <a:pt x="45" y="41"/>
                </a:lnTo>
                <a:lnTo>
                  <a:pt x="45" y="41"/>
                </a:lnTo>
                <a:lnTo>
                  <a:pt x="41" y="41"/>
                </a:lnTo>
                <a:lnTo>
                  <a:pt x="41" y="37"/>
                </a:lnTo>
                <a:lnTo>
                  <a:pt x="41" y="37"/>
                </a:lnTo>
                <a:lnTo>
                  <a:pt x="67" y="37"/>
                </a:lnTo>
                <a:lnTo>
                  <a:pt x="67" y="37"/>
                </a:lnTo>
                <a:lnTo>
                  <a:pt x="64" y="41"/>
                </a:lnTo>
                <a:lnTo>
                  <a:pt x="60" y="41"/>
                </a:lnTo>
                <a:lnTo>
                  <a:pt x="56" y="45"/>
                </a:lnTo>
                <a:lnTo>
                  <a:pt x="49" y="49"/>
                </a:lnTo>
                <a:lnTo>
                  <a:pt x="34" y="64"/>
                </a:lnTo>
                <a:lnTo>
                  <a:pt x="52" y="86"/>
                </a:lnTo>
                <a:lnTo>
                  <a:pt x="56" y="94"/>
                </a:lnTo>
                <a:lnTo>
                  <a:pt x="60" y="97"/>
                </a:lnTo>
                <a:lnTo>
                  <a:pt x="64" y="101"/>
                </a:lnTo>
                <a:lnTo>
                  <a:pt x="67" y="101"/>
                </a:lnTo>
                <a:lnTo>
                  <a:pt x="67" y="101"/>
                </a:lnTo>
                <a:lnTo>
                  <a:pt x="71" y="101"/>
                </a:lnTo>
                <a:lnTo>
                  <a:pt x="71" y="105"/>
                </a:lnTo>
                <a:lnTo>
                  <a:pt x="41" y="105"/>
                </a:lnTo>
                <a:lnTo>
                  <a:pt x="41" y="105"/>
                </a:lnTo>
                <a:lnTo>
                  <a:pt x="41" y="105"/>
                </a:lnTo>
                <a:lnTo>
                  <a:pt x="45" y="101"/>
                </a:lnTo>
                <a:lnTo>
                  <a:pt x="45" y="101"/>
                </a:lnTo>
                <a:lnTo>
                  <a:pt x="45" y="101"/>
                </a:lnTo>
                <a:lnTo>
                  <a:pt x="45" y="97"/>
                </a:lnTo>
                <a:lnTo>
                  <a:pt x="41" y="94"/>
                </a:lnTo>
                <a:lnTo>
                  <a:pt x="19" y="67"/>
                </a:lnTo>
                <a:lnTo>
                  <a:pt x="19" y="90"/>
                </a:lnTo>
                <a:lnTo>
                  <a:pt x="19" y="94"/>
                </a:lnTo>
                <a:lnTo>
                  <a:pt x="22" y="97"/>
                </a:lnTo>
                <a:lnTo>
                  <a:pt x="22" y="101"/>
                </a:lnTo>
                <a:lnTo>
                  <a:pt x="22" y="101"/>
                </a:lnTo>
                <a:lnTo>
                  <a:pt x="26" y="105"/>
                </a:lnTo>
                <a:lnTo>
                  <a:pt x="30" y="105"/>
                </a:lnTo>
                <a:lnTo>
                  <a:pt x="30" y="105"/>
                </a:lnTo>
                <a:lnTo>
                  <a:pt x="0" y="105"/>
                </a:lnTo>
                <a:lnTo>
                  <a:pt x="0" y="105"/>
                </a:lnTo>
                <a:lnTo>
                  <a:pt x="4" y="101"/>
                </a:lnTo>
                <a:lnTo>
                  <a:pt x="4" y="101"/>
                </a:lnTo>
                <a:lnTo>
                  <a:pt x="7" y="101"/>
                </a:lnTo>
                <a:lnTo>
                  <a:pt x="7" y="97"/>
                </a:lnTo>
                <a:lnTo>
                  <a:pt x="7" y="94"/>
                </a:lnTo>
                <a:lnTo>
                  <a:pt x="7" y="90"/>
                </a:lnTo>
                <a:lnTo>
                  <a:pt x="7" y="30"/>
                </a:lnTo>
                <a:lnTo>
                  <a:pt x="7" y="19"/>
                </a:lnTo>
                <a:lnTo>
                  <a:pt x="7" y="15"/>
                </a:lnTo>
                <a:lnTo>
                  <a:pt x="7" y="11"/>
                </a:lnTo>
                <a:lnTo>
                  <a:pt x="7" y="11"/>
                </a:lnTo>
                <a:lnTo>
                  <a:pt x="4" y="7"/>
                </a:lnTo>
                <a:lnTo>
                  <a:pt x="4" y="7"/>
                </a:lnTo>
                <a:lnTo>
                  <a:pt x="0" y="7"/>
                </a:lnTo>
                <a:lnTo>
                  <a:pt x="0" y="11"/>
                </a:lnTo>
                <a:lnTo>
                  <a:pt x="0" y="7"/>
                </a:lnTo>
                <a:lnTo>
                  <a:pt x="19" y="0"/>
                </a:lnTo>
                <a:lnTo>
                  <a:pt x="19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18" name="Freeform 126"/>
          <p:cNvSpPr>
            <a:spLocks noEditPoints="1"/>
          </p:cNvSpPr>
          <p:nvPr/>
        </p:nvSpPr>
        <p:spPr bwMode="auto">
          <a:xfrm>
            <a:off x="1385888" y="5746750"/>
            <a:ext cx="92075" cy="112713"/>
          </a:xfrm>
          <a:custGeom>
            <a:avLst/>
            <a:gdLst/>
            <a:ahLst/>
            <a:cxnLst>
              <a:cxn ang="0">
                <a:pos x="11" y="27"/>
              </a:cxn>
              <a:cxn ang="0">
                <a:pos x="11" y="38"/>
              </a:cxn>
              <a:cxn ang="0">
                <a:pos x="19" y="49"/>
              </a:cxn>
              <a:cxn ang="0">
                <a:pos x="26" y="57"/>
              </a:cxn>
              <a:cxn ang="0">
                <a:pos x="34" y="57"/>
              </a:cxn>
              <a:cxn ang="0">
                <a:pos x="41" y="57"/>
              </a:cxn>
              <a:cxn ang="0">
                <a:pos x="45" y="53"/>
              </a:cxn>
              <a:cxn ang="0">
                <a:pos x="52" y="49"/>
              </a:cxn>
              <a:cxn ang="0">
                <a:pos x="56" y="42"/>
              </a:cxn>
              <a:cxn ang="0">
                <a:pos x="56" y="42"/>
              </a:cxn>
              <a:cxn ang="0">
                <a:pos x="52" y="53"/>
              </a:cxn>
              <a:cxn ang="0">
                <a:pos x="49" y="60"/>
              </a:cxn>
              <a:cxn ang="0">
                <a:pos x="37" y="68"/>
              </a:cxn>
              <a:cxn ang="0">
                <a:pos x="30" y="68"/>
              </a:cxn>
              <a:cxn ang="0">
                <a:pos x="19" y="68"/>
              </a:cxn>
              <a:cxn ang="0">
                <a:pos x="7" y="60"/>
              </a:cxn>
              <a:cxn ang="0">
                <a:pos x="4" y="49"/>
              </a:cxn>
              <a:cxn ang="0">
                <a:pos x="0" y="34"/>
              </a:cxn>
              <a:cxn ang="0">
                <a:pos x="0" y="23"/>
              </a:cxn>
              <a:cxn ang="0">
                <a:pos x="4" y="15"/>
              </a:cxn>
              <a:cxn ang="0">
                <a:pos x="7" y="8"/>
              </a:cxn>
              <a:cxn ang="0">
                <a:pos x="19" y="0"/>
              </a:cxn>
              <a:cxn ang="0">
                <a:pos x="30" y="0"/>
              </a:cxn>
              <a:cxn ang="0">
                <a:pos x="41" y="0"/>
              </a:cxn>
              <a:cxn ang="0">
                <a:pos x="49" y="8"/>
              </a:cxn>
              <a:cxn ang="0">
                <a:pos x="52" y="15"/>
              </a:cxn>
              <a:cxn ang="0">
                <a:pos x="56" y="27"/>
              </a:cxn>
              <a:cxn ang="0">
                <a:pos x="11" y="27"/>
              </a:cxn>
              <a:cxn ang="0">
                <a:pos x="11" y="19"/>
              </a:cxn>
              <a:cxn ang="0">
                <a:pos x="41" y="19"/>
              </a:cxn>
              <a:cxn ang="0">
                <a:pos x="41" y="15"/>
              </a:cxn>
              <a:cxn ang="0">
                <a:pos x="37" y="12"/>
              </a:cxn>
              <a:cxn ang="0">
                <a:pos x="37" y="8"/>
              </a:cxn>
              <a:cxn ang="0">
                <a:pos x="34" y="8"/>
              </a:cxn>
              <a:cxn ang="0">
                <a:pos x="30" y="4"/>
              </a:cxn>
              <a:cxn ang="0">
                <a:pos x="26" y="4"/>
              </a:cxn>
              <a:cxn ang="0">
                <a:pos x="22" y="4"/>
              </a:cxn>
              <a:cxn ang="0">
                <a:pos x="15" y="8"/>
              </a:cxn>
              <a:cxn ang="0">
                <a:pos x="11" y="15"/>
              </a:cxn>
              <a:cxn ang="0">
                <a:pos x="11" y="19"/>
              </a:cxn>
            </a:cxnLst>
            <a:rect l="0" t="0" r="r" b="b"/>
            <a:pathLst>
              <a:path w="56" h="68">
                <a:moveTo>
                  <a:pt x="11" y="27"/>
                </a:moveTo>
                <a:lnTo>
                  <a:pt x="11" y="38"/>
                </a:lnTo>
                <a:lnTo>
                  <a:pt x="19" y="49"/>
                </a:lnTo>
                <a:lnTo>
                  <a:pt x="26" y="57"/>
                </a:lnTo>
                <a:lnTo>
                  <a:pt x="34" y="57"/>
                </a:lnTo>
                <a:lnTo>
                  <a:pt x="41" y="57"/>
                </a:lnTo>
                <a:lnTo>
                  <a:pt x="45" y="53"/>
                </a:lnTo>
                <a:lnTo>
                  <a:pt x="52" y="49"/>
                </a:lnTo>
                <a:lnTo>
                  <a:pt x="56" y="42"/>
                </a:lnTo>
                <a:lnTo>
                  <a:pt x="56" y="42"/>
                </a:lnTo>
                <a:lnTo>
                  <a:pt x="52" y="53"/>
                </a:lnTo>
                <a:lnTo>
                  <a:pt x="49" y="60"/>
                </a:lnTo>
                <a:lnTo>
                  <a:pt x="37" y="68"/>
                </a:lnTo>
                <a:lnTo>
                  <a:pt x="30" y="68"/>
                </a:lnTo>
                <a:lnTo>
                  <a:pt x="19" y="68"/>
                </a:lnTo>
                <a:lnTo>
                  <a:pt x="7" y="60"/>
                </a:lnTo>
                <a:lnTo>
                  <a:pt x="4" y="49"/>
                </a:lnTo>
                <a:lnTo>
                  <a:pt x="0" y="34"/>
                </a:lnTo>
                <a:lnTo>
                  <a:pt x="0" y="23"/>
                </a:lnTo>
                <a:lnTo>
                  <a:pt x="4" y="15"/>
                </a:lnTo>
                <a:lnTo>
                  <a:pt x="7" y="8"/>
                </a:lnTo>
                <a:lnTo>
                  <a:pt x="19" y="0"/>
                </a:lnTo>
                <a:lnTo>
                  <a:pt x="30" y="0"/>
                </a:lnTo>
                <a:lnTo>
                  <a:pt x="41" y="0"/>
                </a:lnTo>
                <a:lnTo>
                  <a:pt x="49" y="8"/>
                </a:lnTo>
                <a:lnTo>
                  <a:pt x="52" y="15"/>
                </a:lnTo>
                <a:lnTo>
                  <a:pt x="56" y="27"/>
                </a:lnTo>
                <a:lnTo>
                  <a:pt x="11" y="27"/>
                </a:lnTo>
                <a:close/>
                <a:moveTo>
                  <a:pt x="11" y="19"/>
                </a:moveTo>
                <a:lnTo>
                  <a:pt x="41" y="19"/>
                </a:lnTo>
                <a:lnTo>
                  <a:pt x="41" y="15"/>
                </a:lnTo>
                <a:lnTo>
                  <a:pt x="37" y="12"/>
                </a:lnTo>
                <a:lnTo>
                  <a:pt x="37" y="8"/>
                </a:lnTo>
                <a:lnTo>
                  <a:pt x="34" y="8"/>
                </a:lnTo>
                <a:lnTo>
                  <a:pt x="30" y="4"/>
                </a:lnTo>
                <a:lnTo>
                  <a:pt x="26" y="4"/>
                </a:lnTo>
                <a:lnTo>
                  <a:pt x="22" y="4"/>
                </a:lnTo>
                <a:lnTo>
                  <a:pt x="15" y="8"/>
                </a:lnTo>
                <a:lnTo>
                  <a:pt x="11" y="15"/>
                </a:lnTo>
                <a:lnTo>
                  <a:pt x="11" y="1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19" name="Freeform 127"/>
          <p:cNvSpPr>
            <a:spLocks/>
          </p:cNvSpPr>
          <p:nvPr/>
        </p:nvSpPr>
        <p:spPr bwMode="auto">
          <a:xfrm>
            <a:off x="1492250" y="5746750"/>
            <a:ext cx="80963" cy="112713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2" y="15"/>
              </a:cxn>
              <a:cxn ang="0">
                <a:pos x="26" y="8"/>
              </a:cxn>
              <a:cxn ang="0">
                <a:pos x="34" y="0"/>
              </a:cxn>
              <a:cxn ang="0">
                <a:pos x="37" y="0"/>
              </a:cxn>
              <a:cxn ang="0">
                <a:pos x="41" y="0"/>
              </a:cxn>
              <a:cxn ang="0">
                <a:pos x="45" y="0"/>
              </a:cxn>
              <a:cxn ang="0">
                <a:pos x="49" y="4"/>
              </a:cxn>
              <a:cxn ang="0">
                <a:pos x="49" y="8"/>
              </a:cxn>
              <a:cxn ang="0">
                <a:pos x="49" y="12"/>
              </a:cxn>
              <a:cxn ang="0">
                <a:pos x="45" y="15"/>
              </a:cxn>
              <a:cxn ang="0">
                <a:pos x="45" y="15"/>
              </a:cxn>
              <a:cxn ang="0">
                <a:pos x="41" y="15"/>
              </a:cxn>
              <a:cxn ang="0">
                <a:pos x="41" y="15"/>
              </a:cxn>
              <a:cxn ang="0">
                <a:pos x="37" y="12"/>
              </a:cxn>
              <a:cxn ang="0">
                <a:pos x="34" y="12"/>
              </a:cxn>
              <a:cxn ang="0">
                <a:pos x="34" y="12"/>
              </a:cxn>
              <a:cxn ang="0">
                <a:pos x="30" y="12"/>
              </a:cxn>
              <a:cxn ang="0">
                <a:pos x="30" y="12"/>
              </a:cxn>
              <a:cxn ang="0">
                <a:pos x="26" y="15"/>
              </a:cxn>
              <a:cxn ang="0">
                <a:pos x="22" y="23"/>
              </a:cxn>
              <a:cxn ang="0">
                <a:pos x="22" y="53"/>
              </a:cxn>
              <a:cxn ang="0">
                <a:pos x="22" y="57"/>
              </a:cxn>
              <a:cxn ang="0">
                <a:pos x="22" y="60"/>
              </a:cxn>
              <a:cxn ang="0">
                <a:pos x="26" y="64"/>
              </a:cxn>
              <a:cxn ang="0">
                <a:pos x="26" y="64"/>
              </a:cxn>
              <a:cxn ang="0">
                <a:pos x="30" y="64"/>
              </a:cxn>
              <a:cxn ang="0">
                <a:pos x="34" y="68"/>
              </a:cxn>
              <a:cxn ang="0">
                <a:pos x="34" y="68"/>
              </a:cxn>
              <a:cxn ang="0">
                <a:pos x="0" y="68"/>
              </a:cxn>
              <a:cxn ang="0">
                <a:pos x="0" y="68"/>
              </a:cxn>
              <a:cxn ang="0">
                <a:pos x="4" y="64"/>
              </a:cxn>
              <a:cxn ang="0">
                <a:pos x="7" y="64"/>
              </a:cxn>
              <a:cxn ang="0">
                <a:pos x="7" y="64"/>
              </a:cxn>
              <a:cxn ang="0">
                <a:pos x="7" y="60"/>
              </a:cxn>
              <a:cxn ang="0">
                <a:pos x="7" y="57"/>
              </a:cxn>
              <a:cxn ang="0">
                <a:pos x="11" y="53"/>
              </a:cxn>
              <a:cxn ang="0">
                <a:pos x="11" y="27"/>
              </a:cxn>
              <a:cxn ang="0">
                <a:pos x="7" y="15"/>
              </a:cxn>
              <a:cxn ang="0">
                <a:pos x="7" y="12"/>
              </a:cxn>
              <a:cxn ang="0">
                <a:pos x="7" y="12"/>
              </a:cxn>
              <a:cxn ang="0">
                <a:pos x="7" y="8"/>
              </a:cxn>
              <a:cxn ang="0">
                <a:pos x="7" y="8"/>
              </a:cxn>
              <a:cxn ang="0">
                <a:pos x="4" y="8"/>
              </a:cxn>
              <a:cxn ang="0">
                <a:pos x="4" y="8"/>
              </a:cxn>
              <a:cxn ang="0">
                <a:pos x="0" y="8"/>
              </a:cxn>
              <a:cxn ang="0">
                <a:pos x="0" y="8"/>
              </a:cxn>
              <a:cxn ang="0">
                <a:pos x="19" y="0"/>
              </a:cxn>
              <a:cxn ang="0">
                <a:pos x="22" y="0"/>
              </a:cxn>
            </a:cxnLst>
            <a:rect l="0" t="0" r="r" b="b"/>
            <a:pathLst>
              <a:path w="49" h="68">
                <a:moveTo>
                  <a:pt x="22" y="0"/>
                </a:moveTo>
                <a:lnTo>
                  <a:pt x="22" y="15"/>
                </a:lnTo>
                <a:lnTo>
                  <a:pt x="26" y="8"/>
                </a:lnTo>
                <a:lnTo>
                  <a:pt x="34" y="0"/>
                </a:lnTo>
                <a:lnTo>
                  <a:pt x="37" y="0"/>
                </a:lnTo>
                <a:lnTo>
                  <a:pt x="41" y="0"/>
                </a:lnTo>
                <a:lnTo>
                  <a:pt x="45" y="0"/>
                </a:lnTo>
                <a:lnTo>
                  <a:pt x="49" y="4"/>
                </a:lnTo>
                <a:lnTo>
                  <a:pt x="49" y="8"/>
                </a:lnTo>
                <a:lnTo>
                  <a:pt x="49" y="12"/>
                </a:lnTo>
                <a:lnTo>
                  <a:pt x="45" y="15"/>
                </a:lnTo>
                <a:lnTo>
                  <a:pt x="45" y="15"/>
                </a:lnTo>
                <a:lnTo>
                  <a:pt x="41" y="15"/>
                </a:lnTo>
                <a:lnTo>
                  <a:pt x="41" y="15"/>
                </a:lnTo>
                <a:lnTo>
                  <a:pt x="37" y="12"/>
                </a:lnTo>
                <a:lnTo>
                  <a:pt x="34" y="12"/>
                </a:lnTo>
                <a:lnTo>
                  <a:pt x="34" y="12"/>
                </a:lnTo>
                <a:lnTo>
                  <a:pt x="30" y="12"/>
                </a:lnTo>
                <a:lnTo>
                  <a:pt x="30" y="12"/>
                </a:lnTo>
                <a:lnTo>
                  <a:pt x="26" y="15"/>
                </a:lnTo>
                <a:lnTo>
                  <a:pt x="22" y="23"/>
                </a:lnTo>
                <a:lnTo>
                  <a:pt x="22" y="53"/>
                </a:lnTo>
                <a:lnTo>
                  <a:pt x="22" y="57"/>
                </a:lnTo>
                <a:lnTo>
                  <a:pt x="22" y="60"/>
                </a:lnTo>
                <a:lnTo>
                  <a:pt x="26" y="64"/>
                </a:lnTo>
                <a:lnTo>
                  <a:pt x="26" y="64"/>
                </a:lnTo>
                <a:lnTo>
                  <a:pt x="30" y="64"/>
                </a:lnTo>
                <a:lnTo>
                  <a:pt x="34" y="68"/>
                </a:lnTo>
                <a:lnTo>
                  <a:pt x="34" y="68"/>
                </a:lnTo>
                <a:lnTo>
                  <a:pt x="0" y="68"/>
                </a:lnTo>
                <a:lnTo>
                  <a:pt x="0" y="68"/>
                </a:lnTo>
                <a:lnTo>
                  <a:pt x="4" y="64"/>
                </a:lnTo>
                <a:lnTo>
                  <a:pt x="7" y="64"/>
                </a:lnTo>
                <a:lnTo>
                  <a:pt x="7" y="64"/>
                </a:lnTo>
                <a:lnTo>
                  <a:pt x="7" y="60"/>
                </a:lnTo>
                <a:lnTo>
                  <a:pt x="7" y="57"/>
                </a:lnTo>
                <a:lnTo>
                  <a:pt x="11" y="53"/>
                </a:lnTo>
                <a:lnTo>
                  <a:pt x="11" y="27"/>
                </a:lnTo>
                <a:lnTo>
                  <a:pt x="7" y="15"/>
                </a:lnTo>
                <a:lnTo>
                  <a:pt x="7" y="12"/>
                </a:lnTo>
                <a:lnTo>
                  <a:pt x="7" y="12"/>
                </a:lnTo>
                <a:lnTo>
                  <a:pt x="7" y="8"/>
                </a:lnTo>
                <a:lnTo>
                  <a:pt x="7" y="8"/>
                </a:lnTo>
                <a:lnTo>
                  <a:pt x="4" y="8"/>
                </a:lnTo>
                <a:lnTo>
                  <a:pt x="4" y="8"/>
                </a:lnTo>
                <a:lnTo>
                  <a:pt x="0" y="8"/>
                </a:lnTo>
                <a:lnTo>
                  <a:pt x="0" y="8"/>
                </a:lnTo>
                <a:lnTo>
                  <a:pt x="19" y="0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20" name="Freeform 128"/>
          <p:cNvSpPr>
            <a:spLocks/>
          </p:cNvSpPr>
          <p:nvPr/>
        </p:nvSpPr>
        <p:spPr bwMode="auto">
          <a:xfrm>
            <a:off x="1584325" y="5746750"/>
            <a:ext cx="74613" cy="112713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41" y="23"/>
              </a:cxn>
              <a:cxn ang="0">
                <a:pos x="38" y="23"/>
              </a:cxn>
              <a:cxn ang="0">
                <a:pos x="38" y="12"/>
              </a:cxn>
              <a:cxn ang="0">
                <a:pos x="34" y="8"/>
              </a:cxn>
              <a:cxn ang="0">
                <a:pos x="26" y="4"/>
              </a:cxn>
              <a:cxn ang="0">
                <a:pos x="23" y="4"/>
              </a:cxn>
              <a:cxn ang="0">
                <a:pos x="15" y="4"/>
              </a:cxn>
              <a:cxn ang="0">
                <a:pos x="11" y="8"/>
              </a:cxn>
              <a:cxn ang="0">
                <a:pos x="11" y="8"/>
              </a:cxn>
              <a:cxn ang="0">
                <a:pos x="11" y="12"/>
              </a:cxn>
              <a:cxn ang="0">
                <a:pos x="11" y="15"/>
              </a:cxn>
              <a:cxn ang="0">
                <a:pos x="11" y="19"/>
              </a:cxn>
              <a:cxn ang="0">
                <a:pos x="15" y="23"/>
              </a:cxn>
              <a:cxn ang="0">
                <a:pos x="19" y="27"/>
              </a:cxn>
              <a:cxn ang="0">
                <a:pos x="30" y="30"/>
              </a:cxn>
              <a:cxn ang="0">
                <a:pos x="38" y="34"/>
              </a:cxn>
              <a:cxn ang="0">
                <a:pos x="45" y="42"/>
              </a:cxn>
              <a:cxn ang="0">
                <a:pos x="45" y="49"/>
              </a:cxn>
              <a:cxn ang="0">
                <a:pos x="45" y="57"/>
              </a:cxn>
              <a:cxn ang="0">
                <a:pos x="38" y="64"/>
              </a:cxn>
              <a:cxn ang="0">
                <a:pos x="30" y="68"/>
              </a:cxn>
              <a:cxn ang="0">
                <a:pos x="23" y="68"/>
              </a:cxn>
              <a:cxn ang="0">
                <a:pos x="15" y="68"/>
              </a:cxn>
              <a:cxn ang="0">
                <a:pos x="8" y="68"/>
              </a:cxn>
              <a:cxn ang="0">
                <a:pos x="8" y="68"/>
              </a:cxn>
              <a:cxn ang="0">
                <a:pos x="4" y="68"/>
              </a:cxn>
              <a:cxn ang="0">
                <a:pos x="4" y="68"/>
              </a:cxn>
              <a:cxn ang="0">
                <a:pos x="0" y="68"/>
              </a:cxn>
              <a:cxn ang="0">
                <a:pos x="0" y="68"/>
              </a:cxn>
              <a:cxn ang="0">
                <a:pos x="0" y="45"/>
              </a:cxn>
              <a:cxn ang="0">
                <a:pos x="0" y="45"/>
              </a:cxn>
              <a:cxn ang="0">
                <a:pos x="4" y="53"/>
              </a:cxn>
              <a:cxn ang="0">
                <a:pos x="11" y="60"/>
              </a:cxn>
              <a:cxn ang="0">
                <a:pos x="15" y="64"/>
              </a:cxn>
              <a:cxn ang="0">
                <a:pos x="23" y="64"/>
              </a:cxn>
              <a:cxn ang="0">
                <a:pos x="26" y="64"/>
              </a:cxn>
              <a:cxn ang="0">
                <a:pos x="30" y="60"/>
              </a:cxn>
              <a:cxn ang="0">
                <a:pos x="34" y="60"/>
              </a:cxn>
              <a:cxn ang="0">
                <a:pos x="34" y="53"/>
              </a:cxn>
              <a:cxn ang="0">
                <a:pos x="34" y="49"/>
              </a:cxn>
              <a:cxn ang="0">
                <a:pos x="30" y="45"/>
              </a:cxn>
              <a:cxn ang="0">
                <a:pos x="26" y="42"/>
              </a:cxn>
              <a:cxn ang="0">
                <a:pos x="19" y="38"/>
              </a:cxn>
              <a:cxn ang="0">
                <a:pos x="8" y="34"/>
              </a:cxn>
              <a:cxn ang="0">
                <a:pos x="4" y="27"/>
              </a:cxn>
              <a:cxn ang="0">
                <a:pos x="0" y="23"/>
              </a:cxn>
              <a:cxn ang="0">
                <a:pos x="0" y="19"/>
              </a:cxn>
              <a:cxn ang="0">
                <a:pos x="0" y="12"/>
              </a:cxn>
              <a:cxn ang="0">
                <a:pos x="8" y="4"/>
              </a:cxn>
              <a:cxn ang="0">
                <a:pos x="11" y="0"/>
              </a:cxn>
              <a:cxn ang="0">
                <a:pos x="23" y="0"/>
              </a:cxn>
              <a:cxn ang="0">
                <a:pos x="26" y="0"/>
              </a:cxn>
              <a:cxn ang="0">
                <a:pos x="30" y="0"/>
              </a:cxn>
              <a:cxn ang="0">
                <a:pos x="34" y="0"/>
              </a:cxn>
              <a:cxn ang="0">
                <a:pos x="38" y="0"/>
              </a:cxn>
              <a:cxn ang="0">
                <a:pos x="38" y="0"/>
              </a:cxn>
              <a:cxn ang="0">
                <a:pos x="38" y="0"/>
              </a:cxn>
              <a:cxn ang="0">
                <a:pos x="38" y="0"/>
              </a:cxn>
              <a:cxn ang="0">
                <a:pos x="38" y="0"/>
              </a:cxn>
              <a:cxn ang="0">
                <a:pos x="41" y="0"/>
              </a:cxn>
            </a:cxnLst>
            <a:rect l="0" t="0" r="r" b="b"/>
            <a:pathLst>
              <a:path w="45" h="68">
                <a:moveTo>
                  <a:pt x="41" y="0"/>
                </a:moveTo>
                <a:lnTo>
                  <a:pt x="41" y="23"/>
                </a:lnTo>
                <a:lnTo>
                  <a:pt x="38" y="23"/>
                </a:lnTo>
                <a:lnTo>
                  <a:pt x="38" y="12"/>
                </a:lnTo>
                <a:lnTo>
                  <a:pt x="34" y="8"/>
                </a:lnTo>
                <a:lnTo>
                  <a:pt x="26" y="4"/>
                </a:lnTo>
                <a:lnTo>
                  <a:pt x="23" y="4"/>
                </a:lnTo>
                <a:lnTo>
                  <a:pt x="15" y="4"/>
                </a:lnTo>
                <a:lnTo>
                  <a:pt x="11" y="8"/>
                </a:lnTo>
                <a:lnTo>
                  <a:pt x="11" y="8"/>
                </a:lnTo>
                <a:lnTo>
                  <a:pt x="11" y="12"/>
                </a:lnTo>
                <a:lnTo>
                  <a:pt x="11" y="15"/>
                </a:lnTo>
                <a:lnTo>
                  <a:pt x="11" y="19"/>
                </a:lnTo>
                <a:lnTo>
                  <a:pt x="15" y="23"/>
                </a:lnTo>
                <a:lnTo>
                  <a:pt x="19" y="27"/>
                </a:lnTo>
                <a:lnTo>
                  <a:pt x="30" y="30"/>
                </a:lnTo>
                <a:lnTo>
                  <a:pt x="38" y="34"/>
                </a:lnTo>
                <a:lnTo>
                  <a:pt x="45" y="42"/>
                </a:lnTo>
                <a:lnTo>
                  <a:pt x="45" y="49"/>
                </a:lnTo>
                <a:lnTo>
                  <a:pt x="45" y="57"/>
                </a:lnTo>
                <a:lnTo>
                  <a:pt x="38" y="64"/>
                </a:lnTo>
                <a:lnTo>
                  <a:pt x="30" y="68"/>
                </a:lnTo>
                <a:lnTo>
                  <a:pt x="23" y="68"/>
                </a:lnTo>
                <a:lnTo>
                  <a:pt x="15" y="68"/>
                </a:lnTo>
                <a:lnTo>
                  <a:pt x="8" y="68"/>
                </a:lnTo>
                <a:lnTo>
                  <a:pt x="8" y="68"/>
                </a:lnTo>
                <a:lnTo>
                  <a:pt x="4" y="68"/>
                </a:lnTo>
                <a:lnTo>
                  <a:pt x="4" y="68"/>
                </a:lnTo>
                <a:lnTo>
                  <a:pt x="0" y="68"/>
                </a:lnTo>
                <a:lnTo>
                  <a:pt x="0" y="68"/>
                </a:lnTo>
                <a:lnTo>
                  <a:pt x="0" y="45"/>
                </a:lnTo>
                <a:lnTo>
                  <a:pt x="0" y="45"/>
                </a:lnTo>
                <a:lnTo>
                  <a:pt x="4" y="53"/>
                </a:lnTo>
                <a:lnTo>
                  <a:pt x="11" y="60"/>
                </a:lnTo>
                <a:lnTo>
                  <a:pt x="15" y="64"/>
                </a:lnTo>
                <a:lnTo>
                  <a:pt x="23" y="64"/>
                </a:lnTo>
                <a:lnTo>
                  <a:pt x="26" y="64"/>
                </a:lnTo>
                <a:lnTo>
                  <a:pt x="30" y="60"/>
                </a:lnTo>
                <a:lnTo>
                  <a:pt x="34" y="60"/>
                </a:lnTo>
                <a:lnTo>
                  <a:pt x="34" y="53"/>
                </a:lnTo>
                <a:lnTo>
                  <a:pt x="34" y="49"/>
                </a:lnTo>
                <a:lnTo>
                  <a:pt x="30" y="45"/>
                </a:lnTo>
                <a:lnTo>
                  <a:pt x="26" y="42"/>
                </a:lnTo>
                <a:lnTo>
                  <a:pt x="19" y="38"/>
                </a:lnTo>
                <a:lnTo>
                  <a:pt x="8" y="34"/>
                </a:lnTo>
                <a:lnTo>
                  <a:pt x="4" y="27"/>
                </a:lnTo>
                <a:lnTo>
                  <a:pt x="0" y="23"/>
                </a:lnTo>
                <a:lnTo>
                  <a:pt x="0" y="19"/>
                </a:lnTo>
                <a:lnTo>
                  <a:pt x="0" y="12"/>
                </a:lnTo>
                <a:lnTo>
                  <a:pt x="8" y="4"/>
                </a:lnTo>
                <a:lnTo>
                  <a:pt x="11" y="0"/>
                </a:lnTo>
                <a:lnTo>
                  <a:pt x="23" y="0"/>
                </a:lnTo>
                <a:lnTo>
                  <a:pt x="26" y="0"/>
                </a:lnTo>
                <a:lnTo>
                  <a:pt x="30" y="0"/>
                </a:lnTo>
                <a:lnTo>
                  <a:pt x="34" y="0"/>
                </a:ln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21" name="Freeform 129"/>
          <p:cNvSpPr>
            <a:spLocks noEditPoints="1"/>
          </p:cNvSpPr>
          <p:nvPr/>
        </p:nvSpPr>
        <p:spPr bwMode="auto">
          <a:xfrm>
            <a:off x="2493963" y="5684838"/>
            <a:ext cx="119062" cy="174625"/>
          </a:xfrm>
          <a:custGeom>
            <a:avLst/>
            <a:gdLst/>
            <a:ahLst/>
            <a:cxnLst>
              <a:cxn ang="0">
                <a:pos x="49" y="94"/>
              </a:cxn>
              <a:cxn ang="0">
                <a:pos x="45" y="101"/>
              </a:cxn>
              <a:cxn ang="0">
                <a:pos x="37" y="105"/>
              </a:cxn>
              <a:cxn ang="0">
                <a:pos x="34" y="105"/>
              </a:cxn>
              <a:cxn ang="0">
                <a:pos x="30" y="105"/>
              </a:cxn>
              <a:cxn ang="0">
                <a:pos x="18" y="105"/>
              </a:cxn>
              <a:cxn ang="0">
                <a:pos x="11" y="97"/>
              </a:cxn>
              <a:cxn ang="0">
                <a:pos x="3" y="86"/>
              </a:cxn>
              <a:cxn ang="0">
                <a:pos x="0" y="75"/>
              </a:cxn>
              <a:cxn ang="0">
                <a:pos x="3" y="60"/>
              </a:cxn>
              <a:cxn ang="0">
                <a:pos x="11" y="49"/>
              </a:cxn>
              <a:cxn ang="0">
                <a:pos x="18" y="41"/>
              </a:cxn>
              <a:cxn ang="0">
                <a:pos x="26" y="37"/>
              </a:cxn>
              <a:cxn ang="0">
                <a:pos x="34" y="37"/>
              </a:cxn>
              <a:cxn ang="0">
                <a:pos x="41" y="37"/>
              </a:cxn>
              <a:cxn ang="0">
                <a:pos x="49" y="41"/>
              </a:cxn>
              <a:cxn ang="0">
                <a:pos x="49" y="30"/>
              </a:cxn>
              <a:cxn ang="0">
                <a:pos x="49" y="19"/>
              </a:cxn>
              <a:cxn ang="0">
                <a:pos x="49" y="15"/>
              </a:cxn>
              <a:cxn ang="0">
                <a:pos x="49" y="11"/>
              </a:cxn>
              <a:cxn ang="0">
                <a:pos x="45" y="11"/>
              </a:cxn>
              <a:cxn ang="0">
                <a:pos x="45" y="7"/>
              </a:cxn>
              <a:cxn ang="0">
                <a:pos x="45" y="7"/>
              </a:cxn>
              <a:cxn ang="0">
                <a:pos x="41" y="7"/>
              </a:cxn>
              <a:cxn ang="0">
                <a:pos x="41" y="11"/>
              </a:cxn>
              <a:cxn ang="0">
                <a:pos x="37" y="7"/>
              </a:cxn>
              <a:cxn ang="0">
                <a:pos x="56" y="0"/>
              </a:cxn>
              <a:cxn ang="0">
                <a:pos x="60" y="0"/>
              </a:cxn>
              <a:cxn ang="0">
                <a:pos x="60" y="79"/>
              </a:cxn>
              <a:cxn ang="0">
                <a:pos x="60" y="90"/>
              </a:cxn>
              <a:cxn ang="0">
                <a:pos x="60" y="94"/>
              </a:cxn>
              <a:cxn ang="0">
                <a:pos x="64" y="97"/>
              </a:cxn>
              <a:cxn ang="0">
                <a:pos x="64" y="97"/>
              </a:cxn>
              <a:cxn ang="0">
                <a:pos x="64" y="97"/>
              </a:cxn>
              <a:cxn ang="0">
                <a:pos x="64" y="97"/>
              </a:cxn>
              <a:cxn ang="0">
                <a:pos x="67" y="97"/>
              </a:cxn>
              <a:cxn ang="0">
                <a:pos x="71" y="97"/>
              </a:cxn>
              <a:cxn ang="0">
                <a:pos x="71" y="97"/>
              </a:cxn>
              <a:cxn ang="0">
                <a:pos x="52" y="105"/>
              </a:cxn>
              <a:cxn ang="0">
                <a:pos x="49" y="105"/>
              </a:cxn>
              <a:cxn ang="0">
                <a:pos x="49" y="94"/>
              </a:cxn>
              <a:cxn ang="0">
                <a:pos x="49" y="90"/>
              </a:cxn>
              <a:cxn ang="0">
                <a:pos x="49" y="60"/>
              </a:cxn>
              <a:cxn ang="0">
                <a:pos x="49" y="52"/>
              </a:cxn>
              <a:cxn ang="0">
                <a:pos x="45" y="49"/>
              </a:cxn>
              <a:cxn ang="0">
                <a:pos x="45" y="45"/>
              </a:cxn>
              <a:cxn ang="0">
                <a:pos x="41" y="41"/>
              </a:cxn>
              <a:cxn ang="0">
                <a:pos x="37" y="41"/>
              </a:cxn>
              <a:cxn ang="0">
                <a:pos x="34" y="41"/>
              </a:cxn>
              <a:cxn ang="0">
                <a:pos x="26" y="41"/>
              </a:cxn>
              <a:cxn ang="0">
                <a:pos x="22" y="45"/>
              </a:cxn>
              <a:cxn ang="0">
                <a:pos x="15" y="56"/>
              </a:cxn>
              <a:cxn ang="0">
                <a:pos x="15" y="67"/>
              </a:cxn>
              <a:cxn ang="0">
                <a:pos x="15" y="79"/>
              </a:cxn>
              <a:cxn ang="0">
                <a:pos x="22" y="90"/>
              </a:cxn>
              <a:cxn ang="0">
                <a:pos x="26" y="94"/>
              </a:cxn>
              <a:cxn ang="0">
                <a:pos x="34" y="97"/>
              </a:cxn>
              <a:cxn ang="0">
                <a:pos x="41" y="94"/>
              </a:cxn>
              <a:cxn ang="0">
                <a:pos x="49" y="90"/>
              </a:cxn>
            </a:cxnLst>
            <a:rect l="0" t="0" r="r" b="b"/>
            <a:pathLst>
              <a:path w="71" h="105">
                <a:moveTo>
                  <a:pt x="49" y="94"/>
                </a:moveTo>
                <a:lnTo>
                  <a:pt x="45" y="101"/>
                </a:lnTo>
                <a:lnTo>
                  <a:pt x="37" y="105"/>
                </a:lnTo>
                <a:lnTo>
                  <a:pt x="34" y="105"/>
                </a:lnTo>
                <a:lnTo>
                  <a:pt x="30" y="105"/>
                </a:lnTo>
                <a:lnTo>
                  <a:pt x="18" y="105"/>
                </a:lnTo>
                <a:lnTo>
                  <a:pt x="11" y="97"/>
                </a:lnTo>
                <a:lnTo>
                  <a:pt x="3" y="86"/>
                </a:lnTo>
                <a:lnTo>
                  <a:pt x="0" y="75"/>
                </a:lnTo>
                <a:lnTo>
                  <a:pt x="3" y="60"/>
                </a:lnTo>
                <a:lnTo>
                  <a:pt x="11" y="49"/>
                </a:lnTo>
                <a:lnTo>
                  <a:pt x="18" y="41"/>
                </a:lnTo>
                <a:lnTo>
                  <a:pt x="26" y="37"/>
                </a:lnTo>
                <a:lnTo>
                  <a:pt x="34" y="37"/>
                </a:lnTo>
                <a:lnTo>
                  <a:pt x="41" y="37"/>
                </a:lnTo>
                <a:lnTo>
                  <a:pt x="49" y="41"/>
                </a:lnTo>
                <a:lnTo>
                  <a:pt x="49" y="30"/>
                </a:lnTo>
                <a:lnTo>
                  <a:pt x="49" y="19"/>
                </a:lnTo>
                <a:lnTo>
                  <a:pt x="49" y="15"/>
                </a:lnTo>
                <a:lnTo>
                  <a:pt x="49" y="11"/>
                </a:lnTo>
                <a:lnTo>
                  <a:pt x="45" y="11"/>
                </a:lnTo>
                <a:lnTo>
                  <a:pt x="45" y="7"/>
                </a:lnTo>
                <a:lnTo>
                  <a:pt x="45" y="7"/>
                </a:lnTo>
                <a:lnTo>
                  <a:pt x="41" y="7"/>
                </a:lnTo>
                <a:lnTo>
                  <a:pt x="41" y="11"/>
                </a:lnTo>
                <a:lnTo>
                  <a:pt x="37" y="7"/>
                </a:lnTo>
                <a:lnTo>
                  <a:pt x="56" y="0"/>
                </a:lnTo>
                <a:lnTo>
                  <a:pt x="60" y="0"/>
                </a:lnTo>
                <a:lnTo>
                  <a:pt x="60" y="79"/>
                </a:lnTo>
                <a:lnTo>
                  <a:pt x="60" y="90"/>
                </a:lnTo>
                <a:lnTo>
                  <a:pt x="60" y="94"/>
                </a:lnTo>
                <a:lnTo>
                  <a:pt x="64" y="97"/>
                </a:lnTo>
                <a:lnTo>
                  <a:pt x="64" y="97"/>
                </a:lnTo>
                <a:lnTo>
                  <a:pt x="64" y="97"/>
                </a:lnTo>
                <a:lnTo>
                  <a:pt x="64" y="97"/>
                </a:lnTo>
                <a:lnTo>
                  <a:pt x="67" y="97"/>
                </a:lnTo>
                <a:lnTo>
                  <a:pt x="71" y="97"/>
                </a:lnTo>
                <a:lnTo>
                  <a:pt x="71" y="97"/>
                </a:lnTo>
                <a:lnTo>
                  <a:pt x="52" y="105"/>
                </a:lnTo>
                <a:lnTo>
                  <a:pt x="49" y="105"/>
                </a:lnTo>
                <a:lnTo>
                  <a:pt x="49" y="94"/>
                </a:lnTo>
                <a:close/>
                <a:moveTo>
                  <a:pt x="49" y="90"/>
                </a:moveTo>
                <a:lnTo>
                  <a:pt x="49" y="60"/>
                </a:lnTo>
                <a:lnTo>
                  <a:pt x="49" y="52"/>
                </a:lnTo>
                <a:lnTo>
                  <a:pt x="45" y="49"/>
                </a:lnTo>
                <a:lnTo>
                  <a:pt x="45" y="45"/>
                </a:lnTo>
                <a:lnTo>
                  <a:pt x="41" y="41"/>
                </a:lnTo>
                <a:lnTo>
                  <a:pt x="37" y="41"/>
                </a:lnTo>
                <a:lnTo>
                  <a:pt x="34" y="41"/>
                </a:lnTo>
                <a:lnTo>
                  <a:pt x="26" y="41"/>
                </a:lnTo>
                <a:lnTo>
                  <a:pt x="22" y="45"/>
                </a:lnTo>
                <a:lnTo>
                  <a:pt x="15" y="56"/>
                </a:lnTo>
                <a:lnTo>
                  <a:pt x="15" y="67"/>
                </a:lnTo>
                <a:lnTo>
                  <a:pt x="15" y="79"/>
                </a:lnTo>
                <a:lnTo>
                  <a:pt x="22" y="90"/>
                </a:lnTo>
                <a:lnTo>
                  <a:pt x="26" y="94"/>
                </a:lnTo>
                <a:lnTo>
                  <a:pt x="34" y="97"/>
                </a:lnTo>
                <a:lnTo>
                  <a:pt x="41" y="94"/>
                </a:lnTo>
                <a:lnTo>
                  <a:pt x="49" y="9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22" name="Freeform 130"/>
          <p:cNvSpPr>
            <a:spLocks/>
          </p:cNvSpPr>
          <p:nvPr/>
        </p:nvSpPr>
        <p:spPr bwMode="auto">
          <a:xfrm>
            <a:off x="2619375" y="5746750"/>
            <a:ext cx="117475" cy="112713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42"/>
              </a:cxn>
              <a:cxn ang="0">
                <a:pos x="60" y="53"/>
              </a:cxn>
              <a:cxn ang="0">
                <a:pos x="60" y="57"/>
              </a:cxn>
              <a:cxn ang="0">
                <a:pos x="64" y="60"/>
              </a:cxn>
              <a:cxn ang="0">
                <a:pos x="64" y="60"/>
              </a:cxn>
              <a:cxn ang="0">
                <a:pos x="64" y="60"/>
              </a:cxn>
              <a:cxn ang="0">
                <a:pos x="64" y="60"/>
              </a:cxn>
              <a:cxn ang="0">
                <a:pos x="67" y="60"/>
              </a:cxn>
              <a:cxn ang="0">
                <a:pos x="71" y="60"/>
              </a:cxn>
              <a:cxn ang="0">
                <a:pos x="71" y="60"/>
              </a:cxn>
              <a:cxn ang="0">
                <a:pos x="52" y="68"/>
              </a:cxn>
              <a:cxn ang="0">
                <a:pos x="49" y="68"/>
              </a:cxn>
              <a:cxn ang="0">
                <a:pos x="49" y="57"/>
              </a:cxn>
              <a:cxn ang="0">
                <a:pos x="41" y="64"/>
              </a:cxn>
              <a:cxn ang="0">
                <a:pos x="34" y="68"/>
              </a:cxn>
              <a:cxn ang="0">
                <a:pos x="30" y="68"/>
              </a:cxn>
              <a:cxn ang="0">
                <a:pos x="26" y="68"/>
              </a:cxn>
              <a:cxn ang="0">
                <a:pos x="19" y="68"/>
              </a:cxn>
              <a:cxn ang="0">
                <a:pos x="15" y="68"/>
              </a:cxn>
              <a:cxn ang="0">
                <a:pos x="11" y="64"/>
              </a:cxn>
              <a:cxn ang="0">
                <a:pos x="11" y="57"/>
              </a:cxn>
              <a:cxn ang="0">
                <a:pos x="7" y="53"/>
              </a:cxn>
              <a:cxn ang="0">
                <a:pos x="7" y="42"/>
              </a:cxn>
              <a:cxn ang="0">
                <a:pos x="7" y="12"/>
              </a:cxn>
              <a:cxn ang="0">
                <a:pos x="7" y="8"/>
              </a:cxn>
              <a:cxn ang="0">
                <a:pos x="7" y="8"/>
              </a:cxn>
              <a:cxn ang="0">
                <a:pos x="7" y="4"/>
              </a:cxn>
              <a:cxn ang="0">
                <a:pos x="4" y="4"/>
              </a:cxn>
              <a:cxn ang="0">
                <a:pos x="4" y="4"/>
              </a:cxn>
              <a:cxn ang="0">
                <a:pos x="0" y="0"/>
              </a:cxn>
              <a:cxn ang="0">
                <a:pos x="0" y="0"/>
              </a:cxn>
              <a:cxn ang="0">
                <a:pos x="19" y="0"/>
              </a:cxn>
              <a:cxn ang="0">
                <a:pos x="19" y="45"/>
              </a:cxn>
              <a:cxn ang="0">
                <a:pos x="22" y="53"/>
              </a:cxn>
              <a:cxn ang="0">
                <a:pos x="22" y="57"/>
              </a:cxn>
              <a:cxn ang="0">
                <a:pos x="26" y="60"/>
              </a:cxn>
              <a:cxn ang="0">
                <a:pos x="30" y="60"/>
              </a:cxn>
              <a:cxn ang="0">
                <a:pos x="34" y="60"/>
              </a:cxn>
              <a:cxn ang="0">
                <a:pos x="37" y="57"/>
              </a:cxn>
              <a:cxn ang="0">
                <a:pos x="45" y="57"/>
              </a:cxn>
              <a:cxn ang="0">
                <a:pos x="49" y="49"/>
              </a:cxn>
              <a:cxn ang="0">
                <a:pos x="49" y="12"/>
              </a:cxn>
              <a:cxn ang="0">
                <a:pos x="49" y="8"/>
              </a:cxn>
              <a:cxn ang="0">
                <a:pos x="49" y="4"/>
              </a:cxn>
              <a:cxn ang="0">
                <a:pos x="45" y="4"/>
              </a:cxn>
              <a:cxn ang="0">
                <a:pos x="37" y="0"/>
              </a:cxn>
              <a:cxn ang="0">
                <a:pos x="37" y="0"/>
              </a:cxn>
              <a:cxn ang="0">
                <a:pos x="60" y="0"/>
              </a:cxn>
            </a:cxnLst>
            <a:rect l="0" t="0" r="r" b="b"/>
            <a:pathLst>
              <a:path w="71" h="68">
                <a:moveTo>
                  <a:pt x="60" y="0"/>
                </a:moveTo>
                <a:lnTo>
                  <a:pt x="60" y="42"/>
                </a:lnTo>
                <a:lnTo>
                  <a:pt x="60" y="53"/>
                </a:lnTo>
                <a:lnTo>
                  <a:pt x="60" y="57"/>
                </a:lnTo>
                <a:lnTo>
                  <a:pt x="64" y="60"/>
                </a:lnTo>
                <a:lnTo>
                  <a:pt x="64" y="60"/>
                </a:lnTo>
                <a:lnTo>
                  <a:pt x="64" y="60"/>
                </a:lnTo>
                <a:lnTo>
                  <a:pt x="64" y="60"/>
                </a:lnTo>
                <a:lnTo>
                  <a:pt x="67" y="60"/>
                </a:lnTo>
                <a:lnTo>
                  <a:pt x="71" y="60"/>
                </a:lnTo>
                <a:lnTo>
                  <a:pt x="71" y="60"/>
                </a:lnTo>
                <a:lnTo>
                  <a:pt x="52" y="68"/>
                </a:lnTo>
                <a:lnTo>
                  <a:pt x="49" y="68"/>
                </a:lnTo>
                <a:lnTo>
                  <a:pt x="49" y="57"/>
                </a:lnTo>
                <a:lnTo>
                  <a:pt x="41" y="64"/>
                </a:lnTo>
                <a:lnTo>
                  <a:pt x="34" y="68"/>
                </a:lnTo>
                <a:lnTo>
                  <a:pt x="30" y="68"/>
                </a:lnTo>
                <a:lnTo>
                  <a:pt x="26" y="68"/>
                </a:lnTo>
                <a:lnTo>
                  <a:pt x="19" y="68"/>
                </a:lnTo>
                <a:lnTo>
                  <a:pt x="15" y="68"/>
                </a:lnTo>
                <a:lnTo>
                  <a:pt x="11" y="64"/>
                </a:lnTo>
                <a:lnTo>
                  <a:pt x="11" y="57"/>
                </a:lnTo>
                <a:lnTo>
                  <a:pt x="7" y="53"/>
                </a:lnTo>
                <a:lnTo>
                  <a:pt x="7" y="42"/>
                </a:lnTo>
                <a:lnTo>
                  <a:pt x="7" y="12"/>
                </a:lnTo>
                <a:lnTo>
                  <a:pt x="7" y="8"/>
                </a:lnTo>
                <a:lnTo>
                  <a:pt x="7" y="8"/>
                </a:lnTo>
                <a:lnTo>
                  <a:pt x="7" y="4"/>
                </a:lnTo>
                <a:lnTo>
                  <a:pt x="4" y="4"/>
                </a:lnTo>
                <a:lnTo>
                  <a:pt x="4" y="4"/>
                </a:lnTo>
                <a:lnTo>
                  <a:pt x="0" y="0"/>
                </a:lnTo>
                <a:lnTo>
                  <a:pt x="0" y="0"/>
                </a:lnTo>
                <a:lnTo>
                  <a:pt x="19" y="0"/>
                </a:lnTo>
                <a:lnTo>
                  <a:pt x="19" y="45"/>
                </a:lnTo>
                <a:lnTo>
                  <a:pt x="22" y="53"/>
                </a:lnTo>
                <a:lnTo>
                  <a:pt x="22" y="57"/>
                </a:lnTo>
                <a:lnTo>
                  <a:pt x="26" y="60"/>
                </a:lnTo>
                <a:lnTo>
                  <a:pt x="30" y="60"/>
                </a:lnTo>
                <a:lnTo>
                  <a:pt x="34" y="60"/>
                </a:lnTo>
                <a:lnTo>
                  <a:pt x="37" y="57"/>
                </a:lnTo>
                <a:lnTo>
                  <a:pt x="45" y="57"/>
                </a:lnTo>
                <a:lnTo>
                  <a:pt x="49" y="49"/>
                </a:lnTo>
                <a:lnTo>
                  <a:pt x="49" y="12"/>
                </a:lnTo>
                <a:lnTo>
                  <a:pt x="49" y="8"/>
                </a:lnTo>
                <a:lnTo>
                  <a:pt x="49" y="4"/>
                </a:lnTo>
                <a:lnTo>
                  <a:pt x="45" y="4"/>
                </a:lnTo>
                <a:lnTo>
                  <a:pt x="37" y="0"/>
                </a:lnTo>
                <a:lnTo>
                  <a:pt x="37" y="0"/>
                </a:lnTo>
                <a:lnTo>
                  <a:pt x="6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23" name="Freeform 131"/>
          <p:cNvSpPr>
            <a:spLocks/>
          </p:cNvSpPr>
          <p:nvPr/>
        </p:nvSpPr>
        <p:spPr bwMode="auto">
          <a:xfrm>
            <a:off x="2743200" y="5746750"/>
            <a:ext cx="185738" cy="112713"/>
          </a:xfrm>
          <a:custGeom>
            <a:avLst/>
            <a:gdLst/>
            <a:ahLst/>
            <a:cxnLst>
              <a:cxn ang="0">
                <a:pos x="26" y="8"/>
              </a:cxn>
              <a:cxn ang="0">
                <a:pos x="34" y="4"/>
              </a:cxn>
              <a:cxn ang="0">
                <a:pos x="41" y="0"/>
              </a:cxn>
              <a:cxn ang="0">
                <a:pos x="49" y="0"/>
              </a:cxn>
              <a:cxn ang="0">
                <a:pos x="60" y="8"/>
              </a:cxn>
              <a:cxn ang="0">
                <a:pos x="67" y="8"/>
              </a:cxn>
              <a:cxn ang="0">
                <a:pos x="79" y="0"/>
              </a:cxn>
              <a:cxn ang="0">
                <a:pos x="90" y="0"/>
              </a:cxn>
              <a:cxn ang="0">
                <a:pos x="97" y="4"/>
              </a:cxn>
              <a:cxn ang="0">
                <a:pos x="101" y="15"/>
              </a:cxn>
              <a:cxn ang="0">
                <a:pos x="101" y="53"/>
              </a:cxn>
              <a:cxn ang="0">
                <a:pos x="101" y="60"/>
              </a:cxn>
              <a:cxn ang="0">
                <a:pos x="105" y="64"/>
              </a:cxn>
              <a:cxn ang="0">
                <a:pos x="112" y="68"/>
              </a:cxn>
              <a:cxn ang="0">
                <a:pos x="79" y="68"/>
              </a:cxn>
              <a:cxn ang="0">
                <a:pos x="82" y="68"/>
              </a:cxn>
              <a:cxn ang="0">
                <a:pos x="86" y="64"/>
              </a:cxn>
              <a:cxn ang="0">
                <a:pos x="90" y="60"/>
              </a:cxn>
              <a:cxn ang="0">
                <a:pos x="90" y="53"/>
              </a:cxn>
              <a:cxn ang="0">
                <a:pos x="90" y="19"/>
              </a:cxn>
              <a:cxn ang="0">
                <a:pos x="82" y="8"/>
              </a:cxn>
              <a:cxn ang="0">
                <a:pos x="75" y="8"/>
              </a:cxn>
              <a:cxn ang="0">
                <a:pos x="67" y="12"/>
              </a:cxn>
              <a:cxn ang="0">
                <a:pos x="60" y="19"/>
              </a:cxn>
              <a:cxn ang="0">
                <a:pos x="60" y="53"/>
              </a:cxn>
              <a:cxn ang="0">
                <a:pos x="60" y="60"/>
              </a:cxn>
              <a:cxn ang="0">
                <a:pos x="64" y="64"/>
              </a:cxn>
              <a:cxn ang="0">
                <a:pos x="71" y="68"/>
              </a:cxn>
              <a:cxn ang="0">
                <a:pos x="37" y="68"/>
              </a:cxn>
              <a:cxn ang="0">
                <a:pos x="45" y="64"/>
              </a:cxn>
              <a:cxn ang="0">
                <a:pos x="49" y="64"/>
              </a:cxn>
              <a:cxn ang="0">
                <a:pos x="49" y="57"/>
              </a:cxn>
              <a:cxn ang="0">
                <a:pos x="49" y="23"/>
              </a:cxn>
              <a:cxn ang="0">
                <a:pos x="45" y="12"/>
              </a:cxn>
              <a:cxn ang="0">
                <a:pos x="37" y="8"/>
              </a:cxn>
              <a:cxn ang="0">
                <a:pos x="30" y="12"/>
              </a:cxn>
              <a:cxn ang="0">
                <a:pos x="19" y="19"/>
              </a:cxn>
              <a:cxn ang="0">
                <a:pos x="22" y="57"/>
              </a:cxn>
              <a:cxn ang="0">
                <a:pos x="22" y="64"/>
              </a:cxn>
              <a:cxn ang="0">
                <a:pos x="26" y="68"/>
              </a:cxn>
              <a:cxn ang="0">
                <a:pos x="30" y="68"/>
              </a:cxn>
              <a:cxn ang="0">
                <a:pos x="0" y="68"/>
              </a:cxn>
              <a:cxn ang="0">
                <a:pos x="4" y="64"/>
              </a:cxn>
              <a:cxn ang="0">
                <a:pos x="7" y="60"/>
              </a:cxn>
              <a:cxn ang="0">
                <a:pos x="7" y="53"/>
              </a:cxn>
              <a:cxn ang="0">
                <a:pos x="7" y="19"/>
              </a:cxn>
              <a:cxn ang="0">
                <a:pos x="7" y="8"/>
              </a:cxn>
              <a:cxn ang="0">
                <a:pos x="4" y="8"/>
              </a:cxn>
              <a:cxn ang="0">
                <a:pos x="0" y="8"/>
              </a:cxn>
              <a:cxn ang="0">
                <a:pos x="0" y="8"/>
              </a:cxn>
              <a:cxn ang="0">
                <a:pos x="19" y="0"/>
              </a:cxn>
            </a:cxnLst>
            <a:rect l="0" t="0" r="r" b="b"/>
            <a:pathLst>
              <a:path w="112" h="68">
                <a:moveTo>
                  <a:pt x="19" y="15"/>
                </a:moveTo>
                <a:lnTo>
                  <a:pt x="26" y="8"/>
                </a:lnTo>
                <a:lnTo>
                  <a:pt x="30" y="4"/>
                </a:lnTo>
                <a:lnTo>
                  <a:pt x="34" y="4"/>
                </a:lnTo>
                <a:lnTo>
                  <a:pt x="37" y="0"/>
                </a:lnTo>
                <a:lnTo>
                  <a:pt x="41" y="0"/>
                </a:lnTo>
                <a:lnTo>
                  <a:pt x="45" y="0"/>
                </a:lnTo>
                <a:lnTo>
                  <a:pt x="49" y="0"/>
                </a:lnTo>
                <a:lnTo>
                  <a:pt x="56" y="4"/>
                </a:lnTo>
                <a:lnTo>
                  <a:pt x="60" y="8"/>
                </a:lnTo>
                <a:lnTo>
                  <a:pt x="60" y="15"/>
                </a:lnTo>
                <a:lnTo>
                  <a:pt x="67" y="8"/>
                </a:lnTo>
                <a:lnTo>
                  <a:pt x="75" y="0"/>
                </a:lnTo>
                <a:lnTo>
                  <a:pt x="79" y="0"/>
                </a:lnTo>
                <a:lnTo>
                  <a:pt x="82" y="0"/>
                </a:lnTo>
                <a:lnTo>
                  <a:pt x="90" y="0"/>
                </a:lnTo>
                <a:lnTo>
                  <a:pt x="94" y="0"/>
                </a:lnTo>
                <a:lnTo>
                  <a:pt x="97" y="4"/>
                </a:lnTo>
                <a:lnTo>
                  <a:pt x="101" y="12"/>
                </a:lnTo>
                <a:lnTo>
                  <a:pt x="101" y="15"/>
                </a:lnTo>
                <a:lnTo>
                  <a:pt x="101" y="23"/>
                </a:lnTo>
                <a:lnTo>
                  <a:pt x="101" y="53"/>
                </a:lnTo>
                <a:lnTo>
                  <a:pt x="101" y="57"/>
                </a:lnTo>
                <a:lnTo>
                  <a:pt x="101" y="60"/>
                </a:lnTo>
                <a:lnTo>
                  <a:pt x="105" y="64"/>
                </a:lnTo>
                <a:lnTo>
                  <a:pt x="105" y="64"/>
                </a:lnTo>
                <a:lnTo>
                  <a:pt x="109" y="64"/>
                </a:lnTo>
                <a:lnTo>
                  <a:pt x="112" y="68"/>
                </a:lnTo>
                <a:lnTo>
                  <a:pt x="112" y="68"/>
                </a:lnTo>
                <a:lnTo>
                  <a:pt x="79" y="68"/>
                </a:lnTo>
                <a:lnTo>
                  <a:pt x="79" y="68"/>
                </a:lnTo>
                <a:lnTo>
                  <a:pt x="82" y="68"/>
                </a:lnTo>
                <a:lnTo>
                  <a:pt x="86" y="64"/>
                </a:lnTo>
                <a:lnTo>
                  <a:pt x="86" y="64"/>
                </a:lnTo>
                <a:lnTo>
                  <a:pt x="90" y="64"/>
                </a:lnTo>
                <a:lnTo>
                  <a:pt x="90" y="60"/>
                </a:lnTo>
                <a:lnTo>
                  <a:pt x="90" y="57"/>
                </a:lnTo>
                <a:lnTo>
                  <a:pt x="90" y="53"/>
                </a:lnTo>
                <a:lnTo>
                  <a:pt x="90" y="23"/>
                </a:lnTo>
                <a:lnTo>
                  <a:pt x="90" y="19"/>
                </a:lnTo>
                <a:lnTo>
                  <a:pt x="86" y="12"/>
                </a:lnTo>
                <a:lnTo>
                  <a:pt x="82" y="8"/>
                </a:lnTo>
                <a:lnTo>
                  <a:pt x="79" y="8"/>
                </a:lnTo>
                <a:lnTo>
                  <a:pt x="75" y="8"/>
                </a:lnTo>
                <a:lnTo>
                  <a:pt x="71" y="12"/>
                </a:lnTo>
                <a:lnTo>
                  <a:pt x="67" y="12"/>
                </a:lnTo>
                <a:lnTo>
                  <a:pt x="60" y="19"/>
                </a:lnTo>
                <a:lnTo>
                  <a:pt x="60" y="19"/>
                </a:lnTo>
                <a:lnTo>
                  <a:pt x="60" y="23"/>
                </a:lnTo>
                <a:lnTo>
                  <a:pt x="60" y="53"/>
                </a:lnTo>
                <a:lnTo>
                  <a:pt x="60" y="60"/>
                </a:lnTo>
                <a:lnTo>
                  <a:pt x="60" y="60"/>
                </a:lnTo>
                <a:lnTo>
                  <a:pt x="64" y="64"/>
                </a:lnTo>
                <a:lnTo>
                  <a:pt x="64" y="64"/>
                </a:lnTo>
                <a:lnTo>
                  <a:pt x="67" y="64"/>
                </a:lnTo>
                <a:lnTo>
                  <a:pt x="71" y="68"/>
                </a:lnTo>
                <a:lnTo>
                  <a:pt x="71" y="68"/>
                </a:lnTo>
                <a:lnTo>
                  <a:pt x="37" y="68"/>
                </a:lnTo>
                <a:lnTo>
                  <a:pt x="37" y="68"/>
                </a:lnTo>
                <a:lnTo>
                  <a:pt x="45" y="64"/>
                </a:lnTo>
                <a:lnTo>
                  <a:pt x="45" y="64"/>
                </a:lnTo>
                <a:lnTo>
                  <a:pt x="49" y="64"/>
                </a:lnTo>
                <a:lnTo>
                  <a:pt x="49" y="60"/>
                </a:lnTo>
                <a:lnTo>
                  <a:pt x="49" y="57"/>
                </a:lnTo>
                <a:lnTo>
                  <a:pt x="49" y="53"/>
                </a:lnTo>
                <a:lnTo>
                  <a:pt x="49" y="23"/>
                </a:lnTo>
                <a:lnTo>
                  <a:pt x="49" y="19"/>
                </a:lnTo>
                <a:lnTo>
                  <a:pt x="45" y="12"/>
                </a:lnTo>
                <a:lnTo>
                  <a:pt x="41" y="8"/>
                </a:lnTo>
                <a:lnTo>
                  <a:pt x="37" y="8"/>
                </a:lnTo>
                <a:lnTo>
                  <a:pt x="34" y="8"/>
                </a:lnTo>
                <a:lnTo>
                  <a:pt x="30" y="12"/>
                </a:lnTo>
                <a:lnTo>
                  <a:pt x="26" y="15"/>
                </a:lnTo>
                <a:lnTo>
                  <a:pt x="19" y="19"/>
                </a:lnTo>
                <a:lnTo>
                  <a:pt x="19" y="53"/>
                </a:lnTo>
                <a:lnTo>
                  <a:pt x="22" y="57"/>
                </a:lnTo>
                <a:lnTo>
                  <a:pt x="22" y="60"/>
                </a:lnTo>
                <a:lnTo>
                  <a:pt x="22" y="64"/>
                </a:lnTo>
                <a:lnTo>
                  <a:pt x="22" y="64"/>
                </a:lnTo>
                <a:lnTo>
                  <a:pt x="26" y="68"/>
                </a:lnTo>
                <a:lnTo>
                  <a:pt x="30" y="68"/>
                </a:lnTo>
                <a:lnTo>
                  <a:pt x="30" y="68"/>
                </a:lnTo>
                <a:lnTo>
                  <a:pt x="0" y="68"/>
                </a:lnTo>
                <a:lnTo>
                  <a:pt x="0" y="68"/>
                </a:lnTo>
                <a:lnTo>
                  <a:pt x="4" y="68"/>
                </a:lnTo>
                <a:lnTo>
                  <a:pt x="4" y="64"/>
                </a:lnTo>
                <a:lnTo>
                  <a:pt x="7" y="64"/>
                </a:lnTo>
                <a:lnTo>
                  <a:pt x="7" y="60"/>
                </a:lnTo>
                <a:lnTo>
                  <a:pt x="7" y="57"/>
                </a:lnTo>
                <a:lnTo>
                  <a:pt x="7" y="53"/>
                </a:lnTo>
                <a:lnTo>
                  <a:pt x="7" y="27"/>
                </a:lnTo>
                <a:lnTo>
                  <a:pt x="7" y="19"/>
                </a:lnTo>
                <a:lnTo>
                  <a:pt x="7" y="12"/>
                </a:lnTo>
                <a:lnTo>
                  <a:pt x="7" y="8"/>
                </a:lnTo>
                <a:lnTo>
                  <a:pt x="7" y="8"/>
                </a:lnTo>
                <a:lnTo>
                  <a:pt x="4" y="8"/>
                </a:lnTo>
                <a:lnTo>
                  <a:pt x="4" y="8"/>
                </a:ln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lnTo>
                  <a:pt x="19" y="0"/>
                </a:lnTo>
                <a:lnTo>
                  <a:pt x="19" y="0"/>
                </a:lnTo>
                <a:lnTo>
                  <a:pt x="19" y="1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24" name="Freeform 132"/>
          <p:cNvSpPr>
            <a:spLocks noEditPoints="1"/>
          </p:cNvSpPr>
          <p:nvPr/>
        </p:nvSpPr>
        <p:spPr bwMode="auto">
          <a:xfrm>
            <a:off x="2928938" y="5746750"/>
            <a:ext cx="120650" cy="169863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27" y="15"/>
              </a:cxn>
              <a:cxn ang="0">
                <a:pos x="38" y="4"/>
              </a:cxn>
              <a:cxn ang="0">
                <a:pos x="49" y="0"/>
              </a:cxn>
              <a:cxn ang="0">
                <a:pos x="64" y="8"/>
              </a:cxn>
              <a:cxn ang="0">
                <a:pos x="72" y="30"/>
              </a:cxn>
              <a:cxn ang="0">
                <a:pos x="68" y="53"/>
              </a:cxn>
              <a:cxn ang="0">
                <a:pos x="53" y="68"/>
              </a:cxn>
              <a:cxn ang="0">
                <a:pos x="38" y="68"/>
              </a:cxn>
              <a:cxn ang="0">
                <a:pos x="30" y="68"/>
              </a:cxn>
              <a:cxn ang="0">
                <a:pos x="27" y="87"/>
              </a:cxn>
              <a:cxn ang="0">
                <a:pos x="27" y="94"/>
              </a:cxn>
              <a:cxn ang="0">
                <a:pos x="30" y="98"/>
              </a:cxn>
              <a:cxn ang="0">
                <a:pos x="34" y="98"/>
              </a:cxn>
              <a:cxn ang="0">
                <a:pos x="0" y="102"/>
              </a:cxn>
              <a:cxn ang="0">
                <a:pos x="4" y="98"/>
              </a:cxn>
              <a:cxn ang="0">
                <a:pos x="12" y="98"/>
              </a:cxn>
              <a:cxn ang="0">
                <a:pos x="12" y="94"/>
              </a:cxn>
              <a:cxn ang="0">
                <a:pos x="12" y="87"/>
              </a:cxn>
              <a:cxn ang="0">
                <a:pos x="12" y="15"/>
              </a:cxn>
              <a:cxn ang="0">
                <a:pos x="12" y="8"/>
              </a:cxn>
              <a:cxn ang="0">
                <a:pos x="12" y="8"/>
              </a:cxn>
              <a:cxn ang="0">
                <a:pos x="8" y="8"/>
              </a:cxn>
              <a:cxn ang="0">
                <a:pos x="4" y="8"/>
              </a:cxn>
              <a:cxn ang="0">
                <a:pos x="27" y="45"/>
              </a:cxn>
              <a:cxn ang="0">
                <a:pos x="27" y="53"/>
              </a:cxn>
              <a:cxn ang="0">
                <a:pos x="30" y="60"/>
              </a:cxn>
              <a:cxn ang="0">
                <a:pos x="42" y="64"/>
              </a:cxn>
              <a:cxn ang="0">
                <a:pos x="53" y="60"/>
              </a:cxn>
              <a:cxn ang="0">
                <a:pos x="60" y="38"/>
              </a:cxn>
              <a:cxn ang="0">
                <a:pos x="53" y="15"/>
              </a:cxn>
              <a:cxn ang="0">
                <a:pos x="42" y="12"/>
              </a:cxn>
              <a:cxn ang="0">
                <a:pos x="34" y="12"/>
              </a:cxn>
              <a:cxn ang="0">
                <a:pos x="27" y="19"/>
              </a:cxn>
            </a:cxnLst>
            <a:rect l="0" t="0" r="r" b="b"/>
            <a:pathLst>
              <a:path w="72" h="102">
                <a:moveTo>
                  <a:pt x="4" y="8"/>
                </a:moveTo>
                <a:lnTo>
                  <a:pt x="23" y="0"/>
                </a:lnTo>
                <a:lnTo>
                  <a:pt x="27" y="0"/>
                </a:lnTo>
                <a:lnTo>
                  <a:pt x="27" y="15"/>
                </a:lnTo>
                <a:lnTo>
                  <a:pt x="30" y="8"/>
                </a:lnTo>
                <a:lnTo>
                  <a:pt x="38" y="4"/>
                </a:lnTo>
                <a:lnTo>
                  <a:pt x="42" y="0"/>
                </a:lnTo>
                <a:lnTo>
                  <a:pt x="49" y="0"/>
                </a:lnTo>
                <a:lnTo>
                  <a:pt x="57" y="0"/>
                </a:lnTo>
                <a:lnTo>
                  <a:pt x="64" y="8"/>
                </a:lnTo>
                <a:lnTo>
                  <a:pt x="72" y="19"/>
                </a:lnTo>
                <a:lnTo>
                  <a:pt x="72" y="30"/>
                </a:lnTo>
                <a:lnTo>
                  <a:pt x="72" y="42"/>
                </a:lnTo>
                <a:lnTo>
                  <a:pt x="68" y="53"/>
                </a:lnTo>
                <a:lnTo>
                  <a:pt x="64" y="60"/>
                </a:lnTo>
                <a:lnTo>
                  <a:pt x="53" y="68"/>
                </a:lnTo>
                <a:lnTo>
                  <a:pt x="42" y="68"/>
                </a:lnTo>
                <a:lnTo>
                  <a:pt x="38" y="68"/>
                </a:lnTo>
                <a:lnTo>
                  <a:pt x="34" y="68"/>
                </a:lnTo>
                <a:lnTo>
                  <a:pt x="30" y="68"/>
                </a:lnTo>
                <a:lnTo>
                  <a:pt x="27" y="64"/>
                </a:lnTo>
                <a:lnTo>
                  <a:pt x="27" y="87"/>
                </a:lnTo>
                <a:lnTo>
                  <a:pt x="27" y="90"/>
                </a:lnTo>
                <a:lnTo>
                  <a:pt x="27" y="94"/>
                </a:lnTo>
                <a:lnTo>
                  <a:pt x="27" y="98"/>
                </a:lnTo>
                <a:lnTo>
                  <a:pt x="30" y="98"/>
                </a:lnTo>
                <a:lnTo>
                  <a:pt x="30" y="98"/>
                </a:lnTo>
                <a:lnTo>
                  <a:pt x="34" y="98"/>
                </a:lnTo>
                <a:lnTo>
                  <a:pt x="34" y="102"/>
                </a:lnTo>
                <a:lnTo>
                  <a:pt x="0" y="102"/>
                </a:lnTo>
                <a:lnTo>
                  <a:pt x="0" y="98"/>
                </a:lnTo>
                <a:lnTo>
                  <a:pt x="4" y="98"/>
                </a:lnTo>
                <a:lnTo>
                  <a:pt x="8" y="98"/>
                </a:lnTo>
                <a:lnTo>
                  <a:pt x="12" y="98"/>
                </a:lnTo>
                <a:lnTo>
                  <a:pt x="12" y="98"/>
                </a:lnTo>
                <a:lnTo>
                  <a:pt x="12" y="94"/>
                </a:lnTo>
                <a:lnTo>
                  <a:pt x="12" y="90"/>
                </a:lnTo>
                <a:lnTo>
                  <a:pt x="12" y="87"/>
                </a:lnTo>
                <a:lnTo>
                  <a:pt x="12" y="19"/>
                </a:lnTo>
                <a:lnTo>
                  <a:pt x="12" y="15"/>
                </a:lnTo>
                <a:lnTo>
                  <a:pt x="12" y="12"/>
                </a:lnTo>
                <a:lnTo>
                  <a:pt x="12" y="8"/>
                </a:lnTo>
                <a:lnTo>
                  <a:pt x="12" y="8"/>
                </a:lnTo>
                <a:lnTo>
                  <a:pt x="12" y="8"/>
                </a:lnTo>
                <a:lnTo>
                  <a:pt x="8" y="8"/>
                </a:lnTo>
                <a:lnTo>
                  <a:pt x="8" y="8"/>
                </a:lnTo>
                <a:lnTo>
                  <a:pt x="4" y="8"/>
                </a:lnTo>
                <a:lnTo>
                  <a:pt x="4" y="8"/>
                </a:lnTo>
                <a:close/>
                <a:moveTo>
                  <a:pt x="27" y="19"/>
                </a:moveTo>
                <a:lnTo>
                  <a:pt x="27" y="45"/>
                </a:lnTo>
                <a:lnTo>
                  <a:pt x="27" y="49"/>
                </a:lnTo>
                <a:lnTo>
                  <a:pt x="27" y="53"/>
                </a:lnTo>
                <a:lnTo>
                  <a:pt x="27" y="57"/>
                </a:lnTo>
                <a:lnTo>
                  <a:pt x="30" y="60"/>
                </a:lnTo>
                <a:lnTo>
                  <a:pt x="38" y="64"/>
                </a:lnTo>
                <a:lnTo>
                  <a:pt x="42" y="64"/>
                </a:lnTo>
                <a:lnTo>
                  <a:pt x="49" y="64"/>
                </a:lnTo>
                <a:lnTo>
                  <a:pt x="53" y="60"/>
                </a:lnTo>
                <a:lnTo>
                  <a:pt x="60" y="49"/>
                </a:lnTo>
                <a:lnTo>
                  <a:pt x="60" y="38"/>
                </a:lnTo>
                <a:lnTo>
                  <a:pt x="57" y="27"/>
                </a:lnTo>
                <a:lnTo>
                  <a:pt x="53" y="15"/>
                </a:lnTo>
                <a:lnTo>
                  <a:pt x="49" y="12"/>
                </a:lnTo>
                <a:lnTo>
                  <a:pt x="42" y="12"/>
                </a:lnTo>
                <a:lnTo>
                  <a:pt x="38" y="12"/>
                </a:lnTo>
                <a:lnTo>
                  <a:pt x="34" y="12"/>
                </a:lnTo>
                <a:lnTo>
                  <a:pt x="30" y="15"/>
                </a:lnTo>
                <a:lnTo>
                  <a:pt x="27" y="1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25" name="Freeform 133"/>
          <p:cNvSpPr>
            <a:spLocks noEditPoints="1"/>
          </p:cNvSpPr>
          <p:nvPr/>
        </p:nvSpPr>
        <p:spPr bwMode="auto">
          <a:xfrm>
            <a:off x="3067050" y="5746750"/>
            <a:ext cx="93663" cy="112713"/>
          </a:xfrm>
          <a:custGeom>
            <a:avLst/>
            <a:gdLst/>
            <a:ahLst/>
            <a:cxnLst>
              <a:cxn ang="0">
                <a:pos x="11" y="27"/>
              </a:cxn>
              <a:cxn ang="0">
                <a:pos x="11" y="38"/>
              </a:cxn>
              <a:cxn ang="0">
                <a:pos x="19" y="49"/>
              </a:cxn>
              <a:cxn ang="0">
                <a:pos x="26" y="57"/>
              </a:cxn>
              <a:cxn ang="0">
                <a:pos x="34" y="57"/>
              </a:cxn>
              <a:cxn ang="0">
                <a:pos x="41" y="57"/>
              </a:cxn>
              <a:cxn ang="0">
                <a:pos x="45" y="53"/>
              </a:cxn>
              <a:cxn ang="0">
                <a:pos x="49" y="49"/>
              </a:cxn>
              <a:cxn ang="0">
                <a:pos x="52" y="42"/>
              </a:cxn>
              <a:cxn ang="0">
                <a:pos x="56" y="42"/>
              </a:cxn>
              <a:cxn ang="0">
                <a:pos x="52" y="53"/>
              </a:cxn>
              <a:cxn ang="0">
                <a:pos x="45" y="60"/>
              </a:cxn>
              <a:cxn ang="0">
                <a:pos x="37" y="68"/>
              </a:cxn>
              <a:cxn ang="0">
                <a:pos x="26" y="68"/>
              </a:cxn>
              <a:cxn ang="0">
                <a:pos x="19" y="68"/>
              </a:cxn>
              <a:cxn ang="0">
                <a:pos x="7" y="60"/>
              </a:cxn>
              <a:cxn ang="0">
                <a:pos x="0" y="49"/>
              </a:cxn>
              <a:cxn ang="0">
                <a:pos x="0" y="34"/>
              </a:cxn>
              <a:cxn ang="0">
                <a:pos x="0" y="23"/>
              </a:cxn>
              <a:cxn ang="0">
                <a:pos x="4" y="15"/>
              </a:cxn>
              <a:cxn ang="0">
                <a:pos x="7" y="8"/>
              </a:cxn>
              <a:cxn ang="0">
                <a:pos x="19" y="0"/>
              </a:cxn>
              <a:cxn ang="0">
                <a:pos x="30" y="0"/>
              </a:cxn>
              <a:cxn ang="0">
                <a:pos x="41" y="0"/>
              </a:cxn>
              <a:cxn ang="0">
                <a:pos x="49" y="8"/>
              </a:cxn>
              <a:cxn ang="0">
                <a:pos x="52" y="15"/>
              </a:cxn>
              <a:cxn ang="0">
                <a:pos x="56" y="27"/>
              </a:cxn>
              <a:cxn ang="0">
                <a:pos x="11" y="27"/>
              </a:cxn>
              <a:cxn ang="0">
                <a:pos x="11" y="19"/>
              </a:cxn>
              <a:cxn ang="0">
                <a:pos x="41" y="19"/>
              </a:cxn>
              <a:cxn ang="0">
                <a:pos x="37" y="15"/>
              </a:cxn>
              <a:cxn ang="0">
                <a:pos x="37" y="12"/>
              </a:cxn>
              <a:cxn ang="0">
                <a:pos x="37" y="8"/>
              </a:cxn>
              <a:cxn ang="0">
                <a:pos x="34" y="8"/>
              </a:cxn>
              <a:cxn ang="0">
                <a:pos x="30" y="4"/>
              </a:cxn>
              <a:cxn ang="0">
                <a:pos x="26" y="4"/>
              </a:cxn>
              <a:cxn ang="0">
                <a:pos x="19" y="4"/>
              </a:cxn>
              <a:cxn ang="0">
                <a:pos x="15" y="8"/>
              </a:cxn>
              <a:cxn ang="0">
                <a:pos x="11" y="15"/>
              </a:cxn>
              <a:cxn ang="0">
                <a:pos x="11" y="19"/>
              </a:cxn>
            </a:cxnLst>
            <a:rect l="0" t="0" r="r" b="b"/>
            <a:pathLst>
              <a:path w="56" h="68">
                <a:moveTo>
                  <a:pt x="11" y="27"/>
                </a:moveTo>
                <a:lnTo>
                  <a:pt x="11" y="38"/>
                </a:lnTo>
                <a:lnTo>
                  <a:pt x="19" y="49"/>
                </a:lnTo>
                <a:lnTo>
                  <a:pt x="26" y="57"/>
                </a:lnTo>
                <a:lnTo>
                  <a:pt x="34" y="57"/>
                </a:lnTo>
                <a:lnTo>
                  <a:pt x="41" y="57"/>
                </a:lnTo>
                <a:lnTo>
                  <a:pt x="45" y="53"/>
                </a:lnTo>
                <a:lnTo>
                  <a:pt x="49" y="49"/>
                </a:lnTo>
                <a:lnTo>
                  <a:pt x="52" y="42"/>
                </a:lnTo>
                <a:lnTo>
                  <a:pt x="56" y="42"/>
                </a:lnTo>
                <a:lnTo>
                  <a:pt x="52" y="53"/>
                </a:lnTo>
                <a:lnTo>
                  <a:pt x="45" y="60"/>
                </a:lnTo>
                <a:lnTo>
                  <a:pt x="37" y="68"/>
                </a:lnTo>
                <a:lnTo>
                  <a:pt x="26" y="68"/>
                </a:lnTo>
                <a:lnTo>
                  <a:pt x="19" y="68"/>
                </a:lnTo>
                <a:lnTo>
                  <a:pt x="7" y="60"/>
                </a:lnTo>
                <a:lnTo>
                  <a:pt x="0" y="49"/>
                </a:lnTo>
                <a:lnTo>
                  <a:pt x="0" y="34"/>
                </a:lnTo>
                <a:lnTo>
                  <a:pt x="0" y="23"/>
                </a:lnTo>
                <a:lnTo>
                  <a:pt x="4" y="15"/>
                </a:lnTo>
                <a:lnTo>
                  <a:pt x="7" y="8"/>
                </a:lnTo>
                <a:lnTo>
                  <a:pt x="19" y="0"/>
                </a:lnTo>
                <a:lnTo>
                  <a:pt x="30" y="0"/>
                </a:lnTo>
                <a:lnTo>
                  <a:pt x="41" y="0"/>
                </a:lnTo>
                <a:lnTo>
                  <a:pt x="49" y="8"/>
                </a:lnTo>
                <a:lnTo>
                  <a:pt x="52" y="15"/>
                </a:lnTo>
                <a:lnTo>
                  <a:pt x="56" y="27"/>
                </a:lnTo>
                <a:lnTo>
                  <a:pt x="11" y="27"/>
                </a:lnTo>
                <a:close/>
                <a:moveTo>
                  <a:pt x="11" y="19"/>
                </a:moveTo>
                <a:lnTo>
                  <a:pt x="41" y="19"/>
                </a:lnTo>
                <a:lnTo>
                  <a:pt x="37" y="15"/>
                </a:lnTo>
                <a:lnTo>
                  <a:pt x="37" y="12"/>
                </a:lnTo>
                <a:lnTo>
                  <a:pt x="37" y="8"/>
                </a:lnTo>
                <a:lnTo>
                  <a:pt x="34" y="8"/>
                </a:lnTo>
                <a:lnTo>
                  <a:pt x="30" y="4"/>
                </a:lnTo>
                <a:lnTo>
                  <a:pt x="26" y="4"/>
                </a:lnTo>
                <a:lnTo>
                  <a:pt x="19" y="4"/>
                </a:lnTo>
                <a:lnTo>
                  <a:pt x="15" y="8"/>
                </a:lnTo>
                <a:lnTo>
                  <a:pt x="11" y="15"/>
                </a:lnTo>
                <a:lnTo>
                  <a:pt x="11" y="1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26" name="Freeform 134"/>
          <p:cNvSpPr>
            <a:spLocks noEditPoints="1"/>
          </p:cNvSpPr>
          <p:nvPr/>
        </p:nvSpPr>
        <p:spPr bwMode="auto">
          <a:xfrm>
            <a:off x="3178175" y="5684838"/>
            <a:ext cx="112713" cy="174625"/>
          </a:xfrm>
          <a:custGeom>
            <a:avLst/>
            <a:gdLst/>
            <a:ahLst/>
            <a:cxnLst>
              <a:cxn ang="0">
                <a:pos x="45" y="94"/>
              </a:cxn>
              <a:cxn ang="0">
                <a:pos x="42" y="101"/>
              </a:cxn>
              <a:cxn ang="0">
                <a:pos x="38" y="105"/>
              </a:cxn>
              <a:cxn ang="0">
                <a:pos x="30" y="105"/>
              </a:cxn>
              <a:cxn ang="0">
                <a:pos x="27" y="105"/>
              </a:cxn>
              <a:cxn ang="0">
                <a:pos x="15" y="105"/>
              </a:cxn>
              <a:cxn ang="0">
                <a:pos x="8" y="97"/>
              </a:cxn>
              <a:cxn ang="0">
                <a:pos x="0" y="86"/>
              </a:cxn>
              <a:cxn ang="0">
                <a:pos x="0" y="75"/>
              </a:cxn>
              <a:cxn ang="0">
                <a:pos x="0" y="60"/>
              </a:cxn>
              <a:cxn ang="0">
                <a:pos x="8" y="49"/>
              </a:cxn>
              <a:cxn ang="0">
                <a:pos x="15" y="41"/>
              </a:cxn>
              <a:cxn ang="0">
                <a:pos x="23" y="37"/>
              </a:cxn>
              <a:cxn ang="0">
                <a:pos x="30" y="37"/>
              </a:cxn>
              <a:cxn ang="0">
                <a:pos x="38" y="37"/>
              </a:cxn>
              <a:cxn ang="0">
                <a:pos x="45" y="41"/>
              </a:cxn>
              <a:cxn ang="0">
                <a:pos x="45" y="30"/>
              </a:cxn>
              <a:cxn ang="0">
                <a:pos x="45" y="19"/>
              </a:cxn>
              <a:cxn ang="0">
                <a:pos x="45" y="15"/>
              </a:cxn>
              <a:cxn ang="0">
                <a:pos x="45" y="11"/>
              </a:cxn>
              <a:cxn ang="0">
                <a:pos x="45" y="11"/>
              </a:cxn>
              <a:cxn ang="0">
                <a:pos x="42" y="7"/>
              </a:cxn>
              <a:cxn ang="0">
                <a:pos x="42" y="7"/>
              </a:cxn>
              <a:cxn ang="0">
                <a:pos x="42" y="7"/>
              </a:cxn>
              <a:cxn ang="0">
                <a:pos x="38" y="11"/>
              </a:cxn>
              <a:cxn ang="0">
                <a:pos x="38" y="7"/>
              </a:cxn>
              <a:cxn ang="0">
                <a:pos x="57" y="0"/>
              </a:cxn>
              <a:cxn ang="0">
                <a:pos x="57" y="0"/>
              </a:cxn>
              <a:cxn ang="0">
                <a:pos x="57" y="79"/>
              </a:cxn>
              <a:cxn ang="0">
                <a:pos x="60" y="90"/>
              </a:cxn>
              <a:cxn ang="0">
                <a:pos x="60" y="94"/>
              </a:cxn>
              <a:cxn ang="0">
                <a:pos x="60" y="97"/>
              </a:cxn>
              <a:cxn ang="0">
                <a:pos x="60" y="97"/>
              </a:cxn>
              <a:cxn ang="0">
                <a:pos x="60" y="97"/>
              </a:cxn>
              <a:cxn ang="0">
                <a:pos x="64" y="97"/>
              </a:cxn>
              <a:cxn ang="0">
                <a:pos x="64" y="97"/>
              </a:cxn>
              <a:cxn ang="0">
                <a:pos x="68" y="97"/>
              </a:cxn>
              <a:cxn ang="0">
                <a:pos x="68" y="97"/>
              </a:cxn>
              <a:cxn ang="0">
                <a:pos x="49" y="105"/>
              </a:cxn>
              <a:cxn ang="0">
                <a:pos x="45" y="105"/>
              </a:cxn>
              <a:cxn ang="0">
                <a:pos x="45" y="94"/>
              </a:cxn>
              <a:cxn ang="0">
                <a:pos x="45" y="90"/>
              </a:cxn>
              <a:cxn ang="0">
                <a:pos x="45" y="60"/>
              </a:cxn>
              <a:cxn ang="0">
                <a:pos x="45" y="52"/>
              </a:cxn>
              <a:cxn ang="0">
                <a:pos x="42" y="49"/>
              </a:cxn>
              <a:cxn ang="0">
                <a:pos x="42" y="45"/>
              </a:cxn>
              <a:cxn ang="0">
                <a:pos x="38" y="41"/>
              </a:cxn>
              <a:cxn ang="0">
                <a:pos x="34" y="41"/>
              </a:cxn>
              <a:cxn ang="0">
                <a:pos x="30" y="41"/>
              </a:cxn>
              <a:cxn ang="0">
                <a:pos x="23" y="41"/>
              </a:cxn>
              <a:cxn ang="0">
                <a:pos x="19" y="45"/>
              </a:cxn>
              <a:cxn ang="0">
                <a:pos x="12" y="56"/>
              </a:cxn>
              <a:cxn ang="0">
                <a:pos x="12" y="67"/>
              </a:cxn>
              <a:cxn ang="0">
                <a:pos x="12" y="79"/>
              </a:cxn>
              <a:cxn ang="0">
                <a:pos x="19" y="90"/>
              </a:cxn>
              <a:cxn ang="0">
                <a:pos x="27" y="94"/>
              </a:cxn>
              <a:cxn ang="0">
                <a:pos x="34" y="97"/>
              </a:cxn>
              <a:cxn ang="0">
                <a:pos x="38" y="94"/>
              </a:cxn>
              <a:cxn ang="0">
                <a:pos x="45" y="90"/>
              </a:cxn>
            </a:cxnLst>
            <a:rect l="0" t="0" r="r" b="b"/>
            <a:pathLst>
              <a:path w="68" h="105">
                <a:moveTo>
                  <a:pt x="45" y="94"/>
                </a:moveTo>
                <a:lnTo>
                  <a:pt x="42" y="101"/>
                </a:lnTo>
                <a:lnTo>
                  <a:pt x="38" y="105"/>
                </a:lnTo>
                <a:lnTo>
                  <a:pt x="30" y="105"/>
                </a:lnTo>
                <a:lnTo>
                  <a:pt x="27" y="105"/>
                </a:lnTo>
                <a:lnTo>
                  <a:pt x="15" y="105"/>
                </a:lnTo>
                <a:lnTo>
                  <a:pt x="8" y="97"/>
                </a:lnTo>
                <a:lnTo>
                  <a:pt x="0" y="86"/>
                </a:lnTo>
                <a:lnTo>
                  <a:pt x="0" y="75"/>
                </a:lnTo>
                <a:lnTo>
                  <a:pt x="0" y="60"/>
                </a:lnTo>
                <a:lnTo>
                  <a:pt x="8" y="49"/>
                </a:lnTo>
                <a:lnTo>
                  <a:pt x="15" y="41"/>
                </a:lnTo>
                <a:lnTo>
                  <a:pt x="23" y="37"/>
                </a:lnTo>
                <a:lnTo>
                  <a:pt x="30" y="37"/>
                </a:lnTo>
                <a:lnTo>
                  <a:pt x="38" y="37"/>
                </a:lnTo>
                <a:lnTo>
                  <a:pt x="45" y="41"/>
                </a:lnTo>
                <a:lnTo>
                  <a:pt x="45" y="30"/>
                </a:lnTo>
                <a:lnTo>
                  <a:pt x="45" y="19"/>
                </a:lnTo>
                <a:lnTo>
                  <a:pt x="45" y="15"/>
                </a:lnTo>
                <a:lnTo>
                  <a:pt x="45" y="11"/>
                </a:lnTo>
                <a:lnTo>
                  <a:pt x="45" y="11"/>
                </a:lnTo>
                <a:lnTo>
                  <a:pt x="42" y="7"/>
                </a:lnTo>
                <a:lnTo>
                  <a:pt x="42" y="7"/>
                </a:lnTo>
                <a:lnTo>
                  <a:pt x="42" y="7"/>
                </a:lnTo>
                <a:lnTo>
                  <a:pt x="38" y="11"/>
                </a:lnTo>
                <a:lnTo>
                  <a:pt x="38" y="7"/>
                </a:lnTo>
                <a:lnTo>
                  <a:pt x="57" y="0"/>
                </a:lnTo>
                <a:lnTo>
                  <a:pt x="57" y="0"/>
                </a:lnTo>
                <a:lnTo>
                  <a:pt x="57" y="79"/>
                </a:lnTo>
                <a:lnTo>
                  <a:pt x="60" y="90"/>
                </a:lnTo>
                <a:lnTo>
                  <a:pt x="60" y="94"/>
                </a:lnTo>
                <a:lnTo>
                  <a:pt x="60" y="97"/>
                </a:lnTo>
                <a:lnTo>
                  <a:pt x="60" y="97"/>
                </a:lnTo>
                <a:lnTo>
                  <a:pt x="60" y="97"/>
                </a:lnTo>
                <a:lnTo>
                  <a:pt x="64" y="97"/>
                </a:lnTo>
                <a:lnTo>
                  <a:pt x="64" y="97"/>
                </a:lnTo>
                <a:lnTo>
                  <a:pt x="68" y="97"/>
                </a:lnTo>
                <a:lnTo>
                  <a:pt x="68" y="97"/>
                </a:lnTo>
                <a:lnTo>
                  <a:pt x="49" y="105"/>
                </a:lnTo>
                <a:lnTo>
                  <a:pt x="45" y="105"/>
                </a:lnTo>
                <a:lnTo>
                  <a:pt x="45" y="94"/>
                </a:lnTo>
                <a:close/>
                <a:moveTo>
                  <a:pt x="45" y="90"/>
                </a:moveTo>
                <a:lnTo>
                  <a:pt x="45" y="60"/>
                </a:lnTo>
                <a:lnTo>
                  <a:pt x="45" y="52"/>
                </a:lnTo>
                <a:lnTo>
                  <a:pt x="42" y="49"/>
                </a:lnTo>
                <a:lnTo>
                  <a:pt x="42" y="45"/>
                </a:lnTo>
                <a:lnTo>
                  <a:pt x="38" y="41"/>
                </a:lnTo>
                <a:lnTo>
                  <a:pt x="34" y="41"/>
                </a:lnTo>
                <a:lnTo>
                  <a:pt x="30" y="41"/>
                </a:lnTo>
                <a:lnTo>
                  <a:pt x="23" y="41"/>
                </a:lnTo>
                <a:lnTo>
                  <a:pt x="19" y="45"/>
                </a:lnTo>
                <a:lnTo>
                  <a:pt x="12" y="56"/>
                </a:lnTo>
                <a:lnTo>
                  <a:pt x="12" y="67"/>
                </a:lnTo>
                <a:lnTo>
                  <a:pt x="12" y="79"/>
                </a:lnTo>
                <a:lnTo>
                  <a:pt x="19" y="90"/>
                </a:lnTo>
                <a:lnTo>
                  <a:pt x="27" y="94"/>
                </a:lnTo>
                <a:lnTo>
                  <a:pt x="34" y="97"/>
                </a:lnTo>
                <a:lnTo>
                  <a:pt x="38" y="94"/>
                </a:lnTo>
                <a:lnTo>
                  <a:pt x="45" y="9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27" name="Freeform 135"/>
          <p:cNvSpPr>
            <a:spLocks/>
          </p:cNvSpPr>
          <p:nvPr/>
        </p:nvSpPr>
        <p:spPr bwMode="auto">
          <a:xfrm>
            <a:off x="4125913" y="5746750"/>
            <a:ext cx="80962" cy="112713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41" y="23"/>
              </a:cxn>
              <a:cxn ang="0">
                <a:pos x="41" y="23"/>
              </a:cxn>
              <a:cxn ang="0">
                <a:pos x="37" y="12"/>
              </a:cxn>
              <a:cxn ang="0">
                <a:pos x="33" y="8"/>
              </a:cxn>
              <a:cxn ang="0">
                <a:pos x="30" y="4"/>
              </a:cxn>
              <a:cxn ang="0">
                <a:pos x="22" y="4"/>
              </a:cxn>
              <a:cxn ang="0">
                <a:pos x="18" y="4"/>
              </a:cxn>
              <a:cxn ang="0">
                <a:pos x="15" y="8"/>
              </a:cxn>
              <a:cxn ang="0">
                <a:pos x="11" y="8"/>
              </a:cxn>
              <a:cxn ang="0">
                <a:pos x="11" y="12"/>
              </a:cxn>
              <a:cxn ang="0">
                <a:pos x="11" y="15"/>
              </a:cxn>
              <a:cxn ang="0">
                <a:pos x="11" y="19"/>
              </a:cxn>
              <a:cxn ang="0">
                <a:pos x="15" y="23"/>
              </a:cxn>
              <a:cxn ang="0">
                <a:pos x="22" y="27"/>
              </a:cxn>
              <a:cxn ang="0">
                <a:pos x="33" y="30"/>
              </a:cxn>
              <a:cxn ang="0">
                <a:pos x="41" y="34"/>
              </a:cxn>
              <a:cxn ang="0">
                <a:pos x="45" y="42"/>
              </a:cxn>
              <a:cxn ang="0">
                <a:pos x="48" y="49"/>
              </a:cxn>
              <a:cxn ang="0">
                <a:pos x="45" y="57"/>
              </a:cxn>
              <a:cxn ang="0">
                <a:pos x="41" y="64"/>
              </a:cxn>
              <a:cxn ang="0">
                <a:pos x="33" y="68"/>
              </a:cxn>
              <a:cxn ang="0">
                <a:pos x="22" y="68"/>
              </a:cxn>
              <a:cxn ang="0">
                <a:pos x="18" y="68"/>
              </a:cxn>
              <a:cxn ang="0">
                <a:pos x="11" y="68"/>
              </a:cxn>
              <a:cxn ang="0">
                <a:pos x="7" y="68"/>
              </a:cxn>
              <a:cxn ang="0">
                <a:pos x="7" y="68"/>
              </a:cxn>
              <a:cxn ang="0">
                <a:pos x="3" y="68"/>
              </a:cxn>
              <a:cxn ang="0">
                <a:pos x="3" y="68"/>
              </a:cxn>
              <a:cxn ang="0">
                <a:pos x="0" y="68"/>
              </a:cxn>
              <a:cxn ang="0">
                <a:pos x="0" y="45"/>
              </a:cxn>
              <a:cxn ang="0">
                <a:pos x="3" y="45"/>
              </a:cxn>
              <a:cxn ang="0">
                <a:pos x="7" y="53"/>
              </a:cxn>
              <a:cxn ang="0">
                <a:pos x="11" y="60"/>
              </a:cxn>
              <a:cxn ang="0">
                <a:pos x="18" y="64"/>
              </a:cxn>
              <a:cxn ang="0">
                <a:pos x="26" y="64"/>
              </a:cxn>
              <a:cxn ang="0">
                <a:pos x="30" y="64"/>
              </a:cxn>
              <a:cxn ang="0">
                <a:pos x="33" y="60"/>
              </a:cxn>
              <a:cxn ang="0">
                <a:pos x="33" y="60"/>
              </a:cxn>
              <a:cxn ang="0">
                <a:pos x="37" y="53"/>
              </a:cxn>
              <a:cxn ang="0">
                <a:pos x="33" y="49"/>
              </a:cxn>
              <a:cxn ang="0">
                <a:pos x="33" y="45"/>
              </a:cxn>
              <a:cxn ang="0">
                <a:pos x="26" y="42"/>
              </a:cxn>
              <a:cxn ang="0">
                <a:pos x="18" y="38"/>
              </a:cxn>
              <a:cxn ang="0">
                <a:pos x="11" y="34"/>
              </a:cxn>
              <a:cxn ang="0">
                <a:pos x="3" y="27"/>
              </a:cxn>
              <a:cxn ang="0">
                <a:pos x="3" y="23"/>
              </a:cxn>
              <a:cxn ang="0">
                <a:pos x="0" y="19"/>
              </a:cxn>
              <a:cxn ang="0">
                <a:pos x="3" y="12"/>
              </a:cxn>
              <a:cxn ang="0">
                <a:pos x="7" y="4"/>
              </a:cxn>
              <a:cxn ang="0">
                <a:pos x="15" y="0"/>
              </a:cxn>
              <a:cxn ang="0">
                <a:pos x="22" y="0"/>
              </a:cxn>
              <a:cxn ang="0">
                <a:pos x="26" y="0"/>
              </a:cxn>
              <a:cxn ang="0">
                <a:pos x="33" y="0"/>
              </a:cxn>
              <a:cxn ang="0">
                <a:pos x="33" y="0"/>
              </a:cxn>
              <a:cxn ang="0">
                <a:pos x="37" y="0"/>
              </a:cxn>
              <a:cxn ang="0">
                <a:pos x="37" y="0"/>
              </a:cxn>
              <a:cxn ang="0">
                <a:pos x="37" y="0"/>
              </a:cxn>
              <a:cxn ang="0">
                <a:pos x="41" y="0"/>
              </a:cxn>
              <a:cxn ang="0">
                <a:pos x="41" y="0"/>
              </a:cxn>
              <a:cxn ang="0">
                <a:pos x="41" y="0"/>
              </a:cxn>
            </a:cxnLst>
            <a:rect l="0" t="0" r="r" b="b"/>
            <a:pathLst>
              <a:path w="48" h="68">
                <a:moveTo>
                  <a:pt x="41" y="0"/>
                </a:moveTo>
                <a:lnTo>
                  <a:pt x="41" y="23"/>
                </a:lnTo>
                <a:lnTo>
                  <a:pt x="41" y="23"/>
                </a:lnTo>
                <a:lnTo>
                  <a:pt x="37" y="12"/>
                </a:lnTo>
                <a:lnTo>
                  <a:pt x="33" y="8"/>
                </a:lnTo>
                <a:lnTo>
                  <a:pt x="30" y="4"/>
                </a:lnTo>
                <a:lnTo>
                  <a:pt x="22" y="4"/>
                </a:lnTo>
                <a:lnTo>
                  <a:pt x="18" y="4"/>
                </a:lnTo>
                <a:lnTo>
                  <a:pt x="15" y="8"/>
                </a:lnTo>
                <a:lnTo>
                  <a:pt x="11" y="8"/>
                </a:lnTo>
                <a:lnTo>
                  <a:pt x="11" y="12"/>
                </a:lnTo>
                <a:lnTo>
                  <a:pt x="11" y="15"/>
                </a:lnTo>
                <a:lnTo>
                  <a:pt x="11" y="19"/>
                </a:lnTo>
                <a:lnTo>
                  <a:pt x="15" y="23"/>
                </a:lnTo>
                <a:lnTo>
                  <a:pt x="22" y="27"/>
                </a:lnTo>
                <a:lnTo>
                  <a:pt x="33" y="30"/>
                </a:lnTo>
                <a:lnTo>
                  <a:pt x="41" y="34"/>
                </a:lnTo>
                <a:lnTo>
                  <a:pt x="45" y="42"/>
                </a:lnTo>
                <a:lnTo>
                  <a:pt x="48" y="49"/>
                </a:lnTo>
                <a:lnTo>
                  <a:pt x="45" y="57"/>
                </a:lnTo>
                <a:lnTo>
                  <a:pt x="41" y="64"/>
                </a:lnTo>
                <a:lnTo>
                  <a:pt x="33" y="68"/>
                </a:lnTo>
                <a:lnTo>
                  <a:pt x="22" y="68"/>
                </a:lnTo>
                <a:lnTo>
                  <a:pt x="18" y="68"/>
                </a:lnTo>
                <a:lnTo>
                  <a:pt x="11" y="68"/>
                </a:lnTo>
                <a:lnTo>
                  <a:pt x="7" y="68"/>
                </a:lnTo>
                <a:lnTo>
                  <a:pt x="7" y="68"/>
                </a:lnTo>
                <a:lnTo>
                  <a:pt x="3" y="68"/>
                </a:lnTo>
                <a:lnTo>
                  <a:pt x="3" y="68"/>
                </a:lnTo>
                <a:lnTo>
                  <a:pt x="0" y="68"/>
                </a:lnTo>
                <a:lnTo>
                  <a:pt x="0" y="45"/>
                </a:lnTo>
                <a:lnTo>
                  <a:pt x="3" y="45"/>
                </a:lnTo>
                <a:lnTo>
                  <a:pt x="7" y="53"/>
                </a:lnTo>
                <a:lnTo>
                  <a:pt x="11" y="60"/>
                </a:lnTo>
                <a:lnTo>
                  <a:pt x="18" y="64"/>
                </a:lnTo>
                <a:lnTo>
                  <a:pt x="26" y="64"/>
                </a:lnTo>
                <a:lnTo>
                  <a:pt x="30" y="64"/>
                </a:lnTo>
                <a:lnTo>
                  <a:pt x="33" y="60"/>
                </a:lnTo>
                <a:lnTo>
                  <a:pt x="33" y="60"/>
                </a:lnTo>
                <a:lnTo>
                  <a:pt x="37" y="53"/>
                </a:lnTo>
                <a:lnTo>
                  <a:pt x="33" y="49"/>
                </a:lnTo>
                <a:lnTo>
                  <a:pt x="33" y="45"/>
                </a:lnTo>
                <a:lnTo>
                  <a:pt x="26" y="42"/>
                </a:lnTo>
                <a:lnTo>
                  <a:pt x="18" y="38"/>
                </a:lnTo>
                <a:lnTo>
                  <a:pt x="11" y="34"/>
                </a:lnTo>
                <a:lnTo>
                  <a:pt x="3" y="27"/>
                </a:lnTo>
                <a:lnTo>
                  <a:pt x="3" y="23"/>
                </a:lnTo>
                <a:lnTo>
                  <a:pt x="0" y="19"/>
                </a:lnTo>
                <a:lnTo>
                  <a:pt x="3" y="12"/>
                </a:lnTo>
                <a:lnTo>
                  <a:pt x="7" y="4"/>
                </a:lnTo>
                <a:lnTo>
                  <a:pt x="15" y="0"/>
                </a:lnTo>
                <a:lnTo>
                  <a:pt x="22" y="0"/>
                </a:lnTo>
                <a:lnTo>
                  <a:pt x="26" y="0"/>
                </a:lnTo>
                <a:lnTo>
                  <a:pt x="33" y="0"/>
                </a:lnTo>
                <a:lnTo>
                  <a:pt x="33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41" y="0"/>
                </a:lnTo>
                <a:lnTo>
                  <a:pt x="41" y="0"/>
                </a:ln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28" name="Freeform 136"/>
          <p:cNvSpPr>
            <a:spLocks noEditPoints="1"/>
          </p:cNvSpPr>
          <p:nvPr/>
        </p:nvSpPr>
        <p:spPr bwMode="auto">
          <a:xfrm>
            <a:off x="4219575" y="5746750"/>
            <a:ext cx="100013" cy="112713"/>
          </a:xfrm>
          <a:custGeom>
            <a:avLst/>
            <a:gdLst/>
            <a:ahLst/>
            <a:cxnLst>
              <a:cxn ang="0">
                <a:pos x="30" y="64"/>
              </a:cxn>
              <a:cxn ang="0">
                <a:pos x="19" y="68"/>
              </a:cxn>
              <a:cxn ang="0">
                <a:pos x="11" y="68"/>
              </a:cxn>
              <a:cxn ang="0">
                <a:pos x="0" y="60"/>
              </a:cxn>
              <a:cxn ang="0">
                <a:pos x="0" y="49"/>
              </a:cxn>
              <a:cxn ang="0">
                <a:pos x="7" y="38"/>
              </a:cxn>
              <a:cxn ang="0">
                <a:pos x="22" y="30"/>
              </a:cxn>
              <a:cxn ang="0">
                <a:pos x="37" y="23"/>
              </a:cxn>
              <a:cxn ang="0">
                <a:pos x="34" y="8"/>
              </a:cxn>
              <a:cxn ang="0">
                <a:pos x="26" y="4"/>
              </a:cxn>
              <a:cxn ang="0">
                <a:pos x="19" y="8"/>
              </a:cxn>
              <a:cxn ang="0">
                <a:pos x="15" y="12"/>
              </a:cxn>
              <a:cxn ang="0">
                <a:pos x="15" y="19"/>
              </a:cxn>
              <a:cxn ang="0">
                <a:pos x="11" y="23"/>
              </a:cxn>
              <a:cxn ang="0">
                <a:pos x="7" y="23"/>
              </a:cxn>
              <a:cxn ang="0">
                <a:pos x="4" y="19"/>
              </a:cxn>
              <a:cxn ang="0">
                <a:pos x="4" y="12"/>
              </a:cxn>
              <a:cxn ang="0">
                <a:pos x="19" y="0"/>
              </a:cxn>
              <a:cxn ang="0">
                <a:pos x="37" y="0"/>
              </a:cxn>
              <a:cxn ang="0">
                <a:pos x="45" y="4"/>
              </a:cxn>
              <a:cxn ang="0">
                <a:pos x="49" y="15"/>
              </a:cxn>
              <a:cxn ang="0">
                <a:pos x="49" y="45"/>
              </a:cxn>
              <a:cxn ang="0">
                <a:pos x="49" y="57"/>
              </a:cxn>
              <a:cxn ang="0">
                <a:pos x="52" y="60"/>
              </a:cxn>
              <a:cxn ang="0">
                <a:pos x="52" y="60"/>
              </a:cxn>
              <a:cxn ang="0">
                <a:pos x="56" y="60"/>
              </a:cxn>
              <a:cxn ang="0">
                <a:pos x="60" y="57"/>
              </a:cxn>
              <a:cxn ang="0">
                <a:pos x="52" y="68"/>
              </a:cxn>
              <a:cxn ang="0">
                <a:pos x="41" y="68"/>
              </a:cxn>
              <a:cxn ang="0">
                <a:pos x="37" y="64"/>
              </a:cxn>
              <a:cxn ang="0">
                <a:pos x="37" y="53"/>
              </a:cxn>
              <a:cxn ang="0">
                <a:pos x="30" y="34"/>
              </a:cxn>
              <a:cxn ang="0">
                <a:pos x="19" y="38"/>
              </a:cxn>
              <a:cxn ang="0">
                <a:pos x="15" y="45"/>
              </a:cxn>
              <a:cxn ang="0">
                <a:pos x="15" y="53"/>
              </a:cxn>
              <a:cxn ang="0">
                <a:pos x="19" y="60"/>
              </a:cxn>
              <a:cxn ang="0">
                <a:pos x="30" y="57"/>
              </a:cxn>
            </a:cxnLst>
            <a:rect l="0" t="0" r="r" b="b"/>
            <a:pathLst>
              <a:path w="60" h="68">
                <a:moveTo>
                  <a:pt x="37" y="57"/>
                </a:moveTo>
                <a:lnTo>
                  <a:pt x="30" y="64"/>
                </a:lnTo>
                <a:lnTo>
                  <a:pt x="26" y="68"/>
                </a:lnTo>
                <a:lnTo>
                  <a:pt x="19" y="68"/>
                </a:lnTo>
                <a:lnTo>
                  <a:pt x="15" y="68"/>
                </a:lnTo>
                <a:lnTo>
                  <a:pt x="11" y="68"/>
                </a:lnTo>
                <a:lnTo>
                  <a:pt x="4" y="64"/>
                </a:lnTo>
                <a:lnTo>
                  <a:pt x="0" y="60"/>
                </a:lnTo>
                <a:lnTo>
                  <a:pt x="0" y="53"/>
                </a:lnTo>
                <a:lnTo>
                  <a:pt x="0" y="49"/>
                </a:lnTo>
                <a:lnTo>
                  <a:pt x="4" y="45"/>
                </a:lnTo>
                <a:lnTo>
                  <a:pt x="7" y="38"/>
                </a:lnTo>
                <a:lnTo>
                  <a:pt x="11" y="34"/>
                </a:lnTo>
                <a:lnTo>
                  <a:pt x="22" y="30"/>
                </a:lnTo>
                <a:lnTo>
                  <a:pt x="37" y="23"/>
                </a:lnTo>
                <a:lnTo>
                  <a:pt x="37" y="23"/>
                </a:lnTo>
                <a:lnTo>
                  <a:pt x="37" y="12"/>
                </a:lnTo>
                <a:lnTo>
                  <a:pt x="34" y="8"/>
                </a:lnTo>
                <a:lnTo>
                  <a:pt x="30" y="4"/>
                </a:lnTo>
                <a:lnTo>
                  <a:pt x="26" y="4"/>
                </a:lnTo>
                <a:lnTo>
                  <a:pt x="22" y="4"/>
                </a:lnTo>
                <a:lnTo>
                  <a:pt x="19" y="8"/>
                </a:lnTo>
                <a:lnTo>
                  <a:pt x="15" y="8"/>
                </a:lnTo>
                <a:lnTo>
                  <a:pt x="15" y="12"/>
                </a:lnTo>
                <a:lnTo>
                  <a:pt x="15" y="15"/>
                </a:lnTo>
                <a:lnTo>
                  <a:pt x="15" y="19"/>
                </a:lnTo>
                <a:lnTo>
                  <a:pt x="15" y="23"/>
                </a:lnTo>
                <a:lnTo>
                  <a:pt x="11" y="23"/>
                </a:lnTo>
                <a:lnTo>
                  <a:pt x="11" y="23"/>
                </a:lnTo>
                <a:lnTo>
                  <a:pt x="7" y="23"/>
                </a:lnTo>
                <a:lnTo>
                  <a:pt x="4" y="23"/>
                </a:lnTo>
                <a:lnTo>
                  <a:pt x="4" y="19"/>
                </a:lnTo>
                <a:lnTo>
                  <a:pt x="4" y="15"/>
                </a:lnTo>
                <a:lnTo>
                  <a:pt x="4" y="12"/>
                </a:lnTo>
                <a:lnTo>
                  <a:pt x="11" y="4"/>
                </a:lnTo>
                <a:lnTo>
                  <a:pt x="19" y="0"/>
                </a:lnTo>
                <a:lnTo>
                  <a:pt x="26" y="0"/>
                </a:lnTo>
                <a:lnTo>
                  <a:pt x="37" y="0"/>
                </a:lnTo>
                <a:lnTo>
                  <a:pt x="41" y="0"/>
                </a:lnTo>
                <a:lnTo>
                  <a:pt x="45" y="4"/>
                </a:lnTo>
                <a:lnTo>
                  <a:pt x="49" y="8"/>
                </a:lnTo>
                <a:lnTo>
                  <a:pt x="49" y="15"/>
                </a:lnTo>
                <a:lnTo>
                  <a:pt x="49" y="23"/>
                </a:lnTo>
                <a:lnTo>
                  <a:pt x="49" y="45"/>
                </a:lnTo>
                <a:lnTo>
                  <a:pt x="49" y="53"/>
                </a:lnTo>
                <a:lnTo>
                  <a:pt x="49" y="57"/>
                </a:lnTo>
                <a:lnTo>
                  <a:pt x="52" y="57"/>
                </a:lnTo>
                <a:lnTo>
                  <a:pt x="52" y="60"/>
                </a:lnTo>
                <a:lnTo>
                  <a:pt x="52" y="60"/>
                </a:lnTo>
                <a:lnTo>
                  <a:pt x="52" y="60"/>
                </a:lnTo>
                <a:lnTo>
                  <a:pt x="56" y="60"/>
                </a:lnTo>
                <a:lnTo>
                  <a:pt x="56" y="60"/>
                </a:lnTo>
                <a:lnTo>
                  <a:pt x="56" y="57"/>
                </a:lnTo>
                <a:lnTo>
                  <a:pt x="60" y="57"/>
                </a:lnTo>
                <a:lnTo>
                  <a:pt x="60" y="60"/>
                </a:lnTo>
                <a:lnTo>
                  <a:pt x="52" y="68"/>
                </a:lnTo>
                <a:lnTo>
                  <a:pt x="45" y="68"/>
                </a:lnTo>
                <a:lnTo>
                  <a:pt x="41" y="68"/>
                </a:lnTo>
                <a:lnTo>
                  <a:pt x="41" y="68"/>
                </a:lnTo>
                <a:lnTo>
                  <a:pt x="37" y="64"/>
                </a:lnTo>
                <a:lnTo>
                  <a:pt x="37" y="57"/>
                </a:lnTo>
                <a:close/>
                <a:moveTo>
                  <a:pt x="37" y="53"/>
                </a:moveTo>
                <a:lnTo>
                  <a:pt x="37" y="30"/>
                </a:lnTo>
                <a:lnTo>
                  <a:pt x="30" y="34"/>
                </a:lnTo>
                <a:lnTo>
                  <a:pt x="22" y="34"/>
                </a:lnTo>
                <a:lnTo>
                  <a:pt x="19" y="38"/>
                </a:lnTo>
                <a:lnTo>
                  <a:pt x="15" y="42"/>
                </a:lnTo>
                <a:lnTo>
                  <a:pt x="15" y="45"/>
                </a:lnTo>
                <a:lnTo>
                  <a:pt x="11" y="49"/>
                </a:lnTo>
                <a:lnTo>
                  <a:pt x="15" y="53"/>
                </a:lnTo>
                <a:lnTo>
                  <a:pt x="15" y="57"/>
                </a:lnTo>
                <a:lnTo>
                  <a:pt x="19" y="60"/>
                </a:lnTo>
                <a:lnTo>
                  <a:pt x="22" y="60"/>
                </a:lnTo>
                <a:lnTo>
                  <a:pt x="30" y="57"/>
                </a:lnTo>
                <a:lnTo>
                  <a:pt x="37" y="5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29" name="Freeform 137"/>
          <p:cNvSpPr>
            <a:spLocks/>
          </p:cNvSpPr>
          <p:nvPr/>
        </p:nvSpPr>
        <p:spPr bwMode="auto">
          <a:xfrm>
            <a:off x="4330700" y="5746750"/>
            <a:ext cx="95250" cy="112713"/>
          </a:xfrm>
          <a:custGeom>
            <a:avLst/>
            <a:gdLst/>
            <a:ahLst/>
            <a:cxnLst>
              <a:cxn ang="0">
                <a:pos x="57" y="42"/>
              </a:cxn>
              <a:cxn ang="0">
                <a:pos x="53" y="53"/>
              </a:cxn>
              <a:cxn ang="0">
                <a:pos x="45" y="64"/>
              </a:cxn>
              <a:cxn ang="0">
                <a:pos x="38" y="68"/>
              </a:cxn>
              <a:cxn ang="0">
                <a:pos x="27" y="68"/>
              </a:cxn>
              <a:cxn ang="0">
                <a:pos x="19" y="68"/>
              </a:cxn>
              <a:cxn ang="0">
                <a:pos x="8" y="60"/>
              </a:cxn>
              <a:cxn ang="0">
                <a:pos x="4" y="53"/>
              </a:cxn>
              <a:cxn ang="0">
                <a:pos x="0" y="45"/>
              </a:cxn>
              <a:cxn ang="0">
                <a:pos x="0" y="34"/>
              </a:cxn>
              <a:cxn ang="0">
                <a:pos x="0" y="23"/>
              </a:cxn>
              <a:cxn ang="0">
                <a:pos x="4" y="15"/>
              </a:cxn>
              <a:cxn ang="0">
                <a:pos x="8" y="8"/>
              </a:cxn>
              <a:cxn ang="0">
                <a:pos x="19" y="0"/>
              </a:cxn>
              <a:cxn ang="0">
                <a:pos x="30" y="0"/>
              </a:cxn>
              <a:cxn ang="0">
                <a:pos x="42" y="0"/>
              </a:cxn>
              <a:cxn ang="0">
                <a:pos x="45" y="4"/>
              </a:cxn>
              <a:cxn ang="0">
                <a:pos x="53" y="8"/>
              </a:cxn>
              <a:cxn ang="0">
                <a:pos x="53" y="15"/>
              </a:cxn>
              <a:cxn ang="0">
                <a:pos x="53" y="19"/>
              </a:cxn>
              <a:cxn ang="0">
                <a:pos x="53" y="19"/>
              </a:cxn>
              <a:cxn ang="0">
                <a:pos x="49" y="19"/>
              </a:cxn>
              <a:cxn ang="0">
                <a:pos x="45" y="19"/>
              </a:cxn>
              <a:cxn ang="0">
                <a:pos x="42" y="19"/>
              </a:cxn>
              <a:cxn ang="0">
                <a:pos x="42" y="19"/>
              </a:cxn>
              <a:cxn ang="0">
                <a:pos x="42" y="15"/>
              </a:cxn>
              <a:cxn ang="0">
                <a:pos x="38" y="12"/>
              </a:cxn>
              <a:cxn ang="0">
                <a:pos x="38" y="8"/>
              </a:cxn>
              <a:cxn ang="0">
                <a:pos x="38" y="4"/>
              </a:cxn>
              <a:cxn ang="0">
                <a:pos x="34" y="4"/>
              </a:cxn>
              <a:cxn ang="0">
                <a:pos x="30" y="4"/>
              </a:cxn>
              <a:cxn ang="0">
                <a:pos x="23" y="4"/>
              </a:cxn>
              <a:cxn ang="0">
                <a:pos x="19" y="8"/>
              </a:cxn>
              <a:cxn ang="0">
                <a:pos x="15" y="15"/>
              </a:cxn>
              <a:cxn ang="0">
                <a:pos x="12" y="27"/>
              </a:cxn>
              <a:cxn ang="0">
                <a:pos x="15" y="38"/>
              </a:cxn>
              <a:cxn ang="0">
                <a:pos x="19" y="49"/>
              </a:cxn>
              <a:cxn ang="0">
                <a:pos x="27" y="53"/>
              </a:cxn>
              <a:cxn ang="0">
                <a:pos x="34" y="57"/>
              </a:cxn>
              <a:cxn ang="0">
                <a:pos x="42" y="57"/>
              </a:cxn>
              <a:cxn ang="0">
                <a:pos x="45" y="53"/>
              </a:cxn>
              <a:cxn ang="0">
                <a:pos x="53" y="49"/>
              </a:cxn>
              <a:cxn ang="0">
                <a:pos x="57" y="38"/>
              </a:cxn>
              <a:cxn ang="0">
                <a:pos x="57" y="42"/>
              </a:cxn>
            </a:cxnLst>
            <a:rect l="0" t="0" r="r" b="b"/>
            <a:pathLst>
              <a:path w="57" h="68">
                <a:moveTo>
                  <a:pt x="57" y="42"/>
                </a:moveTo>
                <a:lnTo>
                  <a:pt x="53" y="53"/>
                </a:lnTo>
                <a:lnTo>
                  <a:pt x="45" y="64"/>
                </a:lnTo>
                <a:lnTo>
                  <a:pt x="38" y="68"/>
                </a:lnTo>
                <a:lnTo>
                  <a:pt x="27" y="68"/>
                </a:lnTo>
                <a:lnTo>
                  <a:pt x="19" y="68"/>
                </a:lnTo>
                <a:lnTo>
                  <a:pt x="8" y="60"/>
                </a:lnTo>
                <a:lnTo>
                  <a:pt x="4" y="53"/>
                </a:lnTo>
                <a:lnTo>
                  <a:pt x="0" y="45"/>
                </a:lnTo>
                <a:lnTo>
                  <a:pt x="0" y="34"/>
                </a:lnTo>
                <a:lnTo>
                  <a:pt x="0" y="23"/>
                </a:lnTo>
                <a:lnTo>
                  <a:pt x="4" y="15"/>
                </a:lnTo>
                <a:lnTo>
                  <a:pt x="8" y="8"/>
                </a:lnTo>
                <a:lnTo>
                  <a:pt x="19" y="0"/>
                </a:lnTo>
                <a:lnTo>
                  <a:pt x="30" y="0"/>
                </a:lnTo>
                <a:lnTo>
                  <a:pt x="42" y="0"/>
                </a:lnTo>
                <a:lnTo>
                  <a:pt x="45" y="4"/>
                </a:lnTo>
                <a:lnTo>
                  <a:pt x="53" y="8"/>
                </a:lnTo>
                <a:lnTo>
                  <a:pt x="53" y="15"/>
                </a:lnTo>
                <a:lnTo>
                  <a:pt x="53" y="19"/>
                </a:lnTo>
                <a:lnTo>
                  <a:pt x="53" y="19"/>
                </a:lnTo>
                <a:lnTo>
                  <a:pt x="49" y="19"/>
                </a:lnTo>
                <a:lnTo>
                  <a:pt x="45" y="19"/>
                </a:lnTo>
                <a:lnTo>
                  <a:pt x="42" y="19"/>
                </a:lnTo>
                <a:lnTo>
                  <a:pt x="42" y="19"/>
                </a:lnTo>
                <a:lnTo>
                  <a:pt x="42" y="15"/>
                </a:lnTo>
                <a:lnTo>
                  <a:pt x="38" y="12"/>
                </a:lnTo>
                <a:lnTo>
                  <a:pt x="38" y="8"/>
                </a:lnTo>
                <a:lnTo>
                  <a:pt x="38" y="4"/>
                </a:lnTo>
                <a:lnTo>
                  <a:pt x="34" y="4"/>
                </a:lnTo>
                <a:lnTo>
                  <a:pt x="30" y="4"/>
                </a:lnTo>
                <a:lnTo>
                  <a:pt x="23" y="4"/>
                </a:lnTo>
                <a:lnTo>
                  <a:pt x="19" y="8"/>
                </a:lnTo>
                <a:lnTo>
                  <a:pt x="15" y="15"/>
                </a:lnTo>
                <a:lnTo>
                  <a:pt x="12" y="27"/>
                </a:lnTo>
                <a:lnTo>
                  <a:pt x="15" y="38"/>
                </a:lnTo>
                <a:lnTo>
                  <a:pt x="19" y="49"/>
                </a:lnTo>
                <a:lnTo>
                  <a:pt x="27" y="53"/>
                </a:lnTo>
                <a:lnTo>
                  <a:pt x="34" y="57"/>
                </a:lnTo>
                <a:lnTo>
                  <a:pt x="42" y="57"/>
                </a:lnTo>
                <a:lnTo>
                  <a:pt x="45" y="53"/>
                </a:lnTo>
                <a:lnTo>
                  <a:pt x="53" y="49"/>
                </a:lnTo>
                <a:lnTo>
                  <a:pt x="57" y="38"/>
                </a:lnTo>
                <a:lnTo>
                  <a:pt x="57" y="4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30" name="Freeform 138"/>
          <p:cNvSpPr>
            <a:spLocks/>
          </p:cNvSpPr>
          <p:nvPr/>
        </p:nvSpPr>
        <p:spPr bwMode="auto">
          <a:xfrm>
            <a:off x="4437063" y="5684838"/>
            <a:ext cx="123825" cy="174625"/>
          </a:xfrm>
          <a:custGeom>
            <a:avLst/>
            <a:gdLst/>
            <a:ahLst/>
            <a:cxnLst>
              <a:cxn ang="0">
                <a:pos x="23" y="67"/>
              </a:cxn>
              <a:cxn ang="0">
                <a:pos x="45" y="49"/>
              </a:cxn>
              <a:cxn ang="0">
                <a:pos x="49" y="45"/>
              </a:cxn>
              <a:cxn ang="0">
                <a:pos x="45" y="41"/>
              </a:cxn>
              <a:cxn ang="0">
                <a:pos x="45" y="41"/>
              </a:cxn>
              <a:cxn ang="0">
                <a:pos x="41" y="37"/>
              </a:cxn>
              <a:cxn ang="0">
                <a:pos x="71" y="37"/>
              </a:cxn>
              <a:cxn ang="0">
                <a:pos x="60" y="41"/>
              </a:cxn>
              <a:cxn ang="0">
                <a:pos x="53" y="49"/>
              </a:cxn>
              <a:cxn ang="0">
                <a:pos x="53" y="86"/>
              </a:cxn>
              <a:cxn ang="0">
                <a:pos x="64" y="97"/>
              </a:cxn>
              <a:cxn ang="0">
                <a:pos x="68" y="101"/>
              </a:cxn>
              <a:cxn ang="0">
                <a:pos x="75" y="101"/>
              </a:cxn>
              <a:cxn ang="0">
                <a:pos x="41" y="105"/>
              </a:cxn>
              <a:cxn ang="0">
                <a:pos x="45" y="105"/>
              </a:cxn>
              <a:cxn ang="0">
                <a:pos x="45" y="101"/>
              </a:cxn>
              <a:cxn ang="0">
                <a:pos x="45" y="97"/>
              </a:cxn>
              <a:cxn ang="0">
                <a:pos x="23" y="67"/>
              </a:cxn>
              <a:cxn ang="0">
                <a:pos x="23" y="94"/>
              </a:cxn>
              <a:cxn ang="0">
                <a:pos x="23" y="101"/>
              </a:cxn>
              <a:cxn ang="0">
                <a:pos x="26" y="105"/>
              </a:cxn>
              <a:cxn ang="0">
                <a:pos x="30" y="105"/>
              </a:cxn>
              <a:cxn ang="0">
                <a:pos x="0" y="105"/>
              </a:cxn>
              <a:cxn ang="0">
                <a:pos x="8" y="101"/>
              </a:cxn>
              <a:cxn ang="0">
                <a:pos x="8" y="97"/>
              </a:cxn>
              <a:cxn ang="0">
                <a:pos x="11" y="90"/>
              </a:cxn>
              <a:cxn ang="0">
                <a:pos x="8" y="19"/>
              </a:cxn>
              <a:cxn ang="0">
                <a:pos x="8" y="11"/>
              </a:cxn>
              <a:cxn ang="0">
                <a:pos x="8" y="7"/>
              </a:cxn>
              <a:cxn ang="0">
                <a:pos x="4" y="7"/>
              </a:cxn>
              <a:cxn ang="0">
                <a:pos x="0" y="7"/>
              </a:cxn>
              <a:cxn ang="0">
                <a:pos x="23" y="0"/>
              </a:cxn>
            </a:cxnLst>
            <a:rect l="0" t="0" r="r" b="b"/>
            <a:pathLst>
              <a:path w="75" h="105">
                <a:moveTo>
                  <a:pt x="23" y="0"/>
                </a:moveTo>
                <a:lnTo>
                  <a:pt x="23" y="67"/>
                </a:lnTo>
                <a:lnTo>
                  <a:pt x="41" y="52"/>
                </a:lnTo>
                <a:lnTo>
                  <a:pt x="45" y="49"/>
                </a:lnTo>
                <a:lnTo>
                  <a:pt x="45" y="45"/>
                </a:lnTo>
                <a:lnTo>
                  <a:pt x="49" y="45"/>
                </a:lnTo>
                <a:lnTo>
                  <a:pt x="49" y="45"/>
                </a:lnTo>
                <a:lnTo>
                  <a:pt x="45" y="41"/>
                </a:lnTo>
                <a:lnTo>
                  <a:pt x="45" y="41"/>
                </a:lnTo>
                <a:lnTo>
                  <a:pt x="45" y="41"/>
                </a:lnTo>
                <a:lnTo>
                  <a:pt x="41" y="37"/>
                </a:lnTo>
                <a:lnTo>
                  <a:pt x="41" y="37"/>
                </a:lnTo>
                <a:lnTo>
                  <a:pt x="71" y="37"/>
                </a:lnTo>
                <a:lnTo>
                  <a:pt x="71" y="37"/>
                </a:lnTo>
                <a:lnTo>
                  <a:pt x="64" y="41"/>
                </a:lnTo>
                <a:lnTo>
                  <a:pt x="60" y="41"/>
                </a:lnTo>
                <a:lnTo>
                  <a:pt x="56" y="45"/>
                </a:lnTo>
                <a:lnTo>
                  <a:pt x="53" y="49"/>
                </a:lnTo>
                <a:lnTo>
                  <a:pt x="34" y="64"/>
                </a:lnTo>
                <a:lnTo>
                  <a:pt x="53" y="86"/>
                </a:lnTo>
                <a:lnTo>
                  <a:pt x="60" y="94"/>
                </a:lnTo>
                <a:lnTo>
                  <a:pt x="64" y="97"/>
                </a:lnTo>
                <a:lnTo>
                  <a:pt x="64" y="101"/>
                </a:lnTo>
                <a:lnTo>
                  <a:pt x="68" y="101"/>
                </a:lnTo>
                <a:lnTo>
                  <a:pt x="71" y="101"/>
                </a:lnTo>
                <a:lnTo>
                  <a:pt x="75" y="101"/>
                </a:lnTo>
                <a:lnTo>
                  <a:pt x="75" y="105"/>
                </a:lnTo>
                <a:lnTo>
                  <a:pt x="41" y="105"/>
                </a:lnTo>
                <a:lnTo>
                  <a:pt x="41" y="105"/>
                </a:lnTo>
                <a:lnTo>
                  <a:pt x="45" y="105"/>
                </a:lnTo>
                <a:lnTo>
                  <a:pt x="45" y="101"/>
                </a:lnTo>
                <a:lnTo>
                  <a:pt x="45" y="101"/>
                </a:lnTo>
                <a:lnTo>
                  <a:pt x="45" y="101"/>
                </a:lnTo>
                <a:lnTo>
                  <a:pt x="45" y="97"/>
                </a:lnTo>
                <a:lnTo>
                  <a:pt x="45" y="94"/>
                </a:lnTo>
                <a:lnTo>
                  <a:pt x="23" y="67"/>
                </a:lnTo>
                <a:lnTo>
                  <a:pt x="23" y="90"/>
                </a:lnTo>
                <a:lnTo>
                  <a:pt x="23" y="94"/>
                </a:lnTo>
                <a:lnTo>
                  <a:pt x="23" y="97"/>
                </a:lnTo>
                <a:lnTo>
                  <a:pt x="23" y="101"/>
                </a:lnTo>
                <a:lnTo>
                  <a:pt x="26" y="101"/>
                </a:lnTo>
                <a:lnTo>
                  <a:pt x="26" y="105"/>
                </a:lnTo>
                <a:lnTo>
                  <a:pt x="30" y="105"/>
                </a:lnTo>
                <a:lnTo>
                  <a:pt x="30" y="105"/>
                </a:lnTo>
                <a:lnTo>
                  <a:pt x="0" y="105"/>
                </a:lnTo>
                <a:lnTo>
                  <a:pt x="0" y="105"/>
                </a:lnTo>
                <a:lnTo>
                  <a:pt x="4" y="101"/>
                </a:lnTo>
                <a:lnTo>
                  <a:pt x="8" y="101"/>
                </a:lnTo>
                <a:lnTo>
                  <a:pt x="8" y="101"/>
                </a:lnTo>
                <a:lnTo>
                  <a:pt x="8" y="97"/>
                </a:lnTo>
                <a:lnTo>
                  <a:pt x="8" y="94"/>
                </a:lnTo>
                <a:lnTo>
                  <a:pt x="11" y="90"/>
                </a:lnTo>
                <a:lnTo>
                  <a:pt x="11" y="30"/>
                </a:lnTo>
                <a:lnTo>
                  <a:pt x="8" y="19"/>
                </a:lnTo>
                <a:lnTo>
                  <a:pt x="8" y="15"/>
                </a:lnTo>
                <a:lnTo>
                  <a:pt x="8" y="11"/>
                </a:lnTo>
                <a:lnTo>
                  <a:pt x="8" y="11"/>
                </a:lnTo>
                <a:lnTo>
                  <a:pt x="8" y="7"/>
                </a:lnTo>
                <a:lnTo>
                  <a:pt x="4" y="7"/>
                </a:lnTo>
                <a:lnTo>
                  <a:pt x="4" y="7"/>
                </a:lnTo>
                <a:lnTo>
                  <a:pt x="0" y="11"/>
                </a:lnTo>
                <a:lnTo>
                  <a:pt x="0" y="7"/>
                </a:lnTo>
                <a:lnTo>
                  <a:pt x="19" y="0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31" name="Freeform 139"/>
          <p:cNvSpPr>
            <a:spLocks/>
          </p:cNvSpPr>
          <p:nvPr/>
        </p:nvSpPr>
        <p:spPr bwMode="auto">
          <a:xfrm>
            <a:off x="4575175" y="5746750"/>
            <a:ext cx="74613" cy="112713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41" y="23"/>
              </a:cxn>
              <a:cxn ang="0">
                <a:pos x="37" y="23"/>
              </a:cxn>
              <a:cxn ang="0">
                <a:pos x="34" y="12"/>
              </a:cxn>
              <a:cxn ang="0">
                <a:pos x="30" y="8"/>
              </a:cxn>
              <a:cxn ang="0">
                <a:pos x="26" y="4"/>
              </a:cxn>
              <a:cxn ang="0">
                <a:pos x="18" y="4"/>
              </a:cxn>
              <a:cxn ang="0">
                <a:pos x="15" y="4"/>
              </a:cxn>
              <a:cxn ang="0">
                <a:pos x="11" y="8"/>
              </a:cxn>
              <a:cxn ang="0">
                <a:pos x="7" y="8"/>
              </a:cxn>
              <a:cxn ang="0">
                <a:pos x="7" y="12"/>
              </a:cxn>
              <a:cxn ang="0">
                <a:pos x="7" y="15"/>
              </a:cxn>
              <a:cxn ang="0">
                <a:pos x="11" y="19"/>
              </a:cxn>
              <a:cxn ang="0">
                <a:pos x="15" y="23"/>
              </a:cxn>
              <a:cxn ang="0">
                <a:pos x="18" y="27"/>
              </a:cxn>
              <a:cxn ang="0">
                <a:pos x="30" y="30"/>
              </a:cxn>
              <a:cxn ang="0">
                <a:pos x="37" y="34"/>
              </a:cxn>
              <a:cxn ang="0">
                <a:pos x="41" y="42"/>
              </a:cxn>
              <a:cxn ang="0">
                <a:pos x="45" y="49"/>
              </a:cxn>
              <a:cxn ang="0">
                <a:pos x="41" y="57"/>
              </a:cxn>
              <a:cxn ang="0">
                <a:pos x="37" y="64"/>
              </a:cxn>
              <a:cxn ang="0">
                <a:pos x="30" y="68"/>
              </a:cxn>
              <a:cxn ang="0">
                <a:pos x="22" y="68"/>
              </a:cxn>
              <a:cxn ang="0">
                <a:pos x="15" y="68"/>
              </a:cxn>
              <a:cxn ang="0">
                <a:pos x="7" y="68"/>
              </a:cxn>
              <a:cxn ang="0">
                <a:pos x="3" y="68"/>
              </a:cxn>
              <a:cxn ang="0">
                <a:pos x="3" y="68"/>
              </a:cxn>
              <a:cxn ang="0">
                <a:pos x="0" y="68"/>
              </a:cxn>
              <a:cxn ang="0">
                <a:pos x="0" y="68"/>
              </a:cxn>
              <a:cxn ang="0">
                <a:pos x="0" y="68"/>
              </a:cxn>
              <a:cxn ang="0">
                <a:pos x="0" y="45"/>
              </a:cxn>
              <a:cxn ang="0">
                <a:pos x="0" y="45"/>
              </a:cxn>
              <a:cxn ang="0">
                <a:pos x="3" y="53"/>
              </a:cxn>
              <a:cxn ang="0">
                <a:pos x="7" y="60"/>
              </a:cxn>
              <a:cxn ang="0">
                <a:pos x="15" y="64"/>
              </a:cxn>
              <a:cxn ang="0">
                <a:pos x="22" y="64"/>
              </a:cxn>
              <a:cxn ang="0">
                <a:pos x="26" y="64"/>
              </a:cxn>
              <a:cxn ang="0">
                <a:pos x="30" y="60"/>
              </a:cxn>
              <a:cxn ang="0">
                <a:pos x="34" y="60"/>
              </a:cxn>
              <a:cxn ang="0">
                <a:pos x="34" y="53"/>
              </a:cxn>
              <a:cxn ang="0">
                <a:pos x="34" y="49"/>
              </a:cxn>
              <a:cxn ang="0">
                <a:pos x="30" y="45"/>
              </a:cxn>
              <a:cxn ang="0">
                <a:pos x="26" y="42"/>
              </a:cxn>
              <a:cxn ang="0">
                <a:pos x="15" y="38"/>
              </a:cxn>
              <a:cxn ang="0">
                <a:pos x="7" y="34"/>
              </a:cxn>
              <a:cxn ang="0">
                <a:pos x="3" y="27"/>
              </a:cxn>
              <a:cxn ang="0">
                <a:pos x="0" y="23"/>
              </a:cxn>
              <a:cxn ang="0">
                <a:pos x="0" y="19"/>
              </a:cxn>
              <a:cxn ang="0">
                <a:pos x="0" y="12"/>
              </a:cxn>
              <a:cxn ang="0">
                <a:pos x="3" y="4"/>
              </a:cxn>
              <a:cxn ang="0">
                <a:pos x="11" y="0"/>
              </a:cxn>
              <a:cxn ang="0">
                <a:pos x="18" y="0"/>
              </a:cxn>
              <a:cxn ang="0">
                <a:pos x="22" y="0"/>
              </a:cxn>
              <a:cxn ang="0">
                <a:pos x="30" y="0"/>
              </a:cxn>
              <a:cxn ang="0">
                <a:pos x="34" y="0"/>
              </a:cxn>
              <a:cxn ang="0">
                <a:pos x="34" y="0"/>
              </a:cxn>
              <a:cxn ang="0">
                <a:pos x="34" y="0"/>
              </a:cxn>
              <a:cxn ang="0">
                <a:pos x="37" y="0"/>
              </a:cxn>
              <a:cxn ang="0">
                <a:pos x="37" y="0"/>
              </a:cxn>
              <a:cxn ang="0">
                <a:pos x="37" y="0"/>
              </a:cxn>
              <a:cxn ang="0">
                <a:pos x="41" y="0"/>
              </a:cxn>
            </a:cxnLst>
            <a:rect l="0" t="0" r="r" b="b"/>
            <a:pathLst>
              <a:path w="45" h="68">
                <a:moveTo>
                  <a:pt x="41" y="0"/>
                </a:moveTo>
                <a:lnTo>
                  <a:pt x="41" y="23"/>
                </a:lnTo>
                <a:lnTo>
                  <a:pt x="37" y="23"/>
                </a:lnTo>
                <a:lnTo>
                  <a:pt x="34" y="12"/>
                </a:lnTo>
                <a:lnTo>
                  <a:pt x="30" y="8"/>
                </a:lnTo>
                <a:lnTo>
                  <a:pt x="26" y="4"/>
                </a:lnTo>
                <a:lnTo>
                  <a:pt x="18" y="4"/>
                </a:lnTo>
                <a:lnTo>
                  <a:pt x="15" y="4"/>
                </a:lnTo>
                <a:lnTo>
                  <a:pt x="11" y="8"/>
                </a:lnTo>
                <a:lnTo>
                  <a:pt x="7" y="8"/>
                </a:lnTo>
                <a:lnTo>
                  <a:pt x="7" y="12"/>
                </a:lnTo>
                <a:lnTo>
                  <a:pt x="7" y="15"/>
                </a:lnTo>
                <a:lnTo>
                  <a:pt x="11" y="19"/>
                </a:lnTo>
                <a:lnTo>
                  <a:pt x="15" y="23"/>
                </a:lnTo>
                <a:lnTo>
                  <a:pt x="18" y="27"/>
                </a:lnTo>
                <a:lnTo>
                  <a:pt x="30" y="30"/>
                </a:lnTo>
                <a:lnTo>
                  <a:pt x="37" y="34"/>
                </a:lnTo>
                <a:lnTo>
                  <a:pt x="41" y="42"/>
                </a:lnTo>
                <a:lnTo>
                  <a:pt x="45" y="49"/>
                </a:lnTo>
                <a:lnTo>
                  <a:pt x="41" y="57"/>
                </a:lnTo>
                <a:lnTo>
                  <a:pt x="37" y="64"/>
                </a:lnTo>
                <a:lnTo>
                  <a:pt x="30" y="68"/>
                </a:lnTo>
                <a:lnTo>
                  <a:pt x="22" y="68"/>
                </a:lnTo>
                <a:lnTo>
                  <a:pt x="15" y="68"/>
                </a:lnTo>
                <a:lnTo>
                  <a:pt x="7" y="68"/>
                </a:lnTo>
                <a:lnTo>
                  <a:pt x="3" y="68"/>
                </a:lnTo>
                <a:lnTo>
                  <a:pt x="3" y="68"/>
                </a:lnTo>
                <a:lnTo>
                  <a:pt x="0" y="68"/>
                </a:lnTo>
                <a:lnTo>
                  <a:pt x="0" y="68"/>
                </a:lnTo>
                <a:lnTo>
                  <a:pt x="0" y="68"/>
                </a:lnTo>
                <a:lnTo>
                  <a:pt x="0" y="45"/>
                </a:lnTo>
                <a:lnTo>
                  <a:pt x="0" y="45"/>
                </a:lnTo>
                <a:lnTo>
                  <a:pt x="3" y="53"/>
                </a:lnTo>
                <a:lnTo>
                  <a:pt x="7" y="60"/>
                </a:lnTo>
                <a:lnTo>
                  <a:pt x="15" y="64"/>
                </a:lnTo>
                <a:lnTo>
                  <a:pt x="22" y="64"/>
                </a:lnTo>
                <a:lnTo>
                  <a:pt x="26" y="64"/>
                </a:lnTo>
                <a:lnTo>
                  <a:pt x="30" y="60"/>
                </a:lnTo>
                <a:lnTo>
                  <a:pt x="34" y="60"/>
                </a:lnTo>
                <a:lnTo>
                  <a:pt x="34" y="53"/>
                </a:lnTo>
                <a:lnTo>
                  <a:pt x="34" y="49"/>
                </a:lnTo>
                <a:lnTo>
                  <a:pt x="30" y="45"/>
                </a:lnTo>
                <a:lnTo>
                  <a:pt x="26" y="42"/>
                </a:lnTo>
                <a:lnTo>
                  <a:pt x="15" y="38"/>
                </a:lnTo>
                <a:lnTo>
                  <a:pt x="7" y="34"/>
                </a:lnTo>
                <a:lnTo>
                  <a:pt x="3" y="27"/>
                </a:lnTo>
                <a:lnTo>
                  <a:pt x="0" y="23"/>
                </a:lnTo>
                <a:lnTo>
                  <a:pt x="0" y="19"/>
                </a:lnTo>
                <a:lnTo>
                  <a:pt x="0" y="12"/>
                </a:lnTo>
                <a:lnTo>
                  <a:pt x="3" y="4"/>
                </a:lnTo>
                <a:lnTo>
                  <a:pt x="11" y="0"/>
                </a:lnTo>
                <a:lnTo>
                  <a:pt x="18" y="0"/>
                </a:lnTo>
                <a:lnTo>
                  <a:pt x="22" y="0"/>
                </a:lnTo>
                <a:lnTo>
                  <a:pt x="30" y="0"/>
                </a:lnTo>
                <a:lnTo>
                  <a:pt x="34" y="0"/>
                </a:lnTo>
                <a:lnTo>
                  <a:pt x="34" y="0"/>
                </a:lnTo>
                <a:lnTo>
                  <a:pt x="34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32" name="Freeform 140"/>
          <p:cNvSpPr>
            <a:spLocks noEditPoints="1"/>
          </p:cNvSpPr>
          <p:nvPr/>
        </p:nvSpPr>
        <p:spPr bwMode="auto">
          <a:xfrm>
            <a:off x="5457825" y="5684838"/>
            <a:ext cx="50800" cy="17462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9" y="0"/>
              </a:cxn>
              <a:cxn ang="0">
                <a:pos x="23" y="4"/>
              </a:cxn>
              <a:cxn ang="0">
                <a:pos x="23" y="4"/>
              </a:cxn>
              <a:cxn ang="0">
                <a:pos x="23" y="7"/>
              </a:cxn>
              <a:cxn ang="0">
                <a:pos x="23" y="11"/>
              </a:cxn>
              <a:cxn ang="0">
                <a:pos x="23" y="15"/>
              </a:cxn>
              <a:cxn ang="0">
                <a:pos x="19" y="15"/>
              </a:cxn>
              <a:cxn ang="0">
                <a:pos x="15" y="19"/>
              </a:cxn>
              <a:cxn ang="0">
                <a:pos x="12" y="15"/>
              </a:cxn>
              <a:cxn ang="0">
                <a:pos x="8" y="15"/>
              </a:cxn>
              <a:cxn ang="0">
                <a:pos x="8" y="11"/>
              </a:cxn>
              <a:cxn ang="0">
                <a:pos x="8" y="7"/>
              </a:cxn>
              <a:cxn ang="0">
                <a:pos x="8" y="4"/>
              </a:cxn>
              <a:cxn ang="0">
                <a:pos x="8" y="4"/>
              </a:cxn>
              <a:cxn ang="0">
                <a:pos x="12" y="0"/>
              </a:cxn>
              <a:cxn ang="0">
                <a:pos x="15" y="0"/>
              </a:cxn>
              <a:cxn ang="0">
                <a:pos x="23" y="37"/>
              </a:cxn>
              <a:cxn ang="0">
                <a:pos x="23" y="90"/>
              </a:cxn>
              <a:cxn ang="0">
                <a:pos x="23" y="94"/>
              </a:cxn>
              <a:cxn ang="0">
                <a:pos x="23" y="97"/>
              </a:cxn>
              <a:cxn ang="0">
                <a:pos x="23" y="101"/>
              </a:cxn>
              <a:cxn ang="0">
                <a:pos x="27" y="101"/>
              </a:cxn>
              <a:cxn ang="0">
                <a:pos x="27" y="105"/>
              </a:cxn>
              <a:cxn ang="0">
                <a:pos x="30" y="105"/>
              </a:cxn>
              <a:cxn ang="0">
                <a:pos x="30" y="105"/>
              </a:cxn>
              <a:cxn ang="0">
                <a:pos x="0" y="105"/>
              </a:cxn>
              <a:cxn ang="0">
                <a:pos x="0" y="105"/>
              </a:cxn>
              <a:cxn ang="0">
                <a:pos x="4" y="105"/>
              </a:cxn>
              <a:cxn ang="0">
                <a:pos x="8" y="101"/>
              </a:cxn>
              <a:cxn ang="0">
                <a:pos x="8" y="101"/>
              </a:cxn>
              <a:cxn ang="0">
                <a:pos x="8" y="97"/>
              </a:cxn>
              <a:cxn ang="0">
                <a:pos x="12" y="94"/>
              </a:cxn>
              <a:cxn ang="0">
                <a:pos x="12" y="90"/>
              </a:cxn>
              <a:cxn ang="0">
                <a:pos x="12" y="64"/>
              </a:cxn>
              <a:cxn ang="0">
                <a:pos x="12" y="56"/>
              </a:cxn>
              <a:cxn ang="0">
                <a:pos x="8" y="49"/>
              </a:cxn>
              <a:cxn ang="0">
                <a:pos x="8" y="45"/>
              </a:cxn>
              <a:cxn ang="0">
                <a:pos x="8" y="45"/>
              </a:cxn>
              <a:cxn ang="0">
                <a:pos x="8" y="45"/>
              </a:cxn>
              <a:cxn ang="0">
                <a:pos x="4" y="45"/>
              </a:cxn>
              <a:cxn ang="0">
                <a:pos x="4" y="45"/>
              </a:cxn>
              <a:cxn ang="0">
                <a:pos x="0" y="45"/>
              </a:cxn>
              <a:cxn ang="0">
                <a:pos x="0" y="45"/>
              </a:cxn>
              <a:cxn ang="0">
                <a:pos x="19" y="37"/>
              </a:cxn>
              <a:cxn ang="0">
                <a:pos x="23" y="37"/>
              </a:cxn>
            </a:cxnLst>
            <a:rect l="0" t="0" r="r" b="b"/>
            <a:pathLst>
              <a:path w="30" h="105">
                <a:moveTo>
                  <a:pt x="15" y="0"/>
                </a:moveTo>
                <a:lnTo>
                  <a:pt x="19" y="0"/>
                </a:lnTo>
                <a:lnTo>
                  <a:pt x="23" y="4"/>
                </a:lnTo>
                <a:lnTo>
                  <a:pt x="23" y="4"/>
                </a:lnTo>
                <a:lnTo>
                  <a:pt x="23" y="7"/>
                </a:lnTo>
                <a:lnTo>
                  <a:pt x="23" y="11"/>
                </a:lnTo>
                <a:lnTo>
                  <a:pt x="23" y="15"/>
                </a:lnTo>
                <a:lnTo>
                  <a:pt x="19" y="15"/>
                </a:lnTo>
                <a:lnTo>
                  <a:pt x="15" y="19"/>
                </a:lnTo>
                <a:lnTo>
                  <a:pt x="12" y="15"/>
                </a:lnTo>
                <a:lnTo>
                  <a:pt x="8" y="15"/>
                </a:lnTo>
                <a:lnTo>
                  <a:pt x="8" y="11"/>
                </a:lnTo>
                <a:lnTo>
                  <a:pt x="8" y="7"/>
                </a:lnTo>
                <a:lnTo>
                  <a:pt x="8" y="4"/>
                </a:lnTo>
                <a:lnTo>
                  <a:pt x="8" y="4"/>
                </a:lnTo>
                <a:lnTo>
                  <a:pt x="12" y="0"/>
                </a:lnTo>
                <a:lnTo>
                  <a:pt x="15" y="0"/>
                </a:lnTo>
                <a:close/>
                <a:moveTo>
                  <a:pt x="23" y="37"/>
                </a:moveTo>
                <a:lnTo>
                  <a:pt x="23" y="90"/>
                </a:lnTo>
                <a:lnTo>
                  <a:pt x="23" y="94"/>
                </a:lnTo>
                <a:lnTo>
                  <a:pt x="23" y="97"/>
                </a:lnTo>
                <a:lnTo>
                  <a:pt x="23" y="101"/>
                </a:lnTo>
                <a:lnTo>
                  <a:pt x="27" y="101"/>
                </a:lnTo>
                <a:lnTo>
                  <a:pt x="27" y="105"/>
                </a:lnTo>
                <a:lnTo>
                  <a:pt x="30" y="105"/>
                </a:lnTo>
                <a:lnTo>
                  <a:pt x="30" y="105"/>
                </a:lnTo>
                <a:lnTo>
                  <a:pt x="0" y="105"/>
                </a:lnTo>
                <a:lnTo>
                  <a:pt x="0" y="105"/>
                </a:lnTo>
                <a:lnTo>
                  <a:pt x="4" y="105"/>
                </a:lnTo>
                <a:lnTo>
                  <a:pt x="8" y="101"/>
                </a:lnTo>
                <a:lnTo>
                  <a:pt x="8" y="101"/>
                </a:lnTo>
                <a:lnTo>
                  <a:pt x="8" y="97"/>
                </a:lnTo>
                <a:lnTo>
                  <a:pt x="12" y="94"/>
                </a:lnTo>
                <a:lnTo>
                  <a:pt x="12" y="90"/>
                </a:lnTo>
                <a:lnTo>
                  <a:pt x="12" y="64"/>
                </a:lnTo>
                <a:lnTo>
                  <a:pt x="12" y="56"/>
                </a:lnTo>
                <a:lnTo>
                  <a:pt x="8" y="49"/>
                </a:lnTo>
                <a:lnTo>
                  <a:pt x="8" y="45"/>
                </a:lnTo>
                <a:lnTo>
                  <a:pt x="8" y="45"/>
                </a:lnTo>
                <a:lnTo>
                  <a:pt x="8" y="45"/>
                </a:lnTo>
                <a:lnTo>
                  <a:pt x="4" y="45"/>
                </a:lnTo>
                <a:lnTo>
                  <a:pt x="4" y="45"/>
                </a:lnTo>
                <a:lnTo>
                  <a:pt x="0" y="45"/>
                </a:lnTo>
                <a:lnTo>
                  <a:pt x="0" y="45"/>
                </a:lnTo>
                <a:lnTo>
                  <a:pt x="19" y="37"/>
                </a:lnTo>
                <a:lnTo>
                  <a:pt x="23" y="3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33" name="Freeform 141"/>
          <p:cNvSpPr>
            <a:spLocks/>
          </p:cNvSpPr>
          <p:nvPr/>
        </p:nvSpPr>
        <p:spPr bwMode="auto">
          <a:xfrm>
            <a:off x="5521325" y="5746750"/>
            <a:ext cx="117475" cy="112713"/>
          </a:xfrm>
          <a:custGeom>
            <a:avLst/>
            <a:gdLst/>
            <a:ahLst/>
            <a:cxnLst>
              <a:cxn ang="0">
                <a:pos x="22" y="15"/>
              </a:cxn>
              <a:cxn ang="0">
                <a:pos x="30" y="4"/>
              </a:cxn>
              <a:cxn ang="0">
                <a:pos x="37" y="0"/>
              </a:cxn>
              <a:cxn ang="0">
                <a:pos x="45" y="0"/>
              </a:cxn>
              <a:cxn ang="0">
                <a:pos x="49" y="0"/>
              </a:cxn>
              <a:cxn ang="0">
                <a:pos x="56" y="0"/>
              </a:cxn>
              <a:cxn ang="0">
                <a:pos x="60" y="4"/>
              </a:cxn>
              <a:cxn ang="0">
                <a:pos x="60" y="12"/>
              </a:cxn>
              <a:cxn ang="0">
                <a:pos x="64" y="15"/>
              </a:cxn>
              <a:cxn ang="0">
                <a:pos x="64" y="23"/>
              </a:cxn>
              <a:cxn ang="0">
                <a:pos x="64" y="53"/>
              </a:cxn>
              <a:cxn ang="0">
                <a:pos x="64" y="57"/>
              </a:cxn>
              <a:cxn ang="0">
                <a:pos x="64" y="60"/>
              </a:cxn>
              <a:cxn ang="0">
                <a:pos x="64" y="64"/>
              </a:cxn>
              <a:cxn ang="0">
                <a:pos x="67" y="64"/>
              </a:cxn>
              <a:cxn ang="0">
                <a:pos x="67" y="68"/>
              </a:cxn>
              <a:cxn ang="0">
                <a:pos x="71" y="68"/>
              </a:cxn>
              <a:cxn ang="0">
                <a:pos x="71" y="68"/>
              </a:cxn>
              <a:cxn ang="0">
                <a:pos x="41" y="68"/>
              </a:cxn>
              <a:cxn ang="0">
                <a:pos x="41" y="68"/>
              </a:cxn>
              <a:cxn ang="0">
                <a:pos x="41" y="68"/>
              </a:cxn>
              <a:cxn ang="0">
                <a:pos x="45" y="64"/>
              </a:cxn>
              <a:cxn ang="0">
                <a:pos x="49" y="64"/>
              </a:cxn>
              <a:cxn ang="0">
                <a:pos x="49" y="64"/>
              </a:cxn>
              <a:cxn ang="0">
                <a:pos x="49" y="60"/>
              </a:cxn>
              <a:cxn ang="0">
                <a:pos x="49" y="57"/>
              </a:cxn>
              <a:cxn ang="0">
                <a:pos x="49" y="53"/>
              </a:cxn>
              <a:cxn ang="0">
                <a:pos x="49" y="27"/>
              </a:cxn>
              <a:cxn ang="0">
                <a:pos x="49" y="19"/>
              </a:cxn>
              <a:cxn ang="0">
                <a:pos x="49" y="12"/>
              </a:cxn>
              <a:cxn ang="0">
                <a:pos x="45" y="8"/>
              </a:cxn>
              <a:cxn ang="0">
                <a:pos x="41" y="8"/>
              </a:cxn>
              <a:cxn ang="0">
                <a:pos x="30" y="12"/>
              </a:cxn>
              <a:cxn ang="0">
                <a:pos x="22" y="19"/>
              </a:cxn>
              <a:cxn ang="0">
                <a:pos x="22" y="53"/>
              </a:cxn>
              <a:cxn ang="0">
                <a:pos x="22" y="57"/>
              </a:cxn>
              <a:cxn ang="0">
                <a:pos x="22" y="60"/>
              </a:cxn>
              <a:cxn ang="0">
                <a:pos x="22" y="64"/>
              </a:cxn>
              <a:cxn ang="0">
                <a:pos x="26" y="64"/>
              </a:cxn>
              <a:cxn ang="0">
                <a:pos x="26" y="68"/>
              </a:cxn>
              <a:cxn ang="0">
                <a:pos x="30" y="68"/>
              </a:cxn>
              <a:cxn ang="0">
                <a:pos x="30" y="68"/>
              </a:cxn>
              <a:cxn ang="0">
                <a:pos x="0" y="68"/>
              </a:cxn>
              <a:cxn ang="0">
                <a:pos x="0" y="68"/>
              </a:cxn>
              <a:cxn ang="0">
                <a:pos x="0" y="68"/>
              </a:cxn>
              <a:cxn ang="0">
                <a:pos x="7" y="64"/>
              </a:cxn>
              <a:cxn ang="0">
                <a:pos x="7" y="64"/>
              </a:cxn>
              <a:cxn ang="0">
                <a:pos x="7" y="60"/>
              </a:cxn>
              <a:cxn ang="0">
                <a:pos x="11" y="53"/>
              </a:cxn>
              <a:cxn ang="0">
                <a:pos x="11" y="27"/>
              </a:cxn>
              <a:cxn ang="0">
                <a:pos x="11" y="15"/>
              </a:cxn>
              <a:cxn ang="0">
                <a:pos x="7" y="12"/>
              </a:cxn>
              <a:cxn ang="0">
                <a:pos x="7" y="12"/>
              </a:cxn>
              <a:cxn ang="0">
                <a:pos x="7" y="8"/>
              </a:cxn>
              <a:cxn ang="0">
                <a:pos x="7" y="8"/>
              </a:cxn>
              <a:cxn ang="0">
                <a:pos x="4" y="8"/>
              </a:cxn>
              <a:cxn ang="0">
                <a:pos x="4" y="8"/>
              </a:cxn>
              <a:cxn ang="0">
                <a:pos x="0" y="8"/>
              </a:cxn>
              <a:cxn ang="0">
                <a:pos x="0" y="8"/>
              </a:cxn>
              <a:cxn ang="0">
                <a:pos x="19" y="0"/>
              </a:cxn>
              <a:cxn ang="0">
                <a:pos x="22" y="0"/>
              </a:cxn>
              <a:cxn ang="0">
                <a:pos x="22" y="15"/>
              </a:cxn>
            </a:cxnLst>
            <a:rect l="0" t="0" r="r" b="b"/>
            <a:pathLst>
              <a:path w="71" h="68">
                <a:moveTo>
                  <a:pt x="22" y="15"/>
                </a:moveTo>
                <a:lnTo>
                  <a:pt x="30" y="4"/>
                </a:lnTo>
                <a:lnTo>
                  <a:pt x="37" y="0"/>
                </a:lnTo>
                <a:lnTo>
                  <a:pt x="45" y="0"/>
                </a:lnTo>
                <a:lnTo>
                  <a:pt x="49" y="0"/>
                </a:lnTo>
                <a:lnTo>
                  <a:pt x="56" y="0"/>
                </a:lnTo>
                <a:lnTo>
                  <a:pt x="60" y="4"/>
                </a:lnTo>
                <a:lnTo>
                  <a:pt x="60" y="12"/>
                </a:lnTo>
                <a:lnTo>
                  <a:pt x="64" y="15"/>
                </a:lnTo>
                <a:lnTo>
                  <a:pt x="64" y="23"/>
                </a:lnTo>
                <a:lnTo>
                  <a:pt x="64" y="53"/>
                </a:lnTo>
                <a:lnTo>
                  <a:pt x="64" y="57"/>
                </a:lnTo>
                <a:lnTo>
                  <a:pt x="64" y="60"/>
                </a:lnTo>
                <a:lnTo>
                  <a:pt x="64" y="64"/>
                </a:lnTo>
                <a:lnTo>
                  <a:pt x="67" y="64"/>
                </a:lnTo>
                <a:lnTo>
                  <a:pt x="67" y="68"/>
                </a:lnTo>
                <a:lnTo>
                  <a:pt x="71" y="68"/>
                </a:lnTo>
                <a:lnTo>
                  <a:pt x="71" y="68"/>
                </a:lnTo>
                <a:lnTo>
                  <a:pt x="41" y="68"/>
                </a:lnTo>
                <a:lnTo>
                  <a:pt x="41" y="68"/>
                </a:lnTo>
                <a:lnTo>
                  <a:pt x="41" y="68"/>
                </a:lnTo>
                <a:lnTo>
                  <a:pt x="45" y="64"/>
                </a:lnTo>
                <a:lnTo>
                  <a:pt x="49" y="64"/>
                </a:lnTo>
                <a:lnTo>
                  <a:pt x="49" y="64"/>
                </a:lnTo>
                <a:lnTo>
                  <a:pt x="49" y="60"/>
                </a:lnTo>
                <a:lnTo>
                  <a:pt x="49" y="57"/>
                </a:lnTo>
                <a:lnTo>
                  <a:pt x="49" y="53"/>
                </a:lnTo>
                <a:lnTo>
                  <a:pt x="49" y="27"/>
                </a:lnTo>
                <a:lnTo>
                  <a:pt x="49" y="19"/>
                </a:lnTo>
                <a:lnTo>
                  <a:pt x="49" y="12"/>
                </a:lnTo>
                <a:lnTo>
                  <a:pt x="45" y="8"/>
                </a:lnTo>
                <a:lnTo>
                  <a:pt x="41" y="8"/>
                </a:lnTo>
                <a:lnTo>
                  <a:pt x="30" y="12"/>
                </a:lnTo>
                <a:lnTo>
                  <a:pt x="22" y="19"/>
                </a:lnTo>
                <a:lnTo>
                  <a:pt x="22" y="53"/>
                </a:lnTo>
                <a:lnTo>
                  <a:pt x="22" y="57"/>
                </a:lnTo>
                <a:lnTo>
                  <a:pt x="22" y="60"/>
                </a:lnTo>
                <a:lnTo>
                  <a:pt x="22" y="64"/>
                </a:lnTo>
                <a:lnTo>
                  <a:pt x="26" y="64"/>
                </a:lnTo>
                <a:lnTo>
                  <a:pt x="26" y="68"/>
                </a:lnTo>
                <a:lnTo>
                  <a:pt x="30" y="68"/>
                </a:lnTo>
                <a:lnTo>
                  <a:pt x="30" y="68"/>
                </a:lnTo>
                <a:lnTo>
                  <a:pt x="0" y="68"/>
                </a:lnTo>
                <a:lnTo>
                  <a:pt x="0" y="68"/>
                </a:lnTo>
                <a:lnTo>
                  <a:pt x="0" y="68"/>
                </a:lnTo>
                <a:lnTo>
                  <a:pt x="7" y="64"/>
                </a:lnTo>
                <a:lnTo>
                  <a:pt x="7" y="64"/>
                </a:lnTo>
                <a:lnTo>
                  <a:pt x="7" y="60"/>
                </a:lnTo>
                <a:lnTo>
                  <a:pt x="11" y="53"/>
                </a:lnTo>
                <a:lnTo>
                  <a:pt x="11" y="27"/>
                </a:lnTo>
                <a:lnTo>
                  <a:pt x="11" y="15"/>
                </a:lnTo>
                <a:lnTo>
                  <a:pt x="7" y="12"/>
                </a:lnTo>
                <a:lnTo>
                  <a:pt x="7" y="12"/>
                </a:lnTo>
                <a:lnTo>
                  <a:pt x="7" y="8"/>
                </a:lnTo>
                <a:lnTo>
                  <a:pt x="7" y="8"/>
                </a:lnTo>
                <a:lnTo>
                  <a:pt x="4" y="8"/>
                </a:lnTo>
                <a:lnTo>
                  <a:pt x="4" y="8"/>
                </a:lnTo>
                <a:lnTo>
                  <a:pt x="0" y="8"/>
                </a:lnTo>
                <a:lnTo>
                  <a:pt x="0" y="8"/>
                </a:lnTo>
                <a:lnTo>
                  <a:pt x="19" y="0"/>
                </a:lnTo>
                <a:lnTo>
                  <a:pt x="22" y="0"/>
                </a:lnTo>
                <a:lnTo>
                  <a:pt x="22" y="1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34" name="Freeform 142"/>
          <p:cNvSpPr>
            <a:spLocks/>
          </p:cNvSpPr>
          <p:nvPr/>
        </p:nvSpPr>
        <p:spPr bwMode="auto">
          <a:xfrm>
            <a:off x="5645150" y="5710238"/>
            <a:ext cx="68263" cy="149225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23" y="22"/>
              </a:cxn>
              <a:cxn ang="0">
                <a:pos x="38" y="22"/>
              </a:cxn>
              <a:cxn ang="0">
                <a:pos x="38" y="26"/>
              </a:cxn>
              <a:cxn ang="0">
                <a:pos x="23" y="26"/>
              </a:cxn>
              <a:cxn ang="0">
                <a:pos x="23" y="71"/>
              </a:cxn>
              <a:cxn ang="0">
                <a:pos x="23" y="75"/>
              </a:cxn>
              <a:cxn ang="0">
                <a:pos x="23" y="79"/>
              </a:cxn>
              <a:cxn ang="0">
                <a:pos x="26" y="82"/>
              </a:cxn>
              <a:cxn ang="0">
                <a:pos x="30" y="82"/>
              </a:cxn>
              <a:cxn ang="0">
                <a:pos x="30" y="82"/>
              </a:cxn>
              <a:cxn ang="0">
                <a:pos x="34" y="82"/>
              </a:cxn>
              <a:cxn ang="0">
                <a:pos x="38" y="79"/>
              </a:cxn>
              <a:cxn ang="0">
                <a:pos x="38" y="79"/>
              </a:cxn>
              <a:cxn ang="0">
                <a:pos x="41" y="79"/>
              </a:cxn>
              <a:cxn ang="0">
                <a:pos x="38" y="82"/>
              </a:cxn>
              <a:cxn ang="0">
                <a:pos x="34" y="86"/>
              </a:cxn>
              <a:cxn ang="0">
                <a:pos x="30" y="90"/>
              </a:cxn>
              <a:cxn ang="0">
                <a:pos x="23" y="90"/>
              </a:cxn>
              <a:cxn ang="0">
                <a:pos x="19" y="90"/>
              </a:cxn>
              <a:cxn ang="0">
                <a:pos x="15" y="90"/>
              </a:cxn>
              <a:cxn ang="0">
                <a:pos x="15" y="86"/>
              </a:cxn>
              <a:cxn ang="0">
                <a:pos x="11" y="82"/>
              </a:cxn>
              <a:cxn ang="0">
                <a:pos x="11" y="79"/>
              </a:cxn>
              <a:cxn ang="0">
                <a:pos x="11" y="75"/>
              </a:cxn>
              <a:cxn ang="0">
                <a:pos x="11" y="26"/>
              </a:cxn>
              <a:cxn ang="0">
                <a:pos x="0" y="26"/>
              </a:cxn>
              <a:cxn ang="0">
                <a:pos x="0" y="26"/>
              </a:cxn>
              <a:cxn ang="0">
                <a:pos x="4" y="22"/>
              </a:cxn>
              <a:cxn ang="0">
                <a:pos x="8" y="19"/>
              </a:cxn>
              <a:cxn ang="0">
                <a:pos x="11" y="15"/>
              </a:cxn>
              <a:cxn ang="0">
                <a:pos x="15" y="11"/>
              </a:cxn>
              <a:cxn ang="0">
                <a:pos x="19" y="7"/>
              </a:cxn>
              <a:cxn ang="0">
                <a:pos x="23" y="0"/>
              </a:cxn>
              <a:cxn ang="0">
                <a:pos x="23" y="0"/>
              </a:cxn>
            </a:cxnLst>
            <a:rect l="0" t="0" r="r" b="b"/>
            <a:pathLst>
              <a:path w="41" h="90">
                <a:moveTo>
                  <a:pt x="23" y="0"/>
                </a:moveTo>
                <a:lnTo>
                  <a:pt x="23" y="22"/>
                </a:lnTo>
                <a:lnTo>
                  <a:pt x="38" y="22"/>
                </a:lnTo>
                <a:lnTo>
                  <a:pt x="38" y="26"/>
                </a:lnTo>
                <a:lnTo>
                  <a:pt x="23" y="26"/>
                </a:lnTo>
                <a:lnTo>
                  <a:pt x="23" y="71"/>
                </a:lnTo>
                <a:lnTo>
                  <a:pt x="23" y="75"/>
                </a:lnTo>
                <a:lnTo>
                  <a:pt x="23" y="79"/>
                </a:lnTo>
                <a:lnTo>
                  <a:pt x="26" y="82"/>
                </a:lnTo>
                <a:lnTo>
                  <a:pt x="30" y="82"/>
                </a:lnTo>
                <a:lnTo>
                  <a:pt x="30" y="82"/>
                </a:lnTo>
                <a:lnTo>
                  <a:pt x="34" y="82"/>
                </a:lnTo>
                <a:lnTo>
                  <a:pt x="38" y="79"/>
                </a:lnTo>
                <a:lnTo>
                  <a:pt x="38" y="79"/>
                </a:lnTo>
                <a:lnTo>
                  <a:pt x="41" y="79"/>
                </a:lnTo>
                <a:lnTo>
                  <a:pt x="38" y="82"/>
                </a:lnTo>
                <a:lnTo>
                  <a:pt x="34" y="86"/>
                </a:lnTo>
                <a:lnTo>
                  <a:pt x="30" y="90"/>
                </a:lnTo>
                <a:lnTo>
                  <a:pt x="23" y="90"/>
                </a:lnTo>
                <a:lnTo>
                  <a:pt x="19" y="90"/>
                </a:lnTo>
                <a:lnTo>
                  <a:pt x="15" y="90"/>
                </a:lnTo>
                <a:lnTo>
                  <a:pt x="15" y="86"/>
                </a:lnTo>
                <a:lnTo>
                  <a:pt x="11" y="82"/>
                </a:lnTo>
                <a:lnTo>
                  <a:pt x="11" y="79"/>
                </a:lnTo>
                <a:lnTo>
                  <a:pt x="11" y="75"/>
                </a:lnTo>
                <a:lnTo>
                  <a:pt x="11" y="26"/>
                </a:lnTo>
                <a:lnTo>
                  <a:pt x="0" y="26"/>
                </a:lnTo>
                <a:lnTo>
                  <a:pt x="0" y="26"/>
                </a:lnTo>
                <a:lnTo>
                  <a:pt x="4" y="22"/>
                </a:lnTo>
                <a:lnTo>
                  <a:pt x="8" y="19"/>
                </a:lnTo>
                <a:lnTo>
                  <a:pt x="11" y="15"/>
                </a:lnTo>
                <a:lnTo>
                  <a:pt x="15" y="11"/>
                </a:lnTo>
                <a:lnTo>
                  <a:pt x="19" y="7"/>
                </a:lnTo>
                <a:lnTo>
                  <a:pt x="23" y="0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35" name="Freeform 143"/>
          <p:cNvSpPr>
            <a:spLocks noEditPoints="1"/>
          </p:cNvSpPr>
          <p:nvPr/>
        </p:nvSpPr>
        <p:spPr bwMode="auto">
          <a:xfrm>
            <a:off x="5719763" y="5746750"/>
            <a:ext cx="106362" cy="112713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41" y="0"/>
              </a:cxn>
              <a:cxn ang="0">
                <a:pos x="49" y="4"/>
              </a:cxn>
              <a:cxn ang="0">
                <a:pos x="56" y="12"/>
              </a:cxn>
              <a:cxn ang="0">
                <a:pos x="64" y="23"/>
              </a:cxn>
              <a:cxn ang="0">
                <a:pos x="64" y="34"/>
              </a:cxn>
              <a:cxn ang="0">
                <a:pos x="64" y="42"/>
              </a:cxn>
              <a:cxn ang="0">
                <a:pos x="60" y="53"/>
              </a:cxn>
              <a:cxn ang="0">
                <a:pos x="56" y="60"/>
              </a:cxn>
              <a:cxn ang="0">
                <a:pos x="49" y="64"/>
              </a:cxn>
              <a:cxn ang="0">
                <a:pos x="41" y="68"/>
              </a:cxn>
              <a:cxn ang="0">
                <a:pos x="34" y="68"/>
              </a:cxn>
              <a:cxn ang="0">
                <a:pos x="23" y="68"/>
              </a:cxn>
              <a:cxn ang="0">
                <a:pos x="15" y="64"/>
              </a:cxn>
              <a:cxn ang="0">
                <a:pos x="8" y="57"/>
              </a:cxn>
              <a:cxn ang="0">
                <a:pos x="4" y="45"/>
              </a:cxn>
              <a:cxn ang="0">
                <a:pos x="0" y="34"/>
              </a:cxn>
              <a:cxn ang="0">
                <a:pos x="0" y="27"/>
              </a:cxn>
              <a:cxn ang="0">
                <a:pos x="4" y="15"/>
              </a:cxn>
              <a:cxn ang="0">
                <a:pos x="11" y="8"/>
              </a:cxn>
              <a:cxn ang="0">
                <a:pos x="19" y="4"/>
              </a:cxn>
              <a:cxn ang="0">
                <a:pos x="26" y="0"/>
              </a:cxn>
              <a:cxn ang="0">
                <a:pos x="34" y="0"/>
              </a:cxn>
              <a:cxn ang="0">
                <a:pos x="30" y="4"/>
              </a:cxn>
              <a:cxn ang="0">
                <a:pos x="26" y="4"/>
              </a:cxn>
              <a:cxn ang="0">
                <a:pos x="23" y="8"/>
              </a:cxn>
              <a:cxn ang="0">
                <a:pos x="19" y="8"/>
              </a:cxn>
              <a:cxn ang="0">
                <a:pos x="15" y="15"/>
              </a:cxn>
              <a:cxn ang="0">
                <a:pos x="15" y="19"/>
              </a:cxn>
              <a:cxn ang="0">
                <a:pos x="15" y="30"/>
              </a:cxn>
              <a:cxn ang="0">
                <a:pos x="15" y="42"/>
              </a:cxn>
              <a:cxn ang="0">
                <a:pos x="19" y="53"/>
              </a:cxn>
              <a:cxn ang="0">
                <a:pos x="26" y="60"/>
              </a:cxn>
              <a:cxn ang="0">
                <a:pos x="34" y="64"/>
              </a:cxn>
              <a:cxn ang="0">
                <a:pos x="41" y="64"/>
              </a:cxn>
              <a:cxn ang="0">
                <a:pos x="49" y="60"/>
              </a:cxn>
              <a:cxn ang="0">
                <a:pos x="53" y="49"/>
              </a:cxn>
              <a:cxn ang="0">
                <a:pos x="53" y="38"/>
              </a:cxn>
              <a:cxn ang="0">
                <a:pos x="53" y="27"/>
              </a:cxn>
              <a:cxn ang="0">
                <a:pos x="49" y="19"/>
              </a:cxn>
              <a:cxn ang="0">
                <a:pos x="45" y="12"/>
              </a:cxn>
              <a:cxn ang="0">
                <a:pos x="38" y="4"/>
              </a:cxn>
              <a:cxn ang="0">
                <a:pos x="30" y="4"/>
              </a:cxn>
            </a:cxnLst>
            <a:rect l="0" t="0" r="r" b="b"/>
            <a:pathLst>
              <a:path w="64" h="68">
                <a:moveTo>
                  <a:pt x="34" y="0"/>
                </a:moveTo>
                <a:lnTo>
                  <a:pt x="41" y="0"/>
                </a:lnTo>
                <a:lnTo>
                  <a:pt x="49" y="4"/>
                </a:lnTo>
                <a:lnTo>
                  <a:pt x="56" y="12"/>
                </a:lnTo>
                <a:lnTo>
                  <a:pt x="64" y="23"/>
                </a:lnTo>
                <a:lnTo>
                  <a:pt x="64" y="34"/>
                </a:lnTo>
                <a:lnTo>
                  <a:pt x="64" y="42"/>
                </a:lnTo>
                <a:lnTo>
                  <a:pt x="60" y="53"/>
                </a:lnTo>
                <a:lnTo>
                  <a:pt x="56" y="60"/>
                </a:lnTo>
                <a:lnTo>
                  <a:pt x="49" y="64"/>
                </a:lnTo>
                <a:lnTo>
                  <a:pt x="41" y="68"/>
                </a:lnTo>
                <a:lnTo>
                  <a:pt x="34" y="68"/>
                </a:lnTo>
                <a:lnTo>
                  <a:pt x="23" y="68"/>
                </a:lnTo>
                <a:lnTo>
                  <a:pt x="15" y="64"/>
                </a:lnTo>
                <a:lnTo>
                  <a:pt x="8" y="57"/>
                </a:lnTo>
                <a:lnTo>
                  <a:pt x="4" y="45"/>
                </a:lnTo>
                <a:lnTo>
                  <a:pt x="0" y="34"/>
                </a:lnTo>
                <a:lnTo>
                  <a:pt x="0" y="27"/>
                </a:lnTo>
                <a:lnTo>
                  <a:pt x="4" y="15"/>
                </a:lnTo>
                <a:lnTo>
                  <a:pt x="11" y="8"/>
                </a:lnTo>
                <a:lnTo>
                  <a:pt x="19" y="4"/>
                </a:lnTo>
                <a:lnTo>
                  <a:pt x="26" y="0"/>
                </a:lnTo>
                <a:lnTo>
                  <a:pt x="34" y="0"/>
                </a:lnTo>
                <a:close/>
                <a:moveTo>
                  <a:pt x="30" y="4"/>
                </a:moveTo>
                <a:lnTo>
                  <a:pt x="26" y="4"/>
                </a:lnTo>
                <a:lnTo>
                  <a:pt x="23" y="8"/>
                </a:lnTo>
                <a:lnTo>
                  <a:pt x="19" y="8"/>
                </a:lnTo>
                <a:lnTo>
                  <a:pt x="15" y="15"/>
                </a:lnTo>
                <a:lnTo>
                  <a:pt x="15" y="19"/>
                </a:lnTo>
                <a:lnTo>
                  <a:pt x="15" y="30"/>
                </a:lnTo>
                <a:lnTo>
                  <a:pt x="15" y="42"/>
                </a:lnTo>
                <a:lnTo>
                  <a:pt x="19" y="53"/>
                </a:lnTo>
                <a:lnTo>
                  <a:pt x="26" y="60"/>
                </a:lnTo>
                <a:lnTo>
                  <a:pt x="34" y="64"/>
                </a:lnTo>
                <a:lnTo>
                  <a:pt x="41" y="64"/>
                </a:lnTo>
                <a:lnTo>
                  <a:pt x="49" y="60"/>
                </a:lnTo>
                <a:lnTo>
                  <a:pt x="53" y="49"/>
                </a:lnTo>
                <a:lnTo>
                  <a:pt x="53" y="38"/>
                </a:lnTo>
                <a:lnTo>
                  <a:pt x="53" y="27"/>
                </a:lnTo>
                <a:lnTo>
                  <a:pt x="49" y="19"/>
                </a:lnTo>
                <a:lnTo>
                  <a:pt x="45" y="12"/>
                </a:lnTo>
                <a:lnTo>
                  <a:pt x="38" y="4"/>
                </a:lnTo>
                <a:lnTo>
                  <a:pt x="3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36" name="Freeform 144"/>
          <p:cNvSpPr>
            <a:spLocks noEditPoints="1"/>
          </p:cNvSpPr>
          <p:nvPr/>
        </p:nvSpPr>
        <p:spPr bwMode="auto">
          <a:xfrm>
            <a:off x="6667500" y="5746750"/>
            <a:ext cx="98425" cy="112713"/>
          </a:xfrm>
          <a:custGeom>
            <a:avLst/>
            <a:gdLst/>
            <a:ahLst/>
            <a:cxnLst>
              <a:cxn ang="0">
                <a:pos x="30" y="64"/>
              </a:cxn>
              <a:cxn ang="0">
                <a:pos x="23" y="68"/>
              </a:cxn>
              <a:cxn ang="0">
                <a:pos x="11" y="68"/>
              </a:cxn>
              <a:cxn ang="0">
                <a:pos x="0" y="60"/>
              </a:cxn>
              <a:cxn ang="0">
                <a:pos x="0" y="49"/>
              </a:cxn>
              <a:cxn ang="0">
                <a:pos x="8" y="38"/>
              </a:cxn>
              <a:cxn ang="0">
                <a:pos x="23" y="30"/>
              </a:cxn>
              <a:cxn ang="0">
                <a:pos x="38" y="23"/>
              </a:cxn>
              <a:cxn ang="0">
                <a:pos x="34" y="8"/>
              </a:cxn>
              <a:cxn ang="0">
                <a:pos x="27" y="4"/>
              </a:cxn>
              <a:cxn ang="0">
                <a:pos x="19" y="8"/>
              </a:cxn>
              <a:cxn ang="0">
                <a:pos x="15" y="12"/>
              </a:cxn>
              <a:cxn ang="0">
                <a:pos x="15" y="19"/>
              </a:cxn>
              <a:cxn ang="0">
                <a:pos x="11" y="23"/>
              </a:cxn>
              <a:cxn ang="0">
                <a:pos x="8" y="23"/>
              </a:cxn>
              <a:cxn ang="0">
                <a:pos x="4" y="19"/>
              </a:cxn>
              <a:cxn ang="0">
                <a:pos x="4" y="12"/>
              </a:cxn>
              <a:cxn ang="0">
                <a:pos x="19" y="0"/>
              </a:cxn>
              <a:cxn ang="0">
                <a:pos x="38" y="0"/>
              </a:cxn>
              <a:cxn ang="0">
                <a:pos x="45" y="4"/>
              </a:cxn>
              <a:cxn ang="0">
                <a:pos x="49" y="15"/>
              </a:cxn>
              <a:cxn ang="0">
                <a:pos x="49" y="45"/>
              </a:cxn>
              <a:cxn ang="0">
                <a:pos x="53" y="57"/>
              </a:cxn>
              <a:cxn ang="0">
                <a:pos x="53" y="60"/>
              </a:cxn>
              <a:cxn ang="0">
                <a:pos x="53" y="60"/>
              </a:cxn>
              <a:cxn ang="0">
                <a:pos x="57" y="60"/>
              </a:cxn>
              <a:cxn ang="0">
                <a:pos x="60" y="57"/>
              </a:cxn>
              <a:cxn ang="0">
                <a:pos x="53" y="68"/>
              </a:cxn>
              <a:cxn ang="0">
                <a:pos x="42" y="68"/>
              </a:cxn>
              <a:cxn ang="0">
                <a:pos x="38" y="64"/>
              </a:cxn>
              <a:cxn ang="0">
                <a:pos x="38" y="53"/>
              </a:cxn>
              <a:cxn ang="0">
                <a:pos x="30" y="34"/>
              </a:cxn>
              <a:cxn ang="0">
                <a:pos x="19" y="38"/>
              </a:cxn>
              <a:cxn ang="0">
                <a:pos x="15" y="45"/>
              </a:cxn>
              <a:cxn ang="0">
                <a:pos x="15" y="53"/>
              </a:cxn>
              <a:cxn ang="0">
                <a:pos x="19" y="60"/>
              </a:cxn>
              <a:cxn ang="0">
                <a:pos x="30" y="57"/>
              </a:cxn>
            </a:cxnLst>
            <a:rect l="0" t="0" r="r" b="b"/>
            <a:pathLst>
              <a:path w="60" h="68">
                <a:moveTo>
                  <a:pt x="38" y="57"/>
                </a:moveTo>
                <a:lnTo>
                  <a:pt x="30" y="64"/>
                </a:lnTo>
                <a:lnTo>
                  <a:pt x="27" y="68"/>
                </a:lnTo>
                <a:lnTo>
                  <a:pt x="23" y="68"/>
                </a:lnTo>
                <a:lnTo>
                  <a:pt x="15" y="68"/>
                </a:lnTo>
                <a:lnTo>
                  <a:pt x="11" y="68"/>
                </a:lnTo>
                <a:lnTo>
                  <a:pt x="4" y="64"/>
                </a:lnTo>
                <a:lnTo>
                  <a:pt x="0" y="60"/>
                </a:lnTo>
                <a:lnTo>
                  <a:pt x="0" y="53"/>
                </a:lnTo>
                <a:lnTo>
                  <a:pt x="0" y="49"/>
                </a:lnTo>
                <a:lnTo>
                  <a:pt x="4" y="45"/>
                </a:lnTo>
                <a:lnTo>
                  <a:pt x="8" y="38"/>
                </a:lnTo>
                <a:lnTo>
                  <a:pt x="11" y="34"/>
                </a:lnTo>
                <a:lnTo>
                  <a:pt x="23" y="30"/>
                </a:lnTo>
                <a:lnTo>
                  <a:pt x="38" y="23"/>
                </a:lnTo>
                <a:lnTo>
                  <a:pt x="38" y="23"/>
                </a:lnTo>
                <a:lnTo>
                  <a:pt x="38" y="12"/>
                </a:lnTo>
                <a:lnTo>
                  <a:pt x="34" y="8"/>
                </a:lnTo>
                <a:lnTo>
                  <a:pt x="30" y="4"/>
                </a:lnTo>
                <a:lnTo>
                  <a:pt x="27" y="4"/>
                </a:lnTo>
                <a:lnTo>
                  <a:pt x="23" y="4"/>
                </a:lnTo>
                <a:lnTo>
                  <a:pt x="19" y="8"/>
                </a:lnTo>
                <a:lnTo>
                  <a:pt x="15" y="8"/>
                </a:lnTo>
                <a:lnTo>
                  <a:pt x="15" y="12"/>
                </a:lnTo>
                <a:lnTo>
                  <a:pt x="15" y="15"/>
                </a:lnTo>
                <a:lnTo>
                  <a:pt x="15" y="19"/>
                </a:lnTo>
                <a:lnTo>
                  <a:pt x="15" y="23"/>
                </a:lnTo>
                <a:lnTo>
                  <a:pt x="11" y="23"/>
                </a:lnTo>
                <a:lnTo>
                  <a:pt x="11" y="23"/>
                </a:lnTo>
                <a:lnTo>
                  <a:pt x="8" y="23"/>
                </a:lnTo>
                <a:lnTo>
                  <a:pt x="4" y="23"/>
                </a:lnTo>
                <a:lnTo>
                  <a:pt x="4" y="19"/>
                </a:lnTo>
                <a:lnTo>
                  <a:pt x="4" y="15"/>
                </a:lnTo>
                <a:lnTo>
                  <a:pt x="4" y="12"/>
                </a:lnTo>
                <a:lnTo>
                  <a:pt x="11" y="4"/>
                </a:lnTo>
                <a:lnTo>
                  <a:pt x="19" y="0"/>
                </a:lnTo>
                <a:lnTo>
                  <a:pt x="27" y="0"/>
                </a:lnTo>
                <a:lnTo>
                  <a:pt x="38" y="0"/>
                </a:lnTo>
                <a:lnTo>
                  <a:pt x="42" y="0"/>
                </a:lnTo>
                <a:lnTo>
                  <a:pt x="45" y="4"/>
                </a:lnTo>
                <a:lnTo>
                  <a:pt x="49" y="8"/>
                </a:lnTo>
                <a:lnTo>
                  <a:pt x="49" y="15"/>
                </a:lnTo>
                <a:lnTo>
                  <a:pt x="49" y="23"/>
                </a:lnTo>
                <a:lnTo>
                  <a:pt x="49" y="45"/>
                </a:lnTo>
                <a:lnTo>
                  <a:pt x="49" y="53"/>
                </a:lnTo>
                <a:lnTo>
                  <a:pt x="53" y="57"/>
                </a:lnTo>
                <a:lnTo>
                  <a:pt x="53" y="57"/>
                </a:lnTo>
                <a:lnTo>
                  <a:pt x="53" y="60"/>
                </a:lnTo>
                <a:lnTo>
                  <a:pt x="53" y="60"/>
                </a:lnTo>
                <a:lnTo>
                  <a:pt x="53" y="60"/>
                </a:lnTo>
                <a:lnTo>
                  <a:pt x="57" y="60"/>
                </a:lnTo>
                <a:lnTo>
                  <a:pt x="57" y="60"/>
                </a:lnTo>
                <a:lnTo>
                  <a:pt x="57" y="57"/>
                </a:lnTo>
                <a:lnTo>
                  <a:pt x="60" y="57"/>
                </a:lnTo>
                <a:lnTo>
                  <a:pt x="60" y="60"/>
                </a:lnTo>
                <a:lnTo>
                  <a:pt x="53" y="68"/>
                </a:lnTo>
                <a:lnTo>
                  <a:pt x="45" y="68"/>
                </a:lnTo>
                <a:lnTo>
                  <a:pt x="42" y="68"/>
                </a:lnTo>
                <a:lnTo>
                  <a:pt x="42" y="68"/>
                </a:lnTo>
                <a:lnTo>
                  <a:pt x="38" y="64"/>
                </a:lnTo>
                <a:lnTo>
                  <a:pt x="38" y="57"/>
                </a:lnTo>
                <a:close/>
                <a:moveTo>
                  <a:pt x="38" y="53"/>
                </a:moveTo>
                <a:lnTo>
                  <a:pt x="38" y="30"/>
                </a:lnTo>
                <a:lnTo>
                  <a:pt x="30" y="34"/>
                </a:lnTo>
                <a:lnTo>
                  <a:pt x="23" y="34"/>
                </a:lnTo>
                <a:lnTo>
                  <a:pt x="19" y="38"/>
                </a:lnTo>
                <a:lnTo>
                  <a:pt x="15" y="42"/>
                </a:lnTo>
                <a:lnTo>
                  <a:pt x="15" y="45"/>
                </a:lnTo>
                <a:lnTo>
                  <a:pt x="11" y="49"/>
                </a:lnTo>
                <a:lnTo>
                  <a:pt x="15" y="53"/>
                </a:lnTo>
                <a:lnTo>
                  <a:pt x="15" y="57"/>
                </a:lnTo>
                <a:lnTo>
                  <a:pt x="19" y="60"/>
                </a:lnTo>
                <a:lnTo>
                  <a:pt x="23" y="60"/>
                </a:lnTo>
                <a:lnTo>
                  <a:pt x="30" y="57"/>
                </a:lnTo>
                <a:lnTo>
                  <a:pt x="38" y="5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37" name="Freeform 145"/>
          <p:cNvSpPr>
            <a:spLocks noEditPoints="1"/>
          </p:cNvSpPr>
          <p:nvPr/>
        </p:nvSpPr>
        <p:spPr bwMode="auto">
          <a:xfrm>
            <a:off x="8043863" y="5684838"/>
            <a:ext cx="112712" cy="174625"/>
          </a:xfrm>
          <a:custGeom>
            <a:avLst/>
            <a:gdLst/>
            <a:ahLst/>
            <a:cxnLst>
              <a:cxn ang="0">
                <a:pos x="23" y="49"/>
              </a:cxn>
              <a:cxn ang="0">
                <a:pos x="30" y="41"/>
              </a:cxn>
              <a:cxn ang="0">
                <a:pos x="38" y="37"/>
              </a:cxn>
              <a:cxn ang="0">
                <a:pos x="42" y="37"/>
              </a:cxn>
              <a:cxn ang="0">
                <a:pos x="53" y="37"/>
              </a:cxn>
              <a:cxn ang="0">
                <a:pos x="60" y="45"/>
              </a:cxn>
              <a:cxn ang="0">
                <a:pos x="68" y="56"/>
              </a:cxn>
              <a:cxn ang="0">
                <a:pos x="68" y="67"/>
              </a:cxn>
              <a:cxn ang="0">
                <a:pos x="68" y="79"/>
              </a:cxn>
              <a:cxn ang="0">
                <a:pos x="64" y="90"/>
              </a:cxn>
              <a:cxn ang="0">
                <a:pos x="57" y="97"/>
              </a:cxn>
              <a:cxn ang="0">
                <a:pos x="45" y="105"/>
              </a:cxn>
              <a:cxn ang="0">
                <a:pos x="34" y="105"/>
              </a:cxn>
              <a:cxn ang="0">
                <a:pos x="27" y="105"/>
              </a:cxn>
              <a:cxn ang="0">
                <a:pos x="23" y="105"/>
              </a:cxn>
              <a:cxn ang="0">
                <a:pos x="15" y="101"/>
              </a:cxn>
              <a:cxn ang="0">
                <a:pos x="12" y="97"/>
              </a:cxn>
              <a:cxn ang="0">
                <a:pos x="12" y="30"/>
              </a:cxn>
              <a:cxn ang="0">
                <a:pos x="8" y="19"/>
              </a:cxn>
              <a:cxn ang="0">
                <a:pos x="8" y="15"/>
              </a:cxn>
              <a:cxn ang="0">
                <a:pos x="8" y="11"/>
              </a:cxn>
              <a:cxn ang="0">
                <a:pos x="8" y="11"/>
              </a:cxn>
              <a:cxn ang="0">
                <a:pos x="8" y="7"/>
              </a:cxn>
              <a:cxn ang="0">
                <a:pos x="4" y="7"/>
              </a:cxn>
              <a:cxn ang="0">
                <a:pos x="4" y="7"/>
              </a:cxn>
              <a:cxn ang="0">
                <a:pos x="0" y="11"/>
              </a:cxn>
              <a:cxn ang="0">
                <a:pos x="0" y="7"/>
              </a:cxn>
              <a:cxn ang="0">
                <a:pos x="19" y="0"/>
              </a:cxn>
              <a:cxn ang="0">
                <a:pos x="23" y="0"/>
              </a:cxn>
              <a:cxn ang="0">
                <a:pos x="23" y="49"/>
              </a:cxn>
              <a:cxn ang="0">
                <a:pos x="23" y="56"/>
              </a:cxn>
              <a:cxn ang="0">
                <a:pos x="23" y="94"/>
              </a:cxn>
              <a:cxn ang="0">
                <a:pos x="27" y="97"/>
              </a:cxn>
              <a:cxn ang="0">
                <a:pos x="30" y="101"/>
              </a:cxn>
              <a:cxn ang="0">
                <a:pos x="34" y="101"/>
              </a:cxn>
              <a:cxn ang="0">
                <a:pos x="38" y="101"/>
              </a:cxn>
              <a:cxn ang="0">
                <a:pos x="45" y="101"/>
              </a:cxn>
              <a:cxn ang="0">
                <a:pos x="49" y="94"/>
              </a:cxn>
              <a:cxn ang="0">
                <a:pos x="57" y="86"/>
              </a:cxn>
              <a:cxn ang="0">
                <a:pos x="57" y="75"/>
              </a:cxn>
              <a:cxn ang="0">
                <a:pos x="57" y="64"/>
              </a:cxn>
              <a:cxn ang="0">
                <a:pos x="49" y="52"/>
              </a:cxn>
              <a:cxn ang="0">
                <a:pos x="45" y="49"/>
              </a:cxn>
              <a:cxn ang="0">
                <a:pos x="38" y="49"/>
              </a:cxn>
              <a:cxn ang="0">
                <a:pos x="34" y="49"/>
              </a:cxn>
              <a:cxn ang="0">
                <a:pos x="30" y="49"/>
              </a:cxn>
              <a:cxn ang="0">
                <a:pos x="27" y="52"/>
              </a:cxn>
              <a:cxn ang="0">
                <a:pos x="23" y="56"/>
              </a:cxn>
            </a:cxnLst>
            <a:rect l="0" t="0" r="r" b="b"/>
            <a:pathLst>
              <a:path w="68" h="105">
                <a:moveTo>
                  <a:pt x="23" y="49"/>
                </a:moveTo>
                <a:lnTo>
                  <a:pt x="30" y="41"/>
                </a:lnTo>
                <a:lnTo>
                  <a:pt x="38" y="37"/>
                </a:lnTo>
                <a:lnTo>
                  <a:pt x="42" y="37"/>
                </a:lnTo>
                <a:lnTo>
                  <a:pt x="53" y="37"/>
                </a:lnTo>
                <a:lnTo>
                  <a:pt x="60" y="45"/>
                </a:lnTo>
                <a:lnTo>
                  <a:pt x="68" y="56"/>
                </a:lnTo>
                <a:lnTo>
                  <a:pt x="68" y="67"/>
                </a:lnTo>
                <a:lnTo>
                  <a:pt x="68" y="79"/>
                </a:lnTo>
                <a:lnTo>
                  <a:pt x="64" y="90"/>
                </a:lnTo>
                <a:lnTo>
                  <a:pt x="57" y="97"/>
                </a:lnTo>
                <a:lnTo>
                  <a:pt x="45" y="105"/>
                </a:lnTo>
                <a:lnTo>
                  <a:pt x="34" y="105"/>
                </a:lnTo>
                <a:lnTo>
                  <a:pt x="27" y="105"/>
                </a:lnTo>
                <a:lnTo>
                  <a:pt x="23" y="105"/>
                </a:lnTo>
                <a:lnTo>
                  <a:pt x="15" y="101"/>
                </a:lnTo>
                <a:lnTo>
                  <a:pt x="12" y="97"/>
                </a:lnTo>
                <a:lnTo>
                  <a:pt x="12" y="30"/>
                </a:lnTo>
                <a:lnTo>
                  <a:pt x="8" y="19"/>
                </a:lnTo>
                <a:lnTo>
                  <a:pt x="8" y="15"/>
                </a:lnTo>
                <a:lnTo>
                  <a:pt x="8" y="11"/>
                </a:lnTo>
                <a:lnTo>
                  <a:pt x="8" y="11"/>
                </a:lnTo>
                <a:lnTo>
                  <a:pt x="8" y="7"/>
                </a:lnTo>
                <a:lnTo>
                  <a:pt x="4" y="7"/>
                </a:lnTo>
                <a:lnTo>
                  <a:pt x="4" y="7"/>
                </a:lnTo>
                <a:lnTo>
                  <a:pt x="0" y="11"/>
                </a:lnTo>
                <a:lnTo>
                  <a:pt x="0" y="7"/>
                </a:lnTo>
                <a:lnTo>
                  <a:pt x="19" y="0"/>
                </a:lnTo>
                <a:lnTo>
                  <a:pt x="23" y="0"/>
                </a:lnTo>
                <a:lnTo>
                  <a:pt x="23" y="49"/>
                </a:lnTo>
                <a:close/>
                <a:moveTo>
                  <a:pt x="23" y="56"/>
                </a:moveTo>
                <a:lnTo>
                  <a:pt x="23" y="94"/>
                </a:lnTo>
                <a:lnTo>
                  <a:pt x="27" y="97"/>
                </a:lnTo>
                <a:lnTo>
                  <a:pt x="30" y="101"/>
                </a:lnTo>
                <a:lnTo>
                  <a:pt x="34" y="101"/>
                </a:lnTo>
                <a:lnTo>
                  <a:pt x="38" y="101"/>
                </a:lnTo>
                <a:lnTo>
                  <a:pt x="45" y="101"/>
                </a:lnTo>
                <a:lnTo>
                  <a:pt x="49" y="94"/>
                </a:lnTo>
                <a:lnTo>
                  <a:pt x="57" y="86"/>
                </a:lnTo>
                <a:lnTo>
                  <a:pt x="57" y="75"/>
                </a:lnTo>
                <a:lnTo>
                  <a:pt x="57" y="64"/>
                </a:lnTo>
                <a:lnTo>
                  <a:pt x="49" y="52"/>
                </a:lnTo>
                <a:lnTo>
                  <a:pt x="45" y="49"/>
                </a:lnTo>
                <a:lnTo>
                  <a:pt x="38" y="49"/>
                </a:lnTo>
                <a:lnTo>
                  <a:pt x="34" y="49"/>
                </a:lnTo>
                <a:lnTo>
                  <a:pt x="30" y="49"/>
                </a:lnTo>
                <a:lnTo>
                  <a:pt x="27" y="52"/>
                </a:lnTo>
                <a:lnTo>
                  <a:pt x="23" y="5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38" name="Freeform 146"/>
          <p:cNvSpPr>
            <a:spLocks noEditPoints="1"/>
          </p:cNvSpPr>
          <p:nvPr/>
        </p:nvSpPr>
        <p:spPr bwMode="auto">
          <a:xfrm>
            <a:off x="8174038" y="5684838"/>
            <a:ext cx="57150" cy="17462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9" y="0"/>
              </a:cxn>
              <a:cxn ang="0">
                <a:pos x="23" y="4"/>
              </a:cxn>
              <a:cxn ang="0">
                <a:pos x="23" y="4"/>
              </a:cxn>
              <a:cxn ang="0">
                <a:pos x="26" y="7"/>
              </a:cxn>
              <a:cxn ang="0">
                <a:pos x="23" y="11"/>
              </a:cxn>
              <a:cxn ang="0">
                <a:pos x="23" y="15"/>
              </a:cxn>
              <a:cxn ang="0">
                <a:pos x="19" y="15"/>
              </a:cxn>
              <a:cxn ang="0">
                <a:pos x="15" y="19"/>
              </a:cxn>
              <a:cxn ang="0">
                <a:pos x="11" y="15"/>
              </a:cxn>
              <a:cxn ang="0">
                <a:pos x="11" y="15"/>
              </a:cxn>
              <a:cxn ang="0">
                <a:pos x="8" y="11"/>
              </a:cxn>
              <a:cxn ang="0">
                <a:pos x="8" y="7"/>
              </a:cxn>
              <a:cxn ang="0">
                <a:pos x="8" y="4"/>
              </a:cxn>
              <a:cxn ang="0">
                <a:pos x="11" y="4"/>
              </a:cxn>
              <a:cxn ang="0">
                <a:pos x="11" y="0"/>
              </a:cxn>
              <a:cxn ang="0">
                <a:pos x="15" y="0"/>
              </a:cxn>
              <a:cxn ang="0">
                <a:pos x="23" y="37"/>
              </a:cxn>
              <a:cxn ang="0">
                <a:pos x="23" y="90"/>
              </a:cxn>
              <a:cxn ang="0">
                <a:pos x="23" y="94"/>
              </a:cxn>
              <a:cxn ang="0">
                <a:pos x="23" y="97"/>
              </a:cxn>
              <a:cxn ang="0">
                <a:pos x="26" y="101"/>
              </a:cxn>
              <a:cxn ang="0">
                <a:pos x="26" y="101"/>
              </a:cxn>
              <a:cxn ang="0">
                <a:pos x="30" y="105"/>
              </a:cxn>
              <a:cxn ang="0">
                <a:pos x="34" y="105"/>
              </a:cxn>
              <a:cxn ang="0">
                <a:pos x="34" y="105"/>
              </a:cxn>
              <a:cxn ang="0">
                <a:pos x="0" y="105"/>
              </a:cxn>
              <a:cxn ang="0">
                <a:pos x="0" y="105"/>
              </a:cxn>
              <a:cxn ang="0">
                <a:pos x="4" y="105"/>
              </a:cxn>
              <a:cxn ang="0">
                <a:pos x="8" y="101"/>
              </a:cxn>
              <a:cxn ang="0">
                <a:pos x="8" y="101"/>
              </a:cxn>
              <a:cxn ang="0">
                <a:pos x="11" y="97"/>
              </a:cxn>
              <a:cxn ang="0">
                <a:pos x="11" y="94"/>
              </a:cxn>
              <a:cxn ang="0">
                <a:pos x="11" y="90"/>
              </a:cxn>
              <a:cxn ang="0">
                <a:pos x="11" y="64"/>
              </a:cxn>
              <a:cxn ang="0">
                <a:pos x="11" y="56"/>
              </a:cxn>
              <a:cxn ang="0">
                <a:pos x="11" y="49"/>
              </a:cxn>
              <a:cxn ang="0">
                <a:pos x="8" y="45"/>
              </a:cxn>
              <a:cxn ang="0">
                <a:pos x="8" y="45"/>
              </a:cxn>
              <a:cxn ang="0">
                <a:pos x="8" y="45"/>
              </a:cxn>
              <a:cxn ang="0">
                <a:pos x="8" y="45"/>
              </a:cxn>
              <a:cxn ang="0">
                <a:pos x="4" y="45"/>
              </a:cxn>
              <a:cxn ang="0">
                <a:pos x="0" y="45"/>
              </a:cxn>
              <a:cxn ang="0">
                <a:pos x="0" y="45"/>
              </a:cxn>
              <a:cxn ang="0">
                <a:pos x="19" y="37"/>
              </a:cxn>
              <a:cxn ang="0">
                <a:pos x="23" y="37"/>
              </a:cxn>
            </a:cxnLst>
            <a:rect l="0" t="0" r="r" b="b"/>
            <a:pathLst>
              <a:path w="34" h="105">
                <a:moveTo>
                  <a:pt x="15" y="0"/>
                </a:moveTo>
                <a:lnTo>
                  <a:pt x="19" y="0"/>
                </a:lnTo>
                <a:lnTo>
                  <a:pt x="23" y="4"/>
                </a:lnTo>
                <a:lnTo>
                  <a:pt x="23" y="4"/>
                </a:lnTo>
                <a:lnTo>
                  <a:pt x="26" y="7"/>
                </a:lnTo>
                <a:lnTo>
                  <a:pt x="23" y="11"/>
                </a:lnTo>
                <a:lnTo>
                  <a:pt x="23" y="15"/>
                </a:lnTo>
                <a:lnTo>
                  <a:pt x="19" y="15"/>
                </a:lnTo>
                <a:lnTo>
                  <a:pt x="15" y="19"/>
                </a:lnTo>
                <a:lnTo>
                  <a:pt x="11" y="15"/>
                </a:lnTo>
                <a:lnTo>
                  <a:pt x="11" y="15"/>
                </a:lnTo>
                <a:lnTo>
                  <a:pt x="8" y="11"/>
                </a:lnTo>
                <a:lnTo>
                  <a:pt x="8" y="7"/>
                </a:lnTo>
                <a:lnTo>
                  <a:pt x="8" y="4"/>
                </a:lnTo>
                <a:lnTo>
                  <a:pt x="11" y="4"/>
                </a:lnTo>
                <a:lnTo>
                  <a:pt x="11" y="0"/>
                </a:lnTo>
                <a:lnTo>
                  <a:pt x="15" y="0"/>
                </a:lnTo>
                <a:close/>
                <a:moveTo>
                  <a:pt x="23" y="37"/>
                </a:moveTo>
                <a:lnTo>
                  <a:pt x="23" y="90"/>
                </a:lnTo>
                <a:lnTo>
                  <a:pt x="23" y="94"/>
                </a:lnTo>
                <a:lnTo>
                  <a:pt x="23" y="97"/>
                </a:lnTo>
                <a:lnTo>
                  <a:pt x="26" y="101"/>
                </a:lnTo>
                <a:lnTo>
                  <a:pt x="26" y="101"/>
                </a:lnTo>
                <a:lnTo>
                  <a:pt x="30" y="105"/>
                </a:lnTo>
                <a:lnTo>
                  <a:pt x="34" y="105"/>
                </a:lnTo>
                <a:lnTo>
                  <a:pt x="34" y="105"/>
                </a:lnTo>
                <a:lnTo>
                  <a:pt x="0" y="105"/>
                </a:lnTo>
                <a:lnTo>
                  <a:pt x="0" y="105"/>
                </a:lnTo>
                <a:lnTo>
                  <a:pt x="4" y="105"/>
                </a:lnTo>
                <a:lnTo>
                  <a:pt x="8" y="101"/>
                </a:lnTo>
                <a:lnTo>
                  <a:pt x="8" y="101"/>
                </a:lnTo>
                <a:lnTo>
                  <a:pt x="11" y="97"/>
                </a:lnTo>
                <a:lnTo>
                  <a:pt x="11" y="94"/>
                </a:lnTo>
                <a:lnTo>
                  <a:pt x="11" y="90"/>
                </a:lnTo>
                <a:lnTo>
                  <a:pt x="11" y="64"/>
                </a:lnTo>
                <a:lnTo>
                  <a:pt x="11" y="56"/>
                </a:lnTo>
                <a:lnTo>
                  <a:pt x="11" y="49"/>
                </a:lnTo>
                <a:lnTo>
                  <a:pt x="8" y="45"/>
                </a:lnTo>
                <a:lnTo>
                  <a:pt x="8" y="45"/>
                </a:lnTo>
                <a:lnTo>
                  <a:pt x="8" y="45"/>
                </a:lnTo>
                <a:lnTo>
                  <a:pt x="8" y="45"/>
                </a:lnTo>
                <a:lnTo>
                  <a:pt x="4" y="45"/>
                </a:lnTo>
                <a:lnTo>
                  <a:pt x="0" y="45"/>
                </a:lnTo>
                <a:lnTo>
                  <a:pt x="0" y="45"/>
                </a:lnTo>
                <a:lnTo>
                  <a:pt x="19" y="37"/>
                </a:lnTo>
                <a:lnTo>
                  <a:pt x="23" y="3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39" name="Freeform 147"/>
          <p:cNvSpPr>
            <a:spLocks/>
          </p:cNvSpPr>
          <p:nvPr/>
        </p:nvSpPr>
        <p:spPr bwMode="auto">
          <a:xfrm>
            <a:off x="8237538" y="5746750"/>
            <a:ext cx="117475" cy="112713"/>
          </a:xfrm>
          <a:custGeom>
            <a:avLst/>
            <a:gdLst/>
            <a:ahLst/>
            <a:cxnLst>
              <a:cxn ang="0">
                <a:pos x="22" y="15"/>
              </a:cxn>
              <a:cxn ang="0">
                <a:pos x="30" y="4"/>
              </a:cxn>
              <a:cxn ang="0">
                <a:pos x="37" y="0"/>
              </a:cxn>
              <a:cxn ang="0">
                <a:pos x="45" y="0"/>
              </a:cxn>
              <a:cxn ang="0">
                <a:pos x="52" y="0"/>
              </a:cxn>
              <a:cxn ang="0">
                <a:pos x="56" y="0"/>
              </a:cxn>
              <a:cxn ang="0">
                <a:pos x="60" y="4"/>
              </a:cxn>
              <a:cxn ang="0">
                <a:pos x="60" y="12"/>
              </a:cxn>
              <a:cxn ang="0">
                <a:pos x="63" y="15"/>
              </a:cxn>
              <a:cxn ang="0">
                <a:pos x="63" y="23"/>
              </a:cxn>
              <a:cxn ang="0">
                <a:pos x="63" y="53"/>
              </a:cxn>
              <a:cxn ang="0">
                <a:pos x="63" y="57"/>
              </a:cxn>
              <a:cxn ang="0">
                <a:pos x="63" y="60"/>
              </a:cxn>
              <a:cxn ang="0">
                <a:pos x="63" y="64"/>
              </a:cxn>
              <a:cxn ang="0">
                <a:pos x="67" y="64"/>
              </a:cxn>
              <a:cxn ang="0">
                <a:pos x="67" y="68"/>
              </a:cxn>
              <a:cxn ang="0">
                <a:pos x="71" y="68"/>
              </a:cxn>
              <a:cxn ang="0">
                <a:pos x="71" y="68"/>
              </a:cxn>
              <a:cxn ang="0">
                <a:pos x="41" y="68"/>
              </a:cxn>
              <a:cxn ang="0">
                <a:pos x="41" y="68"/>
              </a:cxn>
              <a:cxn ang="0">
                <a:pos x="41" y="68"/>
              </a:cxn>
              <a:cxn ang="0">
                <a:pos x="45" y="64"/>
              </a:cxn>
              <a:cxn ang="0">
                <a:pos x="48" y="64"/>
              </a:cxn>
              <a:cxn ang="0">
                <a:pos x="48" y="64"/>
              </a:cxn>
              <a:cxn ang="0">
                <a:pos x="52" y="60"/>
              </a:cxn>
              <a:cxn ang="0">
                <a:pos x="52" y="57"/>
              </a:cxn>
              <a:cxn ang="0">
                <a:pos x="52" y="53"/>
              </a:cxn>
              <a:cxn ang="0">
                <a:pos x="52" y="27"/>
              </a:cxn>
              <a:cxn ang="0">
                <a:pos x="48" y="19"/>
              </a:cxn>
              <a:cxn ang="0">
                <a:pos x="48" y="12"/>
              </a:cxn>
              <a:cxn ang="0">
                <a:pos x="45" y="8"/>
              </a:cxn>
              <a:cxn ang="0">
                <a:pos x="41" y="8"/>
              </a:cxn>
              <a:cxn ang="0">
                <a:pos x="30" y="12"/>
              </a:cxn>
              <a:cxn ang="0">
                <a:pos x="22" y="19"/>
              </a:cxn>
              <a:cxn ang="0">
                <a:pos x="22" y="53"/>
              </a:cxn>
              <a:cxn ang="0">
                <a:pos x="22" y="57"/>
              </a:cxn>
              <a:cxn ang="0">
                <a:pos x="22" y="60"/>
              </a:cxn>
              <a:cxn ang="0">
                <a:pos x="26" y="64"/>
              </a:cxn>
              <a:cxn ang="0">
                <a:pos x="26" y="64"/>
              </a:cxn>
              <a:cxn ang="0">
                <a:pos x="30" y="68"/>
              </a:cxn>
              <a:cxn ang="0">
                <a:pos x="33" y="68"/>
              </a:cxn>
              <a:cxn ang="0">
                <a:pos x="33" y="68"/>
              </a:cxn>
              <a:cxn ang="0">
                <a:pos x="0" y="68"/>
              </a:cxn>
              <a:cxn ang="0">
                <a:pos x="0" y="68"/>
              </a:cxn>
              <a:cxn ang="0">
                <a:pos x="3" y="68"/>
              </a:cxn>
              <a:cxn ang="0">
                <a:pos x="7" y="64"/>
              </a:cxn>
              <a:cxn ang="0">
                <a:pos x="7" y="64"/>
              </a:cxn>
              <a:cxn ang="0">
                <a:pos x="11" y="60"/>
              </a:cxn>
              <a:cxn ang="0">
                <a:pos x="11" y="53"/>
              </a:cxn>
              <a:cxn ang="0">
                <a:pos x="11" y="27"/>
              </a:cxn>
              <a:cxn ang="0">
                <a:pos x="11" y="15"/>
              </a:cxn>
              <a:cxn ang="0">
                <a:pos x="11" y="12"/>
              </a:cxn>
              <a:cxn ang="0">
                <a:pos x="7" y="12"/>
              </a:cxn>
              <a:cxn ang="0">
                <a:pos x="7" y="8"/>
              </a:cxn>
              <a:cxn ang="0">
                <a:pos x="7" y="8"/>
              </a:cxn>
              <a:cxn ang="0">
                <a:pos x="7" y="8"/>
              </a:cxn>
              <a:cxn ang="0">
                <a:pos x="3" y="8"/>
              </a:cxn>
              <a:cxn ang="0">
                <a:pos x="3" y="8"/>
              </a:cxn>
              <a:cxn ang="0">
                <a:pos x="0" y="8"/>
              </a:cxn>
              <a:cxn ang="0">
                <a:pos x="18" y="0"/>
              </a:cxn>
              <a:cxn ang="0">
                <a:pos x="22" y="0"/>
              </a:cxn>
              <a:cxn ang="0">
                <a:pos x="22" y="15"/>
              </a:cxn>
            </a:cxnLst>
            <a:rect l="0" t="0" r="r" b="b"/>
            <a:pathLst>
              <a:path w="71" h="68">
                <a:moveTo>
                  <a:pt x="22" y="15"/>
                </a:moveTo>
                <a:lnTo>
                  <a:pt x="30" y="4"/>
                </a:lnTo>
                <a:lnTo>
                  <a:pt x="37" y="0"/>
                </a:lnTo>
                <a:lnTo>
                  <a:pt x="45" y="0"/>
                </a:lnTo>
                <a:lnTo>
                  <a:pt x="52" y="0"/>
                </a:lnTo>
                <a:lnTo>
                  <a:pt x="56" y="0"/>
                </a:lnTo>
                <a:lnTo>
                  <a:pt x="60" y="4"/>
                </a:lnTo>
                <a:lnTo>
                  <a:pt x="60" y="12"/>
                </a:lnTo>
                <a:lnTo>
                  <a:pt x="63" y="15"/>
                </a:lnTo>
                <a:lnTo>
                  <a:pt x="63" y="23"/>
                </a:lnTo>
                <a:lnTo>
                  <a:pt x="63" y="53"/>
                </a:lnTo>
                <a:lnTo>
                  <a:pt x="63" y="57"/>
                </a:lnTo>
                <a:lnTo>
                  <a:pt x="63" y="60"/>
                </a:lnTo>
                <a:lnTo>
                  <a:pt x="63" y="64"/>
                </a:lnTo>
                <a:lnTo>
                  <a:pt x="67" y="64"/>
                </a:lnTo>
                <a:lnTo>
                  <a:pt x="67" y="68"/>
                </a:lnTo>
                <a:lnTo>
                  <a:pt x="71" y="68"/>
                </a:lnTo>
                <a:lnTo>
                  <a:pt x="71" y="68"/>
                </a:lnTo>
                <a:lnTo>
                  <a:pt x="41" y="68"/>
                </a:lnTo>
                <a:lnTo>
                  <a:pt x="41" y="68"/>
                </a:lnTo>
                <a:lnTo>
                  <a:pt x="41" y="68"/>
                </a:lnTo>
                <a:lnTo>
                  <a:pt x="45" y="64"/>
                </a:lnTo>
                <a:lnTo>
                  <a:pt x="48" y="64"/>
                </a:lnTo>
                <a:lnTo>
                  <a:pt x="48" y="64"/>
                </a:lnTo>
                <a:lnTo>
                  <a:pt x="52" y="60"/>
                </a:lnTo>
                <a:lnTo>
                  <a:pt x="52" y="57"/>
                </a:lnTo>
                <a:lnTo>
                  <a:pt x="52" y="53"/>
                </a:lnTo>
                <a:lnTo>
                  <a:pt x="52" y="27"/>
                </a:lnTo>
                <a:lnTo>
                  <a:pt x="48" y="19"/>
                </a:lnTo>
                <a:lnTo>
                  <a:pt x="48" y="12"/>
                </a:lnTo>
                <a:lnTo>
                  <a:pt x="45" y="8"/>
                </a:lnTo>
                <a:lnTo>
                  <a:pt x="41" y="8"/>
                </a:lnTo>
                <a:lnTo>
                  <a:pt x="30" y="12"/>
                </a:lnTo>
                <a:lnTo>
                  <a:pt x="22" y="19"/>
                </a:lnTo>
                <a:lnTo>
                  <a:pt x="22" y="53"/>
                </a:lnTo>
                <a:lnTo>
                  <a:pt x="22" y="57"/>
                </a:lnTo>
                <a:lnTo>
                  <a:pt x="22" y="60"/>
                </a:lnTo>
                <a:lnTo>
                  <a:pt x="26" y="64"/>
                </a:lnTo>
                <a:lnTo>
                  <a:pt x="26" y="64"/>
                </a:lnTo>
                <a:lnTo>
                  <a:pt x="30" y="68"/>
                </a:lnTo>
                <a:lnTo>
                  <a:pt x="33" y="68"/>
                </a:lnTo>
                <a:lnTo>
                  <a:pt x="33" y="68"/>
                </a:lnTo>
                <a:lnTo>
                  <a:pt x="0" y="68"/>
                </a:lnTo>
                <a:lnTo>
                  <a:pt x="0" y="68"/>
                </a:lnTo>
                <a:lnTo>
                  <a:pt x="3" y="68"/>
                </a:lnTo>
                <a:lnTo>
                  <a:pt x="7" y="64"/>
                </a:lnTo>
                <a:lnTo>
                  <a:pt x="7" y="64"/>
                </a:lnTo>
                <a:lnTo>
                  <a:pt x="11" y="60"/>
                </a:lnTo>
                <a:lnTo>
                  <a:pt x="11" y="53"/>
                </a:lnTo>
                <a:lnTo>
                  <a:pt x="11" y="27"/>
                </a:lnTo>
                <a:lnTo>
                  <a:pt x="11" y="15"/>
                </a:lnTo>
                <a:lnTo>
                  <a:pt x="11" y="12"/>
                </a:lnTo>
                <a:lnTo>
                  <a:pt x="7" y="12"/>
                </a:lnTo>
                <a:lnTo>
                  <a:pt x="7" y="8"/>
                </a:lnTo>
                <a:lnTo>
                  <a:pt x="7" y="8"/>
                </a:lnTo>
                <a:lnTo>
                  <a:pt x="7" y="8"/>
                </a:lnTo>
                <a:lnTo>
                  <a:pt x="3" y="8"/>
                </a:lnTo>
                <a:lnTo>
                  <a:pt x="3" y="8"/>
                </a:lnTo>
                <a:lnTo>
                  <a:pt x="0" y="8"/>
                </a:lnTo>
                <a:lnTo>
                  <a:pt x="18" y="0"/>
                </a:lnTo>
                <a:lnTo>
                  <a:pt x="22" y="0"/>
                </a:lnTo>
                <a:lnTo>
                  <a:pt x="22" y="1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40" name="Rectangle 148"/>
          <p:cNvSpPr>
            <a:spLocks noChangeArrowheads="1"/>
          </p:cNvSpPr>
          <p:nvPr/>
        </p:nvSpPr>
        <p:spPr bwMode="auto">
          <a:xfrm>
            <a:off x="8729663" y="1960563"/>
            <a:ext cx="11112" cy="4122737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41" name="Rectangle 149"/>
          <p:cNvSpPr>
            <a:spLocks noChangeArrowheads="1"/>
          </p:cNvSpPr>
          <p:nvPr/>
        </p:nvSpPr>
        <p:spPr bwMode="auto">
          <a:xfrm>
            <a:off x="482600" y="6070600"/>
            <a:ext cx="8253413" cy="127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42" name="Line 150"/>
          <p:cNvSpPr>
            <a:spLocks noChangeShapeType="1"/>
          </p:cNvSpPr>
          <p:nvPr/>
        </p:nvSpPr>
        <p:spPr bwMode="auto">
          <a:xfrm flipH="1">
            <a:off x="1266825" y="2389188"/>
            <a:ext cx="1625600" cy="2682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43" name="Line 151"/>
          <p:cNvSpPr>
            <a:spLocks noChangeShapeType="1"/>
          </p:cNvSpPr>
          <p:nvPr/>
        </p:nvSpPr>
        <p:spPr bwMode="auto">
          <a:xfrm>
            <a:off x="2892425" y="2389188"/>
            <a:ext cx="1495425" cy="2682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44" name="Line 152"/>
          <p:cNvSpPr>
            <a:spLocks noChangeShapeType="1"/>
          </p:cNvSpPr>
          <p:nvPr/>
        </p:nvSpPr>
        <p:spPr bwMode="auto">
          <a:xfrm>
            <a:off x="1279525" y="2974975"/>
            <a:ext cx="1588" cy="2809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45" name="Line 153"/>
          <p:cNvSpPr>
            <a:spLocks noChangeShapeType="1"/>
          </p:cNvSpPr>
          <p:nvPr/>
        </p:nvSpPr>
        <p:spPr bwMode="auto">
          <a:xfrm>
            <a:off x="1279525" y="3573463"/>
            <a:ext cx="1588" cy="20685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46" name="Line 154"/>
          <p:cNvSpPr>
            <a:spLocks noChangeShapeType="1"/>
          </p:cNvSpPr>
          <p:nvPr/>
        </p:nvSpPr>
        <p:spPr bwMode="auto">
          <a:xfrm flipH="1">
            <a:off x="2892425" y="2981325"/>
            <a:ext cx="1495425" cy="2746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47" name="Line 155"/>
          <p:cNvSpPr>
            <a:spLocks noChangeShapeType="1"/>
          </p:cNvSpPr>
          <p:nvPr/>
        </p:nvSpPr>
        <p:spPr bwMode="auto">
          <a:xfrm>
            <a:off x="4387850" y="2981325"/>
            <a:ext cx="1257300" cy="2746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48" name="Line 156"/>
          <p:cNvSpPr>
            <a:spLocks noChangeShapeType="1"/>
          </p:cNvSpPr>
          <p:nvPr/>
        </p:nvSpPr>
        <p:spPr bwMode="auto">
          <a:xfrm>
            <a:off x="5645150" y="3573463"/>
            <a:ext cx="1071563" cy="2809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49" name="Line 157"/>
          <p:cNvSpPr>
            <a:spLocks noChangeShapeType="1"/>
          </p:cNvSpPr>
          <p:nvPr/>
        </p:nvSpPr>
        <p:spPr bwMode="auto">
          <a:xfrm flipH="1">
            <a:off x="4387850" y="3573463"/>
            <a:ext cx="1257300" cy="2809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50" name="Line 158"/>
          <p:cNvSpPr>
            <a:spLocks noChangeShapeType="1"/>
          </p:cNvSpPr>
          <p:nvPr/>
        </p:nvSpPr>
        <p:spPr bwMode="auto">
          <a:xfrm>
            <a:off x="2900363" y="3579813"/>
            <a:ext cx="1587" cy="2062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51" name="Line 159"/>
          <p:cNvSpPr>
            <a:spLocks noChangeShapeType="1"/>
          </p:cNvSpPr>
          <p:nvPr/>
        </p:nvSpPr>
        <p:spPr bwMode="auto">
          <a:xfrm>
            <a:off x="4394200" y="4165600"/>
            <a:ext cx="1588" cy="279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52" name="Line 160"/>
          <p:cNvSpPr>
            <a:spLocks noChangeShapeType="1"/>
          </p:cNvSpPr>
          <p:nvPr/>
        </p:nvSpPr>
        <p:spPr bwMode="auto">
          <a:xfrm>
            <a:off x="4394200" y="4764088"/>
            <a:ext cx="1588" cy="8778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53" name="Line 161"/>
          <p:cNvSpPr>
            <a:spLocks noChangeShapeType="1"/>
          </p:cNvSpPr>
          <p:nvPr/>
        </p:nvSpPr>
        <p:spPr bwMode="auto">
          <a:xfrm flipH="1">
            <a:off x="5638800" y="4165600"/>
            <a:ext cx="1077913" cy="279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54" name="Line 162"/>
          <p:cNvSpPr>
            <a:spLocks noChangeShapeType="1"/>
          </p:cNvSpPr>
          <p:nvPr/>
        </p:nvSpPr>
        <p:spPr bwMode="auto">
          <a:xfrm>
            <a:off x="6716713" y="4165600"/>
            <a:ext cx="742950" cy="279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55" name="Line 163"/>
          <p:cNvSpPr>
            <a:spLocks noChangeShapeType="1"/>
          </p:cNvSpPr>
          <p:nvPr/>
        </p:nvSpPr>
        <p:spPr bwMode="auto">
          <a:xfrm>
            <a:off x="5638800" y="4764088"/>
            <a:ext cx="1588" cy="8778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56" name="Line 164"/>
          <p:cNvSpPr>
            <a:spLocks noChangeShapeType="1"/>
          </p:cNvSpPr>
          <p:nvPr/>
        </p:nvSpPr>
        <p:spPr bwMode="auto">
          <a:xfrm flipH="1">
            <a:off x="6716713" y="4764088"/>
            <a:ext cx="742950" cy="2778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57" name="Line 165"/>
          <p:cNvSpPr>
            <a:spLocks noChangeShapeType="1"/>
          </p:cNvSpPr>
          <p:nvPr/>
        </p:nvSpPr>
        <p:spPr bwMode="auto">
          <a:xfrm>
            <a:off x="7459663" y="4764088"/>
            <a:ext cx="746125" cy="2778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58" name="Line 166"/>
          <p:cNvSpPr>
            <a:spLocks noChangeShapeType="1"/>
          </p:cNvSpPr>
          <p:nvPr/>
        </p:nvSpPr>
        <p:spPr bwMode="auto">
          <a:xfrm>
            <a:off x="6711950" y="5354638"/>
            <a:ext cx="1588" cy="3429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59" name="Line 167"/>
          <p:cNvSpPr>
            <a:spLocks noChangeShapeType="1"/>
          </p:cNvSpPr>
          <p:nvPr/>
        </p:nvSpPr>
        <p:spPr bwMode="auto">
          <a:xfrm>
            <a:off x="8205788" y="5354638"/>
            <a:ext cx="1587" cy="2873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1187-51D4-4B31-B275-AA168BBC86A1}" type="slidenum">
              <a:rPr lang="en-US"/>
              <a:pPr/>
              <a:t>65</a:t>
            </a:fld>
            <a:endParaRPr lang="en-US"/>
          </a:p>
        </p:txBody>
      </p:sp>
      <p:sp>
        <p:nvSpPr>
          <p:cNvPr id="3174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Preferences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35225"/>
            <a:ext cx="7566025" cy="360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issue here is the </a:t>
            </a:r>
            <a:r>
              <a:rPr lang="en-US">
                <a:solidFill>
                  <a:srgbClr val="A50021"/>
                </a:solidFill>
              </a:rPr>
              <a:t>attachment</a:t>
            </a:r>
            <a:r>
              <a:rPr lang="en-US"/>
              <a:t> of the PP. So the affinities we care about are the ones between </a:t>
            </a:r>
            <a:r>
              <a:rPr lang="en-US">
                <a:solidFill>
                  <a:srgbClr val="008000"/>
                </a:solidFill>
              </a:rPr>
              <a:t>dumped</a:t>
            </a:r>
            <a:r>
              <a:rPr lang="en-US"/>
              <a:t> and </a:t>
            </a:r>
            <a:r>
              <a:rPr lang="en-US">
                <a:solidFill>
                  <a:srgbClr val="008000"/>
                </a:solidFill>
              </a:rPr>
              <a:t>into</a:t>
            </a:r>
            <a:r>
              <a:rPr lang="en-US"/>
              <a:t> vs. </a:t>
            </a:r>
            <a:r>
              <a:rPr lang="en-US">
                <a:solidFill>
                  <a:srgbClr val="008000"/>
                </a:solidFill>
              </a:rPr>
              <a:t>sacks</a:t>
            </a:r>
            <a:r>
              <a:rPr lang="en-US"/>
              <a:t> and </a:t>
            </a:r>
            <a:r>
              <a:rPr lang="en-US">
                <a:solidFill>
                  <a:srgbClr val="008000"/>
                </a:solidFill>
              </a:rPr>
              <a:t>into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</a:pPr>
            <a:r>
              <a:rPr lang="en-US"/>
              <a:t>So count the places where </a:t>
            </a:r>
            <a:r>
              <a:rPr lang="en-US">
                <a:solidFill>
                  <a:srgbClr val="008000"/>
                </a:solidFill>
              </a:rPr>
              <a:t>dumped</a:t>
            </a:r>
            <a:r>
              <a:rPr lang="en-US"/>
              <a:t> is the head of a constituent that has a PP daughter with </a:t>
            </a:r>
            <a:r>
              <a:rPr lang="en-US">
                <a:solidFill>
                  <a:srgbClr val="008000"/>
                </a:solidFill>
              </a:rPr>
              <a:t>into</a:t>
            </a:r>
            <a:r>
              <a:rPr lang="en-US"/>
              <a:t> as its head and normalize</a:t>
            </a:r>
          </a:p>
          <a:p>
            <a:pPr>
              <a:lnSpc>
                <a:spcPct val="90000"/>
              </a:lnSpc>
            </a:pPr>
            <a:r>
              <a:rPr lang="en-US"/>
              <a:t>Vs. the situation where </a:t>
            </a:r>
            <a:r>
              <a:rPr lang="en-US">
                <a:solidFill>
                  <a:srgbClr val="008000"/>
                </a:solidFill>
              </a:rPr>
              <a:t>sacks </a:t>
            </a:r>
            <a:r>
              <a:rPr lang="en-US"/>
              <a:t>is a constituent with</a:t>
            </a:r>
            <a:r>
              <a:rPr lang="en-US">
                <a:solidFill>
                  <a:srgbClr val="008000"/>
                </a:solidFill>
              </a:rPr>
              <a:t> into </a:t>
            </a:r>
            <a:r>
              <a:rPr lang="en-US"/>
              <a:t>as the head of a PP daughter.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5B8-5638-466E-9531-E91012D5A21F}" type="slidenum">
              <a:rPr lang="en-US"/>
              <a:pPr/>
              <a:t>66</a:t>
            </a:fld>
            <a:endParaRPr lang="en-US"/>
          </a:p>
        </p:txBody>
      </p:sp>
      <p:sp>
        <p:nvSpPr>
          <p:cNvPr id="3399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model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P(T,S) = S-&gt; NP VP  (.5)*</a:t>
            </a:r>
          </a:p>
          <a:p>
            <a:r>
              <a:rPr lang="en-US">
                <a:solidFill>
                  <a:srgbClr val="CC0000"/>
                </a:solidFill>
              </a:rPr>
              <a:t>VP(dumped) -&gt; V NP PP(into) (.7) (T1)</a:t>
            </a:r>
          </a:p>
          <a:p>
            <a:r>
              <a:rPr lang="en-US">
                <a:solidFill>
                  <a:srgbClr val="339966"/>
                </a:solidFill>
              </a:rPr>
              <a:t>NOM(sacks) -&gt; NOM PP(into) (.01) (T2)</a:t>
            </a:r>
          </a:p>
          <a:p>
            <a:pPr>
              <a:buFont typeface="Wingdings" pitchFamily="2" charset="2"/>
              <a:buNone/>
            </a:pPr>
            <a:endParaRPr lang="en-US">
              <a:solidFill>
                <a:srgbClr val="CC0000"/>
              </a:solidFill>
            </a:endParaRPr>
          </a:p>
        </p:txBody>
      </p:sp>
      <p:graphicFrame>
        <p:nvGraphicFramePr>
          <p:cNvPr id="339972" name="Object 4"/>
          <p:cNvGraphicFramePr>
            <a:graphicFrameLocks noChangeAspect="1"/>
          </p:cNvGraphicFramePr>
          <p:nvPr/>
        </p:nvGraphicFramePr>
        <p:xfrm>
          <a:off x="1371600" y="2362200"/>
          <a:ext cx="3378200" cy="1036638"/>
        </p:xfrm>
        <a:graphic>
          <a:graphicData uri="http://schemas.openxmlformats.org/presentationml/2006/ole">
            <p:oleObj spid="_x0000_s339972" name="Equation" r:id="rId4" imgW="1117600" imgH="342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F125-46C6-4AEC-B3B4-6C0822E6CEE7}" type="slidenum">
              <a:rPr lang="en-US"/>
              <a:pPr/>
              <a:t>67</a:t>
            </a:fld>
            <a:endParaRPr lang="en-US"/>
          </a:p>
        </p:txBody>
      </p:sp>
      <p:sp>
        <p:nvSpPr>
          <p:cNvPr id="3194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Preferences (2)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the VPs</a:t>
            </a:r>
          </a:p>
          <a:p>
            <a:pPr lvl="1"/>
            <a:r>
              <a:rPr lang="en-US"/>
              <a:t>Ate spaghetti with gusto</a:t>
            </a:r>
          </a:p>
          <a:p>
            <a:pPr lvl="1"/>
            <a:r>
              <a:rPr lang="en-US"/>
              <a:t>Ate spaghetti with marinara</a:t>
            </a:r>
          </a:p>
          <a:p>
            <a:r>
              <a:rPr lang="en-US"/>
              <a:t>The affinity of </a:t>
            </a:r>
            <a:r>
              <a:rPr lang="en-US">
                <a:solidFill>
                  <a:srgbClr val="008000"/>
                </a:solidFill>
              </a:rPr>
              <a:t>gusto</a:t>
            </a:r>
            <a:r>
              <a:rPr lang="en-US"/>
              <a:t> for </a:t>
            </a:r>
            <a:r>
              <a:rPr lang="en-US">
                <a:solidFill>
                  <a:srgbClr val="008000"/>
                </a:solidFill>
              </a:rPr>
              <a:t>eat</a:t>
            </a:r>
            <a:r>
              <a:rPr lang="en-US"/>
              <a:t> is much larger than its affinity for </a:t>
            </a:r>
            <a:r>
              <a:rPr lang="en-US">
                <a:solidFill>
                  <a:srgbClr val="008000"/>
                </a:solidFill>
              </a:rPr>
              <a:t>spaghetti</a:t>
            </a:r>
          </a:p>
          <a:p>
            <a:r>
              <a:rPr lang="en-US"/>
              <a:t>On the other hand, the affinity of </a:t>
            </a:r>
            <a:r>
              <a:rPr lang="en-US">
                <a:solidFill>
                  <a:srgbClr val="008000"/>
                </a:solidFill>
              </a:rPr>
              <a:t>marinara</a:t>
            </a:r>
            <a:r>
              <a:rPr lang="en-US"/>
              <a:t> for </a:t>
            </a:r>
            <a:r>
              <a:rPr lang="en-US">
                <a:solidFill>
                  <a:srgbClr val="008000"/>
                </a:solidFill>
              </a:rPr>
              <a:t>spaghetti</a:t>
            </a:r>
            <a:r>
              <a:rPr lang="en-US"/>
              <a:t> is</a:t>
            </a:r>
            <a:r>
              <a:rPr lang="en-US">
                <a:solidFill>
                  <a:srgbClr val="008000"/>
                </a:solidFill>
              </a:rPr>
              <a:t> </a:t>
            </a:r>
            <a:r>
              <a:rPr lang="en-US"/>
              <a:t>much higher than its affinity for </a:t>
            </a:r>
            <a:r>
              <a:rPr lang="en-US">
                <a:solidFill>
                  <a:srgbClr val="008000"/>
                </a:solidFill>
              </a:rPr>
              <a:t>ate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endParaRPr lang="en-US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EEE7-D1D3-4A4C-B370-4BD5C1A1F4AD}" type="slidenum">
              <a:rPr lang="en-US"/>
              <a:pPr/>
              <a:t>68</a:t>
            </a:fld>
            <a:endParaRPr lang="en-US"/>
          </a:p>
        </p:txBody>
      </p:sp>
      <p:sp>
        <p:nvSpPr>
          <p:cNvPr id="3215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Preferences (2)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063" y="2362200"/>
            <a:ext cx="7265987" cy="3243263"/>
          </a:xfrm>
        </p:spPr>
        <p:txBody>
          <a:bodyPr/>
          <a:lstStyle/>
          <a:p>
            <a:r>
              <a:rPr lang="en-US" sz="2400"/>
              <a:t>Note the relationship here is more distant and doesn’t involve a headword since gusto and marinara aren’t the heads of the PPs.</a:t>
            </a:r>
          </a:p>
        </p:txBody>
      </p:sp>
      <p:sp>
        <p:nvSpPr>
          <p:cNvPr id="321540" name="Line 4"/>
          <p:cNvSpPr>
            <a:spLocks noChangeShapeType="1"/>
          </p:cNvSpPr>
          <p:nvPr/>
        </p:nvSpPr>
        <p:spPr bwMode="auto">
          <a:xfrm flipV="1">
            <a:off x="1463675" y="4618038"/>
            <a:ext cx="557213" cy="731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541" name="Line 5"/>
          <p:cNvSpPr>
            <a:spLocks noChangeShapeType="1"/>
          </p:cNvSpPr>
          <p:nvPr/>
        </p:nvSpPr>
        <p:spPr bwMode="auto">
          <a:xfrm flipH="1" flipV="1">
            <a:off x="3209925" y="4435475"/>
            <a:ext cx="82550" cy="127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542" name="Line 6"/>
          <p:cNvSpPr>
            <a:spLocks noChangeShapeType="1"/>
          </p:cNvSpPr>
          <p:nvPr/>
        </p:nvSpPr>
        <p:spPr bwMode="auto">
          <a:xfrm flipV="1">
            <a:off x="2112963" y="3886200"/>
            <a:ext cx="547687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543" name="Line 7"/>
          <p:cNvSpPr>
            <a:spLocks noChangeShapeType="1"/>
          </p:cNvSpPr>
          <p:nvPr/>
        </p:nvSpPr>
        <p:spPr bwMode="auto">
          <a:xfrm flipH="1" flipV="1">
            <a:off x="2660650" y="3886200"/>
            <a:ext cx="549275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544" name="Line 8"/>
          <p:cNvSpPr>
            <a:spLocks noChangeShapeType="1"/>
          </p:cNvSpPr>
          <p:nvPr/>
        </p:nvSpPr>
        <p:spPr bwMode="auto">
          <a:xfrm flipH="1" flipV="1">
            <a:off x="3209925" y="4435475"/>
            <a:ext cx="904875" cy="127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545" name="Line 9"/>
          <p:cNvSpPr>
            <a:spLocks noChangeShapeType="1"/>
          </p:cNvSpPr>
          <p:nvPr/>
        </p:nvSpPr>
        <p:spPr bwMode="auto">
          <a:xfrm flipV="1">
            <a:off x="6311900" y="4435475"/>
            <a:ext cx="547688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546" name="Line 10"/>
          <p:cNvSpPr>
            <a:spLocks noChangeShapeType="1"/>
          </p:cNvSpPr>
          <p:nvPr/>
        </p:nvSpPr>
        <p:spPr bwMode="auto">
          <a:xfrm flipV="1">
            <a:off x="5394325" y="3886200"/>
            <a:ext cx="915988" cy="127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547" name="Line 11"/>
          <p:cNvSpPr>
            <a:spLocks noChangeShapeType="1"/>
          </p:cNvSpPr>
          <p:nvPr/>
        </p:nvSpPr>
        <p:spPr bwMode="auto">
          <a:xfrm flipH="1" flipV="1">
            <a:off x="6310313" y="3886200"/>
            <a:ext cx="549275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548" name="Line 12"/>
          <p:cNvSpPr>
            <a:spLocks noChangeShapeType="1"/>
          </p:cNvSpPr>
          <p:nvPr/>
        </p:nvSpPr>
        <p:spPr bwMode="auto">
          <a:xfrm flipH="1" flipV="1">
            <a:off x="6859588" y="4435475"/>
            <a:ext cx="549275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549" name="Text Box 13"/>
          <p:cNvSpPr txBox="1">
            <a:spLocks noChangeArrowheads="1"/>
          </p:cNvSpPr>
          <p:nvPr/>
        </p:nvSpPr>
        <p:spPr bwMode="auto">
          <a:xfrm>
            <a:off x="1971675" y="3429000"/>
            <a:ext cx="13589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A50021"/>
                </a:solidFill>
                <a:latin typeface="Times New Roman" pitchFamily="18" charset="0"/>
              </a:rPr>
              <a:t>Vp (ate)</a:t>
            </a:r>
          </a:p>
        </p:txBody>
      </p:sp>
      <p:sp>
        <p:nvSpPr>
          <p:cNvPr id="321550" name="Text Box 14"/>
          <p:cNvSpPr txBox="1">
            <a:spLocks noChangeArrowheads="1"/>
          </p:cNvSpPr>
          <p:nvPr/>
        </p:nvSpPr>
        <p:spPr bwMode="auto">
          <a:xfrm>
            <a:off x="5673725" y="3429000"/>
            <a:ext cx="1270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A50021"/>
                </a:solidFill>
                <a:latin typeface="Times New Roman" pitchFamily="18" charset="0"/>
              </a:rPr>
              <a:t>Vp(ate)</a:t>
            </a:r>
          </a:p>
        </p:txBody>
      </p:sp>
      <p:sp>
        <p:nvSpPr>
          <p:cNvPr id="321551" name="Text Box 15"/>
          <p:cNvSpPr txBox="1">
            <a:spLocks noChangeArrowheads="1"/>
          </p:cNvSpPr>
          <p:nvPr/>
        </p:nvSpPr>
        <p:spPr bwMode="auto">
          <a:xfrm>
            <a:off x="1524000" y="4267200"/>
            <a:ext cx="1270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A50021"/>
                </a:solidFill>
                <a:latin typeface="Times New Roman" pitchFamily="18" charset="0"/>
              </a:rPr>
              <a:t>Vp(ate)</a:t>
            </a:r>
          </a:p>
        </p:txBody>
      </p:sp>
      <p:sp>
        <p:nvSpPr>
          <p:cNvPr id="321552" name="Text Box 16"/>
          <p:cNvSpPr txBox="1">
            <a:spLocks noChangeArrowheads="1"/>
          </p:cNvSpPr>
          <p:nvPr/>
        </p:nvSpPr>
        <p:spPr bwMode="auto">
          <a:xfrm>
            <a:off x="2925763" y="4343400"/>
            <a:ext cx="1428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i="1">
                <a:solidFill>
                  <a:srgbClr val="A50021"/>
                </a:solidFill>
                <a:latin typeface="Times New Roman" pitchFamily="18" charset="0"/>
              </a:rPr>
              <a:t>Pp(with)</a:t>
            </a:r>
          </a:p>
        </p:txBody>
      </p:sp>
      <p:sp>
        <p:nvSpPr>
          <p:cNvPr id="321553" name="Text Box 17"/>
          <p:cNvSpPr txBox="1">
            <a:spLocks noChangeArrowheads="1"/>
          </p:cNvSpPr>
          <p:nvPr/>
        </p:nvSpPr>
        <p:spPr bwMode="auto">
          <a:xfrm>
            <a:off x="6691313" y="4892675"/>
            <a:ext cx="1428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i="1">
                <a:solidFill>
                  <a:srgbClr val="A50021"/>
                </a:solidFill>
                <a:latin typeface="Times New Roman" pitchFamily="18" charset="0"/>
              </a:rPr>
              <a:t>Pp(with)</a:t>
            </a:r>
          </a:p>
        </p:txBody>
      </p:sp>
      <p:sp>
        <p:nvSpPr>
          <p:cNvPr id="321554" name="Text Box 18"/>
          <p:cNvSpPr txBox="1">
            <a:spLocks noChangeArrowheads="1"/>
          </p:cNvSpPr>
          <p:nvPr/>
        </p:nvSpPr>
        <p:spPr bwMode="auto">
          <a:xfrm>
            <a:off x="6103938" y="4160838"/>
            <a:ext cx="15081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i="1">
                <a:solidFill>
                  <a:srgbClr val="A50021"/>
                </a:solidFill>
                <a:latin typeface="Times New Roman" pitchFamily="18" charset="0"/>
              </a:rPr>
              <a:t>Np(spag)</a:t>
            </a:r>
          </a:p>
        </p:txBody>
      </p:sp>
      <p:sp>
        <p:nvSpPr>
          <p:cNvPr id="321555" name="Text Box 19"/>
          <p:cNvSpPr txBox="1">
            <a:spLocks noChangeArrowheads="1"/>
          </p:cNvSpPr>
          <p:nvPr/>
        </p:nvSpPr>
        <p:spPr bwMode="auto">
          <a:xfrm>
            <a:off x="6035675" y="4892675"/>
            <a:ext cx="539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i="1">
                <a:solidFill>
                  <a:srgbClr val="A50021"/>
                </a:solidFill>
                <a:latin typeface="Times New Roman" pitchFamily="18" charset="0"/>
              </a:rPr>
              <a:t>np</a:t>
            </a:r>
          </a:p>
        </p:txBody>
      </p:sp>
      <p:sp>
        <p:nvSpPr>
          <p:cNvPr id="321556" name="Text Box 20"/>
          <p:cNvSpPr txBox="1">
            <a:spLocks noChangeArrowheads="1"/>
          </p:cNvSpPr>
          <p:nvPr/>
        </p:nvSpPr>
        <p:spPr bwMode="auto">
          <a:xfrm>
            <a:off x="5121275" y="5075238"/>
            <a:ext cx="3413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i="1">
                <a:solidFill>
                  <a:srgbClr val="A50021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321557" name="Text Box 21"/>
          <p:cNvSpPr txBox="1">
            <a:spLocks noChangeArrowheads="1"/>
          </p:cNvSpPr>
          <p:nvPr/>
        </p:nvSpPr>
        <p:spPr bwMode="auto">
          <a:xfrm>
            <a:off x="1279525" y="5167313"/>
            <a:ext cx="3413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i="1">
                <a:solidFill>
                  <a:srgbClr val="A50021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321558" name="Text Box 22"/>
          <p:cNvSpPr txBox="1">
            <a:spLocks noChangeArrowheads="1"/>
          </p:cNvSpPr>
          <p:nvPr/>
        </p:nvSpPr>
        <p:spPr bwMode="auto">
          <a:xfrm>
            <a:off x="4845050" y="5532438"/>
            <a:ext cx="41846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i="1">
                <a:solidFill>
                  <a:srgbClr val="A50021"/>
                </a:solidFill>
                <a:latin typeface="Times New Roman" pitchFamily="18" charset="0"/>
              </a:rPr>
              <a:t>Ate spaghetti with marinara</a:t>
            </a:r>
          </a:p>
        </p:txBody>
      </p:sp>
      <p:sp>
        <p:nvSpPr>
          <p:cNvPr id="321559" name="Text Box 23"/>
          <p:cNvSpPr txBox="1">
            <a:spLocks noChangeArrowheads="1"/>
          </p:cNvSpPr>
          <p:nvPr/>
        </p:nvSpPr>
        <p:spPr bwMode="auto">
          <a:xfrm>
            <a:off x="950913" y="5622925"/>
            <a:ext cx="36115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i="1">
                <a:solidFill>
                  <a:srgbClr val="A50021"/>
                </a:solidFill>
                <a:latin typeface="Times New Roman" pitchFamily="18" charset="0"/>
              </a:rPr>
              <a:t>Ate spaghetti with gusto</a:t>
            </a:r>
          </a:p>
        </p:txBody>
      </p:sp>
      <p:sp>
        <p:nvSpPr>
          <p:cNvPr id="321560" name="Line 24"/>
          <p:cNvSpPr>
            <a:spLocks noChangeShapeType="1"/>
          </p:cNvSpPr>
          <p:nvPr/>
        </p:nvSpPr>
        <p:spPr bwMode="auto">
          <a:xfrm>
            <a:off x="2103438" y="4800600"/>
            <a:ext cx="182562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561" name="Text Box 25"/>
          <p:cNvSpPr txBox="1">
            <a:spLocks noChangeArrowheads="1"/>
          </p:cNvSpPr>
          <p:nvPr/>
        </p:nvSpPr>
        <p:spPr bwMode="auto">
          <a:xfrm>
            <a:off x="2011363" y="5165725"/>
            <a:ext cx="539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i="1">
                <a:solidFill>
                  <a:srgbClr val="A50021"/>
                </a:solidFill>
                <a:latin typeface="Times New Roman" pitchFamily="18" charset="0"/>
              </a:rPr>
              <a:t>np</a:t>
            </a:r>
          </a:p>
        </p:txBody>
      </p:sp>
      <p:sp>
        <p:nvSpPr>
          <p:cNvPr id="321562" name="Line 26"/>
          <p:cNvSpPr>
            <a:spLocks noChangeShapeType="1"/>
          </p:cNvSpPr>
          <p:nvPr/>
        </p:nvSpPr>
        <p:spPr bwMode="auto">
          <a:xfrm flipH="1">
            <a:off x="7132638" y="5440363"/>
            <a:ext cx="365125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563" name="Line 27"/>
          <p:cNvSpPr>
            <a:spLocks noChangeShapeType="1"/>
          </p:cNvSpPr>
          <p:nvPr/>
        </p:nvSpPr>
        <p:spPr bwMode="auto">
          <a:xfrm>
            <a:off x="7680325" y="5440363"/>
            <a:ext cx="366713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564" name="Freeform 28"/>
          <p:cNvSpPr>
            <a:spLocks/>
          </p:cNvSpPr>
          <p:nvPr/>
        </p:nvSpPr>
        <p:spPr bwMode="auto">
          <a:xfrm>
            <a:off x="3292475" y="3551238"/>
            <a:ext cx="1628775" cy="2163762"/>
          </a:xfrm>
          <a:custGeom>
            <a:avLst/>
            <a:gdLst/>
            <a:ahLst/>
            <a:cxnLst>
              <a:cxn ang="0">
                <a:pos x="633" y="1363"/>
              </a:cxn>
              <a:cxn ang="0">
                <a:pos x="921" y="211"/>
              </a:cxn>
              <a:cxn ang="0">
                <a:pos x="0" y="96"/>
              </a:cxn>
            </a:cxnLst>
            <a:rect l="0" t="0" r="r" b="b"/>
            <a:pathLst>
              <a:path w="1026" h="1363">
                <a:moveTo>
                  <a:pt x="633" y="1363"/>
                </a:moveTo>
                <a:cubicBezTo>
                  <a:pt x="829" y="892"/>
                  <a:pt x="1026" y="422"/>
                  <a:pt x="921" y="211"/>
                </a:cubicBezTo>
                <a:cubicBezTo>
                  <a:pt x="816" y="0"/>
                  <a:pt x="408" y="48"/>
                  <a:pt x="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565" name="Freeform 29"/>
          <p:cNvSpPr>
            <a:spLocks/>
          </p:cNvSpPr>
          <p:nvPr/>
        </p:nvSpPr>
        <p:spPr bwMode="auto">
          <a:xfrm>
            <a:off x="7315200" y="4130675"/>
            <a:ext cx="1173163" cy="1492250"/>
          </a:xfrm>
          <a:custGeom>
            <a:avLst/>
            <a:gdLst/>
            <a:ahLst/>
            <a:cxnLst>
              <a:cxn ang="0">
                <a:pos x="576" y="940"/>
              </a:cxn>
              <a:cxn ang="0">
                <a:pos x="691" y="192"/>
              </a:cxn>
              <a:cxn ang="0">
                <a:pos x="288" y="19"/>
              </a:cxn>
              <a:cxn ang="0">
                <a:pos x="0" y="76"/>
              </a:cxn>
            </a:cxnLst>
            <a:rect l="0" t="0" r="r" b="b"/>
            <a:pathLst>
              <a:path w="739" h="940">
                <a:moveTo>
                  <a:pt x="576" y="940"/>
                </a:moveTo>
                <a:cubicBezTo>
                  <a:pt x="657" y="642"/>
                  <a:pt x="739" y="345"/>
                  <a:pt x="691" y="192"/>
                </a:cubicBezTo>
                <a:cubicBezTo>
                  <a:pt x="643" y="39"/>
                  <a:pt x="403" y="38"/>
                  <a:pt x="288" y="19"/>
                </a:cubicBezTo>
                <a:cubicBezTo>
                  <a:pt x="173" y="0"/>
                  <a:pt x="86" y="38"/>
                  <a:pt x="0" y="7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E458-9B4B-40AC-B0C2-63F87126DDBC}" type="slidenum">
              <a:rPr lang="en-US"/>
              <a:pPr/>
              <a:t>69</a:t>
            </a:fld>
            <a:endParaRPr lang="en-US"/>
          </a:p>
        </p:txBody>
      </p:sp>
      <p:sp>
        <p:nvSpPr>
          <p:cNvPr id="3235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Context-Free Grammars</a:t>
            </a:r>
          </a:p>
          <a:p>
            <a:r>
              <a:rPr lang="en-US" sz="2000"/>
              <a:t>Parsing</a:t>
            </a:r>
          </a:p>
          <a:p>
            <a:pPr lvl="1"/>
            <a:r>
              <a:rPr lang="en-US" sz="1800"/>
              <a:t>Top Down, Bottom Up Metaphors</a:t>
            </a:r>
          </a:p>
          <a:p>
            <a:pPr lvl="1"/>
            <a:r>
              <a:rPr lang="en-US" sz="1800"/>
              <a:t>Dynamic Programming Parsers: CKY. Earley</a:t>
            </a:r>
          </a:p>
          <a:p>
            <a:r>
              <a:rPr lang="en-US" sz="2000"/>
              <a:t>Disambiguation:</a:t>
            </a:r>
          </a:p>
          <a:p>
            <a:pPr lvl="1"/>
            <a:r>
              <a:rPr lang="en-US" sz="1800"/>
              <a:t>PCFG</a:t>
            </a:r>
          </a:p>
          <a:p>
            <a:pPr lvl="1"/>
            <a:r>
              <a:rPr lang="en-US" sz="1800"/>
              <a:t>Probabilistic Augmentations to Parsers</a:t>
            </a:r>
          </a:p>
          <a:p>
            <a:pPr lvl="1"/>
            <a:r>
              <a:rPr lang="en-US" sz="1800"/>
              <a:t>Tradeoffs: accuracy vs. data sparcity</a:t>
            </a:r>
          </a:p>
          <a:p>
            <a:pPr lvl="1"/>
            <a:r>
              <a:rPr lang="en-US" sz="1800"/>
              <a:t>Treebanks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4CAF-8208-4762-915C-71A46F95E5D1}" type="slidenum">
              <a:rPr lang="en-US"/>
              <a:pPr/>
              <a:t>7</a:t>
            </a:fld>
            <a:endParaRPr lang="en-US"/>
          </a:p>
        </p:txBody>
      </p:sp>
      <p:sp>
        <p:nvSpPr>
          <p:cNvPr id="1904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8275638" cy="4114800"/>
          </a:xfrm>
        </p:spPr>
        <p:txBody>
          <a:bodyPr/>
          <a:lstStyle/>
          <a:p>
            <a:r>
              <a:rPr lang="en-US"/>
              <a:t>The table-entries are called states and are represented with </a:t>
            </a:r>
            <a:r>
              <a:rPr lang="en-US">
                <a:solidFill>
                  <a:srgbClr val="008000"/>
                </a:solidFill>
              </a:rPr>
              <a:t>dotted-rules</a:t>
            </a:r>
            <a:r>
              <a:rPr lang="en-US"/>
              <a:t>.</a:t>
            </a:r>
          </a:p>
          <a:p>
            <a:pPr lvl="1">
              <a:buFontTx/>
              <a:buNone/>
            </a:pPr>
            <a:r>
              <a:rPr lang="en-US"/>
              <a:t>S -&gt; </a:t>
            </a:r>
            <a:r>
              <a:rPr lang="el-GR" sz="3200">
                <a:latin typeface="Lucida Grande" pitchFamily="112" charset="0"/>
              </a:rPr>
              <a:t>·</a:t>
            </a:r>
            <a:r>
              <a:rPr lang="en-US"/>
              <a:t> VP				A VP is predicted</a:t>
            </a:r>
          </a:p>
          <a:p>
            <a:pPr lvl="1">
              <a:buFontTx/>
              <a:buNone/>
            </a:pPr>
            <a:r>
              <a:rPr lang="en-US"/>
              <a:t>NP -&gt; Det </a:t>
            </a:r>
            <a:r>
              <a:rPr lang="el-GR" sz="3200">
                <a:latin typeface="Lucida Grande" pitchFamily="112" charset="0"/>
              </a:rPr>
              <a:t>·</a:t>
            </a:r>
            <a:r>
              <a:rPr lang="en-US"/>
              <a:t> Nominal		An NP is in progress</a:t>
            </a:r>
          </a:p>
          <a:p>
            <a:pPr lvl="1">
              <a:buFontTx/>
              <a:buNone/>
            </a:pPr>
            <a:r>
              <a:rPr lang="en-US"/>
              <a:t>VP -&gt; V NP </a:t>
            </a:r>
            <a:r>
              <a:rPr lang="el-GR" sz="3200">
                <a:latin typeface="Lucida Grande" pitchFamily="112" charset="0"/>
              </a:rPr>
              <a:t>·</a:t>
            </a:r>
            <a:r>
              <a:rPr lang="en-US"/>
              <a:t> 			A VP has been found</a:t>
            </a:r>
          </a:p>
          <a:p>
            <a:pPr lvl="1"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348-5342-441D-98AF-521EDC3580F7}" type="slidenum">
              <a:rPr lang="en-US"/>
              <a:pPr/>
              <a:t>8</a:t>
            </a:fld>
            <a:endParaRPr lang="en-US"/>
          </a:p>
        </p:txBody>
      </p:sp>
      <p:sp>
        <p:nvSpPr>
          <p:cNvPr id="1925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States/Locations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2362200"/>
            <a:ext cx="8778875" cy="4114800"/>
          </a:xfrm>
        </p:spPr>
        <p:txBody>
          <a:bodyPr/>
          <a:lstStyle/>
          <a:p>
            <a:r>
              <a:rPr lang="en-US"/>
              <a:t>It would be nice to know where these things are in the input so…</a:t>
            </a:r>
          </a:p>
          <a:p>
            <a:pPr lvl="1">
              <a:buFontTx/>
              <a:buNone/>
            </a:pPr>
            <a:r>
              <a:rPr lang="en-US"/>
              <a:t>S -&gt; </a:t>
            </a:r>
            <a:r>
              <a:rPr lang="el-GR" sz="3200">
                <a:latin typeface="Lucida Grande" pitchFamily="112" charset="0"/>
              </a:rPr>
              <a:t>·</a:t>
            </a:r>
            <a:r>
              <a:rPr lang="en-US"/>
              <a:t> VP [0,0]			A VP is predicted at the 						start of the sentence</a:t>
            </a:r>
          </a:p>
          <a:p>
            <a:pPr lvl="1">
              <a:buFontTx/>
              <a:buNone/>
            </a:pPr>
            <a:r>
              <a:rPr lang="en-US"/>
              <a:t>NP -&gt; Det </a:t>
            </a:r>
            <a:r>
              <a:rPr lang="el-GR" sz="3200">
                <a:latin typeface="Lucida Grande" pitchFamily="112" charset="0"/>
              </a:rPr>
              <a:t>·</a:t>
            </a:r>
            <a:r>
              <a:rPr lang="en-US"/>
              <a:t> Nominal  [1,2]	An NP is in progress; the 						Det goes from 1 to 2</a:t>
            </a:r>
          </a:p>
          <a:p>
            <a:pPr lvl="1">
              <a:buFontTx/>
              <a:buNone/>
            </a:pPr>
            <a:r>
              <a:rPr lang="en-US"/>
              <a:t>VP -&gt; V NP </a:t>
            </a:r>
            <a:r>
              <a:rPr lang="el-GR" sz="3200">
                <a:latin typeface="Lucida Grande" pitchFamily="112" charset="0"/>
              </a:rPr>
              <a:t>·</a:t>
            </a:r>
            <a:r>
              <a:rPr lang="en-US"/>
              <a:t> 	[0,3]		A VP has been found 						starting at 0 and ending at 3</a:t>
            </a:r>
          </a:p>
          <a:p>
            <a:pPr lvl="1"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F264-D5D3-47F1-9C91-32924060A8A3}" type="slidenum">
              <a:rPr lang="en-US"/>
              <a:pPr/>
              <a:t>9</a:t>
            </a:fld>
            <a:endParaRPr lang="en-US"/>
          </a:p>
        </p:txBody>
      </p:sp>
      <p:sp>
        <p:nvSpPr>
          <p:cNvPr id="1945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Graphically</a:t>
            </a:r>
          </a:p>
        </p:txBody>
      </p:sp>
      <p:grpSp>
        <p:nvGrpSpPr>
          <p:cNvPr id="194563" name="Group 3"/>
          <p:cNvGrpSpPr>
            <a:grpSpLocks noChangeAspect="1"/>
          </p:cNvGrpSpPr>
          <p:nvPr/>
        </p:nvGrpSpPr>
        <p:grpSpPr bwMode="auto">
          <a:xfrm>
            <a:off x="365125" y="2606675"/>
            <a:ext cx="8596313" cy="2520950"/>
            <a:chOff x="1544" y="2152"/>
            <a:chExt cx="2672" cy="784"/>
          </a:xfrm>
        </p:grpSpPr>
        <p:sp>
          <p:nvSpPr>
            <p:cNvPr id="194564" name="AutoShape 4"/>
            <p:cNvSpPr>
              <a:spLocks noChangeAspect="1" noChangeArrowheads="1" noTextEdit="1"/>
            </p:cNvSpPr>
            <p:nvPr/>
          </p:nvSpPr>
          <p:spPr bwMode="auto">
            <a:xfrm>
              <a:off x="1544" y="2152"/>
              <a:ext cx="267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5" name="Rectangle 5"/>
            <p:cNvSpPr>
              <a:spLocks noChangeArrowheads="1"/>
            </p:cNvSpPr>
            <p:nvPr/>
          </p:nvSpPr>
          <p:spPr bwMode="auto">
            <a:xfrm>
              <a:off x="1544" y="2152"/>
              <a:ext cx="2672" cy="78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6" name="Rectangle 6"/>
            <p:cNvSpPr>
              <a:spLocks noChangeArrowheads="1"/>
            </p:cNvSpPr>
            <p:nvPr/>
          </p:nvSpPr>
          <p:spPr bwMode="auto">
            <a:xfrm>
              <a:off x="1552" y="2156"/>
              <a:ext cx="2650" cy="4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7" name="Rectangle 7"/>
            <p:cNvSpPr>
              <a:spLocks noChangeArrowheads="1"/>
            </p:cNvSpPr>
            <p:nvPr/>
          </p:nvSpPr>
          <p:spPr bwMode="auto">
            <a:xfrm>
              <a:off x="1552" y="2156"/>
              <a:ext cx="4" cy="764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8" name="Freeform 8"/>
            <p:cNvSpPr>
              <a:spLocks/>
            </p:cNvSpPr>
            <p:nvPr/>
          </p:nvSpPr>
          <p:spPr bwMode="auto">
            <a:xfrm>
              <a:off x="2706" y="2644"/>
              <a:ext cx="412" cy="108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108"/>
                </a:cxn>
                <a:cxn ang="0">
                  <a:pos x="0" y="108"/>
                </a:cxn>
                <a:cxn ang="0">
                  <a:pos x="0" y="108"/>
                </a:cxn>
                <a:cxn ang="0">
                  <a:pos x="2" y="106"/>
                </a:cxn>
                <a:cxn ang="0">
                  <a:pos x="4" y="106"/>
                </a:cxn>
                <a:cxn ang="0">
                  <a:pos x="8" y="102"/>
                </a:cxn>
                <a:cxn ang="0">
                  <a:pos x="12" y="100"/>
                </a:cxn>
                <a:cxn ang="0">
                  <a:pos x="18" y="96"/>
                </a:cxn>
                <a:cxn ang="0">
                  <a:pos x="24" y="90"/>
                </a:cxn>
                <a:cxn ang="0">
                  <a:pos x="42" y="76"/>
                </a:cxn>
                <a:cxn ang="0">
                  <a:pos x="64" y="60"/>
                </a:cxn>
                <a:cxn ang="0">
                  <a:pos x="90" y="44"/>
                </a:cxn>
                <a:cxn ang="0">
                  <a:pos x="116" y="28"/>
                </a:cxn>
                <a:cxn ang="0">
                  <a:pos x="144" y="14"/>
                </a:cxn>
                <a:cxn ang="0">
                  <a:pos x="176" y="4"/>
                </a:cxn>
                <a:cxn ang="0">
                  <a:pos x="206" y="0"/>
                </a:cxn>
                <a:cxn ang="0">
                  <a:pos x="236" y="4"/>
                </a:cxn>
                <a:cxn ang="0">
                  <a:pos x="268" y="14"/>
                </a:cxn>
                <a:cxn ang="0">
                  <a:pos x="296" y="28"/>
                </a:cxn>
                <a:cxn ang="0">
                  <a:pos x="322" y="44"/>
                </a:cxn>
                <a:cxn ang="0">
                  <a:pos x="348" y="60"/>
                </a:cxn>
                <a:cxn ang="0">
                  <a:pos x="370" y="76"/>
                </a:cxn>
                <a:cxn ang="0">
                  <a:pos x="388" y="90"/>
                </a:cxn>
                <a:cxn ang="0">
                  <a:pos x="394" y="96"/>
                </a:cxn>
                <a:cxn ang="0">
                  <a:pos x="400" y="100"/>
                </a:cxn>
                <a:cxn ang="0">
                  <a:pos x="404" y="102"/>
                </a:cxn>
                <a:cxn ang="0">
                  <a:pos x="408" y="106"/>
                </a:cxn>
                <a:cxn ang="0">
                  <a:pos x="410" y="106"/>
                </a:cxn>
                <a:cxn ang="0">
                  <a:pos x="412" y="108"/>
                </a:cxn>
                <a:cxn ang="0">
                  <a:pos x="412" y="108"/>
                </a:cxn>
                <a:cxn ang="0">
                  <a:pos x="412" y="108"/>
                </a:cxn>
                <a:cxn ang="0">
                  <a:pos x="412" y="108"/>
                </a:cxn>
              </a:cxnLst>
              <a:rect l="0" t="0" r="r" b="b"/>
              <a:pathLst>
                <a:path w="412" h="108"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106"/>
                  </a:lnTo>
                  <a:lnTo>
                    <a:pt x="4" y="106"/>
                  </a:lnTo>
                  <a:lnTo>
                    <a:pt x="8" y="102"/>
                  </a:lnTo>
                  <a:lnTo>
                    <a:pt x="12" y="100"/>
                  </a:lnTo>
                  <a:lnTo>
                    <a:pt x="18" y="96"/>
                  </a:lnTo>
                  <a:lnTo>
                    <a:pt x="24" y="90"/>
                  </a:lnTo>
                  <a:lnTo>
                    <a:pt x="42" y="76"/>
                  </a:lnTo>
                  <a:lnTo>
                    <a:pt x="64" y="60"/>
                  </a:lnTo>
                  <a:lnTo>
                    <a:pt x="90" y="44"/>
                  </a:lnTo>
                  <a:lnTo>
                    <a:pt x="116" y="28"/>
                  </a:lnTo>
                  <a:lnTo>
                    <a:pt x="144" y="14"/>
                  </a:lnTo>
                  <a:lnTo>
                    <a:pt x="176" y="4"/>
                  </a:lnTo>
                  <a:lnTo>
                    <a:pt x="206" y="0"/>
                  </a:lnTo>
                  <a:lnTo>
                    <a:pt x="236" y="4"/>
                  </a:lnTo>
                  <a:lnTo>
                    <a:pt x="268" y="14"/>
                  </a:lnTo>
                  <a:lnTo>
                    <a:pt x="296" y="28"/>
                  </a:lnTo>
                  <a:lnTo>
                    <a:pt x="322" y="44"/>
                  </a:lnTo>
                  <a:lnTo>
                    <a:pt x="348" y="60"/>
                  </a:lnTo>
                  <a:lnTo>
                    <a:pt x="370" y="76"/>
                  </a:lnTo>
                  <a:lnTo>
                    <a:pt x="388" y="90"/>
                  </a:lnTo>
                  <a:lnTo>
                    <a:pt x="394" y="96"/>
                  </a:lnTo>
                  <a:lnTo>
                    <a:pt x="400" y="100"/>
                  </a:lnTo>
                  <a:lnTo>
                    <a:pt x="404" y="102"/>
                  </a:lnTo>
                  <a:lnTo>
                    <a:pt x="408" y="106"/>
                  </a:lnTo>
                  <a:lnTo>
                    <a:pt x="410" y="106"/>
                  </a:lnTo>
                  <a:lnTo>
                    <a:pt x="412" y="108"/>
                  </a:lnTo>
                  <a:lnTo>
                    <a:pt x="412" y="108"/>
                  </a:lnTo>
                  <a:lnTo>
                    <a:pt x="412" y="108"/>
                  </a:lnTo>
                  <a:lnTo>
                    <a:pt x="412" y="10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9" name="Freeform 9"/>
            <p:cNvSpPr>
              <a:spLocks/>
            </p:cNvSpPr>
            <p:nvPr/>
          </p:nvSpPr>
          <p:spPr bwMode="auto">
            <a:xfrm>
              <a:off x="3072" y="2712"/>
              <a:ext cx="46" cy="4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6" y="40"/>
                </a:cxn>
                <a:cxn ang="0">
                  <a:pos x="0" y="20"/>
                </a:cxn>
              </a:cxnLst>
              <a:rect l="0" t="0" r="r" b="b"/>
              <a:pathLst>
                <a:path w="46" h="40">
                  <a:moveTo>
                    <a:pt x="14" y="0"/>
                  </a:moveTo>
                  <a:lnTo>
                    <a:pt x="46" y="40"/>
                  </a:lnTo>
                  <a:lnTo>
                    <a:pt x="0" y="2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0" name="Freeform 10"/>
            <p:cNvSpPr>
              <a:spLocks noEditPoints="1"/>
            </p:cNvSpPr>
            <p:nvPr/>
          </p:nvSpPr>
          <p:spPr bwMode="auto">
            <a:xfrm>
              <a:off x="2408" y="2774"/>
              <a:ext cx="40" cy="44"/>
            </a:xfrm>
            <a:custGeom>
              <a:avLst/>
              <a:gdLst/>
              <a:ahLst/>
              <a:cxnLst>
                <a:cxn ang="0">
                  <a:pos x="34" y="22"/>
                </a:cxn>
                <a:cxn ang="0">
                  <a:pos x="40" y="28"/>
                </a:cxn>
                <a:cxn ang="0">
                  <a:pos x="38" y="36"/>
                </a:cxn>
                <a:cxn ang="0">
                  <a:pos x="32" y="42"/>
                </a:cxn>
                <a:cxn ang="0">
                  <a:pos x="22" y="44"/>
                </a:cxn>
                <a:cxn ang="0">
                  <a:pos x="0" y="42"/>
                </a:cxn>
                <a:cxn ang="0">
                  <a:pos x="4" y="42"/>
                </a:cxn>
                <a:cxn ang="0">
                  <a:pos x="6" y="40"/>
                </a:cxn>
                <a:cxn ang="0">
                  <a:pos x="6" y="36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4"/>
                </a:cxn>
                <a:cxn ang="0">
                  <a:pos x="38" y="8"/>
                </a:cxn>
                <a:cxn ang="0">
                  <a:pos x="38" y="14"/>
                </a:cxn>
                <a:cxn ang="0">
                  <a:pos x="34" y="18"/>
                </a:cxn>
                <a:cxn ang="0">
                  <a:pos x="16" y="20"/>
                </a:cxn>
                <a:cxn ang="0">
                  <a:pos x="24" y="18"/>
                </a:cxn>
                <a:cxn ang="0">
                  <a:pos x="26" y="16"/>
                </a:cxn>
                <a:cxn ang="0">
                  <a:pos x="28" y="10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16" y="2"/>
                </a:cxn>
                <a:cxn ang="0">
                  <a:pos x="16" y="22"/>
                </a:cxn>
                <a:cxn ang="0">
                  <a:pos x="16" y="38"/>
                </a:cxn>
                <a:cxn ang="0">
                  <a:pos x="16" y="40"/>
                </a:cxn>
                <a:cxn ang="0">
                  <a:pos x="18" y="42"/>
                </a:cxn>
                <a:cxn ang="0">
                  <a:pos x="24" y="40"/>
                </a:cxn>
                <a:cxn ang="0">
                  <a:pos x="28" y="38"/>
                </a:cxn>
                <a:cxn ang="0">
                  <a:pos x="28" y="32"/>
                </a:cxn>
                <a:cxn ang="0">
                  <a:pos x="28" y="26"/>
                </a:cxn>
                <a:cxn ang="0">
                  <a:pos x="24" y="24"/>
                </a:cxn>
                <a:cxn ang="0">
                  <a:pos x="16" y="22"/>
                </a:cxn>
              </a:cxnLst>
              <a:rect l="0" t="0" r="r" b="b"/>
              <a:pathLst>
                <a:path w="40" h="44">
                  <a:moveTo>
                    <a:pt x="28" y="20"/>
                  </a:moveTo>
                  <a:lnTo>
                    <a:pt x="34" y="22"/>
                  </a:lnTo>
                  <a:lnTo>
                    <a:pt x="36" y="24"/>
                  </a:lnTo>
                  <a:lnTo>
                    <a:pt x="40" y="28"/>
                  </a:lnTo>
                  <a:lnTo>
                    <a:pt x="40" y="32"/>
                  </a:lnTo>
                  <a:lnTo>
                    <a:pt x="38" y="36"/>
                  </a:lnTo>
                  <a:lnTo>
                    <a:pt x="36" y="40"/>
                  </a:lnTo>
                  <a:lnTo>
                    <a:pt x="32" y="42"/>
                  </a:lnTo>
                  <a:lnTo>
                    <a:pt x="28" y="44"/>
                  </a:lnTo>
                  <a:lnTo>
                    <a:pt x="22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36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4" y="4"/>
                  </a:lnTo>
                  <a:lnTo>
                    <a:pt x="36" y="6"/>
                  </a:lnTo>
                  <a:lnTo>
                    <a:pt x="38" y="8"/>
                  </a:lnTo>
                  <a:lnTo>
                    <a:pt x="38" y="12"/>
                  </a:lnTo>
                  <a:lnTo>
                    <a:pt x="38" y="14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28" y="20"/>
                  </a:lnTo>
                  <a:close/>
                  <a:moveTo>
                    <a:pt x="16" y="20"/>
                  </a:moveTo>
                  <a:lnTo>
                    <a:pt x="20" y="20"/>
                  </a:lnTo>
                  <a:lnTo>
                    <a:pt x="24" y="18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6" y="20"/>
                  </a:lnTo>
                  <a:close/>
                  <a:moveTo>
                    <a:pt x="16" y="22"/>
                  </a:moveTo>
                  <a:lnTo>
                    <a:pt x="16" y="36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0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4"/>
                  </a:lnTo>
                  <a:lnTo>
                    <a:pt x="28" y="32"/>
                  </a:lnTo>
                  <a:lnTo>
                    <a:pt x="28" y="30"/>
                  </a:lnTo>
                  <a:lnTo>
                    <a:pt x="28" y="26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6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1" name="Freeform 11"/>
            <p:cNvSpPr>
              <a:spLocks noEditPoints="1"/>
            </p:cNvSpPr>
            <p:nvPr/>
          </p:nvSpPr>
          <p:spPr bwMode="auto">
            <a:xfrm>
              <a:off x="2452" y="2788"/>
              <a:ext cx="28" cy="3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8" y="0"/>
                </a:cxn>
                <a:cxn ang="0">
                  <a:pos x="22" y="2"/>
                </a:cxn>
                <a:cxn ang="0">
                  <a:pos x="24" y="4"/>
                </a:cxn>
                <a:cxn ang="0">
                  <a:pos x="26" y="8"/>
                </a:cxn>
                <a:cxn ang="0">
                  <a:pos x="28" y="12"/>
                </a:cxn>
                <a:cxn ang="0">
                  <a:pos x="28" y="16"/>
                </a:cxn>
                <a:cxn ang="0">
                  <a:pos x="28" y="20"/>
                </a:cxn>
                <a:cxn ang="0">
                  <a:pos x="26" y="26"/>
                </a:cxn>
                <a:cxn ang="0">
                  <a:pos x="22" y="28"/>
                </a:cxn>
                <a:cxn ang="0">
                  <a:pos x="18" y="30"/>
                </a:cxn>
                <a:cxn ang="0">
                  <a:pos x="14" y="30"/>
                </a:cxn>
                <a:cxn ang="0">
                  <a:pos x="8" y="30"/>
                </a:cxn>
                <a:cxn ang="0">
                  <a:pos x="4" y="26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10" y="4"/>
                </a:cxn>
                <a:cxn ang="0">
                  <a:pos x="10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0" y="24"/>
                </a:cxn>
                <a:cxn ang="0">
                  <a:pos x="10" y="26"/>
                </a:cxn>
                <a:cxn ang="0">
                  <a:pos x="12" y="28"/>
                </a:cxn>
                <a:cxn ang="0">
                  <a:pos x="12" y="28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18" y="28"/>
                </a:cxn>
                <a:cxn ang="0">
                  <a:pos x="18" y="26"/>
                </a:cxn>
                <a:cxn ang="0">
                  <a:pos x="20" y="24"/>
                </a:cxn>
                <a:cxn ang="0">
                  <a:pos x="20" y="20"/>
                </a:cxn>
                <a:cxn ang="0">
                  <a:pos x="20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2"/>
                </a:cxn>
              </a:cxnLst>
              <a:rect l="0" t="0" r="r" b="b"/>
              <a:pathLst>
                <a:path w="28" h="30">
                  <a:moveTo>
                    <a:pt x="14" y="0"/>
                  </a:moveTo>
                  <a:lnTo>
                    <a:pt x="18" y="0"/>
                  </a:lnTo>
                  <a:lnTo>
                    <a:pt x="22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2"/>
                  </a:lnTo>
                  <a:lnTo>
                    <a:pt x="28" y="16"/>
                  </a:lnTo>
                  <a:lnTo>
                    <a:pt x="28" y="20"/>
                  </a:lnTo>
                  <a:lnTo>
                    <a:pt x="26" y="26"/>
                  </a:lnTo>
                  <a:lnTo>
                    <a:pt x="22" y="28"/>
                  </a:lnTo>
                  <a:lnTo>
                    <a:pt x="18" y="30"/>
                  </a:lnTo>
                  <a:lnTo>
                    <a:pt x="14" y="30"/>
                  </a:lnTo>
                  <a:lnTo>
                    <a:pt x="8" y="30"/>
                  </a:lnTo>
                  <a:lnTo>
                    <a:pt x="4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close/>
                  <a:moveTo>
                    <a:pt x="14" y="2"/>
                  </a:moveTo>
                  <a:lnTo>
                    <a:pt x="12" y="2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0" y="24"/>
                  </a:lnTo>
                  <a:lnTo>
                    <a:pt x="10" y="26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18" y="26"/>
                  </a:lnTo>
                  <a:lnTo>
                    <a:pt x="20" y="24"/>
                  </a:lnTo>
                  <a:lnTo>
                    <a:pt x="20" y="20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2" name="Freeform 12"/>
            <p:cNvSpPr>
              <a:spLocks noEditPoints="1"/>
            </p:cNvSpPr>
            <p:nvPr/>
          </p:nvSpPr>
          <p:spPr bwMode="auto">
            <a:xfrm>
              <a:off x="2484" y="2788"/>
              <a:ext cx="30" cy="3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8" y="0"/>
                </a:cxn>
                <a:cxn ang="0">
                  <a:pos x="22" y="2"/>
                </a:cxn>
                <a:cxn ang="0">
                  <a:pos x="26" y="4"/>
                </a:cxn>
                <a:cxn ang="0">
                  <a:pos x="28" y="8"/>
                </a:cxn>
                <a:cxn ang="0">
                  <a:pos x="30" y="12"/>
                </a:cxn>
                <a:cxn ang="0">
                  <a:pos x="30" y="16"/>
                </a:cxn>
                <a:cxn ang="0">
                  <a:pos x="28" y="20"/>
                </a:cxn>
                <a:cxn ang="0">
                  <a:pos x="26" y="26"/>
                </a:cxn>
                <a:cxn ang="0">
                  <a:pos x="24" y="28"/>
                </a:cxn>
                <a:cxn ang="0">
                  <a:pos x="20" y="30"/>
                </a:cxn>
                <a:cxn ang="0">
                  <a:pos x="16" y="30"/>
                </a:cxn>
                <a:cxn ang="0">
                  <a:pos x="10" y="30"/>
                </a:cxn>
                <a:cxn ang="0">
                  <a:pos x="4" y="26"/>
                </a:cxn>
                <a:cxn ang="0">
                  <a:pos x="2" y="22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4"/>
                </a:cxn>
                <a:cxn ang="0">
                  <a:pos x="10" y="8"/>
                </a:cxn>
                <a:cxn ang="0">
                  <a:pos x="10" y="12"/>
                </a:cxn>
                <a:cxn ang="0">
                  <a:pos x="10" y="18"/>
                </a:cxn>
                <a:cxn ang="0">
                  <a:pos x="10" y="20"/>
                </a:cxn>
                <a:cxn ang="0">
                  <a:pos x="10" y="24"/>
                </a:cxn>
                <a:cxn ang="0">
                  <a:pos x="10" y="26"/>
                </a:cxn>
                <a:cxn ang="0">
                  <a:pos x="12" y="28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16" y="28"/>
                </a:cxn>
                <a:cxn ang="0">
                  <a:pos x="18" y="28"/>
                </a:cxn>
                <a:cxn ang="0">
                  <a:pos x="20" y="26"/>
                </a:cxn>
                <a:cxn ang="0">
                  <a:pos x="20" y="24"/>
                </a:cxn>
                <a:cxn ang="0">
                  <a:pos x="20" y="20"/>
                </a:cxn>
                <a:cxn ang="0">
                  <a:pos x="20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30" h="30">
                  <a:moveTo>
                    <a:pt x="16" y="0"/>
                  </a:moveTo>
                  <a:lnTo>
                    <a:pt x="18" y="0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2"/>
                  </a:lnTo>
                  <a:lnTo>
                    <a:pt x="30" y="16"/>
                  </a:lnTo>
                  <a:lnTo>
                    <a:pt x="28" y="20"/>
                  </a:lnTo>
                  <a:lnTo>
                    <a:pt x="26" y="26"/>
                  </a:lnTo>
                  <a:lnTo>
                    <a:pt x="24" y="28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0" y="30"/>
                  </a:lnTo>
                  <a:lnTo>
                    <a:pt x="4" y="26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close/>
                  <a:moveTo>
                    <a:pt x="16" y="2"/>
                  </a:moveTo>
                  <a:lnTo>
                    <a:pt x="14" y="2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2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4"/>
                  </a:lnTo>
                  <a:lnTo>
                    <a:pt x="10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0" y="24"/>
                  </a:lnTo>
                  <a:lnTo>
                    <a:pt x="20" y="20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3" name="Freeform 13"/>
            <p:cNvSpPr>
              <a:spLocks/>
            </p:cNvSpPr>
            <p:nvPr/>
          </p:nvSpPr>
          <p:spPr bwMode="auto">
            <a:xfrm>
              <a:off x="2518" y="2774"/>
              <a:ext cx="34" cy="4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30"/>
                </a:cxn>
                <a:cxn ang="0">
                  <a:pos x="20" y="22"/>
                </a:cxn>
                <a:cxn ang="0">
                  <a:pos x="20" y="20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2" y="16"/>
                </a:cxn>
                <a:cxn ang="0">
                  <a:pos x="20" y="16"/>
                </a:cxn>
                <a:cxn ang="0">
                  <a:pos x="18" y="16"/>
                </a:cxn>
                <a:cxn ang="0">
                  <a:pos x="18" y="14"/>
                </a:cxn>
                <a:cxn ang="0">
                  <a:pos x="32" y="14"/>
                </a:cxn>
                <a:cxn ang="0">
                  <a:pos x="32" y="16"/>
                </a:cxn>
                <a:cxn ang="0">
                  <a:pos x="30" y="16"/>
                </a:cxn>
                <a:cxn ang="0">
                  <a:pos x="28" y="16"/>
                </a:cxn>
                <a:cxn ang="0">
                  <a:pos x="26" y="18"/>
                </a:cxn>
                <a:cxn ang="0">
                  <a:pos x="22" y="22"/>
                </a:cxn>
                <a:cxn ang="0">
                  <a:pos x="20" y="24"/>
                </a:cxn>
                <a:cxn ang="0">
                  <a:pos x="26" y="34"/>
                </a:cxn>
                <a:cxn ang="0">
                  <a:pos x="30" y="38"/>
                </a:cxn>
                <a:cxn ang="0">
                  <a:pos x="30" y="40"/>
                </a:cxn>
                <a:cxn ang="0">
                  <a:pos x="32" y="42"/>
                </a:cxn>
                <a:cxn ang="0">
                  <a:pos x="34" y="42"/>
                </a:cxn>
                <a:cxn ang="0">
                  <a:pos x="34" y="42"/>
                </a:cxn>
                <a:cxn ang="0">
                  <a:pos x="34" y="44"/>
                </a:cxn>
                <a:cxn ang="0">
                  <a:pos x="18" y="44"/>
                </a:cxn>
                <a:cxn ang="0">
                  <a:pos x="18" y="42"/>
                </a:cxn>
                <a:cxn ang="0">
                  <a:pos x="20" y="42"/>
                </a:cxn>
                <a:cxn ang="0">
                  <a:pos x="20" y="42"/>
                </a:cxn>
                <a:cxn ang="0">
                  <a:pos x="20" y="42"/>
                </a:cxn>
                <a:cxn ang="0">
                  <a:pos x="20" y="42"/>
                </a:cxn>
                <a:cxn ang="0">
                  <a:pos x="20" y="40"/>
                </a:cxn>
                <a:cxn ang="0">
                  <a:pos x="20" y="38"/>
                </a:cxn>
                <a:cxn ang="0">
                  <a:pos x="14" y="30"/>
                </a:cxn>
                <a:cxn ang="0">
                  <a:pos x="12" y="32"/>
                </a:cxn>
                <a:cxn ang="0">
                  <a:pos x="12" y="38"/>
                </a:cxn>
                <a:cxn ang="0">
                  <a:pos x="12" y="40"/>
                </a:cxn>
                <a:cxn ang="0">
                  <a:pos x="12" y="42"/>
                </a:cxn>
                <a:cxn ang="0">
                  <a:pos x="14" y="42"/>
                </a:cxn>
                <a:cxn ang="0">
                  <a:pos x="14" y="42"/>
                </a:cxn>
                <a:cxn ang="0">
                  <a:pos x="14" y="44"/>
                </a:cxn>
                <a:cxn ang="0">
                  <a:pos x="0" y="44"/>
                </a:cxn>
                <a:cxn ang="0">
                  <a:pos x="0" y="42"/>
                </a:cxn>
                <a:cxn ang="0">
                  <a:pos x="2" y="42"/>
                </a:cxn>
                <a:cxn ang="0">
                  <a:pos x="2" y="42"/>
                </a:cxn>
                <a:cxn ang="0">
                  <a:pos x="2" y="40"/>
                </a:cxn>
                <a:cxn ang="0">
                  <a:pos x="2" y="38"/>
                </a:cxn>
                <a:cxn ang="0">
                  <a:pos x="2" y="6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34" h="44">
                  <a:moveTo>
                    <a:pt x="12" y="0"/>
                  </a:moveTo>
                  <a:lnTo>
                    <a:pt x="12" y="30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6"/>
                  </a:lnTo>
                  <a:lnTo>
                    <a:pt x="28" y="16"/>
                  </a:lnTo>
                  <a:lnTo>
                    <a:pt x="26" y="18"/>
                  </a:lnTo>
                  <a:lnTo>
                    <a:pt x="22" y="22"/>
                  </a:lnTo>
                  <a:lnTo>
                    <a:pt x="20" y="24"/>
                  </a:lnTo>
                  <a:lnTo>
                    <a:pt x="26" y="34"/>
                  </a:lnTo>
                  <a:lnTo>
                    <a:pt x="30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34" y="44"/>
                  </a:lnTo>
                  <a:lnTo>
                    <a:pt x="18" y="44"/>
                  </a:lnTo>
                  <a:lnTo>
                    <a:pt x="18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0"/>
                  </a:lnTo>
                  <a:lnTo>
                    <a:pt x="20" y="38"/>
                  </a:lnTo>
                  <a:lnTo>
                    <a:pt x="14" y="30"/>
                  </a:lnTo>
                  <a:lnTo>
                    <a:pt x="12" y="32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14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4" name="Freeform 14"/>
            <p:cNvSpPr>
              <a:spLocks/>
            </p:cNvSpPr>
            <p:nvPr/>
          </p:nvSpPr>
          <p:spPr bwMode="auto">
            <a:xfrm>
              <a:off x="2858" y="2778"/>
              <a:ext cx="20" cy="4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10"/>
                </a:cxn>
                <a:cxn ang="0">
                  <a:pos x="20" y="10"/>
                </a:cxn>
                <a:cxn ang="0">
                  <a:pos x="20" y="14"/>
                </a:cxn>
                <a:cxn ang="0">
                  <a:pos x="12" y="14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2" y="36"/>
                </a:cxn>
                <a:cxn ang="0">
                  <a:pos x="14" y="36"/>
                </a:cxn>
                <a:cxn ang="0">
                  <a:pos x="14" y="36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6" y="38"/>
                </a:cxn>
                <a:cxn ang="0">
                  <a:pos x="14" y="40"/>
                </a:cxn>
                <a:cxn ang="0">
                  <a:pos x="10" y="40"/>
                </a:cxn>
                <a:cxn ang="0">
                  <a:pos x="8" y="40"/>
                </a:cxn>
                <a:cxn ang="0">
                  <a:pos x="6" y="40"/>
                </a:cxn>
                <a:cxn ang="0">
                  <a:pos x="4" y="38"/>
                </a:cxn>
                <a:cxn ang="0">
                  <a:pos x="4" y="36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4" y="14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2" y="10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0" h="40">
                  <a:moveTo>
                    <a:pt x="12" y="0"/>
                  </a:moveTo>
                  <a:lnTo>
                    <a:pt x="12" y="10"/>
                  </a:lnTo>
                  <a:lnTo>
                    <a:pt x="20" y="10"/>
                  </a:lnTo>
                  <a:lnTo>
                    <a:pt x="20" y="14"/>
                  </a:lnTo>
                  <a:lnTo>
                    <a:pt x="12" y="14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0" y="40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5" name="Freeform 15"/>
            <p:cNvSpPr>
              <a:spLocks/>
            </p:cNvSpPr>
            <p:nvPr/>
          </p:nvSpPr>
          <p:spPr bwMode="auto">
            <a:xfrm>
              <a:off x="2880" y="2774"/>
              <a:ext cx="32" cy="4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4"/>
                </a:cxn>
                <a:cxn ang="0">
                  <a:pos x="20" y="14"/>
                </a:cxn>
                <a:cxn ang="0">
                  <a:pos x="24" y="14"/>
                </a:cxn>
                <a:cxn ang="0">
                  <a:pos x="26" y="16"/>
                </a:cxn>
                <a:cxn ang="0">
                  <a:pos x="26" y="18"/>
                </a:cxn>
                <a:cxn ang="0">
                  <a:pos x="28" y="18"/>
                </a:cxn>
                <a:cxn ang="0">
                  <a:pos x="28" y="22"/>
                </a:cxn>
                <a:cxn ang="0">
                  <a:pos x="28" y="26"/>
                </a:cxn>
                <a:cxn ang="0">
                  <a:pos x="28" y="38"/>
                </a:cxn>
                <a:cxn ang="0">
                  <a:pos x="28" y="40"/>
                </a:cxn>
                <a:cxn ang="0">
                  <a:pos x="28" y="42"/>
                </a:cxn>
                <a:cxn ang="0">
                  <a:pos x="30" y="42"/>
                </a:cxn>
                <a:cxn ang="0">
                  <a:pos x="32" y="42"/>
                </a:cxn>
                <a:cxn ang="0">
                  <a:pos x="32" y="44"/>
                </a:cxn>
                <a:cxn ang="0">
                  <a:pos x="16" y="44"/>
                </a:cxn>
                <a:cxn ang="0">
                  <a:pos x="16" y="42"/>
                </a:cxn>
                <a:cxn ang="0">
                  <a:pos x="18" y="42"/>
                </a:cxn>
                <a:cxn ang="0">
                  <a:pos x="20" y="42"/>
                </a:cxn>
                <a:cxn ang="0">
                  <a:pos x="20" y="40"/>
                </a:cxn>
                <a:cxn ang="0">
                  <a:pos x="20" y="38"/>
                </a:cxn>
                <a:cxn ang="0">
                  <a:pos x="20" y="24"/>
                </a:cxn>
                <a:cxn ang="0">
                  <a:pos x="20" y="22"/>
                </a:cxn>
                <a:cxn ang="0">
                  <a:pos x="20" y="20"/>
                </a:cxn>
                <a:cxn ang="0">
                  <a:pos x="18" y="20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2" y="22"/>
                </a:cxn>
                <a:cxn ang="0">
                  <a:pos x="12" y="38"/>
                </a:cxn>
                <a:cxn ang="0">
                  <a:pos x="12" y="40"/>
                </a:cxn>
                <a:cxn ang="0">
                  <a:pos x="12" y="42"/>
                </a:cxn>
                <a:cxn ang="0">
                  <a:pos x="14" y="42"/>
                </a:cxn>
                <a:cxn ang="0">
                  <a:pos x="14" y="42"/>
                </a:cxn>
                <a:cxn ang="0">
                  <a:pos x="14" y="44"/>
                </a:cxn>
                <a:cxn ang="0">
                  <a:pos x="0" y="44"/>
                </a:cxn>
                <a:cxn ang="0">
                  <a:pos x="0" y="42"/>
                </a:cxn>
                <a:cxn ang="0">
                  <a:pos x="2" y="42"/>
                </a:cxn>
                <a:cxn ang="0">
                  <a:pos x="2" y="42"/>
                </a:cxn>
                <a:cxn ang="0">
                  <a:pos x="4" y="40"/>
                </a:cxn>
                <a:cxn ang="0">
                  <a:pos x="4" y="38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32" h="44">
                  <a:moveTo>
                    <a:pt x="12" y="0"/>
                  </a:moveTo>
                  <a:lnTo>
                    <a:pt x="12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4"/>
                  </a:lnTo>
                  <a:lnTo>
                    <a:pt x="20" y="14"/>
                  </a:lnTo>
                  <a:lnTo>
                    <a:pt x="24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28" y="22"/>
                  </a:lnTo>
                  <a:lnTo>
                    <a:pt x="28" y="26"/>
                  </a:lnTo>
                  <a:lnTo>
                    <a:pt x="28" y="38"/>
                  </a:lnTo>
                  <a:lnTo>
                    <a:pt x="28" y="40"/>
                  </a:lnTo>
                  <a:lnTo>
                    <a:pt x="28" y="42"/>
                  </a:lnTo>
                  <a:lnTo>
                    <a:pt x="30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16" y="44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20" y="42"/>
                  </a:lnTo>
                  <a:lnTo>
                    <a:pt x="20" y="40"/>
                  </a:lnTo>
                  <a:lnTo>
                    <a:pt x="20" y="38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14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6" name="Freeform 16"/>
            <p:cNvSpPr>
              <a:spLocks noEditPoints="1"/>
            </p:cNvSpPr>
            <p:nvPr/>
          </p:nvSpPr>
          <p:spPr bwMode="auto">
            <a:xfrm>
              <a:off x="2916" y="2788"/>
              <a:ext cx="30" cy="30"/>
            </a:xfrm>
            <a:custGeom>
              <a:avLst/>
              <a:gdLst/>
              <a:ahLst/>
              <a:cxnLst>
                <a:cxn ang="0">
                  <a:pos x="10" y="30"/>
                </a:cxn>
                <a:cxn ang="0">
                  <a:pos x="4" y="30"/>
                </a:cxn>
                <a:cxn ang="0">
                  <a:pos x="0" y="28"/>
                </a:cxn>
                <a:cxn ang="0">
                  <a:pos x="0" y="22"/>
                </a:cxn>
                <a:cxn ang="0">
                  <a:pos x="6" y="16"/>
                </a:cxn>
                <a:cxn ang="0">
                  <a:pos x="16" y="12"/>
                </a:cxn>
                <a:cxn ang="0">
                  <a:pos x="16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8" y="12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4" y="4"/>
                </a:cxn>
                <a:cxn ang="0">
                  <a:pos x="26" y="8"/>
                </a:cxn>
                <a:cxn ang="0">
                  <a:pos x="26" y="22"/>
                </a:cxn>
                <a:cxn ang="0">
                  <a:pos x="26" y="26"/>
                </a:cxn>
                <a:cxn ang="0">
                  <a:pos x="26" y="26"/>
                </a:cxn>
                <a:cxn ang="0">
                  <a:pos x="26" y="26"/>
                </a:cxn>
                <a:cxn ang="0">
                  <a:pos x="28" y="26"/>
                </a:cxn>
                <a:cxn ang="0">
                  <a:pos x="28" y="28"/>
                </a:cxn>
                <a:cxn ang="0">
                  <a:pos x="24" y="30"/>
                </a:cxn>
                <a:cxn ang="0">
                  <a:pos x="20" y="30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2" y="16"/>
                </a:cxn>
                <a:cxn ang="0">
                  <a:pos x="10" y="20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4"/>
                </a:cxn>
              </a:cxnLst>
              <a:rect l="0" t="0" r="r" b="b"/>
              <a:pathLst>
                <a:path w="30" h="30">
                  <a:moveTo>
                    <a:pt x="16" y="26"/>
                  </a:moveTo>
                  <a:lnTo>
                    <a:pt x="10" y="30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0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22"/>
                  </a:lnTo>
                  <a:lnTo>
                    <a:pt x="26" y="24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28" y="2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28"/>
                  </a:lnTo>
                  <a:lnTo>
                    <a:pt x="16" y="26"/>
                  </a:lnTo>
                  <a:close/>
                  <a:moveTo>
                    <a:pt x="16" y="24"/>
                  </a:moveTo>
                  <a:lnTo>
                    <a:pt x="16" y="14"/>
                  </a:lnTo>
                  <a:lnTo>
                    <a:pt x="12" y="16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7" name="Freeform 17"/>
            <p:cNvSpPr>
              <a:spLocks/>
            </p:cNvSpPr>
            <p:nvPr/>
          </p:nvSpPr>
          <p:spPr bwMode="auto">
            <a:xfrm>
              <a:off x="2948" y="2778"/>
              <a:ext cx="20" cy="4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10"/>
                </a:cxn>
                <a:cxn ang="0">
                  <a:pos x="20" y="10"/>
                </a:cxn>
                <a:cxn ang="0">
                  <a:pos x="20" y="14"/>
                </a:cxn>
                <a:cxn ang="0">
                  <a:pos x="14" y="14"/>
                </a:cxn>
                <a:cxn ang="0">
                  <a:pos x="14" y="32"/>
                </a:cxn>
                <a:cxn ang="0">
                  <a:pos x="14" y="34"/>
                </a:cxn>
                <a:cxn ang="0">
                  <a:pos x="14" y="34"/>
                </a:cxn>
                <a:cxn ang="0">
                  <a:pos x="14" y="36"/>
                </a:cxn>
                <a:cxn ang="0">
                  <a:pos x="14" y="36"/>
                </a:cxn>
                <a:cxn ang="0">
                  <a:pos x="14" y="36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8" y="34"/>
                </a:cxn>
                <a:cxn ang="0">
                  <a:pos x="20" y="34"/>
                </a:cxn>
                <a:cxn ang="0">
                  <a:pos x="18" y="38"/>
                </a:cxn>
                <a:cxn ang="0">
                  <a:pos x="14" y="40"/>
                </a:cxn>
                <a:cxn ang="0">
                  <a:pos x="12" y="40"/>
                </a:cxn>
                <a:cxn ang="0">
                  <a:pos x="8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4" y="36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4" y="14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6" y="6"/>
                </a:cxn>
                <a:cxn ang="0">
                  <a:pos x="10" y="4"/>
                </a:cxn>
                <a:cxn ang="0">
                  <a:pos x="12" y="0"/>
                </a:cxn>
                <a:cxn ang="0">
                  <a:pos x="14" y="0"/>
                </a:cxn>
              </a:cxnLst>
              <a:rect l="0" t="0" r="r" b="b"/>
              <a:pathLst>
                <a:path w="20" h="40">
                  <a:moveTo>
                    <a:pt x="14" y="0"/>
                  </a:moveTo>
                  <a:lnTo>
                    <a:pt x="14" y="10"/>
                  </a:lnTo>
                  <a:lnTo>
                    <a:pt x="20" y="10"/>
                  </a:lnTo>
                  <a:lnTo>
                    <a:pt x="20" y="14"/>
                  </a:lnTo>
                  <a:lnTo>
                    <a:pt x="14" y="14"/>
                  </a:lnTo>
                  <a:lnTo>
                    <a:pt x="14" y="32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8" y="34"/>
                  </a:lnTo>
                  <a:lnTo>
                    <a:pt x="20" y="34"/>
                  </a:lnTo>
                  <a:lnTo>
                    <a:pt x="18" y="38"/>
                  </a:lnTo>
                  <a:lnTo>
                    <a:pt x="14" y="40"/>
                  </a:lnTo>
                  <a:lnTo>
                    <a:pt x="12" y="40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6" y="6"/>
                  </a:lnTo>
                  <a:lnTo>
                    <a:pt x="10" y="4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8" name="Freeform 18"/>
            <p:cNvSpPr>
              <a:spLocks/>
            </p:cNvSpPr>
            <p:nvPr/>
          </p:nvSpPr>
          <p:spPr bwMode="auto">
            <a:xfrm>
              <a:off x="3308" y="2774"/>
              <a:ext cx="24" cy="44"/>
            </a:xfrm>
            <a:custGeom>
              <a:avLst/>
              <a:gdLst/>
              <a:ahLst/>
              <a:cxnLst>
                <a:cxn ang="0">
                  <a:pos x="14" y="18"/>
                </a:cxn>
                <a:cxn ang="0">
                  <a:pos x="14" y="38"/>
                </a:cxn>
                <a:cxn ang="0">
                  <a:pos x="14" y="40"/>
                </a:cxn>
                <a:cxn ang="0">
                  <a:pos x="14" y="42"/>
                </a:cxn>
                <a:cxn ang="0">
                  <a:pos x="16" y="42"/>
                </a:cxn>
                <a:cxn ang="0">
                  <a:pos x="18" y="42"/>
                </a:cxn>
                <a:cxn ang="0">
                  <a:pos x="18" y="44"/>
                </a:cxn>
                <a:cxn ang="0">
                  <a:pos x="0" y="44"/>
                </a:cxn>
                <a:cxn ang="0">
                  <a:pos x="0" y="42"/>
                </a:cxn>
                <a:cxn ang="0">
                  <a:pos x="2" y="42"/>
                </a:cxn>
                <a:cxn ang="0">
                  <a:pos x="2" y="42"/>
                </a:cxn>
                <a:cxn ang="0">
                  <a:pos x="4" y="42"/>
                </a:cxn>
                <a:cxn ang="0">
                  <a:pos x="4" y="40"/>
                </a:cxn>
                <a:cxn ang="0">
                  <a:pos x="4" y="40"/>
                </a:cxn>
                <a:cxn ang="0">
                  <a:pos x="4" y="38"/>
                </a:cxn>
                <a:cxn ang="0">
                  <a:pos x="4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4" y="14"/>
                </a:cxn>
                <a:cxn ang="0">
                  <a:pos x="4" y="12"/>
                </a:cxn>
                <a:cxn ang="0">
                  <a:pos x="4" y="10"/>
                </a:cxn>
                <a:cxn ang="0">
                  <a:pos x="6" y="6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2" y="2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6"/>
                </a:cxn>
                <a:cxn ang="0">
                  <a:pos x="24" y="8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8" y="18"/>
                </a:cxn>
                <a:cxn ang="0">
                  <a:pos x="14" y="18"/>
                </a:cxn>
              </a:cxnLst>
              <a:rect l="0" t="0" r="r" b="b"/>
              <a:pathLst>
                <a:path w="24" h="44">
                  <a:moveTo>
                    <a:pt x="14" y="18"/>
                  </a:moveTo>
                  <a:lnTo>
                    <a:pt x="14" y="38"/>
                  </a:lnTo>
                  <a:lnTo>
                    <a:pt x="14" y="40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4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6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4" y="14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4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9" name="Freeform 19"/>
            <p:cNvSpPr>
              <a:spLocks/>
            </p:cNvSpPr>
            <p:nvPr/>
          </p:nvSpPr>
          <p:spPr bwMode="auto">
            <a:xfrm>
              <a:off x="3330" y="2774"/>
              <a:ext cx="16" cy="4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38"/>
                </a:cxn>
                <a:cxn ang="0">
                  <a:pos x="12" y="40"/>
                </a:cxn>
                <a:cxn ang="0">
                  <a:pos x="12" y="42"/>
                </a:cxn>
                <a:cxn ang="0">
                  <a:pos x="14" y="42"/>
                </a:cxn>
                <a:cxn ang="0">
                  <a:pos x="16" y="42"/>
                </a:cxn>
                <a:cxn ang="0">
                  <a:pos x="16" y="44"/>
                </a:cxn>
                <a:cxn ang="0">
                  <a:pos x="0" y="44"/>
                </a:cxn>
                <a:cxn ang="0">
                  <a:pos x="0" y="42"/>
                </a:cxn>
                <a:cxn ang="0">
                  <a:pos x="2" y="42"/>
                </a:cxn>
                <a:cxn ang="0">
                  <a:pos x="2" y="42"/>
                </a:cxn>
                <a:cxn ang="0">
                  <a:pos x="4" y="40"/>
                </a:cxn>
                <a:cxn ang="0">
                  <a:pos x="4" y="38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6" h="44">
                  <a:moveTo>
                    <a:pt x="12" y="0"/>
                  </a:moveTo>
                  <a:lnTo>
                    <a:pt x="12" y="38"/>
                  </a:lnTo>
                  <a:lnTo>
                    <a:pt x="12" y="40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6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0" name="Freeform 20"/>
            <p:cNvSpPr>
              <a:spLocks noEditPoints="1"/>
            </p:cNvSpPr>
            <p:nvPr/>
          </p:nvSpPr>
          <p:spPr bwMode="auto">
            <a:xfrm>
              <a:off x="3350" y="2774"/>
              <a:ext cx="14" cy="4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6"/>
                </a:cxn>
                <a:cxn ang="0">
                  <a:pos x="10" y="8"/>
                </a:cxn>
                <a:cxn ang="0">
                  <a:pos x="8" y="8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2" y="6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10" y="14"/>
                </a:cxn>
                <a:cxn ang="0">
                  <a:pos x="10" y="38"/>
                </a:cxn>
                <a:cxn ang="0">
                  <a:pos x="10" y="40"/>
                </a:cxn>
                <a:cxn ang="0">
                  <a:pos x="12" y="42"/>
                </a:cxn>
                <a:cxn ang="0">
                  <a:pos x="12" y="42"/>
                </a:cxn>
                <a:cxn ang="0">
                  <a:pos x="14" y="42"/>
                </a:cxn>
                <a:cxn ang="0">
                  <a:pos x="14" y="44"/>
                </a:cxn>
                <a:cxn ang="0">
                  <a:pos x="0" y="44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2" y="42"/>
                </a:cxn>
                <a:cxn ang="0">
                  <a:pos x="2" y="40"/>
                </a:cxn>
                <a:cxn ang="0">
                  <a:pos x="2" y="38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2" y="1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10" y="14"/>
                </a:cxn>
              </a:cxnLst>
              <a:rect l="0" t="0" r="r" b="b"/>
              <a:pathLst>
                <a:path w="14" h="44">
                  <a:moveTo>
                    <a:pt x="6" y="0"/>
                  </a:moveTo>
                  <a:lnTo>
                    <a:pt x="8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close/>
                  <a:moveTo>
                    <a:pt x="10" y="14"/>
                  </a:moveTo>
                  <a:lnTo>
                    <a:pt x="10" y="38"/>
                  </a:lnTo>
                  <a:lnTo>
                    <a:pt x="10" y="40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4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1" name="Freeform 21"/>
            <p:cNvSpPr>
              <a:spLocks noEditPoints="1"/>
            </p:cNvSpPr>
            <p:nvPr/>
          </p:nvSpPr>
          <p:spPr bwMode="auto">
            <a:xfrm>
              <a:off x="3366" y="2788"/>
              <a:ext cx="30" cy="4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4" y="4"/>
                </a:cxn>
                <a:cxn ang="0">
                  <a:pos x="26" y="6"/>
                </a:cxn>
                <a:cxn ang="0">
                  <a:pos x="26" y="10"/>
                </a:cxn>
                <a:cxn ang="0">
                  <a:pos x="26" y="16"/>
                </a:cxn>
                <a:cxn ang="0">
                  <a:pos x="20" y="20"/>
                </a:cxn>
                <a:cxn ang="0">
                  <a:pos x="14" y="20"/>
                </a:cxn>
                <a:cxn ang="0">
                  <a:pos x="12" y="20"/>
                </a:cxn>
                <a:cxn ang="0">
                  <a:pos x="8" y="22"/>
                </a:cxn>
                <a:cxn ang="0">
                  <a:pos x="8" y="24"/>
                </a:cxn>
                <a:cxn ang="0">
                  <a:pos x="8" y="26"/>
                </a:cxn>
                <a:cxn ang="0">
                  <a:pos x="12" y="26"/>
                </a:cxn>
                <a:cxn ang="0">
                  <a:pos x="22" y="26"/>
                </a:cxn>
                <a:cxn ang="0">
                  <a:pos x="28" y="30"/>
                </a:cxn>
                <a:cxn ang="0">
                  <a:pos x="30" y="36"/>
                </a:cxn>
                <a:cxn ang="0">
                  <a:pos x="26" y="42"/>
                </a:cxn>
                <a:cxn ang="0">
                  <a:pos x="20" y="44"/>
                </a:cxn>
                <a:cxn ang="0">
                  <a:pos x="10" y="44"/>
                </a:cxn>
                <a:cxn ang="0">
                  <a:pos x="4" y="42"/>
                </a:cxn>
                <a:cxn ang="0">
                  <a:pos x="2" y="40"/>
                </a:cxn>
                <a:cxn ang="0">
                  <a:pos x="2" y="36"/>
                </a:cxn>
                <a:cxn ang="0">
                  <a:pos x="4" y="34"/>
                </a:cxn>
                <a:cxn ang="0">
                  <a:pos x="2" y="30"/>
                </a:cxn>
                <a:cxn ang="0">
                  <a:pos x="2" y="26"/>
                </a:cxn>
                <a:cxn ang="0">
                  <a:pos x="6" y="22"/>
                </a:cxn>
                <a:cxn ang="0">
                  <a:pos x="6" y="18"/>
                </a:cxn>
                <a:cxn ang="0">
                  <a:pos x="2" y="14"/>
                </a:cxn>
                <a:cxn ang="0">
                  <a:pos x="2" y="6"/>
                </a:cxn>
                <a:cxn ang="0">
                  <a:pos x="8" y="0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12"/>
                </a:cxn>
                <a:cxn ang="0">
                  <a:pos x="10" y="18"/>
                </a:cxn>
                <a:cxn ang="0">
                  <a:pos x="14" y="18"/>
                </a:cxn>
                <a:cxn ang="0">
                  <a:pos x="16" y="18"/>
                </a:cxn>
                <a:cxn ang="0">
                  <a:pos x="18" y="10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34"/>
                </a:cxn>
                <a:cxn ang="0">
                  <a:pos x="6" y="36"/>
                </a:cxn>
                <a:cxn ang="0">
                  <a:pos x="6" y="40"/>
                </a:cxn>
                <a:cxn ang="0">
                  <a:pos x="10" y="42"/>
                </a:cxn>
                <a:cxn ang="0">
                  <a:pos x="18" y="42"/>
                </a:cxn>
                <a:cxn ang="0">
                  <a:pos x="24" y="40"/>
                </a:cxn>
                <a:cxn ang="0">
                  <a:pos x="24" y="36"/>
                </a:cxn>
                <a:cxn ang="0">
                  <a:pos x="22" y="34"/>
                </a:cxn>
                <a:cxn ang="0">
                  <a:pos x="18" y="34"/>
                </a:cxn>
              </a:cxnLst>
              <a:rect l="0" t="0" r="r" b="b"/>
              <a:pathLst>
                <a:path w="30" h="44">
                  <a:moveTo>
                    <a:pt x="20" y="0"/>
                  </a:moveTo>
                  <a:lnTo>
                    <a:pt x="30" y="0"/>
                  </a:lnTo>
                  <a:lnTo>
                    <a:pt x="30" y="4"/>
                  </a:lnTo>
                  <a:lnTo>
                    <a:pt x="24" y="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28" y="30"/>
                  </a:lnTo>
                  <a:lnTo>
                    <a:pt x="30" y="34"/>
                  </a:lnTo>
                  <a:lnTo>
                    <a:pt x="30" y="36"/>
                  </a:lnTo>
                  <a:lnTo>
                    <a:pt x="28" y="40"/>
                  </a:lnTo>
                  <a:lnTo>
                    <a:pt x="26" y="42"/>
                  </a:lnTo>
                  <a:lnTo>
                    <a:pt x="24" y="42"/>
                  </a:lnTo>
                  <a:lnTo>
                    <a:pt x="20" y="44"/>
                  </a:lnTo>
                  <a:lnTo>
                    <a:pt x="14" y="44"/>
                  </a:lnTo>
                  <a:lnTo>
                    <a:pt x="10" y="44"/>
                  </a:lnTo>
                  <a:lnTo>
                    <a:pt x="8" y="44"/>
                  </a:lnTo>
                  <a:lnTo>
                    <a:pt x="4" y="42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4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0"/>
                  </a:lnTo>
                  <a:close/>
                  <a:moveTo>
                    <a:pt x="14" y="2"/>
                  </a:moveTo>
                  <a:lnTo>
                    <a:pt x="12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2"/>
                  </a:lnTo>
                  <a:close/>
                  <a:moveTo>
                    <a:pt x="12" y="34"/>
                  </a:moveTo>
                  <a:lnTo>
                    <a:pt x="10" y="34"/>
                  </a:lnTo>
                  <a:lnTo>
                    <a:pt x="8" y="34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0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22" y="40"/>
                  </a:lnTo>
                  <a:lnTo>
                    <a:pt x="24" y="40"/>
                  </a:lnTo>
                  <a:lnTo>
                    <a:pt x="24" y="38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18" y="34"/>
                  </a:lnTo>
                  <a:lnTo>
                    <a:pt x="12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2" name="Freeform 22"/>
            <p:cNvSpPr>
              <a:spLocks/>
            </p:cNvSpPr>
            <p:nvPr/>
          </p:nvSpPr>
          <p:spPr bwMode="auto">
            <a:xfrm>
              <a:off x="3400" y="2774"/>
              <a:ext cx="32" cy="4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4"/>
                </a:cxn>
                <a:cxn ang="0">
                  <a:pos x="20" y="14"/>
                </a:cxn>
                <a:cxn ang="0">
                  <a:pos x="24" y="14"/>
                </a:cxn>
                <a:cxn ang="0">
                  <a:pos x="26" y="16"/>
                </a:cxn>
                <a:cxn ang="0">
                  <a:pos x="26" y="18"/>
                </a:cxn>
                <a:cxn ang="0">
                  <a:pos x="28" y="18"/>
                </a:cxn>
                <a:cxn ang="0">
                  <a:pos x="28" y="22"/>
                </a:cxn>
                <a:cxn ang="0">
                  <a:pos x="28" y="26"/>
                </a:cxn>
                <a:cxn ang="0">
                  <a:pos x="28" y="38"/>
                </a:cxn>
                <a:cxn ang="0">
                  <a:pos x="28" y="40"/>
                </a:cxn>
                <a:cxn ang="0">
                  <a:pos x="28" y="42"/>
                </a:cxn>
                <a:cxn ang="0">
                  <a:pos x="30" y="42"/>
                </a:cxn>
                <a:cxn ang="0">
                  <a:pos x="32" y="42"/>
                </a:cxn>
                <a:cxn ang="0">
                  <a:pos x="32" y="44"/>
                </a:cxn>
                <a:cxn ang="0">
                  <a:pos x="16" y="44"/>
                </a:cxn>
                <a:cxn ang="0">
                  <a:pos x="16" y="42"/>
                </a:cxn>
                <a:cxn ang="0">
                  <a:pos x="18" y="42"/>
                </a:cxn>
                <a:cxn ang="0">
                  <a:pos x="18" y="42"/>
                </a:cxn>
                <a:cxn ang="0">
                  <a:pos x="20" y="40"/>
                </a:cxn>
                <a:cxn ang="0">
                  <a:pos x="20" y="38"/>
                </a:cxn>
                <a:cxn ang="0">
                  <a:pos x="20" y="24"/>
                </a:cxn>
                <a:cxn ang="0">
                  <a:pos x="20" y="22"/>
                </a:cxn>
                <a:cxn ang="0">
                  <a:pos x="20" y="20"/>
                </a:cxn>
                <a:cxn ang="0">
                  <a:pos x="18" y="20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2" y="22"/>
                </a:cxn>
                <a:cxn ang="0">
                  <a:pos x="12" y="38"/>
                </a:cxn>
                <a:cxn ang="0">
                  <a:pos x="12" y="40"/>
                </a:cxn>
                <a:cxn ang="0">
                  <a:pos x="12" y="42"/>
                </a:cxn>
                <a:cxn ang="0">
                  <a:pos x="14" y="42"/>
                </a:cxn>
                <a:cxn ang="0">
                  <a:pos x="14" y="42"/>
                </a:cxn>
                <a:cxn ang="0">
                  <a:pos x="14" y="44"/>
                </a:cxn>
                <a:cxn ang="0">
                  <a:pos x="0" y="44"/>
                </a:cxn>
                <a:cxn ang="0">
                  <a:pos x="0" y="42"/>
                </a:cxn>
                <a:cxn ang="0">
                  <a:pos x="2" y="42"/>
                </a:cxn>
                <a:cxn ang="0">
                  <a:pos x="2" y="42"/>
                </a:cxn>
                <a:cxn ang="0">
                  <a:pos x="4" y="40"/>
                </a:cxn>
                <a:cxn ang="0">
                  <a:pos x="4" y="38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32" h="44">
                  <a:moveTo>
                    <a:pt x="12" y="0"/>
                  </a:moveTo>
                  <a:lnTo>
                    <a:pt x="12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4"/>
                  </a:lnTo>
                  <a:lnTo>
                    <a:pt x="20" y="14"/>
                  </a:lnTo>
                  <a:lnTo>
                    <a:pt x="24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28" y="22"/>
                  </a:lnTo>
                  <a:lnTo>
                    <a:pt x="28" y="26"/>
                  </a:lnTo>
                  <a:lnTo>
                    <a:pt x="28" y="38"/>
                  </a:lnTo>
                  <a:lnTo>
                    <a:pt x="28" y="40"/>
                  </a:lnTo>
                  <a:lnTo>
                    <a:pt x="28" y="42"/>
                  </a:lnTo>
                  <a:lnTo>
                    <a:pt x="30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16" y="44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20" y="40"/>
                  </a:lnTo>
                  <a:lnTo>
                    <a:pt x="20" y="38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14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3" name="Freeform 23"/>
            <p:cNvSpPr>
              <a:spLocks/>
            </p:cNvSpPr>
            <p:nvPr/>
          </p:nvSpPr>
          <p:spPr bwMode="auto">
            <a:xfrm>
              <a:off x="3436" y="2778"/>
              <a:ext cx="20" cy="4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10"/>
                </a:cxn>
                <a:cxn ang="0">
                  <a:pos x="20" y="10"/>
                </a:cxn>
                <a:cxn ang="0">
                  <a:pos x="20" y="14"/>
                </a:cxn>
                <a:cxn ang="0">
                  <a:pos x="12" y="14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2" y="36"/>
                </a:cxn>
                <a:cxn ang="0">
                  <a:pos x="14" y="36"/>
                </a:cxn>
                <a:cxn ang="0">
                  <a:pos x="14" y="36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6" y="38"/>
                </a:cxn>
                <a:cxn ang="0">
                  <a:pos x="14" y="40"/>
                </a:cxn>
                <a:cxn ang="0">
                  <a:pos x="10" y="40"/>
                </a:cxn>
                <a:cxn ang="0">
                  <a:pos x="8" y="40"/>
                </a:cxn>
                <a:cxn ang="0">
                  <a:pos x="6" y="40"/>
                </a:cxn>
                <a:cxn ang="0">
                  <a:pos x="4" y="38"/>
                </a:cxn>
                <a:cxn ang="0">
                  <a:pos x="4" y="36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4" y="14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2" y="10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0" h="40">
                  <a:moveTo>
                    <a:pt x="12" y="0"/>
                  </a:moveTo>
                  <a:lnTo>
                    <a:pt x="12" y="10"/>
                  </a:lnTo>
                  <a:lnTo>
                    <a:pt x="20" y="10"/>
                  </a:lnTo>
                  <a:lnTo>
                    <a:pt x="20" y="14"/>
                  </a:lnTo>
                  <a:lnTo>
                    <a:pt x="12" y="14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0" y="40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4" name="Freeform 24"/>
            <p:cNvSpPr>
              <a:spLocks/>
            </p:cNvSpPr>
            <p:nvPr/>
          </p:nvSpPr>
          <p:spPr bwMode="auto">
            <a:xfrm>
              <a:off x="3544" y="2756"/>
              <a:ext cx="52" cy="52"/>
            </a:xfrm>
            <a:custGeom>
              <a:avLst/>
              <a:gdLst/>
              <a:ahLst/>
              <a:cxnLst>
                <a:cxn ang="0">
                  <a:pos x="52" y="26"/>
                </a:cxn>
                <a:cxn ang="0">
                  <a:pos x="50" y="18"/>
                </a:cxn>
                <a:cxn ang="0">
                  <a:pos x="46" y="12"/>
                </a:cxn>
                <a:cxn ang="0">
                  <a:pos x="42" y="6"/>
                </a:cxn>
                <a:cxn ang="0">
                  <a:pos x="34" y="2"/>
                </a:cxn>
                <a:cxn ang="0">
                  <a:pos x="26" y="0"/>
                </a:cxn>
                <a:cxn ang="0">
                  <a:pos x="18" y="2"/>
                </a:cxn>
                <a:cxn ang="0">
                  <a:pos x="10" y="6"/>
                </a:cxn>
                <a:cxn ang="0">
                  <a:pos x="6" y="12"/>
                </a:cxn>
                <a:cxn ang="0">
                  <a:pos x="2" y="18"/>
                </a:cxn>
                <a:cxn ang="0">
                  <a:pos x="0" y="26"/>
                </a:cxn>
                <a:cxn ang="0">
                  <a:pos x="2" y="34"/>
                </a:cxn>
                <a:cxn ang="0">
                  <a:pos x="6" y="42"/>
                </a:cxn>
                <a:cxn ang="0">
                  <a:pos x="10" y="48"/>
                </a:cxn>
                <a:cxn ang="0">
                  <a:pos x="18" y="52"/>
                </a:cxn>
                <a:cxn ang="0">
                  <a:pos x="26" y="52"/>
                </a:cxn>
                <a:cxn ang="0">
                  <a:pos x="34" y="52"/>
                </a:cxn>
                <a:cxn ang="0">
                  <a:pos x="42" y="48"/>
                </a:cxn>
                <a:cxn ang="0">
                  <a:pos x="46" y="42"/>
                </a:cxn>
                <a:cxn ang="0">
                  <a:pos x="50" y="34"/>
                </a:cxn>
                <a:cxn ang="0">
                  <a:pos x="52" y="26"/>
                </a:cxn>
              </a:cxnLst>
              <a:rect l="0" t="0" r="r" b="b"/>
              <a:pathLst>
                <a:path w="52" h="52">
                  <a:moveTo>
                    <a:pt x="52" y="26"/>
                  </a:moveTo>
                  <a:lnTo>
                    <a:pt x="50" y="18"/>
                  </a:lnTo>
                  <a:lnTo>
                    <a:pt x="46" y="12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18" y="2"/>
                  </a:lnTo>
                  <a:lnTo>
                    <a:pt x="10" y="6"/>
                  </a:lnTo>
                  <a:lnTo>
                    <a:pt x="6" y="12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2" y="34"/>
                  </a:lnTo>
                  <a:lnTo>
                    <a:pt x="6" y="42"/>
                  </a:lnTo>
                  <a:lnTo>
                    <a:pt x="10" y="48"/>
                  </a:lnTo>
                  <a:lnTo>
                    <a:pt x="18" y="52"/>
                  </a:lnTo>
                  <a:lnTo>
                    <a:pt x="26" y="52"/>
                  </a:lnTo>
                  <a:lnTo>
                    <a:pt x="34" y="52"/>
                  </a:lnTo>
                  <a:lnTo>
                    <a:pt x="42" y="48"/>
                  </a:lnTo>
                  <a:lnTo>
                    <a:pt x="46" y="42"/>
                  </a:lnTo>
                  <a:lnTo>
                    <a:pt x="50" y="34"/>
                  </a:lnTo>
                  <a:lnTo>
                    <a:pt x="52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5" name="Freeform 25"/>
            <p:cNvSpPr>
              <a:spLocks/>
            </p:cNvSpPr>
            <p:nvPr/>
          </p:nvSpPr>
          <p:spPr bwMode="auto">
            <a:xfrm>
              <a:off x="3544" y="2756"/>
              <a:ext cx="52" cy="52"/>
            </a:xfrm>
            <a:custGeom>
              <a:avLst/>
              <a:gdLst/>
              <a:ahLst/>
              <a:cxnLst>
                <a:cxn ang="0">
                  <a:pos x="52" y="26"/>
                </a:cxn>
                <a:cxn ang="0">
                  <a:pos x="50" y="18"/>
                </a:cxn>
                <a:cxn ang="0">
                  <a:pos x="46" y="12"/>
                </a:cxn>
                <a:cxn ang="0">
                  <a:pos x="42" y="6"/>
                </a:cxn>
                <a:cxn ang="0">
                  <a:pos x="34" y="2"/>
                </a:cxn>
                <a:cxn ang="0">
                  <a:pos x="26" y="0"/>
                </a:cxn>
                <a:cxn ang="0">
                  <a:pos x="18" y="2"/>
                </a:cxn>
                <a:cxn ang="0">
                  <a:pos x="10" y="6"/>
                </a:cxn>
                <a:cxn ang="0">
                  <a:pos x="6" y="12"/>
                </a:cxn>
                <a:cxn ang="0">
                  <a:pos x="2" y="18"/>
                </a:cxn>
                <a:cxn ang="0">
                  <a:pos x="0" y="26"/>
                </a:cxn>
                <a:cxn ang="0">
                  <a:pos x="2" y="34"/>
                </a:cxn>
                <a:cxn ang="0">
                  <a:pos x="6" y="42"/>
                </a:cxn>
                <a:cxn ang="0">
                  <a:pos x="10" y="48"/>
                </a:cxn>
                <a:cxn ang="0">
                  <a:pos x="18" y="52"/>
                </a:cxn>
                <a:cxn ang="0">
                  <a:pos x="26" y="52"/>
                </a:cxn>
                <a:cxn ang="0">
                  <a:pos x="34" y="52"/>
                </a:cxn>
                <a:cxn ang="0">
                  <a:pos x="42" y="48"/>
                </a:cxn>
                <a:cxn ang="0">
                  <a:pos x="46" y="42"/>
                </a:cxn>
                <a:cxn ang="0">
                  <a:pos x="50" y="34"/>
                </a:cxn>
                <a:cxn ang="0">
                  <a:pos x="52" y="26"/>
                </a:cxn>
              </a:cxnLst>
              <a:rect l="0" t="0" r="r" b="b"/>
              <a:pathLst>
                <a:path w="52" h="52">
                  <a:moveTo>
                    <a:pt x="52" y="26"/>
                  </a:moveTo>
                  <a:lnTo>
                    <a:pt x="50" y="18"/>
                  </a:lnTo>
                  <a:lnTo>
                    <a:pt x="46" y="12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18" y="2"/>
                  </a:lnTo>
                  <a:lnTo>
                    <a:pt x="10" y="6"/>
                  </a:lnTo>
                  <a:lnTo>
                    <a:pt x="6" y="12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2" y="34"/>
                  </a:lnTo>
                  <a:lnTo>
                    <a:pt x="6" y="42"/>
                  </a:lnTo>
                  <a:lnTo>
                    <a:pt x="10" y="48"/>
                  </a:lnTo>
                  <a:lnTo>
                    <a:pt x="18" y="52"/>
                  </a:lnTo>
                  <a:lnTo>
                    <a:pt x="26" y="52"/>
                  </a:lnTo>
                  <a:lnTo>
                    <a:pt x="34" y="52"/>
                  </a:lnTo>
                  <a:lnTo>
                    <a:pt x="42" y="48"/>
                  </a:lnTo>
                  <a:lnTo>
                    <a:pt x="46" y="42"/>
                  </a:lnTo>
                  <a:lnTo>
                    <a:pt x="50" y="34"/>
                  </a:lnTo>
                  <a:lnTo>
                    <a:pt x="52" y="2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6" name="Freeform 26"/>
            <p:cNvSpPr>
              <a:spLocks/>
            </p:cNvSpPr>
            <p:nvPr/>
          </p:nvSpPr>
          <p:spPr bwMode="auto">
            <a:xfrm>
              <a:off x="3094" y="2756"/>
              <a:ext cx="52" cy="52"/>
            </a:xfrm>
            <a:custGeom>
              <a:avLst/>
              <a:gdLst/>
              <a:ahLst/>
              <a:cxnLst>
                <a:cxn ang="0">
                  <a:pos x="52" y="26"/>
                </a:cxn>
                <a:cxn ang="0">
                  <a:pos x="50" y="18"/>
                </a:cxn>
                <a:cxn ang="0">
                  <a:pos x="48" y="12"/>
                </a:cxn>
                <a:cxn ang="0">
                  <a:pos x="42" y="6"/>
                </a:cxn>
                <a:cxn ang="0">
                  <a:pos x="34" y="2"/>
                </a:cxn>
                <a:cxn ang="0">
                  <a:pos x="26" y="0"/>
                </a:cxn>
                <a:cxn ang="0">
                  <a:pos x="18" y="2"/>
                </a:cxn>
                <a:cxn ang="0">
                  <a:pos x="12" y="6"/>
                </a:cxn>
                <a:cxn ang="0">
                  <a:pos x="6" y="12"/>
                </a:cxn>
                <a:cxn ang="0">
                  <a:pos x="2" y="18"/>
                </a:cxn>
                <a:cxn ang="0">
                  <a:pos x="0" y="26"/>
                </a:cxn>
                <a:cxn ang="0">
                  <a:pos x="2" y="34"/>
                </a:cxn>
                <a:cxn ang="0">
                  <a:pos x="6" y="42"/>
                </a:cxn>
                <a:cxn ang="0">
                  <a:pos x="12" y="48"/>
                </a:cxn>
                <a:cxn ang="0">
                  <a:pos x="18" y="52"/>
                </a:cxn>
                <a:cxn ang="0">
                  <a:pos x="26" y="52"/>
                </a:cxn>
                <a:cxn ang="0">
                  <a:pos x="34" y="52"/>
                </a:cxn>
                <a:cxn ang="0">
                  <a:pos x="42" y="48"/>
                </a:cxn>
                <a:cxn ang="0">
                  <a:pos x="48" y="42"/>
                </a:cxn>
                <a:cxn ang="0">
                  <a:pos x="50" y="34"/>
                </a:cxn>
                <a:cxn ang="0">
                  <a:pos x="52" y="26"/>
                </a:cxn>
              </a:cxnLst>
              <a:rect l="0" t="0" r="r" b="b"/>
              <a:pathLst>
                <a:path w="52" h="52">
                  <a:moveTo>
                    <a:pt x="52" y="26"/>
                  </a:moveTo>
                  <a:lnTo>
                    <a:pt x="50" y="18"/>
                  </a:lnTo>
                  <a:lnTo>
                    <a:pt x="48" y="12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18" y="2"/>
                  </a:lnTo>
                  <a:lnTo>
                    <a:pt x="12" y="6"/>
                  </a:lnTo>
                  <a:lnTo>
                    <a:pt x="6" y="12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2" y="34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2"/>
                  </a:lnTo>
                  <a:lnTo>
                    <a:pt x="26" y="52"/>
                  </a:lnTo>
                  <a:lnTo>
                    <a:pt x="34" y="52"/>
                  </a:lnTo>
                  <a:lnTo>
                    <a:pt x="42" y="48"/>
                  </a:lnTo>
                  <a:lnTo>
                    <a:pt x="48" y="42"/>
                  </a:lnTo>
                  <a:lnTo>
                    <a:pt x="50" y="34"/>
                  </a:lnTo>
                  <a:lnTo>
                    <a:pt x="52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7" name="Freeform 27"/>
            <p:cNvSpPr>
              <a:spLocks/>
            </p:cNvSpPr>
            <p:nvPr/>
          </p:nvSpPr>
          <p:spPr bwMode="auto">
            <a:xfrm>
              <a:off x="3094" y="2756"/>
              <a:ext cx="52" cy="52"/>
            </a:xfrm>
            <a:custGeom>
              <a:avLst/>
              <a:gdLst/>
              <a:ahLst/>
              <a:cxnLst>
                <a:cxn ang="0">
                  <a:pos x="52" y="26"/>
                </a:cxn>
                <a:cxn ang="0">
                  <a:pos x="50" y="18"/>
                </a:cxn>
                <a:cxn ang="0">
                  <a:pos x="48" y="12"/>
                </a:cxn>
                <a:cxn ang="0">
                  <a:pos x="42" y="6"/>
                </a:cxn>
                <a:cxn ang="0">
                  <a:pos x="34" y="2"/>
                </a:cxn>
                <a:cxn ang="0">
                  <a:pos x="26" y="0"/>
                </a:cxn>
                <a:cxn ang="0">
                  <a:pos x="18" y="2"/>
                </a:cxn>
                <a:cxn ang="0">
                  <a:pos x="12" y="6"/>
                </a:cxn>
                <a:cxn ang="0">
                  <a:pos x="6" y="12"/>
                </a:cxn>
                <a:cxn ang="0">
                  <a:pos x="2" y="18"/>
                </a:cxn>
                <a:cxn ang="0">
                  <a:pos x="0" y="26"/>
                </a:cxn>
                <a:cxn ang="0">
                  <a:pos x="2" y="34"/>
                </a:cxn>
                <a:cxn ang="0">
                  <a:pos x="6" y="42"/>
                </a:cxn>
                <a:cxn ang="0">
                  <a:pos x="12" y="48"/>
                </a:cxn>
                <a:cxn ang="0">
                  <a:pos x="18" y="52"/>
                </a:cxn>
                <a:cxn ang="0">
                  <a:pos x="26" y="52"/>
                </a:cxn>
                <a:cxn ang="0">
                  <a:pos x="34" y="52"/>
                </a:cxn>
                <a:cxn ang="0">
                  <a:pos x="42" y="48"/>
                </a:cxn>
                <a:cxn ang="0">
                  <a:pos x="48" y="42"/>
                </a:cxn>
                <a:cxn ang="0">
                  <a:pos x="50" y="34"/>
                </a:cxn>
                <a:cxn ang="0">
                  <a:pos x="52" y="26"/>
                </a:cxn>
              </a:cxnLst>
              <a:rect l="0" t="0" r="r" b="b"/>
              <a:pathLst>
                <a:path w="52" h="52">
                  <a:moveTo>
                    <a:pt x="52" y="26"/>
                  </a:moveTo>
                  <a:lnTo>
                    <a:pt x="50" y="18"/>
                  </a:lnTo>
                  <a:lnTo>
                    <a:pt x="48" y="12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18" y="2"/>
                  </a:lnTo>
                  <a:lnTo>
                    <a:pt x="12" y="6"/>
                  </a:lnTo>
                  <a:lnTo>
                    <a:pt x="6" y="12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2" y="34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2"/>
                  </a:lnTo>
                  <a:lnTo>
                    <a:pt x="26" y="52"/>
                  </a:lnTo>
                  <a:lnTo>
                    <a:pt x="34" y="52"/>
                  </a:lnTo>
                  <a:lnTo>
                    <a:pt x="42" y="48"/>
                  </a:lnTo>
                  <a:lnTo>
                    <a:pt x="48" y="42"/>
                  </a:lnTo>
                  <a:lnTo>
                    <a:pt x="50" y="34"/>
                  </a:lnTo>
                  <a:lnTo>
                    <a:pt x="52" y="2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8" name="Freeform 28"/>
            <p:cNvSpPr>
              <a:spLocks/>
            </p:cNvSpPr>
            <p:nvPr/>
          </p:nvSpPr>
          <p:spPr bwMode="auto">
            <a:xfrm>
              <a:off x="2682" y="2756"/>
              <a:ext cx="52" cy="52"/>
            </a:xfrm>
            <a:custGeom>
              <a:avLst/>
              <a:gdLst/>
              <a:ahLst/>
              <a:cxnLst>
                <a:cxn ang="0">
                  <a:pos x="52" y="26"/>
                </a:cxn>
                <a:cxn ang="0">
                  <a:pos x="50" y="18"/>
                </a:cxn>
                <a:cxn ang="0">
                  <a:pos x="48" y="12"/>
                </a:cxn>
                <a:cxn ang="0">
                  <a:pos x="42" y="6"/>
                </a:cxn>
                <a:cxn ang="0">
                  <a:pos x="34" y="2"/>
                </a:cxn>
                <a:cxn ang="0">
                  <a:pos x="26" y="0"/>
                </a:cxn>
                <a:cxn ang="0">
                  <a:pos x="18" y="2"/>
                </a:cxn>
                <a:cxn ang="0">
                  <a:pos x="12" y="6"/>
                </a:cxn>
                <a:cxn ang="0">
                  <a:pos x="6" y="12"/>
                </a:cxn>
                <a:cxn ang="0">
                  <a:pos x="2" y="18"/>
                </a:cxn>
                <a:cxn ang="0">
                  <a:pos x="0" y="26"/>
                </a:cxn>
                <a:cxn ang="0">
                  <a:pos x="2" y="34"/>
                </a:cxn>
                <a:cxn ang="0">
                  <a:pos x="6" y="42"/>
                </a:cxn>
                <a:cxn ang="0">
                  <a:pos x="12" y="48"/>
                </a:cxn>
                <a:cxn ang="0">
                  <a:pos x="18" y="52"/>
                </a:cxn>
                <a:cxn ang="0">
                  <a:pos x="26" y="52"/>
                </a:cxn>
                <a:cxn ang="0">
                  <a:pos x="34" y="52"/>
                </a:cxn>
                <a:cxn ang="0">
                  <a:pos x="42" y="48"/>
                </a:cxn>
                <a:cxn ang="0">
                  <a:pos x="48" y="42"/>
                </a:cxn>
                <a:cxn ang="0">
                  <a:pos x="50" y="34"/>
                </a:cxn>
                <a:cxn ang="0">
                  <a:pos x="52" y="26"/>
                </a:cxn>
              </a:cxnLst>
              <a:rect l="0" t="0" r="r" b="b"/>
              <a:pathLst>
                <a:path w="52" h="52">
                  <a:moveTo>
                    <a:pt x="52" y="26"/>
                  </a:moveTo>
                  <a:lnTo>
                    <a:pt x="50" y="18"/>
                  </a:lnTo>
                  <a:lnTo>
                    <a:pt x="48" y="12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18" y="2"/>
                  </a:lnTo>
                  <a:lnTo>
                    <a:pt x="12" y="6"/>
                  </a:lnTo>
                  <a:lnTo>
                    <a:pt x="6" y="12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2" y="34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2"/>
                  </a:lnTo>
                  <a:lnTo>
                    <a:pt x="26" y="52"/>
                  </a:lnTo>
                  <a:lnTo>
                    <a:pt x="34" y="52"/>
                  </a:lnTo>
                  <a:lnTo>
                    <a:pt x="42" y="48"/>
                  </a:lnTo>
                  <a:lnTo>
                    <a:pt x="48" y="42"/>
                  </a:lnTo>
                  <a:lnTo>
                    <a:pt x="50" y="34"/>
                  </a:lnTo>
                  <a:lnTo>
                    <a:pt x="52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9" name="Freeform 29"/>
            <p:cNvSpPr>
              <a:spLocks/>
            </p:cNvSpPr>
            <p:nvPr/>
          </p:nvSpPr>
          <p:spPr bwMode="auto">
            <a:xfrm>
              <a:off x="2682" y="2756"/>
              <a:ext cx="52" cy="52"/>
            </a:xfrm>
            <a:custGeom>
              <a:avLst/>
              <a:gdLst/>
              <a:ahLst/>
              <a:cxnLst>
                <a:cxn ang="0">
                  <a:pos x="52" y="26"/>
                </a:cxn>
                <a:cxn ang="0">
                  <a:pos x="50" y="18"/>
                </a:cxn>
                <a:cxn ang="0">
                  <a:pos x="48" y="12"/>
                </a:cxn>
                <a:cxn ang="0">
                  <a:pos x="42" y="6"/>
                </a:cxn>
                <a:cxn ang="0">
                  <a:pos x="34" y="2"/>
                </a:cxn>
                <a:cxn ang="0">
                  <a:pos x="26" y="0"/>
                </a:cxn>
                <a:cxn ang="0">
                  <a:pos x="18" y="2"/>
                </a:cxn>
                <a:cxn ang="0">
                  <a:pos x="12" y="6"/>
                </a:cxn>
                <a:cxn ang="0">
                  <a:pos x="6" y="12"/>
                </a:cxn>
                <a:cxn ang="0">
                  <a:pos x="2" y="18"/>
                </a:cxn>
                <a:cxn ang="0">
                  <a:pos x="0" y="26"/>
                </a:cxn>
                <a:cxn ang="0">
                  <a:pos x="2" y="34"/>
                </a:cxn>
                <a:cxn ang="0">
                  <a:pos x="6" y="42"/>
                </a:cxn>
                <a:cxn ang="0">
                  <a:pos x="12" y="48"/>
                </a:cxn>
                <a:cxn ang="0">
                  <a:pos x="18" y="52"/>
                </a:cxn>
                <a:cxn ang="0">
                  <a:pos x="26" y="52"/>
                </a:cxn>
                <a:cxn ang="0">
                  <a:pos x="34" y="52"/>
                </a:cxn>
                <a:cxn ang="0">
                  <a:pos x="42" y="48"/>
                </a:cxn>
                <a:cxn ang="0">
                  <a:pos x="48" y="42"/>
                </a:cxn>
                <a:cxn ang="0">
                  <a:pos x="50" y="34"/>
                </a:cxn>
                <a:cxn ang="0">
                  <a:pos x="52" y="26"/>
                </a:cxn>
              </a:cxnLst>
              <a:rect l="0" t="0" r="r" b="b"/>
              <a:pathLst>
                <a:path w="52" h="52">
                  <a:moveTo>
                    <a:pt x="52" y="26"/>
                  </a:moveTo>
                  <a:lnTo>
                    <a:pt x="50" y="18"/>
                  </a:lnTo>
                  <a:lnTo>
                    <a:pt x="48" y="12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18" y="2"/>
                  </a:lnTo>
                  <a:lnTo>
                    <a:pt x="12" y="6"/>
                  </a:lnTo>
                  <a:lnTo>
                    <a:pt x="6" y="12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2" y="34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2"/>
                  </a:lnTo>
                  <a:lnTo>
                    <a:pt x="26" y="52"/>
                  </a:lnTo>
                  <a:lnTo>
                    <a:pt x="34" y="52"/>
                  </a:lnTo>
                  <a:lnTo>
                    <a:pt x="42" y="48"/>
                  </a:lnTo>
                  <a:lnTo>
                    <a:pt x="48" y="42"/>
                  </a:lnTo>
                  <a:lnTo>
                    <a:pt x="50" y="34"/>
                  </a:lnTo>
                  <a:lnTo>
                    <a:pt x="52" y="2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0" name="Freeform 30"/>
            <p:cNvSpPr>
              <a:spLocks/>
            </p:cNvSpPr>
            <p:nvPr/>
          </p:nvSpPr>
          <p:spPr bwMode="auto">
            <a:xfrm>
              <a:off x="2232" y="2756"/>
              <a:ext cx="52" cy="52"/>
            </a:xfrm>
            <a:custGeom>
              <a:avLst/>
              <a:gdLst/>
              <a:ahLst/>
              <a:cxnLst>
                <a:cxn ang="0">
                  <a:pos x="52" y="26"/>
                </a:cxn>
                <a:cxn ang="0">
                  <a:pos x="52" y="18"/>
                </a:cxn>
                <a:cxn ang="0">
                  <a:pos x="48" y="12"/>
                </a:cxn>
                <a:cxn ang="0">
                  <a:pos x="42" y="6"/>
                </a:cxn>
                <a:cxn ang="0">
                  <a:pos x="34" y="2"/>
                </a:cxn>
                <a:cxn ang="0">
                  <a:pos x="26" y="0"/>
                </a:cxn>
                <a:cxn ang="0">
                  <a:pos x="18" y="2"/>
                </a:cxn>
                <a:cxn ang="0">
                  <a:pos x="12" y="6"/>
                </a:cxn>
                <a:cxn ang="0">
                  <a:pos x="6" y="12"/>
                </a:cxn>
                <a:cxn ang="0">
                  <a:pos x="2" y="18"/>
                </a:cxn>
                <a:cxn ang="0">
                  <a:pos x="0" y="26"/>
                </a:cxn>
                <a:cxn ang="0">
                  <a:pos x="2" y="34"/>
                </a:cxn>
                <a:cxn ang="0">
                  <a:pos x="6" y="42"/>
                </a:cxn>
                <a:cxn ang="0">
                  <a:pos x="12" y="48"/>
                </a:cxn>
                <a:cxn ang="0">
                  <a:pos x="18" y="52"/>
                </a:cxn>
                <a:cxn ang="0">
                  <a:pos x="26" y="52"/>
                </a:cxn>
                <a:cxn ang="0">
                  <a:pos x="34" y="52"/>
                </a:cxn>
                <a:cxn ang="0">
                  <a:pos x="42" y="48"/>
                </a:cxn>
                <a:cxn ang="0">
                  <a:pos x="48" y="42"/>
                </a:cxn>
                <a:cxn ang="0">
                  <a:pos x="52" y="34"/>
                </a:cxn>
                <a:cxn ang="0">
                  <a:pos x="52" y="26"/>
                </a:cxn>
              </a:cxnLst>
              <a:rect l="0" t="0" r="r" b="b"/>
              <a:pathLst>
                <a:path w="52" h="52">
                  <a:moveTo>
                    <a:pt x="52" y="26"/>
                  </a:moveTo>
                  <a:lnTo>
                    <a:pt x="52" y="18"/>
                  </a:lnTo>
                  <a:lnTo>
                    <a:pt x="48" y="12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18" y="2"/>
                  </a:lnTo>
                  <a:lnTo>
                    <a:pt x="12" y="6"/>
                  </a:lnTo>
                  <a:lnTo>
                    <a:pt x="6" y="12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2" y="34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2"/>
                  </a:lnTo>
                  <a:lnTo>
                    <a:pt x="26" y="52"/>
                  </a:lnTo>
                  <a:lnTo>
                    <a:pt x="34" y="52"/>
                  </a:lnTo>
                  <a:lnTo>
                    <a:pt x="42" y="48"/>
                  </a:lnTo>
                  <a:lnTo>
                    <a:pt x="48" y="42"/>
                  </a:lnTo>
                  <a:lnTo>
                    <a:pt x="52" y="34"/>
                  </a:lnTo>
                  <a:lnTo>
                    <a:pt x="52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1" name="Freeform 31"/>
            <p:cNvSpPr>
              <a:spLocks/>
            </p:cNvSpPr>
            <p:nvPr/>
          </p:nvSpPr>
          <p:spPr bwMode="auto">
            <a:xfrm>
              <a:off x="2232" y="2756"/>
              <a:ext cx="52" cy="52"/>
            </a:xfrm>
            <a:custGeom>
              <a:avLst/>
              <a:gdLst/>
              <a:ahLst/>
              <a:cxnLst>
                <a:cxn ang="0">
                  <a:pos x="52" y="26"/>
                </a:cxn>
                <a:cxn ang="0">
                  <a:pos x="52" y="18"/>
                </a:cxn>
                <a:cxn ang="0">
                  <a:pos x="48" y="12"/>
                </a:cxn>
                <a:cxn ang="0">
                  <a:pos x="42" y="6"/>
                </a:cxn>
                <a:cxn ang="0">
                  <a:pos x="34" y="2"/>
                </a:cxn>
                <a:cxn ang="0">
                  <a:pos x="26" y="0"/>
                </a:cxn>
                <a:cxn ang="0">
                  <a:pos x="18" y="2"/>
                </a:cxn>
                <a:cxn ang="0">
                  <a:pos x="12" y="6"/>
                </a:cxn>
                <a:cxn ang="0">
                  <a:pos x="6" y="12"/>
                </a:cxn>
                <a:cxn ang="0">
                  <a:pos x="2" y="18"/>
                </a:cxn>
                <a:cxn ang="0">
                  <a:pos x="0" y="26"/>
                </a:cxn>
                <a:cxn ang="0">
                  <a:pos x="2" y="34"/>
                </a:cxn>
                <a:cxn ang="0">
                  <a:pos x="6" y="42"/>
                </a:cxn>
                <a:cxn ang="0">
                  <a:pos x="12" y="48"/>
                </a:cxn>
                <a:cxn ang="0">
                  <a:pos x="18" y="52"/>
                </a:cxn>
                <a:cxn ang="0">
                  <a:pos x="26" y="52"/>
                </a:cxn>
                <a:cxn ang="0">
                  <a:pos x="34" y="52"/>
                </a:cxn>
                <a:cxn ang="0">
                  <a:pos x="42" y="48"/>
                </a:cxn>
                <a:cxn ang="0">
                  <a:pos x="48" y="42"/>
                </a:cxn>
                <a:cxn ang="0">
                  <a:pos x="52" y="34"/>
                </a:cxn>
                <a:cxn ang="0">
                  <a:pos x="52" y="26"/>
                </a:cxn>
              </a:cxnLst>
              <a:rect l="0" t="0" r="r" b="b"/>
              <a:pathLst>
                <a:path w="52" h="52">
                  <a:moveTo>
                    <a:pt x="52" y="26"/>
                  </a:moveTo>
                  <a:lnTo>
                    <a:pt x="52" y="18"/>
                  </a:lnTo>
                  <a:lnTo>
                    <a:pt x="48" y="12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18" y="2"/>
                  </a:lnTo>
                  <a:lnTo>
                    <a:pt x="12" y="6"/>
                  </a:lnTo>
                  <a:lnTo>
                    <a:pt x="6" y="12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2" y="34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2"/>
                  </a:lnTo>
                  <a:lnTo>
                    <a:pt x="26" y="52"/>
                  </a:lnTo>
                  <a:lnTo>
                    <a:pt x="34" y="52"/>
                  </a:lnTo>
                  <a:lnTo>
                    <a:pt x="42" y="48"/>
                  </a:lnTo>
                  <a:lnTo>
                    <a:pt x="48" y="42"/>
                  </a:lnTo>
                  <a:lnTo>
                    <a:pt x="52" y="34"/>
                  </a:lnTo>
                  <a:lnTo>
                    <a:pt x="52" y="2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2" name="Freeform 32"/>
            <p:cNvSpPr>
              <a:spLocks noEditPoints="1"/>
            </p:cNvSpPr>
            <p:nvPr/>
          </p:nvSpPr>
          <p:spPr bwMode="auto">
            <a:xfrm>
              <a:off x="2242" y="2834"/>
              <a:ext cx="24" cy="3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0" y="4"/>
                </a:cxn>
                <a:cxn ang="0">
                  <a:pos x="22" y="10"/>
                </a:cxn>
                <a:cxn ang="0">
                  <a:pos x="24" y="18"/>
                </a:cxn>
                <a:cxn ang="0">
                  <a:pos x="24" y="24"/>
                </a:cxn>
                <a:cxn ang="0">
                  <a:pos x="22" y="30"/>
                </a:cxn>
                <a:cxn ang="0">
                  <a:pos x="20" y="34"/>
                </a:cxn>
                <a:cxn ang="0">
                  <a:pos x="18" y="36"/>
                </a:cxn>
                <a:cxn ang="0">
                  <a:pos x="14" y="38"/>
                </a:cxn>
                <a:cxn ang="0">
                  <a:pos x="12" y="38"/>
                </a:cxn>
                <a:cxn ang="0">
                  <a:pos x="8" y="38"/>
                </a:cxn>
                <a:cxn ang="0">
                  <a:pos x="6" y="36"/>
                </a:cxn>
                <a:cxn ang="0">
                  <a:pos x="4" y="32"/>
                </a:cxn>
                <a:cxn ang="0">
                  <a:pos x="2" y="26"/>
                </a:cxn>
                <a:cxn ang="0">
                  <a:pos x="0" y="20"/>
                </a:cxn>
                <a:cxn ang="0">
                  <a:pos x="6" y="20"/>
                </a:cxn>
                <a:cxn ang="0">
                  <a:pos x="6" y="26"/>
                </a:cxn>
                <a:cxn ang="0">
                  <a:pos x="8" y="32"/>
                </a:cxn>
                <a:cxn ang="0">
                  <a:pos x="10" y="36"/>
                </a:cxn>
                <a:cxn ang="0">
                  <a:pos x="12" y="36"/>
                </a:cxn>
                <a:cxn ang="0">
                  <a:pos x="14" y="36"/>
                </a:cxn>
                <a:cxn ang="0">
                  <a:pos x="14" y="36"/>
                </a:cxn>
                <a:cxn ang="0">
                  <a:pos x="16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18"/>
                </a:cxn>
                <a:cxn ang="0">
                  <a:pos x="18" y="12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6" y="20"/>
                </a:cxn>
              </a:cxnLst>
              <a:rect l="0" t="0" r="r" b="b"/>
              <a:pathLst>
                <a:path w="24" h="38">
                  <a:moveTo>
                    <a:pt x="0" y="20"/>
                  </a:move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10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6" y="36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0" y="20"/>
                  </a:lnTo>
                  <a:close/>
                  <a:moveTo>
                    <a:pt x="6" y="20"/>
                  </a:moveTo>
                  <a:lnTo>
                    <a:pt x="6" y="26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18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10"/>
                  </a:lnTo>
                  <a:lnTo>
                    <a:pt x="6" y="16"/>
                  </a:lnTo>
                  <a:lnTo>
                    <a:pt x="6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3" name="Freeform 33"/>
            <p:cNvSpPr>
              <a:spLocks/>
            </p:cNvSpPr>
            <p:nvPr/>
          </p:nvSpPr>
          <p:spPr bwMode="auto">
            <a:xfrm>
              <a:off x="2704" y="2838"/>
              <a:ext cx="14" cy="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8" y="0"/>
                </a:cxn>
                <a:cxn ang="0">
                  <a:pos x="10" y="0"/>
                </a:cxn>
                <a:cxn ang="0">
                  <a:pos x="10" y="32"/>
                </a:cxn>
                <a:cxn ang="0">
                  <a:pos x="10" y="34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0" y="38"/>
                </a:cxn>
                <a:cxn ang="0">
                  <a:pos x="12" y="38"/>
                </a:cxn>
                <a:cxn ang="0">
                  <a:pos x="14" y="38"/>
                </a:cxn>
                <a:cxn ang="0">
                  <a:pos x="14" y="38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4" y="36"/>
                </a:cxn>
                <a:cxn ang="0">
                  <a:pos x="4" y="36"/>
                </a:cxn>
                <a:cxn ang="0">
                  <a:pos x="4" y="34"/>
                </a:cxn>
                <a:cxn ang="0">
                  <a:pos x="4" y="32"/>
                </a:cxn>
                <a:cxn ang="0">
                  <a:pos x="4" y="10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4"/>
                </a:cxn>
              </a:cxnLst>
              <a:rect l="0" t="0" r="r" b="b"/>
              <a:pathLst>
                <a:path w="14" h="38">
                  <a:moveTo>
                    <a:pt x="0" y="4"/>
                  </a:moveTo>
                  <a:lnTo>
                    <a:pt x="8" y="0"/>
                  </a:lnTo>
                  <a:lnTo>
                    <a:pt x="10" y="0"/>
                  </a:lnTo>
                  <a:lnTo>
                    <a:pt x="10" y="32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12" y="38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4" name="Freeform 34"/>
            <p:cNvSpPr>
              <a:spLocks/>
            </p:cNvSpPr>
            <p:nvPr/>
          </p:nvSpPr>
          <p:spPr bwMode="auto">
            <a:xfrm>
              <a:off x="3110" y="2832"/>
              <a:ext cx="24" cy="38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2" y="38"/>
                </a:cxn>
                <a:cxn ang="0">
                  <a:pos x="0" y="38"/>
                </a:cxn>
                <a:cxn ang="0">
                  <a:pos x="0" y="36"/>
                </a:cxn>
                <a:cxn ang="0">
                  <a:pos x="6" y="30"/>
                </a:cxn>
                <a:cxn ang="0">
                  <a:pos x="10" y="26"/>
                </a:cxn>
                <a:cxn ang="0">
                  <a:pos x="14" y="22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16" y="8"/>
                </a:cxn>
                <a:cxn ang="0">
                  <a:pos x="16" y="6"/>
                </a:cxn>
                <a:cxn ang="0">
                  <a:pos x="12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0" y="2"/>
                </a:cxn>
                <a:cxn ang="0">
                  <a:pos x="22" y="6"/>
                </a:cxn>
                <a:cxn ang="0">
                  <a:pos x="22" y="10"/>
                </a:cxn>
                <a:cxn ang="0">
                  <a:pos x="22" y="12"/>
                </a:cxn>
                <a:cxn ang="0">
                  <a:pos x="20" y="14"/>
                </a:cxn>
                <a:cxn ang="0">
                  <a:pos x="18" y="20"/>
                </a:cxn>
                <a:cxn ang="0">
                  <a:pos x="14" y="24"/>
                </a:cxn>
                <a:cxn ang="0">
                  <a:pos x="10" y="28"/>
                </a:cxn>
                <a:cxn ang="0">
                  <a:pos x="8" y="32"/>
                </a:cxn>
                <a:cxn ang="0">
                  <a:pos x="6" y="34"/>
                </a:cxn>
                <a:cxn ang="0">
                  <a:pos x="16" y="34"/>
                </a:cxn>
                <a:cxn ang="0">
                  <a:pos x="18" y="34"/>
                </a:cxn>
                <a:cxn ang="0">
                  <a:pos x="20" y="34"/>
                </a:cxn>
                <a:cxn ang="0">
                  <a:pos x="20" y="32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24" y="30"/>
                </a:cxn>
                <a:cxn ang="0">
                  <a:pos x="24" y="30"/>
                </a:cxn>
              </a:cxnLst>
              <a:rect l="0" t="0" r="r" b="b"/>
              <a:pathLst>
                <a:path w="24" h="38">
                  <a:moveTo>
                    <a:pt x="24" y="30"/>
                  </a:moveTo>
                  <a:lnTo>
                    <a:pt x="22" y="38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6" y="30"/>
                  </a:lnTo>
                  <a:lnTo>
                    <a:pt x="10" y="26"/>
                  </a:lnTo>
                  <a:lnTo>
                    <a:pt x="14" y="22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2" y="6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0" y="14"/>
                  </a:lnTo>
                  <a:lnTo>
                    <a:pt x="18" y="20"/>
                  </a:lnTo>
                  <a:lnTo>
                    <a:pt x="14" y="24"/>
                  </a:lnTo>
                  <a:lnTo>
                    <a:pt x="10" y="28"/>
                  </a:lnTo>
                  <a:lnTo>
                    <a:pt x="8" y="32"/>
                  </a:lnTo>
                  <a:lnTo>
                    <a:pt x="6" y="34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20" y="34"/>
                  </a:lnTo>
                  <a:lnTo>
                    <a:pt x="20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5" name="Freeform 35"/>
            <p:cNvSpPr>
              <a:spLocks/>
            </p:cNvSpPr>
            <p:nvPr/>
          </p:nvSpPr>
          <p:spPr bwMode="auto">
            <a:xfrm>
              <a:off x="3564" y="2832"/>
              <a:ext cx="20" cy="3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8" y="4"/>
                </a:cxn>
                <a:cxn ang="0">
                  <a:pos x="18" y="6"/>
                </a:cxn>
                <a:cxn ang="0">
                  <a:pos x="18" y="12"/>
                </a:cxn>
                <a:cxn ang="0">
                  <a:pos x="14" y="16"/>
                </a:cxn>
                <a:cxn ang="0">
                  <a:pos x="16" y="16"/>
                </a:cxn>
                <a:cxn ang="0">
                  <a:pos x="18" y="20"/>
                </a:cxn>
                <a:cxn ang="0">
                  <a:pos x="20" y="22"/>
                </a:cxn>
                <a:cxn ang="0">
                  <a:pos x="20" y="24"/>
                </a:cxn>
                <a:cxn ang="0">
                  <a:pos x="20" y="30"/>
                </a:cxn>
                <a:cxn ang="0">
                  <a:pos x="18" y="34"/>
                </a:cxn>
                <a:cxn ang="0">
                  <a:pos x="14" y="36"/>
                </a:cxn>
                <a:cxn ang="0">
                  <a:pos x="10" y="38"/>
                </a:cxn>
                <a:cxn ang="0">
                  <a:pos x="6" y="38"/>
                </a:cxn>
                <a:cxn ang="0">
                  <a:pos x="2" y="38"/>
                </a:cxn>
                <a:cxn ang="0">
                  <a:pos x="0" y="38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6" y="36"/>
                </a:cxn>
                <a:cxn ang="0">
                  <a:pos x="6" y="36"/>
                </a:cxn>
                <a:cxn ang="0">
                  <a:pos x="8" y="36"/>
                </a:cxn>
                <a:cxn ang="0">
                  <a:pos x="10" y="36"/>
                </a:cxn>
                <a:cxn ang="0">
                  <a:pos x="12" y="36"/>
                </a:cxn>
                <a:cxn ang="0">
                  <a:pos x="14" y="34"/>
                </a:cxn>
                <a:cxn ang="0">
                  <a:pos x="16" y="32"/>
                </a:cxn>
                <a:cxn ang="0">
                  <a:pos x="16" y="28"/>
                </a:cxn>
                <a:cxn ang="0">
                  <a:pos x="16" y="26"/>
                </a:cxn>
                <a:cxn ang="0">
                  <a:pos x="16" y="24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0" y="20"/>
                </a:cxn>
                <a:cxn ang="0">
                  <a:pos x="8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4" y="12"/>
                </a:cxn>
                <a:cxn ang="0">
                  <a:pos x="14" y="10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6"/>
                </a:cxn>
              </a:cxnLst>
              <a:rect l="0" t="0" r="r" b="b"/>
              <a:pathLst>
                <a:path w="20" h="38">
                  <a:moveTo>
                    <a:pt x="0" y="6"/>
                  </a:move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18" y="12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8" y="20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20" y="30"/>
                  </a:lnTo>
                  <a:lnTo>
                    <a:pt x="18" y="34"/>
                  </a:lnTo>
                  <a:lnTo>
                    <a:pt x="14" y="36"/>
                  </a:lnTo>
                  <a:lnTo>
                    <a:pt x="10" y="38"/>
                  </a:lnTo>
                  <a:lnTo>
                    <a:pt x="6" y="38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4" y="34"/>
                  </a:lnTo>
                  <a:lnTo>
                    <a:pt x="16" y="32"/>
                  </a:lnTo>
                  <a:lnTo>
                    <a:pt x="16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6" name="Freeform 36"/>
            <p:cNvSpPr>
              <a:spLocks/>
            </p:cNvSpPr>
            <p:nvPr/>
          </p:nvSpPr>
          <p:spPr bwMode="auto">
            <a:xfrm>
              <a:off x="2694" y="2222"/>
              <a:ext cx="44" cy="48"/>
            </a:xfrm>
            <a:custGeom>
              <a:avLst/>
              <a:gdLst/>
              <a:ahLst/>
              <a:cxnLst>
                <a:cxn ang="0">
                  <a:pos x="20" y="4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20" y="34"/>
                </a:cxn>
                <a:cxn ang="0">
                  <a:pos x="22" y="38"/>
                </a:cxn>
                <a:cxn ang="0">
                  <a:pos x="22" y="42"/>
                </a:cxn>
                <a:cxn ang="0">
                  <a:pos x="24" y="38"/>
                </a:cxn>
                <a:cxn ang="0">
                  <a:pos x="24" y="34"/>
                </a:cxn>
                <a:cxn ang="0">
                  <a:pos x="38" y="0"/>
                </a:cxn>
                <a:cxn ang="0">
                  <a:pos x="44" y="0"/>
                </a:cxn>
                <a:cxn ang="0">
                  <a:pos x="26" y="48"/>
                </a:cxn>
                <a:cxn ang="0">
                  <a:pos x="20" y="48"/>
                </a:cxn>
              </a:cxnLst>
              <a:rect l="0" t="0" r="r" b="b"/>
              <a:pathLst>
                <a:path w="44" h="48">
                  <a:moveTo>
                    <a:pt x="20" y="48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2" y="42"/>
                  </a:lnTo>
                  <a:lnTo>
                    <a:pt x="24" y="38"/>
                  </a:lnTo>
                  <a:lnTo>
                    <a:pt x="24" y="34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26" y="48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7" name="Freeform 37"/>
            <p:cNvSpPr>
              <a:spLocks noEditPoints="1"/>
            </p:cNvSpPr>
            <p:nvPr/>
          </p:nvSpPr>
          <p:spPr bwMode="auto">
            <a:xfrm>
              <a:off x="2744" y="2222"/>
              <a:ext cx="34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6" y="2"/>
                </a:cxn>
                <a:cxn ang="0">
                  <a:pos x="28" y="4"/>
                </a:cxn>
                <a:cxn ang="0">
                  <a:pos x="30" y="6"/>
                </a:cxn>
                <a:cxn ang="0">
                  <a:pos x="32" y="8"/>
                </a:cxn>
                <a:cxn ang="0">
                  <a:pos x="34" y="12"/>
                </a:cxn>
                <a:cxn ang="0">
                  <a:pos x="34" y="14"/>
                </a:cxn>
                <a:cxn ang="0">
                  <a:pos x="34" y="20"/>
                </a:cxn>
                <a:cxn ang="0">
                  <a:pos x="30" y="24"/>
                </a:cxn>
                <a:cxn ang="0">
                  <a:pos x="28" y="26"/>
                </a:cxn>
                <a:cxn ang="0">
                  <a:pos x="22" y="28"/>
                </a:cxn>
                <a:cxn ang="0">
                  <a:pos x="16" y="28"/>
                </a:cxn>
                <a:cxn ang="0">
                  <a:pos x="6" y="28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24"/>
                </a:cxn>
                <a:cxn ang="0">
                  <a:pos x="18" y="24"/>
                </a:cxn>
                <a:cxn ang="0">
                  <a:pos x="22" y="22"/>
                </a:cxn>
                <a:cxn ang="0">
                  <a:pos x="26" y="22"/>
                </a:cxn>
                <a:cxn ang="0">
                  <a:pos x="28" y="18"/>
                </a:cxn>
                <a:cxn ang="0">
                  <a:pos x="28" y="14"/>
                </a:cxn>
                <a:cxn ang="0">
                  <a:pos x="28" y="12"/>
                </a:cxn>
                <a:cxn ang="0">
                  <a:pos x="26" y="10"/>
                </a:cxn>
                <a:cxn ang="0">
                  <a:pos x="24" y="8"/>
                </a:cxn>
                <a:cxn ang="0">
                  <a:pos x="22" y="6"/>
                </a:cxn>
                <a:cxn ang="0">
                  <a:pos x="20" y="6"/>
                </a:cxn>
                <a:cxn ang="0">
                  <a:pos x="16" y="6"/>
                </a:cxn>
                <a:cxn ang="0">
                  <a:pos x="6" y="6"/>
                </a:cxn>
                <a:cxn ang="0">
                  <a:pos x="6" y="24"/>
                </a:cxn>
              </a:cxnLst>
              <a:rect l="0" t="0" r="r" b="b"/>
              <a:pathLst>
                <a:path w="34" h="48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2" y="8"/>
                  </a:lnTo>
                  <a:lnTo>
                    <a:pt x="34" y="12"/>
                  </a:lnTo>
                  <a:lnTo>
                    <a:pt x="34" y="14"/>
                  </a:lnTo>
                  <a:lnTo>
                    <a:pt x="34" y="20"/>
                  </a:lnTo>
                  <a:lnTo>
                    <a:pt x="30" y="24"/>
                  </a:lnTo>
                  <a:lnTo>
                    <a:pt x="28" y="26"/>
                  </a:lnTo>
                  <a:lnTo>
                    <a:pt x="22" y="28"/>
                  </a:lnTo>
                  <a:lnTo>
                    <a:pt x="16" y="28"/>
                  </a:lnTo>
                  <a:lnTo>
                    <a:pt x="6" y="28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24"/>
                  </a:moveTo>
                  <a:lnTo>
                    <a:pt x="18" y="24"/>
                  </a:lnTo>
                  <a:lnTo>
                    <a:pt x="22" y="22"/>
                  </a:lnTo>
                  <a:lnTo>
                    <a:pt x="26" y="22"/>
                  </a:lnTo>
                  <a:lnTo>
                    <a:pt x="28" y="18"/>
                  </a:lnTo>
                  <a:lnTo>
                    <a:pt x="28" y="14"/>
                  </a:lnTo>
                  <a:lnTo>
                    <a:pt x="28" y="12"/>
                  </a:lnTo>
                  <a:lnTo>
                    <a:pt x="26" y="10"/>
                  </a:lnTo>
                  <a:lnTo>
                    <a:pt x="24" y="8"/>
                  </a:lnTo>
                  <a:lnTo>
                    <a:pt x="22" y="6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6" y="6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8" name="Rectangle 38"/>
            <p:cNvSpPr>
              <a:spLocks noChangeArrowheads="1"/>
            </p:cNvSpPr>
            <p:nvPr/>
          </p:nvSpPr>
          <p:spPr bwMode="auto">
            <a:xfrm>
              <a:off x="2802" y="2250"/>
              <a:ext cx="18" cy="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9" name="Freeform 39"/>
            <p:cNvSpPr>
              <a:spLocks/>
            </p:cNvSpPr>
            <p:nvPr/>
          </p:nvSpPr>
          <p:spPr bwMode="auto">
            <a:xfrm>
              <a:off x="2826" y="2232"/>
              <a:ext cx="30" cy="30"/>
            </a:xfrm>
            <a:custGeom>
              <a:avLst/>
              <a:gdLst/>
              <a:ahLst/>
              <a:cxnLst>
                <a:cxn ang="0">
                  <a:pos x="30" y="18"/>
                </a:cxn>
                <a:cxn ang="0">
                  <a:pos x="0" y="30"/>
                </a:cxn>
                <a:cxn ang="0">
                  <a:pos x="0" y="24"/>
                </a:cxn>
                <a:cxn ang="0">
                  <a:pos x="24" y="1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30" y="12"/>
                </a:cxn>
                <a:cxn ang="0">
                  <a:pos x="30" y="18"/>
                </a:cxn>
              </a:cxnLst>
              <a:rect l="0" t="0" r="r" b="b"/>
              <a:pathLst>
                <a:path w="30" h="30">
                  <a:moveTo>
                    <a:pt x="30" y="18"/>
                  </a:moveTo>
                  <a:lnTo>
                    <a:pt x="0" y="30"/>
                  </a:lnTo>
                  <a:lnTo>
                    <a:pt x="0" y="24"/>
                  </a:lnTo>
                  <a:lnTo>
                    <a:pt x="24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0" name="Freeform 40"/>
            <p:cNvSpPr>
              <a:spLocks/>
            </p:cNvSpPr>
            <p:nvPr/>
          </p:nvSpPr>
          <p:spPr bwMode="auto">
            <a:xfrm>
              <a:off x="2878" y="2222"/>
              <a:ext cx="44" cy="48"/>
            </a:xfrm>
            <a:custGeom>
              <a:avLst/>
              <a:gdLst/>
              <a:ahLst/>
              <a:cxnLst>
                <a:cxn ang="0">
                  <a:pos x="20" y="4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20" y="34"/>
                </a:cxn>
                <a:cxn ang="0">
                  <a:pos x="22" y="38"/>
                </a:cxn>
                <a:cxn ang="0">
                  <a:pos x="22" y="42"/>
                </a:cxn>
                <a:cxn ang="0">
                  <a:pos x="24" y="38"/>
                </a:cxn>
                <a:cxn ang="0">
                  <a:pos x="26" y="34"/>
                </a:cxn>
                <a:cxn ang="0">
                  <a:pos x="38" y="0"/>
                </a:cxn>
                <a:cxn ang="0">
                  <a:pos x="44" y="0"/>
                </a:cxn>
                <a:cxn ang="0">
                  <a:pos x="26" y="48"/>
                </a:cxn>
                <a:cxn ang="0">
                  <a:pos x="20" y="48"/>
                </a:cxn>
              </a:cxnLst>
              <a:rect l="0" t="0" r="r" b="b"/>
              <a:pathLst>
                <a:path w="44" h="48">
                  <a:moveTo>
                    <a:pt x="20" y="48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2" y="42"/>
                  </a:lnTo>
                  <a:lnTo>
                    <a:pt x="24" y="38"/>
                  </a:lnTo>
                  <a:lnTo>
                    <a:pt x="26" y="34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26" y="48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1" name="Freeform 41"/>
            <p:cNvSpPr>
              <a:spLocks/>
            </p:cNvSpPr>
            <p:nvPr/>
          </p:nvSpPr>
          <p:spPr bwMode="auto">
            <a:xfrm>
              <a:off x="2946" y="2222"/>
              <a:ext cx="36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30" y="38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36" y="48"/>
                </a:cxn>
                <a:cxn ang="0">
                  <a:pos x="30" y="48"/>
                </a:cxn>
                <a:cxn ang="0">
                  <a:pos x="6" y="12"/>
                </a:cxn>
                <a:cxn ang="0">
                  <a:pos x="6" y="48"/>
                </a:cxn>
                <a:cxn ang="0">
                  <a:pos x="0" y="48"/>
                </a:cxn>
              </a:cxnLst>
              <a:rect l="0" t="0" r="r" b="b"/>
              <a:pathLst>
                <a:path w="36" h="48">
                  <a:moveTo>
                    <a:pt x="0" y="48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30" y="38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48"/>
                  </a:lnTo>
                  <a:lnTo>
                    <a:pt x="30" y="48"/>
                  </a:lnTo>
                  <a:lnTo>
                    <a:pt x="6" y="12"/>
                  </a:lnTo>
                  <a:lnTo>
                    <a:pt x="6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2" name="Freeform 42"/>
            <p:cNvSpPr>
              <a:spLocks noEditPoints="1"/>
            </p:cNvSpPr>
            <p:nvPr/>
          </p:nvSpPr>
          <p:spPr bwMode="auto">
            <a:xfrm>
              <a:off x="2994" y="2222"/>
              <a:ext cx="34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6" y="2"/>
                </a:cxn>
                <a:cxn ang="0">
                  <a:pos x="28" y="4"/>
                </a:cxn>
                <a:cxn ang="0">
                  <a:pos x="30" y="6"/>
                </a:cxn>
                <a:cxn ang="0">
                  <a:pos x="32" y="8"/>
                </a:cxn>
                <a:cxn ang="0">
                  <a:pos x="34" y="12"/>
                </a:cxn>
                <a:cxn ang="0">
                  <a:pos x="34" y="14"/>
                </a:cxn>
                <a:cxn ang="0">
                  <a:pos x="34" y="20"/>
                </a:cxn>
                <a:cxn ang="0">
                  <a:pos x="30" y="24"/>
                </a:cxn>
                <a:cxn ang="0">
                  <a:pos x="28" y="26"/>
                </a:cxn>
                <a:cxn ang="0">
                  <a:pos x="22" y="28"/>
                </a:cxn>
                <a:cxn ang="0">
                  <a:pos x="16" y="28"/>
                </a:cxn>
                <a:cxn ang="0">
                  <a:pos x="6" y="28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24"/>
                </a:cxn>
                <a:cxn ang="0">
                  <a:pos x="18" y="24"/>
                </a:cxn>
                <a:cxn ang="0">
                  <a:pos x="22" y="22"/>
                </a:cxn>
                <a:cxn ang="0">
                  <a:pos x="26" y="22"/>
                </a:cxn>
                <a:cxn ang="0">
                  <a:pos x="28" y="18"/>
                </a:cxn>
                <a:cxn ang="0">
                  <a:pos x="28" y="14"/>
                </a:cxn>
                <a:cxn ang="0">
                  <a:pos x="28" y="12"/>
                </a:cxn>
                <a:cxn ang="0">
                  <a:pos x="26" y="10"/>
                </a:cxn>
                <a:cxn ang="0">
                  <a:pos x="24" y="8"/>
                </a:cxn>
                <a:cxn ang="0">
                  <a:pos x="22" y="6"/>
                </a:cxn>
                <a:cxn ang="0">
                  <a:pos x="20" y="6"/>
                </a:cxn>
                <a:cxn ang="0">
                  <a:pos x="16" y="6"/>
                </a:cxn>
                <a:cxn ang="0">
                  <a:pos x="6" y="6"/>
                </a:cxn>
                <a:cxn ang="0">
                  <a:pos x="6" y="24"/>
                </a:cxn>
              </a:cxnLst>
              <a:rect l="0" t="0" r="r" b="b"/>
              <a:pathLst>
                <a:path w="34" h="48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2" y="8"/>
                  </a:lnTo>
                  <a:lnTo>
                    <a:pt x="34" y="12"/>
                  </a:lnTo>
                  <a:lnTo>
                    <a:pt x="34" y="14"/>
                  </a:lnTo>
                  <a:lnTo>
                    <a:pt x="34" y="20"/>
                  </a:lnTo>
                  <a:lnTo>
                    <a:pt x="30" y="24"/>
                  </a:lnTo>
                  <a:lnTo>
                    <a:pt x="28" y="26"/>
                  </a:lnTo>
                  <a:lnTo>
                    <a:pt x="22" y="28"/>
                  </a:lnTo>
                  <a:lnTo>
                    <a:pt x="16" y="28"/>
                  </a:lnTo>
                  <a:lnTo>
                    <a:pt x="6" y="28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24"/>
                  </a:moveTo>
                  <a:lnTo>
                    <a:pt x="18" y="24"/>
                  </a:lnTo>
                  <a:lnTo>
                    <a:pt x="22" y="22"/>
                  </a:lnTo>
                  <a:lnTo>
                    <a:pt x="26" y="22"/>
                  </a:lnTo>
                  <a:lnTo>
                    <a:pt x="28" y="18"/>
                  </a:lnTo>
                  <a:lnTo>
                    <a:pt x="28" y="14"/>
                  </a:lnTo>
                  <a:lnTo>
                    <a:pt x="28" y="12"/>
                  </a:lnTo>
                  <a:lnTo>
                    <a:pt x="26" y="10"/>
                  </a:lnTo>
                  <a:lnTo>
                    <a:pt x="24" y="8"/>
                  </a:lnTo>
                  <a:lnTo>
                    <a:pt x="22" y="6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6" y="6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3" name="Rectangle 43"/>
            <p:cNvSpPr>
              <a:spLocks noChangeArrowheads="1"/>
            </p:cNvSpPr>
            <p:nvPr/>
          </p:nvSpPr>
          <p:spPr bwMode="auto">
            <a:xfrm>
              <a:off x="3056" y="2264"/>
              <a:ext cx="6" cy="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4" name="Freeform 44"/>
            <p:cNvSpPr>
              <a:spLocks/>
            </p:cNvSpPr>
            <p:nvPr/>
          </p:nvSpPr>
          <p:spPr bwMode="auto">
            <a:xfrm>
              <a:off x="2670" y="2574"/>
              <a:ext cx="36" cy="46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30" y="36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36" y="46"/>
                </a:cxn>
                <a:cxn ang="0">
                  <a:pos x="30" y="46"/>
                </a:cxn>
                <a:cxn ang="0">
                  <a:pos x="6" y="10"/>
                </a:cxn>
                <a:cxn ang="0">
                  <a:pos x="6" y="46"/>
                </a:cxn>
                <a:cxn ang="0">
                  <a:pos x="0" y="46"/>
                </a:cxn>
              </a:cxnLst>
              <a:rect l="0" t="0" r="r" b="b"/>
              <a:pathLst>
                <a:path w="36" h="46">
                  <a:moveTo>
                    <a:pt x="0" y="46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30" y="36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46"/>
                  </a:lnTo>
                  <a:lnTo>
                    <a:pt x="30" y="46"/>
                  </a:lnTo>
                  <a:lnTo>
                    <a:pt x="6" y="10"/>
                  </a:lnTo>
                  <a:lnTo>
                    <a:pt x="6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5" name="Freeform 45"/>
            <p:cNvSpPr>
              <a:spLocks noEditPoints="1"/>
            </p:cNvSpPr>
            <p:nvPr/>
          </p:nvSpPr>
          <p:spPr bwMode="auto">
            <a:xfrm>
              <a:off x="2718" y="2574"/>
              <a:ext cx="34" cy="46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4" y="0"/>
                </a:cxn>
                <a:cxn ang="0">
                  <a:pos x="28" y="2"/>
                </a:cxn>
                <a:cxn ang="0">
                  <a:pos x="30" y="2"/>
                </a:cxn>
                <a:cxn ang="0">
                  <a:pos x="32" y="4"/>
                </a:cxn>
                <a:cxn ang="0">
                  <a:pos x="34" y="6"/>
                </a:cxn>
                <a:cxn ang="0">
                  <a:pos x="34" y="10"/>
                </a:cxn>
                <a:cxn ang="0">
                  <a:pos x="34" y="14"/>
                </a:cxn>
                <a:cxn ang="0">
                  <a:pos x="34" y="18"/>
                </a:cxn>
                <a:cxn ang="0">
                  <a:pos x="32" y="24"/>
                </a:cxn>
                <a:cxn ang="0">
                  <a:pos x="28" y="26"/>
                </a:cxn>
                <a:cxn ang="0">
                  <a:pos x="24" y="28"/>
                </a:cxn>
                <a:cxn ang="0">
                  <a:pos x="18" y="28"/>
                </a:cxn>
                <a:cxn ang="0">
                  <a:pos x="6" y="28"/>
                </a:cxn>
                <a:cxn ang="0">
                  <a:pos x="6" y="46"/>
                </a:cxn>
                <a:cxn ang="0">
                  <a:pos x="0" y="46"/>
                </a:cxn>
                <a:cxn ang="0">
                  <a:pos x="6" y="22"/>
                </a:cxn>
                <a:cxn ang="0">
                  <a:pos x="18" y="22"/>
                </a:cxn>
                <a:cxn ang="0">
                  <a:pos x="22" y="22"/>
                </a:cxn>
                <a:cxn ang="0">
                  <a:pos x="26" y="20"/>
                </a:cxn>
                <a:cxn ang="0">
                  <a:pos x="28" y="18"/>
                </a:cxn>
                <a:cxn ang="0">
                  <a:pos x="28" y="14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6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6" y="6"/>
                </a:cxn>
                <a:cxn ang="0">
                  <a:pos x="6" y="22"/>
                </a:cxn>
              </a:cxnLst>
              <a:rect l="0" t="0" r="r" b="b"/>
              <a:pathLst>
                <a:path w="34" h="46">
                  <a:moveTo>
                    <a:pt x="0" y="46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4" y="10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32" y="24"/>
                  </a:lnTo>
                  <a:lnTo>
                    <a:pt x="28" y="26"/>
                  </a:lnTo>
                  <a:lnTo>
                    <a:pt x="24" y="28"/>
                  </a:lnTo>
                  <a:lnTo>
                    <a:pt x="18" y="28"/>
                  </a:lnTo>
                  <a:lnTo>
                    <a:pt x="6" y="28"/>
                  </a:lnTo>
                  <a:lnTo>
                    <a:pt x="6" y="46"/>
                  </a:lnTo>
                  <a:lnTo>
                    <a:pt x="0" y="46"/>
                  </a:lnTo>
                  <a:close/>
                  <a:moveTo>
                    <a:pt x="6" y="22"/>
                  </a:moveTo>
                  <a:lnTo>
                    <a:pt x="18" y="22"/>
                  </a:lnTo>
                  <a:lnTo>
                    <a:pt x="22" y="22"/>
                  </a:lnTo>
                  <a:lnTo>
                    <a:pt x="26" y="20"/>
                  </a:lnTo>
                  <a:lnTo>
                    <a:pt x="28" y="18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6" y="6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6" name="Rectangle 46"/>
            <p:cNvSpPr>
              <a:spLocks noChangeArrowheads="1"/>
            </p:cNvSpPr>
            <p:nvPr/>
          </p:nvSpPr>
          <p:spPr bwMode="auto">
            <a:xfrm>
              <a:off x="2776" y="2602"/>
              <a:ext cx="18" cy="4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7" name="Freeform 47"/>
            <p:cNvSpPr>
              <a:spLocks/>
            </p:cNvSpPr>
            <p:nvPr/>
          </p:nvSpPr>
          <p:spPr bwMode="auto">
            <a:xfrm>
              <a:off x="2800" y="2582"/>
              <a:ext cx="30" cy="32"/>
            </a:xfrm>
            <a:custGeom>
              <a:avLst/>
              <a:gdLst/>
              <a:ahLst/>
              <a:cxnLst>
                <a:cxn ang="0">
                  <a:pos x="30" y="18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24" y="1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30" y="14"/>
                </a:cxn>
                <a:cxn ang="0">
                  <a:pos x="30" y="18"/>
                </a:cxn>
              </a:cxnLst>
              <a:rect l="0" t="0" r="r" b="b"/>
              <a:pathLst>
                <a:path w="30" h="32">
                  <a:moveTo>
                    <a:pt x="30" y="18"/>
                  </a:moveTo>
                  <a:lnTo>
                    <a:pt x="0" y="32"/>
                  </a:lnTo>
                  <a:lnTo>
                    <a:pt x="0" y="26"/>
                  </a:lnTo>
                  <a:lnTo>
                    <a:pt x="24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0" y="14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8" name="Freeform 48"/>
            <p:cNvSpPr>
              <a:spLocks noEditPoints="1"/>
            </p:cNvSpPr>
            <p:nvPr/>
          </p:nvSpPr>
          <p:spPr bwMode="auto">
            <a:xfrm>
              <a:off x="2858" y="2574"/>
              <a:ext cx="38" cy="46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4" y="0"/>
                </a:cxn>
                <a:cxn ang="0">
                  <a:pos x="28" y="2"/>
                </a:cxn>
                <a:cxn ang="0">
                  <a:pos x="32" y="4"/>
                </a:cxn>
                <a:cxn ang="0">
                  <a:pos x="34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8" y="24"/>
                </a:cxn>
                <a:cxn ang="0">
                  <a:pos x="38" y="28"/>
                </a:cxn>
                <a:cxn ang="0">
                  <a:pos x="38" y="32"/>
                </a:cxn>
                <a:cxn ang="0">
                  <a:pos x="36" y="36"/>
                </a:cxn>
                <a:cxn ang="0">
                  <a:pos x="34" y="40"/>
                </a:cxn>
                <a:cxn ang="0">
                  <a:pos x="32" y="42"/>
                </a:cxn>
                <a:cxn ang="0">
                  <a:pos x="30" y="44"/>
                </a:cxn>
                <a:cxn ang="0">
                  <a:pos x="28" y="46"/>
                </a:cxn>
                <a:cxn ang="0">
                  <a:pos x="24" y="46"/>
                </a:cxn>
                <a:cxn ang="0">
                  <a:pos x="22" y="46"/>
                </a:cxn>
                <a:cxn ang="0">
                  <a:pos x="18" y="46"/>
                </a:cxn>
                <a:cxn ang="0">
                  <a:pos x="0" y="46"/>
                </a:cxn>
                <a:cxn ang="0">
                  <a:pos x="6" y="42"/>
                </a:cxn>
                <a:cxn ang="0">
                  <a:pos x="16" y="42"/>
                </a:cxn>
                <a:cxn ang="0">
                  <a:pos x="20" y="42"/>
                </a:cxn>
                <a:cxn ang="0">
                  <a:pos x="24" y="40"/>
                </a:cxn>
                <a:cxn ang="0">
                  <a:pos x="26" y="40"/>
                </a:cxn>
                <a:cxn ang="0">
                  <a:pos x="28" y="38"/>
                </a:cxn>
                <a:cxn ang="0">
                  <a:pos x="30" y="36"/>
                </a:cxn>
                <a:cxn ang="0">
                  <a:pos x="32" y="32"/>
                </a:cxn>
                <a:cxn ang="0">
                  <a:pos x="32" y="28"/>
                </a:cxn>
                <a:cxn ang="0">
                  <a:pos x="32" y="22"/>
                </a:cxn>
                <a:cxn ang="0">
                  <a:pos x="32" y="16"/>
                </a:cxn>
                <a:cxn ang="0">
                  <a:pos x="30" y="12"/>
                </a:cxn>
                <a:cxn ang="0">
                  <a:pos x="28" y="8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6" y="6"/>
                </a:cxn>
                <a:cxn ang="0">
                  <a:pos x="6" y="6"/>
                </a:cxn>
                <a:cxn ang="0">
                  <a:pos x="6" y="42"/>
                </a:cxn>
              </a:cxnLst>
              <a:rect l="0" t="0" r="r" b="b"/>
              <a:pathLst>
                <a:path w="38" h="46">
                  <a:moveTo>
                    <a:pt x="0" y="4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8" y="24"/>
                  </a:lnTo>
                  <a:lnTo>
                    <a:pt x="38" y="28"/>
                  </a:lnTo>
                  <a:lnTo>
                    <a:pt x="38" y="32"/>
                  </a:lnTo>
                  <a:lnTo>
                    <a:pt x="36" y="36"/>
                  </a:lnTo>
                  <a:lnTo>
                    <a:pt x="34" y="40"/>
                  </a:lnTo>
                  <a:lnTo>
                    <a:pt x="32" y="42"/>
                  </a:lnTo>
                  <a:lnTo>
                    <a:pt x="30" y="44"/>
                  </a:lnTo>
                  <a:lnTo>
                    <a:pt x="28" y="46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0" y="46"/>
                  </a:lnTo>
                  <a:close/>
                  <a:moveTo>
                    <a:pt x="6" y="42"/>
                  </a:moveTo>
                  <a:lnTo>
                    <a:pt x="16" y="42"/>
                  </a:lnTo>
                  <a:lnTo>
                    <a:pt x="20" y="42"/>
                  </a:lnTo>
                  <a:lnTo>
                    <a:pt x="24" y="40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2" y="28"/>
                  </a:lnTo>
                  <a:lnTo>
                    <a:pt x="32" y="22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28" y="8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6" y="6"/>
                  </a:lnTo>
                  <a:lnTo>
                    <a:pt x="6" y="6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9" name="Freeform 49"/>
            <p:cNvSpPr>
              <a:spLocks noEditPoints="1"/>
            </p:cNvSpPr>
            <p:nvPr/>
          </p:nvSpPr>
          <p:spPr bwMode="auto">
            <a:xfrm>
              <a:off x="2902" y="2586"/>
              <a:ext cx="32" cy="36"/>
            </a:xfrm>
            <a:custGeom>
              <a:avLst/>
              <a:gdLst/>
              <a:ahLst/>
              <a:cxnLst>
                <a:cxn ang="0">
                  <a:pos x="26" y="24"/>
                </a:cxn>
                <a:cxn ang="0">
                  <a:pos x="32" y="26"/>
                </a:cxn>
                <a:cxn ang="0">
                  <a:pos x="30" y="30"/>
                </a:cxn>
                <a:cxn ang="0">
                  <a:pos x="26" y="32"/>
                </a:cxn>
                <a:cxn ang="0">
                  <a:pos x="22" y="34"/>
                </a:cxn>
                <a:cxn ang="0">
                  <a:pos x="16" y="36"/>
                </a:cxn>
                <a:cxn ang="0">
                  <a:pos x="10" y="34"/>
                </a:cxn>
                <a:cxn ang="0">
                  <a:pos x="4" y="30"/>
                </a:cxn>
                <a:cxn ang="0">
                  <a:pos x="2" y="28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8" y="4"/>
                </a:cxn>
                <a:cxn ang="0">
                  <a:pos x="30" y="8"/>
                </a:cxn>
                <a:cxn ang="0">
                  <a:pos x="32" y="12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20"/>
                </a:cxn>
                <a:cxn ang="0">
                  <a:pos x="6" y="20"/>
                </a:cxn>
                <a:cxn ang="0">
                  <a:pos x="8" y="24"/>
                </a:cxn>
                <a:cxn ang="0">
                  <a:pos x="10" y="28"/>
                </a:cxn>
                <a:cxn ang="0">
                  <a:pos x="12" y="30"/>
                </a:cxn>
                <a:cxn ang="0">
                  <a:pos x="16" y="30"/>
                </a:cxn>
                <a:cxn ang="0">
                  <a:pos x="20" y="30"/>
                </a:cxn>
                <a:cxn ang="0">
                  <a:pos x="22" y="28"/>
                </a:cxn>
                <a:cxn ang="0">
                  <a:pos x="24" y="28"/>
                </a:cxn>
                <a:cxn ang="0">
                  <a:pos x="26" y="24"/>
                </a:cxn>
                <a:cxn ang="0">
                  <a:pos x="6" y="14"/>
                </a:cxn>
                <a:cxn ang="0">
                  <a:pos x="26" y="14"/>
                </a:cxn>
                <a:cxn ang="0">
                  <a:pos x="24" y="10"/>
                </a:cxn>
                <a:cxn ang="0">
                  <a:pos x="24" y="8"/>
                </a:cxn>
                <a:cxn ang="0">
                  <a:pos x="20" y="6"/>
                </a:cxn>
                <a:cxn ang="0">
                  <a:pos x="16" y="6"/>
                </a:cxn>
                <a:cxn ang="0">
                  <a:pos x="12" y="6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6" y="14"/>
                </a:cxn>
              </a:cxnLst>
              <a:rect l="0" t="0" r="r" b="b"/>
              <a:pathLst>
                <a:path w="32" h="36">
                  <a:moveTo>
                    <a:pt x="26" y="24"/>
                  </a:moveTo>
                  <a:lnTo>
                    <a:pt x="32" y="26"/>
                  </a:lnTo>
                  <a:lnTo>
                    <a:pt x="30" y="30"/>
                  </a:lnTo>
                  <a:lnTo>
                    <a:pt x="26" y="32"/>
                  </a:lnTo>
                  <a:lnTo>
                    <a:pt x="22" y="34"/>
                  </a:lnTo>
                  <a:lnTo>
                    <a:pt x="16" y="36"/>
                  </a:lnTo>
                  <a:lnTo>
                    <a:pt x="10" y="34"/>
                  </a:lnTo>
                  <a:lnTo>
                    <a:pt x="4" y="30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4"/>
                  </a:lnTo>
                  <a:lnTo>
                    <a:pt x="30" y="8"/>
                  </a:lnTo>
                  <a:lnTo>
                    <a:pt x="32" y="12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6" y="20"/>
                  </a:lnTo>
                  <a:lnTo>
                    <a:pt x="8" y="24"/>
                  </a:lnTo>
                  <a:lnTo>
                    <a:pt x="10" y="28"/>
                  </a:lnTo>
                  <a:lnTo>
                    <a:pt x="12" y="30"/>
                  </a:lnTo>
                  <a:lnTo>
                    <a:pt x="16" y="30"/>
                  </a:lnTo>
                  <a:lnTo>
                    <a:pt x="20" y="30"/>
                  </a:lnTo>
                  <a:lnTo>
                    <a:pt x="22" y="28"/>
                  </a:lnTo>
                  <a:lnTo>
                    <a:pt x="24" y="28"/>
                  </a:lnTo>
                  <a:lnTo>
                    <a:pt x="26" y="24"/>
                  </a:lnTo>
                  <a:close/>
                  <a:moveTo>
                    <a:pt x="6" y="14"/>
                  </a:moveTo>
                  <a:lnTo>
                    <a:pt x="26" y="14"/>
                  </a:lnTo>
                  <a:lnTo>
                    <a:pt x="24" y="10"/>
                  </a:lnTo>
                  <a:lnTo>
                    <a:pt x="24" y="8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0" name="Freeform 50"/>
            <p:cNvSpPr>
              <a:spLocks/>
            </p:cNvSpPr>
            <p:nvPr/>
          </p:nvSpPr>
          <p:spPr bwMode="auto">
            <a:xfrm>
              <a:off x="2938" y="2574"/>
              <a:ext cx="16" cy="48"/>
            </a:xfrm>
            <a:custGeom>
              <a:avLst/>
              <a:gdLst/>
              <a:ahLst/>
              <a:cxnLst>
                <a:cxn ang="0">
                  <a:pos x="16" y="42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2" y="48"/>
                </a:cxn>
                <a:cxn ang="0">
                  <a:pos x="10" y="48"/>
                </a:cxn>
                <a:cxn ang="0">
                  <a:pos x="8" y="46"/>
                </a:cxn>
                <a:cxn ang="0">
                  <a:pos x="6" y="46"/>
                </a:cxn>
                <a:cxn ang="0">
                  <a:pos x="4" y="44"/>
                </a:cxn>
                <a:cxn ang="0">
                  <a:pos x="4" y="42"/>
                </a:cxn>
                <a:cxn ang="0">
                  <a:pos x="4" y="38"/>
                </a:cxn>
                <a:cxn ang="0">
                  <a:pos x="4" y="18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0" y="12"/>
                </a:cxn>
                <a:cxn ang="0">
                  <a:pos x="16" y="12"/>
                </a:cxn>
                <a:cxn ang="0">
                  <a:pos x="16" y="18"/>
                </a:cxn>
                <a:cxn ang="0">
                  <a:pos x="10" y="18"/>
                </a:cxn>
                <a:cxn ang="0">
                  <a:pos x="10" y="38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0" y="42"/>
                </a:cxn>
                <a:cxn ang="0">
                  <a:pos x="12" y="42"/>
                </a:cxn>
                <a:cxn ang="0">
                  <a:pos x="12" y="42"/>
                </a:cxn>
                <a:cxn ang="0">
                  <a:pos x="14" y="42"/>
                </a:cxn>
                <a:cxn ang="0">
                  <a:pos x="14" y="42"/>
                </a:cxn>
                <a:cxn ang="0">
                  <a:pos x="16" y="42"/>
                </a:cxn>
              </a:cxnLst>
              <a:rect l="0" t="0" r="r" b="b"/>
              <a:pathLst>
                <a:path w="16" h="48">
                  <a:moveTo>
                    <a:pt x="16" y="42"/>
                  </a:moveTo>
                  <a:lnTo>
                    <a:pt x="16" y="48"/>
                  </a:lnTo>
                  <a:lnTo>
                    <a:pt x="14" y="48"/>
                  </a:lnTo>
                  <a:lnTo>
                    <a:pt x="12" y="48"/>
                  </a:lnTo>
                  <a:lnTo>
                    <a:pt x="10" y="48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4" y="38"/>
                  </a:lnTo>
                  <a:lnTo>
                    <a:pt x="4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0" y="12"/>
                  </a:lnTo>
                  <a:lnTo>
                    <a:pt x="16" y="12"/>
                  </a:lnTo>
                  <a:lnTo>
                    <a:pt x="16" y="18"/>
                  </a:lnTo>
                  <a:lnTo>
                    <a:pt x="10" y="18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16" y="4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1" name="Rectangle 51"/>
            <p:cNvSpPr>
              <a:spLocks noChangeArrowheads="1"/>
            </p:cNvSpPr>
            <p:nvPr/>
          </p:nvSpPr>
          <p:spPr bwMode="auto">
            <a:xfrm>
              <a:off x="2980" y="2614"/>
              <a:ext cx="6" cy="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2" name="Freeform 52"/>
            <p:cNvSpPr>
              <a:spLocks/>
            </p:cNvSpPr>
            <p:nvPr/>
          </p:nvSpPr>
          <p:spPr bwMode="auto">
            <a:xfrm>
              <a:off x="3016" y="2574"/>
              <a:ext cx="36" cy="46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30" y="36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36" y="46"/>
                </a:cxn>
                <a:cxn ang="0">
                  <a:pos x="30" y="46"/>
                </a:cxn>
                <a:cxn ang="0">
                  <a:pos x="6" y="10"/>
                </a:cxn>
                <a:cxn ang="0">
                  <a:pos x="6" y="46"/>
                </a:cxn>
                <a:cxn ang="0">
                  <a:pos x="0" y="46"/>
                </a:cxn>
              </a:cxnLst>
              <a:rect l="0" t="0" r="r" b="b"/>
              <a:pathLst>
                <a:path w="36" h="46">
                  <a:moveTo>
                    <a:pt x="0" y="4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30" y="36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46"/>
                  </a:lnTo>
                  <a:lnTo>
                    <a:pt x="30" y="46"/>
                  </a:lnTo>
                  <a:lnTo>
                    <a:pt x="6" y="10"/>
                  </a:lnTo>
                  <a:lnTo>
                    <a:pt x="6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3" name="Freeform 53"/>
            <p:cNvSpPr>
              <a:spLocks noEditPoints="1"/>
            </p:cNvSpPr>
            <p:nvPr/>
          </p:nvSpPr>
          <p:spPr bwMode="auto">
            <a:xfrm>
              <a:off x="3060" y="2586"/>
              <a:ext cx="30" cy="36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6" y="4"/>
                </a:cxn>
                <a:cxn ang="0">
                  <a:pos x="30" y="10"/>
                </a:cxn>
                <a:cxn ang="0">
                  <a:pos x="30" y="18"/>
                </a:cxn>
                <a:cxn ang="0">
                  <a:pos x="30" y="24"/>
                </a:cxn>
                <a:cxn ang="0">
                  <a:pos x="28" y="28"/>
                </a:cxn>
                <a:cxn ang="0">
                  <a:pos x="26" y="30"/>
                </a:cxn>
                <a:cxn ang="0">
                  <a:pos x="24" y="34"/>
                </a:cxn>
                <a:cxn ang="0">
                  <a:pos x="20" y="36"/>
                </a:cxn>
                <a:cxn ang="0">
                  <a:pos x="16" y="36"/>
                </a:cxn>
                <a:cxn ang="0">
                  <a:pos x="10" y="34"/>
                </a:cxn>
                <a:cxn ang="0">
                  <a:pos x="4" y="30"/>
                </a:cxn>
                <a:cxn ang="0">
                  <a:pos x="2" y="28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8" y="28"/>
                </a:cxn>
                <a:cxn ang="0">
                  <a:pos x="12" y="30"/>
                </a:cxn>
                <a:cxn ang="0">
                  <a:pos x="16" y="30"/>
                </a:cxn>
                <a:cxn ang="0">
                  <a:pos x="20" y="30"/>
                </a:cxn>
                <a:cxn ang="0">
                  <a:pos x="22" y="28"/>
                </a:cxn>
                <a:cxn ang="0">
                  <a:pos x="24" y="24"/>
                </a:cxn>
                <a:cxn ang="0">
                  <a:pos x="24" y="18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16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6" y="12"/>
                </a:cxn>
                <a:cxn ang="0">
                  <a:pos x="6" y="18"/>
                </a:cxn>
              </a:cxnLst>
              <a:rect l="0" t="0" r="r" b="b"/>
              <a:pathLst>
                <a:path w="30" h="36">
                  <a:moveTo>
                    <a:pt x="0" y="18"/>
                  </a:moveTo>
                  <a:lnTo>
                    <a:pt x="0" y="12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30" y="10"/>
                  </a:lnTo>
                  <a:lnTo>
                    <a:pt x="30" y="18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6" y="30"/>
                  </a:lnTo>
                  <a:lnTo>
                    <a:pt x="24" y="34"/>
                  </a:lnTo>
                  <a:lnTo>
                    <a:pt x="20" y="36"/>
                  </a:lnTo>
                  <a:lnTo>
                    <a:pt x="16" y="36"/>
                  </a:lnTo>
                  <a:lnTo>
                    <a:pt x="10" y="34"/>
                  </a:lnTo>
                  <a:lnTo>
                    <a:pt x="4" y="30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8"/>
                  </a:lnTo>
                  <a:close/>
                  <a:moveTo>
                    <a:pt x="6" y="18"/>
                  </a:moveTo>
                  <a:lnTo>
                    <a:pt x="6" y="24"/>
                  </a:lnTo>
                  <a:lnTo>
                    <a:pt x="8" y="28"/>
                  </a:lnTo>
                  <a:lnTo>
                    <a:pt x="12" y="30"/>
                  </a:lnTo>
                  <a:lnTo>
                    <a:pt x="16" y="30"/>
                  </a:lnTo>
                  <a:lnTo>
                    <a:pt x="20" y="30"/>
                  </a:lnTo>
                  <a:lnTo>
                    <a:pt x="22" y="28"/>
                  </a:lnTo>
                  <a:lnTo>
                    <a:pt x="24" y="24"/>
                  </a:lnTo>
                  <a:lnTo>
                    <a:pt x="24" y="18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4" name="Freeform 54"/>
            <p:cNvSpPr>
              <a:spLocks/>
            </p:cNvSpPr>
            <p:nvPr/>
          </p:nvSpPr>
          <p:spPr bwMode="auto">
            <a:xfrm>
              <a:off x="3098" y="2586"/>
              <a:ext cx="46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2" y="2"/>
                </a:cxn>
                <a:cxn ang="0">
                  <a:pos x="24" y="4"/>
                </a:cxn>
                <a:cxn ang="0">
                  <a:pos x="26" y="6"/>
                </a:cxn>
                <a:cxn ang="0">
                  <a:pos x="28" y="2"/>
                </a:cxn>
                <a:cxn ang="0">
                  <a:pos x="32" y="0"/>
                </a:cxn>
                <a:cxn ang="0">
                  <a:pos x="36" y="0"/>
                </a:cxn>
                <a:cxn ang="0">
                  <a:pos x="40" y="0"/>
                </a:cxn>
                <a:cxn ang="0">
                  <a:pos x="44" y="2"/>
                </a:cxn>
                <a:cxn ang="0">
                  <a:pos x="46" y="6"/>
                </a:cxn>
                <a:cxn ang="0">
                  <a:pos x="46" y="12"/>
                </a:cxn>
                <a:cxn ang="0">
                  <a:pos x="46" y="34"/>
                </a:cxn>
                <a:cxn ang="0">
                  <a:pos x="40" y="34"/>
                </a:cxn>
                <a:cxn ang="0">
                  <a:pos x="40" y="14"/>
                </a:cxn>
                <a:cxn ang="0">
                  <a:pos x="40" y="10"/>
                </a:cxn>
                <a:cxn ang="0">
                  <a:pos x="40" y="8"/>
                </a:cxn>
                <a:cxn ang="0">
                  <a:pos x="40" y="8"/>
                </a:cxn>
                <a:cxn ang="0">
                  <a:pos x="38" y="6"/>
                </a:cxn>
                <a:cxn ang="0">
                  <a:pos x="36" y="6"/>
                </a:cxn>
                <a:cxn ang="0">
                  <a:pos x="34" y="6"/>
                </a:cxn>
                <a:cxn ang="0">
                  <a:pos x="32" y="6"/>
                </a:cxn>
                <a:cxn ang="0">
                  <a:pos x="28" y="8"/>
                </a:cxn>
                <a:cxn ang="0">
                  <a:pos x="26" y="10"/>
                </a:cxn>
                <a:cxn ang="0">
                  <a:pos x="26" y="16"/>
                </a:cxn>
                <a:cxn ang="0">
                  <a:pos x="26" y="34"/>
                </a:cxn>
                <a:cxn ang="0">
                  <a:pos x="20" y="34"/>
                </a:cxn>
                <a:cxn ang="0">
                  <a:pos x="20" y="14"/>
                </a:cxn>
                <a:cxn ang="0">
                  <a:pos x="20" y="10"/>
                </a:cxn>
                <a:cxn ang="0">
                  <a:pos x="18" y="8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6" y="14"/>
                </a:cxn>
                <a:cxn ang="0">
                  <a:pos x="6" y="18"/>
                </a:cxn>
                <a:cxn ang="0">
                  <a:pos x="6" y="34"/>
                </a:cxn>
                <a:cxn ang="0">
                  <a:pos x="0" y="34"/>
                </a:cxn>
              </a:cxnLst>
              <a:rect l="0" t="0" r="r" b="b"/>
              <a:pathLst>
                <a:path w="46" h="34">
                  <a:moveTo>
                    <a:pt x="0" y="34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4" y="4"/>
                  </a:lnTo>
                  <a:lnTo>
                    <a:pt x="26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4" y="2"/>
                  </a:lnTo>
                  <a:lnTo>
                    <a:pt x="46" y="6"/>
                  </a:lnTo>
                  <a:lnTo>
                    <a:pt x="46" y="12"/>
                  </a:lnTo>
                  <a:lnTo>
                    <a:pt x="46" y="34"/>
                  </a:lnTo>
                  <a:lnTo>
                    <a:pt x="40" y="34"/>
                  </a:lnTo>
                  <a:lnTo>
                    <a:pt x="40" y="14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2" y="6"/>
                  </a:lnTo>
                  <a:lnTo>
                    <a:pt x="28" y="8"/>
                  </a:lnTo>
                  <a:lnTo>
                    <a:pt x="26" y="10"/>
                  </a:lnTo>
                  <a:lnTo>
                    <a:pt x="26" y="16"/>
                  </a:lnTo>
                  <a:lnTo>
                    <a:pt x="26" y="34"/>
                  </a:lnTo>
                  <a:lnTo>
                    <a:pt x="20" y="34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6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5" name="Freeform 55"/>
            <p:cNvSpPr>
              <a:spLocks noEditPoints="1"/>
            </p:cNvSpPr>
            <p:nvPr/>
          </p:nvSpPr>
          <p:spPr bwMode="auto">
            <a:xfrm>
              <a:off x="3154" y="2574"/>
              <a:ext cx="6" cy="4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0" y="46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6" y="46"/>
                </a:cxn>
                <a:cxn ang="0">
                  <a:pos x="0" y="46"/>
                </a:cxn>
              </a:cxnLst>
              <a:rect l="0" t="0" r="r" b="b"/>
              <a:pathLst>
                <a:path w="6" h="46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0" y="46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6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6" name="Freeform 56"/>
            <p:cNvSpPr>
              <a:spLocks/>
            </p:cNvSpPr>
            <p:nvPr/>
          </p:nvSpPr>
          <p:spPr bwMode="auto">
            <a:xfrm>
              <a:off x="3168" y="2586"/>
              <a:ext cx="28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6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2" y="2"/>
                </a:cxn>
                <a:cxn ang="0">
                  <a:pos x="24" y="2"/>
                </a:cxn>
                <a:cxn ang="0">
                  <a:pos x="26" y="4"/>
                </a:cxn>
                <a:cxn ang="0">
                  <a:pos x="26" y="6"/>
                </a:cxn>
                <a:cxn ang="0">
                  <a:pos x="28" y="8"/>
                </a:cxn>
                <a:cxn ang="0">
                  <a:pos x="28" y="10"/>
                </a:cxn>
                <a:cxn ang="0">
                  <a:pos x="28" y="14"/>
                </a:cxn>
                <a:cxn ang="0">
                  <a:pos x="28" y="34"/>
                </a:cxn>
                <a:cxn ang="0">
                  <a:pos x="22" y="34"/>
                </a:cxn>
                <a:cxn ang="0">
                  <a:pos x="22" y="14"/>
                </a:cxn>
                <a:cxn ang="0">
                  <a:pos x="22" y="12"/>
                </a:cxn>
                <a:cxn ang="0">
                  <a:pos x="20" y="10"/>
                </a:cxn>
                <a:cxn ang="0">
                  <a:pos x="20" y="8"/>
                </a:cxn>
                <a:cxn ang="0">
                  <a:pos x="18" y="6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10" y="8"/>
                </a:cxn>
                <a:cxn ang="0">
                  <a:pos x="8" y="12"/>
                </a:cxn>
                <a:cxn ang="0">
                  <a:pos x="6" y="16"/>
                </a:cxn>
                <a:cxn ang="0">
                  <a:pos x="6" y="34"/>
                </a:cxn>
                <a:cxn ang="0">
                  <a:pos x="0" y="34"/>
                </a:cxn>
              </a:cxnLst>
              <a:rect l="0" t="0" r="r" b="b"/>
              <a:pathLst>
                <a:path w="28" h="34">
                  <a:moveTo>
                    <a:pt x="0" y="34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8" y="14"/>
                  </a:lnTo>
                  <a:lnTo>
                    <a:pt x="28" y="34"/>
                  </a:lnTo>
                  <a:lnTo>
                    <a:pt x="22" y="34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8" y="12"/>
                  </a:lnTo>
                  <a:lnTo>
                    <a:pt x="6" y="16"/>
                  </a:lnTo>
                  <a:lnTo>
                    <a:pt x="6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7" name="Freeform 57"/>
            <p:cNvSpPr>
              <a:spLocks noEditPoints="1"/>
            </p:cNvSpPr>
            <p:nvPr/>
          </p:nvSpPr>
          <p:spPr bwMode="auto">
            <a:xfrm>
              <a:off x="3202" y="2586"/>
              <a:ext cx="32" cy="36"/>
            </a:xfrm>
            <a:custGeom>
              <a:avLst/>
              <a:gdLst/>
              <a:ahLst/>
              <a:cxnLst>
                <a:cxn ang="0">
                  <a:pos x="20" y="34"/>
                </a:cxn>
                <a:cxn ang="0">
                  <a:pos x="14" y="36"/>
                </a:cxn>
                <a:cxn ang="0">
                  <a:pos x="8" y="34"/>
                </a:cxn>
                <a:cxn ang="0">
                  <a:pos x="2" y="30"/>
                </a:cxn>
                <a:cxn ang="0">
                  <a:pos x="2" y="24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10" y="16"/>
                </a:cxn>
                <a:cxn ang="0">
                  <a:pos x="18" y="14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18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2" y="10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24" y="2"/>
                </a:cxn>
                <a:cxn ang="0">
                  <a:pos x="28" y="4"/>
                </a:cxn>
                <a:cxn ang="0">
                  <a:pos x="30" y="8"/>
                </a:cxn>
                <a:cxn ang="0">
                  <a:pos x="30" y="12"/>
                </a:cxn>
                <a:cxn ang="0">
                  <a:pos x="30" y="26"/>
                </a:cxn>
                <a:cxn ang="0">
                  <a:pos x="30" y="32"/>
                </a:cxn>
                <a:cxn ang="0">
                  <a:pos x="26" y="34"/>
                </a:cxn>
                <a:cxn ang="0">
                  <a:pos x="24" y="30"/>
                </a:cxn>
                <a:cxn ang="0">
                  <a:pos x="20" y="20"/>
                </a:cxn>
                <a:cxn ang="0">
                  <a:pos x="12" y="20"/>
                </a:cxn>
                <a:cxn ang="0">
                  <a:pos x="8" y="22"/>
                </a:cxn>
                <a:cxn ang="0">
                  <a:pos x="8" y="24"/>
                </a:cxn>
                <a:cxn ang="0">
                  <a:pos x="8" y="28"/>
                </a:cxn>
                <a:cxn ang="0">
                  <a:pos x="10" y="30"/>
                </a:cxn>
                <a:cxn ang="0">
                  <a:pos x="16" y="30"/>
                </a:cxn>
                <a:cxn ang="0">
                  <a:pos x="20" y="28"/>
                </a:cxn>
                <a:cxn ang="0">
                  <a:pos x="22" y="24"/>
                </a:cxn>
                <a:cxn ang="0">
                  <a:pos x="22" y="18"/>
                </a:cxn>
              </a:cxnLst>
              <a:rect l="0" t="0" r="r" b="b"/>
              <a:pathLst>
                <a:path w="32" h="36">
                  <a:moveTo>
                    <a:pt x="24" y="30"/>
                  </a:moveTo>
                  <a:lnTo>
                    <a:pt x="20" y="34"/>
                  </a:lnTo>
                  <a:lnTo>
                    <a:pt x="18" y="34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8" y="14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8" y="8"/>
                  </a:lnTo>
                  <a:lnTo>
                    <a:pt x="8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30" y="8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20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26" y="34"/>
                  </a:lnTo>
                  <a:lnTo>
                    <a:pt x="24" y="32"/>
                  </a:lnTo>
                  <a:lnTo>
                    <a:pt x="24" y="30"/>
                  </a:lnTo>
                  <a:close/>
                  <a:moveTo>
                    <a:pt x="22" y="18"/>
                  </a:moveTo>
                  <a:lnTo>
                    <a:pt x="20" y="20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0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8" name="Rectangle 58"/>
            <p:cNvSpPr>
              <a:spLocks noChangeArrowheads="1"/>
            </p:cNvSpPr>
            <p:nvPr/>
          </p:nvSpPr>
          <p:spPr bwMode="auto">
            <a:xfrm>
              <a:off x="3242" y="2574"/>
              <a:ext cx="6" cy="4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9" name="Freeform 59"/>
            <p:cNvSpPr>
              <a:spLocks/>
            </p:cNvSpPr>
            <p:nvPr/>
          </p:nvSpPr>
          <p:spPr bwMode="auto">
            <a:xfrm>
              <a:off x="2174" y="2396"/>
              <a:ext cx="38" cy="48"/>
            </a:xfrm>
            <a:custGeom>
              <a:avLst/>
              <a:gdLst/>
              <a:ahLst/>
              <a:cxnLst>
                <a:cxn ang="0">
                  <a:pos x="6" y="30"/>
                </a:cxn>
                <a:cxn ang="0">
                  <a:pos x="8" y="36"/>
                </a:cxn>
                <a:cxn ang="0">
                  <a:pos x="12" y="40"/>
                </a:cxn>
                <a:cxn ang="0">
                  <a:pos x="20" y="42"/>
                </a:cxn>
                <a:cxn ang="0">
                  <a:pos x="26" y="40"/>
                </a:cxn>
                <a:cxn ang="0">
                  <a:pos x="30" y="38"/>
                </a:cxn>
                <a:cxn ang="0">
                  <a:pos x="30" y="34"/>
                </a:cxn>
                <a:cxn ang="0">
                  <a:pos x="30" y="30"/>
                </a:cxn>
                <a:cxn ang="0">
                  <a:pos x="26" y="28"/>
                </a:cxn>
                <a:cxn ang="0">
                  <a:pos x="18" y="26"/>
                </a:cxn>
                <a:cxn ang="0">
                  <a:pos x="8" y="22"/>
                </a:cxn>
                <a:cxn ang="0">
                  <a:pos x="4" y="18"/>
                </a:cxn>
                <a:cxn ang="0">
                  <a:pos x="2" y="12"/>
                </a:cxn>
                <a:cxn ang="0">
                  <a:pos x="4" y="6"/>
                </a:cxn>
                <a:cxn ang="0">
                  <a:pos x="10" y="0"/>
                </a:cxn>
                <a:cxn ang="0">
                  <a:pos x="18" y="0"/>
                </a:cxn>
                <a:cxn ang="0">
                  <a:pos x="28" y="0"/>
                </a:cxn>
                <a:cxn ang="0">
                  <a:pos x="34" y="6"/>
                </a:cxn>
                <a:cxn ang="0">
                  <a:pos x="36" y="14"/>
                </a:cxn>
                <a:cxn ang="0">
                  <a:pos x="28" y="10"/>
                </a:cxn>
                <a:cxn ang="0">
                  <a:pos x="24" y="6"/>
                </a:cxn>
                <a:cxn ang="0">
                  <a:pos x="14" y="6"/>
                </a:cxn>
                <a:cxn ang="0">
                  <a:pos x="10" y="8"/>
                </a:cxn>
                <a:cxn ang="0">
                  <a:pos x="8" y="14"/>
                </a:cxn>
                <a:cxn ang="0">
                  <a:pos x="14" y="18"/>
                </a:cxn>
                <a:cxn ang="0">
                  <a:pos x="26" y="20"/>
                </a:cxn>
                <a:cxn ang="0">
                  <a:pos x="32" y="24"/>
                </a:cxn>
                <a:cxn ang="0">
                  <a:pos x="36" y="30"/>
                </a:cxn>
                <a:cxn ang="0">
                  <a:pos x="36" y="38"/>
                </a:cxn>
                <a:cxn ang="0">
                  <a:pos x="32" y="44"/>
                </a:cxn>
                <a:cxn ang="0">
                  <a:pos x="24" y="48"/>
                </a:cxn>
                <a:cxn ang="0">
                  <a:pos x="14" y="48"/>
                </a:cxn>
                <a:cxn ang="0">
                  <a:pos x="6" y="44"/>
                </a:cxn>
                <a:cxn ang="0">
                  <a:pos x="0" y="36"/>
                </a:cxn>
              </a:cxnLst>
              <a:rect l="0" t="0" r="r" b="b"/>
              <a:pathLst>
                <a:path w="38" h="48">
                  <a:moveTo>
                    <a:pt x="0" y="30"/>
                  </a:moveTo>
                  <a:lnTo>
                    <a:pt x="6" y="30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10" y="38"/>
                  </a:lnTo>
                  <a:lnTo>
                    <a:pt x="12" y="40"/>
                  </a:lnTo>
                  <a:lnTo>
                    <a:pt x="16" y="42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26" y="40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30" y="32"/>
                  </a:lnTo>
                  <a:lnTo>
                    <a:pt x="30" y="30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2" y="24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6"/>
                  </a:lnTo>
                  <a:lnTo>
                    <a:pt x="36" y="10"/>
                  </a:lnTo>
                  <a:lnTo>
                    <a:pt x="36" y="14"/>
                  </a:lnTo>
                  <a:lnTo>
                    <a:pt x="30" y="14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10" y="16"/>
                  </a:lnTo>
                  <a:lnTo>
                    <a:pt x="14" y="18"/>
                  </a:lnTo>
                  <a:lnTo>
                    <a:pt x="20" y="20"/>
                  </a:lnTo>
                  <a:lnTo>
                    <a:pt x="26" y="20"/>
                  </a:lnTo>
                  <a:lnTo>
                    <a:pt x="30" y="22"/>
                  </a:lnTo>
                  <a:lnTo>
                    <a:pt x="32" y="24"/>
                  </a:lnTo>
                  <a:lnTo>
                    <a:pt x="36" y="26"/>
                  </a:lnTo>
                  <a:lnTo>
                    <a:pt x="36" y="30"/>
                  </a:lnTo>
                  <a:lnTo>
                    <a:pt x="38" y="34"/>
                  </a:lnTo>
                  <a:lnTo>
                    <a:pt x="36" y="38"/>
                  </a:lnTo>
                  <a:lnTo>
                    <a:pt x="34" y="40"/>
                  </a:lnTo>
                  <a:lnTo>
                    <a:pt x="32" y="44"/>
                  </a:lnTo>
                  <a:lnTo>
                    <a:pt x="28" y="46"/>
                  </a:lnTo>
                  <a:lnTo>
                    <a:pt x="24" y="48"/>
                  </a:lnTo>
                  <a:lnTo>
                    <a:pt x="20" y="48"/>
                  </a:lnTo>
                  <a:lnTo>
                    <a:pt x="14" y="48"/>
                  </a:lnTo>
                  <a:lnTo>
                    <a:pt x="10" y="46"/>
                  </a:lnTo>
                  <a:lnTo>
                    <a:pt x="6" y="44"/>
                  </a:lnTo>
                  <a:lnTo>
                    <a:pt x="2" y="40"/>
                  </a:lnTo>
                  <a:lnTo>
                    <a:pt x="0" y="3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0" name="Rectangle 60"/>
            <p:cNvSpPr>
              <a:spLocks noChangeArrowheads="1"/>
            </p:cNvSpPr>
            <p:nvPr/>
          </p:nvSpPr>
          <p:spPr bwMode="auto">
            <a:xfrm>
              <a:off x="2236" y="2424"/>
              <a:ext cx="16" cy="4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1" name="Freeform 61"/>
            <p:cNvSpPr>
              <a:spLocks/>
            </p:cNvSpPr>
            <p:nvPr/>
          </p:nvSpPr>
          <p:spPr bwMode="auto">
            <a:xfrm>
              <a:off x="2258" y="2404"/>
              <a:ext cx="30" cy="32"/>
            </a:xfrm>
            <a:custGeom>
              <a:avLst/>
              <a:gdLst/>
              <a:ahLst/>
              <a:cxnLst>
                <a:cxn ang="0">
                  <a:pos x="30" y="18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24" y="1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30" y="14"/>
                </a:cxn>
                <a:cxn ang="0">
                  <a:pos x="30" y="18"/>
                </a:cxn>
              </a:cxnLst>
              <a:rect l="0" t="0" r="r" b="b"/>
              <a:pathLst>
                <a:path w="30" h="32">
                  <a:moveTo>
                    <a:pt x="30" y="18"/>
                  </a:moveTo>
                  <a:lnTo>
                    <a:pt x="0" y="32"/>
                  </a:lnTo>
                  <a:lnTo>
                    <a:pt x="0" y="26"/>
                  </a:lnTo>
                  <a:lnTo>
                    <a:pt x="24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0" y="14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2" name="Rectangle 62"/>
            <p:cNvSpPr>
              <a:spLocks noChangeArrowheads="1"/>
            </p:cNvSpPr>
            <p:nvPr/>
          </p:nvSpPr>
          <p:spPr bwMode="auto">
            <a:xfrm>
              <a:off x="2318" y="2436"/>
              <a:ext cx="6" cy="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3" name="Freeform 63"/>
            <p:cNvSpPr>
              <a:spLocks/>
            </p:cNvSpPr>
            <p:nvPr/>
          </p:nvSpPr>
          <p:spPr bwMode="auto">
            <a:xfrm>
              <a:off x="2330" y="2396"/>
              <a:ext cx="44" cy="46"/>
            </a:xfrm>
            <a:custGeom>
              <a:avLst/>
              <a:gdLst/>
              <a:ahLst/>
              <a:cxnLst>
                <a:cxn ang="0">
                  <a:pos x="20" y="46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20" y="34"/>
                </a:cxn>
                <a:cxn ang="0">
                  <a:pos x="20" y="38"/>
                </a:cxn>
                <a:cxn ang="0">
                  <a:pos x="22" y="42"/>
                </a:cxn>
                <a:cxn ang="0">
                  <a:pos x="24" y="38"/>
                </a:cxn>
                <a:cxn ang="0">
                  <a:pos x="24" y="34"/>
                </a:cxn>
                <a:cxn ang="0">
                  <a:pos x="38" y="0"/>
                </a:cxn>
                <a:cxn ang="0">
                  <a:pos x="44" y="0"/>
                </a:cxn>
                <a:cxn ang="0">
                  <a:pos x="26" y="46"/>
                </a:cxn>
                <a:cxn ang="0">
                  <a:pos x="20" y="46"/>
                </a:cxn>
              </a:cxnLst>
              <a:rect l="0" t="0" r="r" b="b"/>
              <a:pathLst>
                <a:path w="44" h="46">
                  <a:moveTo>
                    <a:pt x="20" y="4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2"/>
                  </a:lnTo>
                  <a:lnTo>
                    <a:pt x="24" y="38"/>
                  </a:lnTo>
                  <a:lnTo>
                    <a:pt x="24" y="34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26" y="46"/>
                  </a:lnTo>
                  <a:lnTo>
                    <a:pt x="20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4" name="Freeform 64"/>
            <p:cNvSpPr>
              <a:spLocks noEditPoints="1"/>
            </p:cNvSpPr>
            <p:nvPr/>
          </p:nvSpPr>
          <p:spPr bwMode="auto">
            <a:xfrm>
              <a:off x="2380" y="2396"/>
              <a:ext cx="34" cy="46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26" y="2"/>
                </a:cxn>
                <a:cxn ang="0">
                  <a:pos x="28" y="2"/>
                </a:cxn>
                <a:cxn ang="0">
                  <a:pos x="30" y="4"/>
                </a:cxn>
                <a:cxn ang="0">
                  <a:pos x="32" y="6"/>
                </a:cxn>
                <a:cxn ang="0">
                  <a:pos x="34" y="10"/>
                </a:cxn>
                <a:cxn ang="0">
                  <a:pos x="34" y="14"/>
                </a:cxn>
                <a:cxn ang="0">
                  <a:pos x="34" y="18"/>
                </a:cxn>
                <a:cxn ang="0">
                  <a:pos x="30" y="24"/>
                </a:cxn>
                <a:cxn ang="0">
                  <a:pos x="28" y="26"/>
                </a:cxn>
                <a:cxn ang="0">
                  <a:pos x="22" y="28"/>
                </a:cxn>
                <a:cxn ang="0">
                  <a:pos x="16" y="28"/>
                </a:cxn>
                <a:cxn ang="0">
                  <a:pos x="6" y="28"/>
                </a:cxn>
                <a:cxn ang="0">
                  <a:pos x="6" y="46"/>
                </a:cxn>
                <a:cxn ang="0">
                  <a:pos x="0" y="46"/>
                </a:cxn>
                <a:cxn ang="0">
                  <a:pos x="6" y="22"/>
                </a:cxn>
                <a:cxn ang="0">
                  <a:pos x="18" y="22"/>
                </a:cxn>
                <a:cxn ang="0">
                  <a:pos x="22" y="22"/>
                </a:cxn>
                <a:cxn ang="0">
                  <a:pos x="26" y="20"/>
                </a:cxn>
                <a:cxn ang="0">
                  <a:pos x="28" y="18"/>
                </a:cxn>
                <a:cxn ang="0">
                  <a:pos x="28" y="14"/>
                </a:cxn>
                <a:cxn ang="0">
                  <a:pos x="28" y="10"/>
                </a:cxn>
                <a:cxn ang="0">
                  <a:pos x="26" y="8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0" y="6"/>
                </a:cxn>
                <a:cxn ang="0">
                  <a:pos x="16" y="6"/>
                </a:cxn>
                <a:cxn ang="0">
                  <a:pos x="6" y="6"/>
                </a:cxn>
                <a:cxn ang="0">
                  <a:pos x="6" y="22"/>
                </a:cxn>
              </a:cxnLst>
              <a:rect l="0" t="0" r="r" b="b"/>
              <a:pathLst>
                <a:path w="34" h="46">
                  <a:moveTo>
                    <a:pt x="0" y="4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6"/>
                  </a:lnTo>
                  <a:lnTo>
                    <a:pt x="34" y="10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30" y="24"/>
                  </a:lnTo>
                  <a:lnTo>
                    <a:pt x="28" y="26"/>
                  </a:lnTo>
                  <a:lnTo>
                    <a:pt x="22" y="28"/>
                  </a:lnTo>
                  <a:lnTo>
                    <a:pt x="16" y="28"/>
                  </a:lnTo>
                  <a:lnTo>
                    <a:pt x="6" y="28"/>
                  </a:lnTo>
                  <a:lnTo>
                    <a:pt x="6" y="46"/>
                  </a:lnTo>
                  <a:lnTo>
                    <a:pt x="0" y="46"/>
                  </a:lnTo>
                  <a:close/>
                  <a:moveTo>
                    <a:pt x="6" y="22"/>
                  </a:moveTo>
                  <a:lnTo>
                    <a:pt x="18" y="22"/>
                  </a:lnTo>
                  <a:lnTo>
                    <a:pt x="22" y="22"/>
                  </a:lnTo>
                  <a:lnTo>
                    <a:pt x="26" y="20"/>
                  </a:lnTo>
                  <a:lnTo>
                    <a:pt x="28" y="18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6" y="6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5" name="Freeform 65"/>
            <p:cNvSpPr>
              <a:spLocks/>
            </p:cNvSpPr>
            <p:nvPr/>
          </p:nvSpPr>
          <p:spPr bwMode="auto">
            <a:xfrm>
              <a:off x="2278" y="2312"/>
              <a:ext cx="1292" cy="476"/>
            </a:xfrm>
            <a:custGeom>
              <a:avLst/>
              <a:gdLst/>
              <a:ahLst/>
              <a:cxnLst>
                <a:cxn ang="0">
                  <a:pos x="0" y="476"/>
                </a:cxn>
                <a:cxn ang="0">
                  <a:pos x="2" y="476"/>
                </a:cxn>
                <a:cxn ang="0">
                  <a:pos x="2" y="474"/>
                </a:cxn>
                <a:cxn ang="0">
                  <a:pos x="4" y="470"/>
                </a:cxn>
                <a:cxn ang="0">
                  <a:pos x="10" y="464"/>
                </a:cxn>
                <a:cxn ang="0">
                  <a:pos x="18" y="452"/>
                </a:cxn>
                <a:cxn ang="0">
                  <a:pos x="30" y="436"/>
                </a:cxn>
                <a:cxn ang="0">
                  <a:pos x="48" y="414"/>
                </a:cxn>
                <a:cxn ang="0">
                  <a:pos x="70" y="384"/>
                </a:cxn>
                <a:cxn ang="0">
                  <a:pos x="96" y="348"/>
                </a:cxn>
                <a:cxn ang="0">
                  <a:pos x="128" y="308"/>
                </a:cxn>
                <a:cxn ang="0">
                  <a:pos x="162" y="266"/>
                </a:cxn>
                <a:cxn ang="0">
                  <a:pos x="196" y="224"/>
                </a:cxn>
                <a:cxn ang="0">
                  <a:pos x="234" y="184"/>
                </a:cxn>
                <a:cxn ang="0">
                  <a:pos x="270" y="148"/>
                </a:cxn>
                <a:cxn ang="0">
                  <a:pos x="320" y="104"/>
                </a:cxn>
                <a:cxn ang="0">
                  <a:pos x="368" y="70"/>
                </a:cxn>
                <a:cxn ang="0">
                  <a:pos x="416" y="44"/>
                </a:cxn>
                <a:cxn ang="0">
                  <a:pos x="462" y="24"/>
                </a:cxn>
                <a:cxn ang="0">
                  <a:pos x="512" y="10"/>
                </a:cxn>
                <a:cxn ang="0">
                  <a:pos x="546" y="2"/>
                </a:cxn>
                <a:cxn ang="0">
                  <a:pos x="584" y="0"/>
                </a:cxn>
                <a:cxn ang="0">
                  <a:pos x="622" y="0"/>
                </a:cxn>
                <a:cxn ang="0">
                  <a:pos x="664" y="6"/>
                </a:cxn>
                <a:cxn ang="0">
                  <a:pos x="708" y="18"/>
                </a:cxn>
                <a:cxn ang="0">
                  <a:pos x="758" y="38"/>
                </a:cxn>
                <a:cxn ang="0">
                  <a:pos x="812" y="66"/>
                </a:cxn>
                <a:cxn ang="0">
                  <a:pos x="862" y="98"/>
                </a:cxn>
                <a:cxn ang="0">
                  <a:pos x="916" y="134"/>
                </a:cxn>
                <a:cxn ang="0">
                  <a:pos x="970" y="174"/>
                </a:cxn>
                <a:cxn ang="0">
                  <a:pos x="1024" y="216"/>
                </a:cxn>
                <a:cxn ang="0">
                  <a:pos x="1076" y="258"/>
                </a:cxn>
                <a:cxn ang="0">
                  <a:pos x="1124" y="298"/>
                </a:cxn>
                <a:cxn ang="0">
                  <a:pos x="1168" y="334"/>
                </a:cxn>
                <a:cxn ang="0">
                  <a:pos x="1204" y="366"/>
                </a:cxn>
                <a:cxn ang="0">
                  <a:pos x="1234" y="390"/>
                </a:cxn>
                <a:cxn ang="0">
                  <a:pos x="1254" y="410"/>
                </a:cxn>
                <a:cxn ang="0">
                  <a:pos x="1270" y="422"/>
                </a:cxn>
                <a:cxn ang="0">
                  <a:pos x="1280" y="432"/>
                </a:cxn>
                <a:cxn ang="0">
                  <a:pos x="1288" y="436"/>
                </a:cxn>
                <a:cxn ang="0">
                  <a:pos x="1290" y="440"/>
                </a:cxn>
                <a:cxn ang="0">
                  <a:pos x="1292" y="440"/>
                </a:cxn>
                <a:cxn ang="0">
                  <a:pos x="1292" y="440"/>
                </a:cxn>
              </a:cxnLst>
              <a:rect l="0" t="0" r="r" b="b"/>
              <a:pathLst>
                <a:path w="1292" h="476">
                  <a:moveTo>
                    <a:pt x="0" y="476"/>
                  </a:moveTo>
                  <a:lnTo>
                    <a:pt x="2" y="476"/>
                  </a:lnTo>
                  <a:lnTo>
                    <a:pt x="2" y="474"/>
                  </a:lnTo>
                  <a:lnTo>
                    <a:pt x="4" y="470"/>
                  </a:lnTo>
                  <a:lnTo>
                    <a:pt x="10" y="464"/>
                  </a:lnTo>
                  <a:lnTo>
                    <a:pt x="18" y="452"/>
                  </a:lnTo>
                  <a:lnTo>
                    <a:pt x="30" y="436"/>
                  </a:lnTo>
                  <a:lnTo>
                    <a:pt x="48" y="414"/>
                  </a:lnTo>
                  <a:lnTo>
                    <a:pt x="70" y="384"/>
                  </a:lnTo>
                  <a:lnTo>
                    <a:pt x="96" y="348"/>
                  </a:lnTo>
                  <a:lnTo>
                    <a:pt x="128" y="308"/>
                  </a:lnTo>
                  <a:lnTo>
                    <a:pt x="162" y="266"/>
                  </a:lnTo>
                  <a:lnTo>
                    <a:pt x="196" y="224"/>
                  </a:lnTo>
                  <a:lnTo>
                    <a:pt x="234" y="184"/>
                  </a:lnTo>
                  <a:lnTo>
                    <a:pt x="270" y="148"/>
                  </a:lnTo>
                  <a:lnTo>
                    <a:pt x="320" y="104"/>
                  </a:lnTo>
                  <a:lnTo>
                    <a:pt x="368" y="70"/>
                  </a:lnTo>
                  <a:lnTo>
                    <a:pt x="416" y="44"/>
                  </a:lnTo>
                  <a:lnTo>
                    <a:pt x="462" y="24"/>
                  </a:lnTo>
                  <a:lnTo>
                    <a:pt x="512" y="10"/>
                  </a:lnTo>
                  <a:lnTo>
                    <a:pt x="546" y="2"/>
                  </a:lnTo>
                  <a:lnTo>
                    <a:pt x="584" y="0"/>
                  </a:lnTo>
                  <a:lnTo>
                    <a:pt x="622" y="0"/>
                  </a:lnTo>
                  <a:lnTo>
                    <a:pt x="664" y="6"/>
                  </a:lnTo>
                  <a:lnTo>
                    <a:pt x="708" y="18"/>
                  </a:lnTo>
                  <a:lnTo>
                    <a:pt x="758" y="38"/>
                  </a:lnTo>
                  <a:lnTo>
                    <a:pt x="812" y="66"/>
                  </a:lnTo>
                  <a:lnTo>
                    <a:pt x="862" y="98"/>
                  </a:lnTo>
                  <a:lnTo>
                    <a:pt x="916" y="134"/>
                  </a:lnTo>
                  <a:lnTo>
                    <a:pt x="970" y="174"/>
                  </a:lnTo>
                  <a:lnTo>
                    <a:pt x="1024" y="216"/>
                  </a:lnTo>
                  <a:lnTo>
                    <a:pt x="1076" y="258"/>
                  </a:lnTo>
                  <a:lnTo>
                    <a:pt x="1124" y="298"/>
                  </a:lnTo>
                  <a:lnTo>
                    <a:pt x="1168" y="334"/>
                  </a:lnTo>
                  <a:lnTo>
                    <a:pt x="1204" y="366"/>
                  </a:lnTo>
                  <a:lnTo>
                    <a:pt x="1234" y="390"/>
                  </a:lnTo>
                  <a:lnTo>
                    <a:pt x="1254" y="410"/>
                  </a:lnTo>
                  <a:lnTo>
                    <a:pt x="1270" y="422"/>
                  </a:lnTo>
                  <a:lnTo>
                    <a:pt x="1280" y="432"/>
                  </a:lnTo>
                  <a:lnTo>
                    <a:pt x="1288" y="436"/>
                  </a:lnTo>
                  <a:lnTo>
                    <a:pt x="1290" y="440"/>
                  </a:lnTo>
                  <a:lnTo>
                    <a:pt x="1292" y="440"/>
                  </a:lnTo>
                  <a:lnTo>
                    <a:pt x="1292" y="44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6" name="Freeform 66"/>
            <p:cNvSpPr>
              <a:spLocks/>
            </p:cNvSpPr>
            <p:nvPr/>
          </p:nvSpPr>
          <p:spPr bwMode="auto">
            <a:xfrm>
              <a:off x="3524" y="2712"/>
              <a:ext cx="46" cy="4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46" y="40"/>
                </a:cxn>
                <a:cxn ang="0">
                  <a:pos x="0" y="18"/>
                </a:cxn>
              </a:cxnLst>
              <a:rect l="0" t="0" r="r" b="b"/>
              <a:pathLst>
                <a:path w="46" h="40">
                  <a:moveTo>
                    <a:pt x="16" y="0"/>
                  </a:moveTo>
                  <a:lnTo>
                    <a:pt x="46" y="40"/>
                  </a:lnTo>
                  <a:lnTo>
                    <a:pt x="0" y="1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7" name="Freeform 67"/>
            <p:cNvSpPr>
              <a:spLocks/>
            </p:cNvSpPr>
            <p:nvPr/>
          </p:nvSpPr>
          <p:spPr bwMode="auto">
            <a:xfrm>
              <a:off x="2200" y="2470"/>
              <a:ext cx="126" cy="302"/>
            </a:xfrm>
            <a:custGeom>
              <a:avLst/>
              <a:gdLst/>
              <a:ahLst/>
              <a:cxnLst>
                <a:cxn ang="0">
                  <a:pos x="40" y="298"/>
                </a:cxn>
                <a:cxn ang="0">
                  <a:pos x="40" y="298"/>
                </a:cxn>
                <a:cxn ang="0">
                  <a:pos x="40" y="298"/>
                </a:cxn>
                <a:cxn ang="0">
                  <a:pos x="38" y="296"/>
                </a:cxn>
                <a:cxn ang="0">
                  <a:pos x="38" y="294"/>
                </a:cxn>
                <a:cxn ang="0">
                  <a:pos x="36" y="290"/>
                </a:cxn>
                <a:cxn ang="0">
                  <a:pos x="34" y="284"/>
                </a:cxn>
                <a:cxn ang="0">
                  <a:pos x="30" y="278"/>
                </a:cxn>
                <a:cxn ang="0">
                  <a:pos x="22" y="258"/>
                </a:cxn>
                <a:cxn ang="0">
                  <a:pos x="14" y="232"/>
                </a:cxn>
                <a:cxn ang="0">
                  <a:pos x="6" y="200"/>
                </a:cxn>
                <a:cxn ang="0">
                  <a:pos x="0" y="164"/>
                </a:cxn>
                <a:cxn ang="0">
                  <a:pos x="0" y="132"/>
                </a:cxn>
                <a:cxn ang="0">
                  <a:pos x="4" y="98"/>
                </a:cxn>
                <a:cxn ang="0">
                  <a:pos x="12" y="68"/>
                </a:cxn>
                <a:cxn ang="0">
                  <a:pos x="22" y="40"/>
                </a:cxn>
                <a:cxn ang="0">
                  <a:pos x="34" y="20"/>
                </a:cxn>
                <a:cxn ang="0">
                  <a:pos x="50" y="6"/>
                </a:cxn>
                <a:cxn ang="0">
                  <a:pos x="66" y="0"/>
                </a:cxn>
                <a:cxn ang="0">
                  <a:pos x="82" y="0"/>
                </a:cxn>
                <a:cxn ang="0">
                  <a:pos x="96" y="10"/>
                </a:cxn>
                <a:cxn ang="0">
                  <a:pos x="108" y="24"/>
                </a:cxn>
                <a:cxn ang="0">
                  <a:pos x="118" y="48"/>
                </a:cxn>
                <a:cxn ang="0">
                  <a:pos x="124" y="74"/>
                </a:cxn>
                <a:cxn ang="0">
                  <a:pos x="126" y="106"/>
                </a:cxn>
                <a:cxn ang="0">
                  <a:pos x="124" y="138"/>
                </a:cxn>
                <a:cxn ang="0">
                  <a:pos x="120" y="170"/>
                </a:cxn>
                <a:cxn ang="0">
                  <a:pos x="110" y="206"/>
                </a:cxn>
                <a:cxn ang="0">
                  <a:pos x="98" y="236"/>
                </a:cxn>
                <a:cxn ang="0">
                  <a:pos x="86" y="262"/>
                </a:cxn>
                <a:cxn ang="0">
                  <a:pos x="76" y="282"/>
                </a:cxn>
                <a:cxn ang="0">
                  <a:pos x="72" y="290"/>
                </a:cxn>
                <a:cxn ang="0">
                  <a:pos x="68" y="296"/>
                </a:cxn>
                <a:cxn ang="0">
                  <a:pos x="66" y="298"/>
                </a:cxn>
                <a:cxn ang="0">
                  <a:pos x="66" y="300"/>
                </a:cxn>
                <a:cxn ang="0">
                  <a:pos x="64" y="302"/>
                </a:cxn>
                <a:cxn ang="0">
                  <a:pos x="64" y="302"/>
                </a:cxn>
                <a:cxn ang="0">
                  <a:pos x="64" y="302"/>
                </a:cxn>
              </a:cxnLst>
              <a:rect l="0" t="0" r="r" b="b"/>
              <a:pathLst>
                <a:path w="126" h="302">
                  <a:moveTo>
                    <a:pt x="40" y="298"/>
                  </a:moveTo>
                  <a:lnTo>
                    <a:pt x="40" y="298"/>
                  </a:lnTo>
                  <a:lnTo>
                    <a:pt x="40" y="298"/>
                  </a:lnTo>
                  <a:lnTo>
                    <a:pt x="38" y="296"/>
                  </a:lnTo>
                  <a:lnTo>
                    <a:pt x="38" y="294"/>
                  </a:lnTo>
                  <a:lnTo>
                    <a:pt x="36" y="290"/>
                  </a:lnTo>
                  <a:lnTo>
                    <a:pt x="34" y="284"/>
                  </a:lnTo>
                  <a:lnTo>
                    <a:pt x="30" y="278"/>
                  </a:lnTo>
                  <a:lnTo>
                    <a:pt x="22" y="258"/>
                  </a:lnTo>
                  <a:lnTo>
                    <a:pt x="14" y="232"/>
                  </a:lnTo>
                  <a:lnTo>
                    <a:pt x="6" y="200"/>
                  </a:lnTo>
                  <a:lnTo>
                    <a:pt x="0" y="164"/>
                  </a:lnTo>
                  <a:lnTo>
                    <a:pt x="0" y="132"/>
                  </a:lnTo>
                  <a:lnTo>
                    <a:pt x="4" y="98"/>
                  </a:lnTo>
                  <a:lnTo>
                    <a:pt x="12" y="68"/>
                  </a:lnTo>
                  <a:lnTo>
                    <a:pt x="22" y="40"/>
                  </a:lnTo>
                  <a:lnTo>
                    <a:pt x="34" y="20"/>
                  </a:lnTo>
                  <a:lnTo>
                    <a:pt x="50" y="6"/>
                  </a:lnTo>
                  <a:lnTo>
                    <a:pt x="66" y="0"/>
                  </a:lnTo>
                  <a:lnTo>
                    <a:pt x="82" y="0"/>
                  </a:lnTo>
                  <a:lnTo>
                    <a:pt x="96" y="10"/>
                  </a:lnTo>
                  <a:lnTo>
                    <a:pt x="108" y="24"/>
                  </a:lnTo>
                  <a:lnTo>
                    <a:pt x="118" y="48"/>
                  </a:lnTo>
                  <a:lnTo>
                    <a:pt x="124" y="74"/>
                  </a:lnTo>
                  <a:lnTo>
                    <a:pt x="126" y="106"/>
                  </a:lnTo>
                  <a:lnTo>
                    <a:pt x="124" y="138"/>
                  </a:lnTo>
                  <a:lnTo>
                    <a:pt x="120" y="170"/>
                  </a:lnTo>
                  <a:lnTo>
                    <a:pt x="110" y="206"/>
                  </a:lnTo>
                  <a:lnTo>
                    <a:pt x="98" y="236"/>
                  </a:lnTo>
                  <a:lnTo>
                    <a:pt x="86" y="262"/>
                  </a:lnTo>
                  <a:lnTo>
                    <a:pt x="76" y="282"/>
                  </a:lnTo>
                  <a:lnTo>
                    <a:pt x="72" y="290"/>
                  </a:lnTo>
                  <a:lnTo>
                    <a:pt x="68" y="296"/>
                  </a:lnTo>
                  <a:lnTo>
                    <a:pt x="66" y="298"/>
                  </a:lnTo>
                  <a:lnTo>
                    <a:pt x="66" y="300"/>
                  </a:lnTo>
                  <a:lnTo>
                    <a:pt x="64" y="302"/>
                  </a:lnTo>
                  <a:lnTo>
                    <a:pt x="64" y="302"/>
                  </a:lnTo>
                  <a:lnTo>
                    <a:pt x="64" y="30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8" name="Freeform 68"/>
            <p:cNvSpPr>
              <a:spLocks/>
            </p:cNvSpPr>
            <p:nvPr/>
          </p:nvSpPr>
          <p:spPr bwMode="auto">
            <a:xfrm>
              <a:off x="2264" y="2724"/>
              <a:ext cx="36" cy="48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0" y="48"/>
                </a:cxn>
                <a:cxn ang="0">
                  <a:pos x="14" y="0"/>
                </a:cxn>
              </a:cxnLst>
              <a:rect l="0" t="0" r="r" b="b"/>
              <a:pathLst>
                <a:path w="36" h="48">
                  <a:moveTo>
                    <a:pt x="36" y="12"/>
                  </a:moveTo>
                  <a:lnTo>
                    <a:pt x="0" y="48"/>
                  </a:lnTo>
                  <a:lnTo>
                    <a:pt x="14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9" name="Rectangle 69"/>
            <p:cNvSpPr>
              <a:spLocks noChangeArrowheads="1"/>
            </p:cNvSpPr>
            <p:nvPr/>
          </p:nvSpPr>
          <p:spPr bwMode="auto">
            <a:xfrm>
              <a:off x="4200" y="2156"/>
              <a:ext cx="4" cy="764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0" name="Rectangle 70"/>
            <p:cNvSpPr>
              <a:spLocks noChangeArrowheads="1"/>
            </p:cNvSpPr>
            <p:nvPr/>
          </p:nvSpPr>
          <p:spPr bwMode="auto">
            <a:xfrm>
              <a:off x="1552" y="2924"/>
              <a:ext cx="2650" cy="4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3798</TotalTime>
  <Words>2328</Words>
  <Application>Microsoft PowerPoint</Application>
  <PresentationFormat>On-screen Show (4:3)</PresentationFormat>
  <Paragraphs>475</Paragraphs>
  <Slides>69</Slides>
  <Notes>69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Times New Roman</vt:lpstr>
      <vt:lpstr>Arial</vt:lpstr>
      <vt:lpstr>Wingdings</vt:lpstr>
      <vt:lpstr>Lucida Grande</vt:lpstr>
      <vt:lpstr>Comic Sans MS</vt:lpstr>
      <vt:lpstr>Capsules</vt:lpstr>
      <vt:lpstr>Microsoft Equation 3.0</vt:lpstr>
      <vt:lpstr>Microsoft Equation</vt:lpstr>
      <vt:lpstr>Slide 1</vt:lpstr>
      <vt:lpstr>Homework Announcements and Questions?</vt:lpstr>
      <vt:lpstr>What’s right/wrong with….</vt:lpstr>
      <vt:lpstr>Some Solutions</vt:lpstr>
      <vt:lpstr>Earley</vt:lpstr>
      <vt:lpstr>Earley Parsing</vt:lpstr>
      <vt:lpstr>States</vt:lpstr>
      <vt:lpstr>States/Locations</vt:lpstr>
      <vt:lpstr>Graphically</vt:lpstr>
      <vt:lpstr>Earley</vt:lpstr>
      <vt:lpstr>Earley Algorithm</vt:lpstr>
      <vt:lpstr>Predictor</vt:lpstr>
      <vt:lpstr>Scanner</vt:lpstr>
      <vt:lpstr>Completer</vt:lpstr>
      <vt:lpstr>Earley: how do we know we are done?</vt:lpstr>
      <vt:lpstr>Earley</vt:lpstr>
      <vt:lpstr>Example</vt:lpstr>
      <vt:lpstr>Sample Grammar</vt:lpstr>
      <vt:lpstr>Example</vt:lpstr>
      <vt:lpstr>Example</vt:lpstr>
      <vt:lpstr>Example</vt:lpstr>
      <vt:lpstr>Details</vt:lpstr>
      <vt:lpstr>Converting Earley from Recognizer to Parser</vt:lpstr>
      <vt:lpstr>Augmenting the chart with structural information</vt:lpstr>
      <vt:lpstr>Retrieving Parse Trees from Chart</vt:lpstr>
      <vt:lpstr>Left Recursion vs. Right Recursion</vt:lpstr>
      <vt:lpstr>Slide 27</vt:lpstr>
      <vt:lpstr>Slide 28</vt:lpstr>
      <vt:lpstr>Another Problem:  Structural ambiguity</vt:lpstr>
      <vt:lpstr>Slide 30</vt:lpstr>
      <vt:lpstr>Slide 31</vt:lpstr>
      <vt:lpstr>Probabilistic Parsing</vt:lpstr>
      <vt:lpstr>How to do parse disambiguation</vt:lpstr>
      <vt:lpstr>Probabilistic CFGs</vt:lpstr>
      <vt:lpstr>Probability Model</vt:lpstr>
      <vt:lpstr>PCFG</vt:lpstr>
      <vt:lpstr>PCFG</vt:lpstr>
      <vt:lpstr>Probability Model (1)</vt:lpstr>
      <vt:lpstr>Probability model</vt:lpstr>
      <vt:lpstr>Probability Model (1.1)</vt:lpstr>
      <vt:lpstr>Getting the Probabilities</vt:lpstr>
      <vt:lpstr>TreeBanks</vt:lpstr>
      <vt:lpstr>Treebanks</vt:lpstr>
      <vt:lpstr>Treebanks</vt:lpstr>
      <vt:lpstr>Treebank Grammars</vt:lpstr>
      <vt:lpstr>Lots of flat rules</vt:lpstr>
      <vt:lpstr>Example sentences from those rules</vt:lpstr>
      <vt:lpstr>Probabilistic Grammar Assumptions</vt:lpstr>
      <vt:lpstr>Typical Approach</vt:lpstr>
      <vt:lpstr>What’s that last bullet mean?</vt:lpstr>
      <vt:lpstr>Max</vt:lpstr>
      <vt:lpstr>Problems with PCFGs</vt:lpstr>
      <vt:lpstr>Solution</vt:lpstr>
      <vt:lpstr>Heads</vt:lpstr>
      <vt:lpstr>Example (right)</vt:lpstr>
      <vt:lpstr>Example (wrong)</vt:lpstr>
      <vt:lpstr>How?</vt:lpstr>
      <vt:lpstr>Declare Independence</vt:lpstr>
      <vt:lpstr>Subcategorization</vt:lpstr>
      <vt:lpstr>Example (right)</vt:lpstr>
      <vt:lpstr>Probability model</vt:lpstr>
      <vt:lpstr>Preferences</vt:lpstr>
      <vt:lpstr>Example (right)</vt:lpstr>
      <vt:lpstr>Example (wrong)</vt:lpstr>
      <vt:lpstr>Preferences</vt:lpstr>
      <vt:lpstr>Probability model</vt:lpstr>
      <vt:lpstr>Preferences (2)</vt:lpstr>
      <vt:lpstr>Preferences (2)</vt:lpstr>
      <vt:lpstr>Summary</vt:lpstr>
    </vt:vector>
  </TitlesOfParts>
  <Company>AT&amp;T Labs-Research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dc:creator>julia hirschberg</dc:creator>
  <cp:lastModifiedBy>papa</cp:lastModifiedBy>
  <cp:revision>262</cp:revision>
  <dcterms:created xsi:type="dcterms:W3CDTF">2002-08-07T15:01:55Z</dcterms:created>
  <dcterms:modified xsi:type="dcterms:W3CDTF">2020-04-15T02:03:39Z</dcterms:modified>
</cp:coreProperties>
</file>