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123"/>
  </p:notesMasterIdLst>
  <p:sldIdLst>
    <p:sldId id="256" r:id="rId2"/>
    <p:sldId id="257" r:id="rId3"/>
    <p:sldId id="660" r:id="rId4"/>
    <p:sldId id="661" r:id="rId5"/>
    <p:sldId id="662" r:id="rId6"/>
    <p:sldId id="663" r:id="rId7"/>
    <p:sldId id="664" r:id="rId8"/>
    <p:sldId id="665" r:id="rId9"/>
    <p:sldId id="666" r:id="rId10"/>
    <p:sldId id="667" r:id="rId11"/>
    <p:sldId id="677" r:id="rId12"/>
    <p:sldId id="678" r:id="rId13"/>
    <p:sldId id="706" r:id="rId14"/>
    <p:sldId id="707" r:id="rId15"/>
    <p:sldId id="679" r:id="rId16"/>
    <p:sldId id="680" r:id="rId17"/>
    <p:sldId id="681" r:id="rId18"/>
    <p:sldId id="682" r:id="rId19"/>
    <p:sldId id="683" r:id="rId20"/>
    <p:sldId id="684" r:id="rId21"/>
    <p:sldId id="685" r:id="rId22"/>
    <p:sldId id="688" r:id="rId23"/>
    <p:sldId id="689" r:id="rId24"/>
    <p:sldId id="708" r:id="rId25"/>
    <p:sldId id="709" r:id="rId26"/>
    <p:sldId id="710" r:id="rId27"/>
    <p:sldId id="711" r:id="rId28"/>
    <p:sldId id="712" r:id="rId29"/>
    <p:sldId id="713" r:id="rId30"/>
    <p:sldId id="691" r:id="rId31"/>
    <p:sldId id="692" r:id="rId32"/>
    <p:sldId id="693" r:id="rId33"/>
    <p:sldId id="694" r:id="rId34"/>
    <p:sldId id="695" r:id="rId35"/>
    <p:sldId id="696" r:id="rId36"/>
    <p:sldId id="697" r:id="rId37"/>
    <p:sldId id="698" r:id="rId38"/>
    <p:sldId id="699" r:id="rId39"/>
    <p:sldId id="700" r:id="rId40"/>
    <p:sldId id="701" r:id="rId41"/>
    <p:sldId id="702" r:id="rId42"/>
    <p:sldId id="703" r:id="rId43"/>
    <p:sldId id="704" r:id="rId44"/>
    <p:sldId id="714" r:id="rId45"/>
    <p:sldId id="715" r:id="rId46"/>
    <p:sldId id="716" r:id="rId47"/>
    <p:sldId id="717" r:id="rId48"/>
    <p:sldId id="718" r:id="rId49"/>
    <p:sldId id="719" r:id="rId50"/>
    <p:sldId id="720" r:id="rId51"/>
    <p:sldId id="721" r:id="rId52"/>
    <p:sldId id="722" r:id="rId53"/>
    <p:sldId id="726" r:id="rId54"/>
    <p:sldId id="723" r:id="rId55"/>
    <p:sldId id="724" r:id="rId56"/>
    <p:sldId id="725" r:id="rId57"/>
    <p:sldId id="727" r:id="rId58"/>
    <p:sldId id="728" r:id="rId59"/>
    <p:sldId id="729" r:id="rId60"/>
    <p:sldId id="730" r:id="rId61"/>
    <p:sldId id="734" r:id="rId62"/>
    <p:sldId id="735" r:id="rId63"/>
    <p:sldId id="731" r:id="rId64"/>
    <p:sldId id="736" r:id="rId65"/>
    <p:sldId id="741" r:id="rId66"/>
    <p:sldId id="737" r:id="rId67"/>
    <p:sldId id="740" r:id="rId68"/>
    <p:sldId id="738" r:id="rId69"/>
    <p:sldId id="742" r:id="rId70"/>
    <p:sldId id="739" r:id="rId71"/>
    <p:sldId id="743" r:id="rId72"/>
    <p:sldId id="744" r:id="rId73"/>
    <p:sldId id="746" r:id="rId74"/>
    <p:sldId id="747" r:id="rId75"/>
    <p:sldId id="748" r:id="rId76"/>
    <p:sldId id="753" r:id="rId77"/>
    <p:sldId id="749" r:id="rId78"/>
    <p:sldId id="750" r:id="rId79"/>
    <p:sldId id="751" r:id="rId80"/>
    <p:sldId id="752" r:id="rId81"/>
    <p:sldId id="732" r:id="rId82"/>
    <p:sldId id="754" r:id="rId83"/>
    <p:sldId id="768" r:id="rId84"/>
    <p:sldId id="769" r:id="rId85"/>
    <p:sldId id="770" r:id="rId86"/>
    <p:sldId id="755" r:id="rId87"/>
    <p:sldId id="756" r:id="rId88"/>
    <p:sldId id="757" r:id="rId89"/>
    <p:sldId id="758" r:id="rId90"/>
    <p:sldId id="771" r:id="rId91"/>
    <p:sldId id="772" r:id="rId92"/>
    <p:sldId id="773" r:id="rId93"/>
    <p:sldId id="778" r:id="rId94"/>
    <p:sldId id="774" r:id="rId95"/>
    <p:sldId id="775" r:id="rId96"/>
    <p:sldId id="776" r:id="rId97"/>
    <p:sldId id="777" r:id="rId98"/>
    <p:sldId id="759" r:id="rId99"/>
    <p:sldId id="760" r:id="rId100"/>
    <p:sldId id="761" r:id="rId101"/>
    <p:sldId id="762" r:id="rId102"/>
    <p:sldId id="763" r:id="rId103"/>
    <p:sldId id="764" r:id="rId104"/>
    <p:sldId id="765" r:id="rId105"/>
    <p:sldId id="767" r:id="rId106"/>
    <p:sldId id="780" r:id="rId107"/>
    <p:sldId id="781" r:id="rId108"/>
    <p:sldId id="792" r:id="rId109"/>
    <p:sldId id="793" r:id="rId110"/>
    <p:sldId id="788" r:id="rId111"/>
    <p:sldId id="795" r:id="rId112"/>
    <p:sldId id="782" r:id="rId113"/>
    <p:sldId id="783" r:id="rId114"/>
    <p:sldId id="784" r:id="rId115"/>
    <p:sldId id="785" r:id="rId116"/>
    <p:sldId id="289" r:id="rId117"/>
    <p:sldId id="269" r:id="rId118"/>
    <p:sldId id="278" r:id="rId119"/>
    <p:sldId id="280" r:id="rId120"/>
    <p:sldId id="270" r:id="rId121"/>
    <p:sldId id="798" r:id="rId1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2" autoAdjust="0"/>
  </p:normalViewPr>
  <p:slideViewPr>
    <p:cSldViewPr>
      <p:cViewPr varScale="1">
        <p:scale>
          <a:sx n="64" d="100"/>
          <a:sy n="64" d="100"/>
        </p:scale>
        <p:origin x="1566" y="78"/>
      </p:cViewPr>
      <p:guideLst>
        <p:guide orient="horz" pos="2160"/>
        <p:guide pos="2880"/>
      </p:guideLst>
    </p:cSldViewPr>
  </p:slideViewPr>
  <p:outlineViewPr>
    <p:cViewPr>
      <p:scale>
        <a:sx n="33" d="100"/>
        <a:sy n="33" d="100"/>
      </p:scale>
      <p:origin x="0" y="5562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CAA8E4-A7AA-4982-9E7C-7EAFD5DC3500}" type="datetimeFigureOut">
              <a:rPr lang="en-US" smtClean="0"/>
              <a:pPr/>
              <a:t>3/4/2022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8EAC7F-82C6-4B21-9F6A-7B051C431959}" type="slidenum">
              <a:rPr lang="en-US" smtClean="0"/>
              <a:pPr/>
              <a:t>‹#›</a:t>
            </a:fld>
            <a:endParaRPr lang="en-US"/>
          </a:p>
        </p:txBody>
      </p:sp>
    </p:spTree>
    <p:extLst>
      <p:ext uri="{BB962C8B-B14F-4D97-AF65-F5344CB8AC3E}">
        <p14:creationId xmlns:p14="http://schemas.microsoft.com/office/powerpoint/2010/main" val="1753018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8EAC7F-82C6-4B21-9F6A-7B051C431959}" type="slidenum">
              <a:rPr lang="en-US" smtClean="0"/>
              <a:pPr/>
              <a:t>3</a:t>
            </a:fld>
            <a:endParaRPr lang="en-US"/>
          </a:p>
        </p:txBody>
      </p:sp>
    </p:spTree>
    <p:extLst>
      <p:ext uri="{BB962C8B-B14F-4D97-AF65-F5344CB8AC3E}">
        <p14:creationId xmlns:p14="http://schemas.microsoft.com/office/powerpoint/2010/main" val="3385094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4"/>
        <p:cNvGrpSpPr/>
        <p:nvPr/>
      </p:nvGrpSpPr>
      <p:grpSpPr>
        <a:xfrm>
          <a:off x="0" y="0"/>
          <a:ext cx="0" cy="0"/>
          <a:chOff x="0" y="0"/>
          <a:chExt cx="0" cy="0"/>
        </a:xfrm>
      </p:grpSpPr>
      <p:sp>
        <p:nvSpPr>
          <p:cNvPr id="995" name="Google Shape;995;p1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6" name="Google Shape;996;p1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283555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0"/>
        <p:cNvGrpSpPr/>
        <p:nvPr/>
      </p:nvGrpSpPr>
      <p:grpSpPr>
        <a:xfrm>
          <a:off x="0" y="0"/>
          <a:ext cx="0" cy="0"/>
          <a:chOff x="0" y="0"/>
          <a:chExt cx="0" cy="0"/>
        </a:xfrm>
      </p:grpSpPr>
      <p:sp>
        <p:nvSpPr>
          <p:cNvPr id="1001" name="Google Shape;1001;p1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2" name="Google Shape;1002;p1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10977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6"/>
        <p:cNvGrpSpPr/>
        <p:nvPr/>
      </p:nvGrpSpPr>
      <p:grpSpPr>
        <a:xfrm>
          <a:off x="0" y="0"/>
          <a:ext cx="0" cy="0"/>
          <a:chOff x="0" y="0"/>
          <a:chExt cx="0" cy="0"/>
        </a:xfrm>
      </p:grpSpPr>
      <p:sp>
        <p:nvSpPr>
          <p:cNvPr id="1007" name="Google Shape;1007;p1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8" name="Google Shape;1008;p1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14722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2"/>
        <p:cNvGrpSpPr/>
        <p:nvPr/>
      </p:nvGrpSpPr>
      <p:grpSpPr>
        <a:xfrm>
          <a:off x="0" y="0"/>
          <a:ext cx="0" cy="0"/>
          <a:chOff x="0" y="0"/>
          <a:chExt cx="0" cy="0"/>
        </a:xfrm>
      </p:grpSpPr>
      <p:sp>
        <p:nvSpPr>
          <p:cNvPr id="1013" name="Google Shape;1013;p1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4" name="Google Shape;1014;p1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966222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2"/>
        <p:cNvGrpSpPr/>
        <p:nvPr/>
      </p:nvGrpSpPr>
      <p:grpSpPr>
        <a:xfrm>
          <a:off x="0" y="0"/>
          <a:ext cx="0" cy="0"/>
          <a:chOff x="0" y="0"/>
          <a:chExt cx="0" cy="0"/>
        </a:xfrm>
      </p:grpSpPr>
      <p:sp>
        <p:nvSpPr>
          <p:cNvPr id="1023" name="Google Shape;1023;p1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4" name="Google Shape;1024;p1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88911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8"/>
        <p:cNvGrpSpPr/>
        <p:nvPr/>
      </p:nvGrpSpPr>
      <p:grpSpPr>
        <a:xfrm>
          <a:off x="0" y="0"/>
          <a:ext cx="0" cy="0"/>
          <a:chOff x="0" y="0"/>
          <a:chExt cx="0" cy="0"/>
        </a:xfrm>
      </p:grpSpPr>
      <p:sp>
        <p:nvSpPr>
          <p:cNvPr id="1029" name="Google Shape;1029;p1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0" name="Google Shape;1030;p1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30617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4"/>
        <p:cNvGrpSpPr/>
        <p:nvPr/>
      </p:nvGrpSpPr>
      <p:grpSpPr>
        <a:xfrm>
          <a:off x="0" y="0"/>
          <a:ext cx="0" cy="0"/>
          <a:chOff x="0" y="0"/>
          <a:chExt cx="0" cy="0"/>
        </a:xfrm>
      </p:grpSpPr>
      <p:sp>
        <p:nvSpPr>
          <p:cNvPr id="1035" name="Google Shape;1035;p1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6" name="Google Shape;1036;p1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995383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9"/>
        <p:cNvGrpSpPr/>
        <p:nvPr/>
      </p:nvGrpSpPr>
      <p:grpSpPr>
        <a:xfrm>
          <a:off x="0" y="0"/>
          <a:ext cx="0" cy="0"/>
          <a:chOff x="0" y="0"/>
          <a:chExt cx="0" cy="0"/>
        </a:xfrm>
      </p:grpSpPr>
      <p:sp>
        <p:nvSpPr>
          <p:cNvPr id="1170" name="Google Shape;1170;p16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1" name="Google Shape;1171;p1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32648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5"/>
        <p:cNvGrpSpPr/>
        <p:nvPr/>
      </p:nvGrpSpPr>
      <p:grpSpPr>
        <a:xfrm>
          <a:off x="0" y="0"/>
          <a:ext cx="0" cy="0"/>
          <a:chOff x="0" y="0"/>
          <a:chExt cx="0" cy="0"/>
        </a:xfrm>
      </p:grpSpPr>
      <p:sp>
        <p:nvSpPr>
          <p:cNvPr id="1176" name="Google Shape;1176;p16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7" name="Google Shape;1177;p1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03004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2"/>
        <p:cNvGrpSpPr/>
        <p:nvPr/>
      </p:nvGrpSpPr>
      <p:grpSpPr>
        <a:xfrm>
          <a:off x="0" y="0"/>
          <a:ext cx="0" cy="0"/>
          <a:chOff x="0" y="0"/>
          <a:chExt cx="0" cy="0"/>
        </a:xfrm>
      </p:grpSpPr>
      <p:sp>
        <p:nvSpPr>
          <p:cNvPr id="1183" name="Google Shape;1183;p16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4" name="Google Shape;1184;p1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79511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02311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8"/>
        <p:cNvGrpSpPr/>
        <p:nvPr/>
      </p:nvGrpSpPr>
      <p:grpSpPr>
        <a:xfrm>
          <a:off x="0" y="0"/>
          <a:ext cx="0" cy="0"/>
          <a:chOff x="0" y="0"/>
          <a:chExt cx="0" cy="0"/>
        </a:xfrm>
      </p:grpSpPr>
      <p:sp>
        <p:nvSpPr>
          <p:cNvPr id="1189" name="Google Shape;1189;p16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0" name="Google Shape;1190;p1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69523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5"/>
        <p:cNvGrpSpPr/>
        <p:nvPr/>
      </p:nvGrpSpPr>
      <p:grpSpPr>
        <a:xfrm>
          <a:off x="0" y="0"/>
          <a:ext cx="0" cy="0"/>
          <a:chOff x="0" y="0"/>
          <a:chExt cx="0" cy="0"/>
        </a:xfrm>
      </p:grpSpPr>
      <p:sp>
        <p:nvSpPr>
          <p:cNvPr id="1196" name="Google Shape;1196;p16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7" name="Google Shape;1197;p1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81021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p16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4" name="Google Shape;1204;p1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633634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9"/>
        <p:cNvGrpSpPr/>
        <p:nvPr/>
      </p:nvGrpSpPr>
      <p:grpSpPr>
        <a:xfrm>
          <a:off x="0" y="0"/>
          <a:ext cx="0" cy="0"/>
          <a:chOff x="0" y="0"/>
          <a:chExt cx="0" cy="0"/>
        </a:xfrm>
      </p:grpSpPr>
      <p:sp>
        <p:nvSpPr>
          <p:cNvPr id="1210" name="Google Shape;1210;p16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1" name="Google Shape;1211;p1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952003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6"/>
        <p:cNvGrpSpPr/>
        <p:nvPr/>
      </p:nvGrpSpPr>
      <p:grpSpPr>
        <a:xfrm>
          <a:off x="0" y="0"/>
          <a:ext cx="0" cy="0"/>
          <a:chOff x="0" y="0"/>
          <a:chExt cx="0" cy="0"/>
        </a:xfrm>
      </p:grpSpPr>
      <p:sp>
        <p:nvSpPr>
          <p:cNvPr id="1217" name="Google Shape;1217;p16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8" name="Google Shape;1218;p1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073096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2"/>
        <p:cNvGrpSpPr/>
        <p:nvPr/>
      </p:nvGrpSpPr>
      <p:grpSpPr>
        <a:xfrm>
          <a:off x="0" y="0"/>
          <a:ext cx="0" cy="0"/>
          <a:chOff x="0" y="0"/>
          <a:chExt cx="0" cy="0"/>
        </a:xfrm>
      </p:grpSpPr>
      <p:sp>
        <p:nvSpPr>
          <p:cNvPr id="1223" name="Google Shape;1223;p16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4" name="Google Shape;1224;p1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55050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8"/>
        <p:cNvGrpSpPr/>
        <p:nvPr/>
      </p:nvGrpSpPr>
      <p:grpSpPr>
        <a:xfrm>
          <a:off x="0" y="0"/>
          <a:ext cx="0" cy="0"/>
          <a:chOff x="0" y="0"/>
          <a:chExt cx="0" cy="0"/>
        </a:xfrm>
      </p:grpSpPr>
      <p:sp>
        <p:nvSpPr>
          <p:cNvPr id="1229" name="Google Shape;1229;p16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0" name="Google Shape;1230;p1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48495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4"/>
        <p:cNvGrpSpPr/>
        <p:nvPr/>
      </p:nvGrpSpPr>
      <p:grpSpPr>
        <a:xfrm>
          <a:off x="0" y="0"/>
          <a:ext cx="0" cy="0"/>
          <a:chOff x="0" y="0"/>
          <a:chExt cx="0" cy="0"/>
        </a:xfrm>
      </p:grpSpPr>
      <p:sp>
        <p:nvSpPr>
          <p:cNvPr id="1235" name="Google Shape;1235;p17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6" name="Google Shape;1236;p17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62712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0"/>
        <p:cNvGrpSpPr/>
        <p:nvPr/>
      </p:nvGrpSpPr>
      <p:grpSpPr>
        <a:xfrm>
          <a:off x="0" y="0"/>
          <a:ext cx="0" cy="0"/>
          <a:chOff x="0" y="0"/>
          <a:chExt cx="0" cy="0"/>
        </a:xfrm>
      </p:grpSpPr>
      <p:sp>
        <p:nvSpPr>
          <p:cNvPr id="1241" name="Google Shape;1241;p17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2" name="Google Shape;1242;p1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93982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5492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9831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4026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65907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9846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6"/>
        <p:cNvGrpSpPr/>
        <p:nvPr/>
      </p:nvGrpSpPr>
      <p:grpSpPr>
        <a:xfrm>
          <a:off x="0" y="0"/>
          <a:ext cx="0" cy="0"/>
          <a:chOff x="0" y="0"/>
          <a:chExt cx="0" cy="0"/>
        </a:xfrm>
      </p:grpSpPr>
      <p:sp>
        <p:nvSpPr>
          <p:cNvPr id="977" name="Google Shape;977;p1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8" name="Google Shape;978;p1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08575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8"/>
        <p:cNvGrpSpPr/>
        <p:nvPr/>
      </p:nvGrpSpPr>
      <p:grpSpPr>
        <a:xfrm>
          <a:off x="0" y="0"/>
          <a:ext cx="0" cy="0"/>
          <a:chOff x="0" y="0"/>
          <a:chExt cx="0" cy="0"/>
        </a:xfrm>
      </p:grpSpPr>
      <p:sp>
        <p:nvSpPr>
          <p:cNvPr id="989" name="Google Shape;989;p1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0" name="Google Shape;990;p1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90456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87470E6A-462C-4F83-A549-62AF73CA3E14}" type="datetimeFigureOut">
              <a:rPr lang="en-US" smtClean="0"/>
              <a:pPr/>
              <a:t>3/4/2022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1EBCCFA8-C15B-4296-B78E-B481C738F50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7470E6A-462C-4F83-A549-62AF73CA3E14}" type="datetimeFigureOut">
              <a:rPr lang="en-US" smtClean="0"/>
              <a:pPr/>
              <a:t>3/4/2022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BCCFA8-C15B-4296-B78E-B481C738F50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7470E6A-462C-4F83-A549-62AF73CA3E14}" type="datetimeFigureOut">
              <a:rPr lang="en-US" smtClean="0"/>
              <a:pPr/>
              <a:t>3/4/2022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BCCFA8-C15B-4296-B78E-B481C738F50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87470E6A-462C-4F83-A549-62AF73CA3E14}" type="datetimeFigureOut">
              <a:rPr lang="en-US" smtClean="0"/>
              <a:pPr/>
              <a:t>3/4/2022</a:t>
            </a:fld>
            <a:endParaRPr lang="en-US"/>
          </a:p>
        </p:txBody>
      </p:sp>
      <p:sp>
        <p:nvSpPr>
          <p:cNvPr id="9" name="Slide Number Placeholder 8"/>
          <p:cNvSpPr>
            <a:spLocks noGrp="1"/>
          </p:cNvSpPr>
          <p:nvPr>
            <p:ph type="sldNum" sz="quarter" idx="15"/>
          </p:nvPr>
        </p:nvSpPr>
        <p:spPr/>
        <p:txBody>
          <a:bodyPr rtlCol="0"/>
          <a:lstStyle/>
          <a:p>
            <a:fld id="{1EBCCFA8-C15B-4296-B78E-B481C738F50E}"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87470E6A-462C-4F83-A549-62AF73CA3E14}" type="datetimeFigureOut">
              <a:rPr lang="en-US" smtClean="0"/>
              <a:pPr/>
              <a:t>3/4/2022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1EBCCFA8-C15B-4296-B78E-B481C738F50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87470E6A-462C-4F83-A549-62AF73CA3E14}" type="datetimeFigureOut">
              <a:rPr lang="en-US" smtClean="0"/>
              <a:pPr/>
              <a:t>3/4/2022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BCCFA8-C15B-4296-B78E-B481C738F50E}"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87470E6A-462C-4F83-A549-62AF73CA3E14}" type="datetimeFigureOut">
              <a:rPr lang="en-US" smtClean="0"/>
              <a:pPr/>
              <a:t>3/4/2022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BCCFA8-C15B-4296-B78E-B481C738F50E}"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87470E6A-462C-4F83-A549-62AF73CA3E14}" type="datetimeFigureOut">
              <a:rPr lang="en-US" smtClean="0"/>
              <a:pPr/>
              <a:t>3/4/2022</a:t>
            </a:fld>
            <a:endParaRPr lang="en-US"/>
          </a:p>
        </p:txBody>
      </p:sp>
      <p:sp>
        <p:nvSpPr>
          <p:cNvPr id="7" name="Slide Number Placeholder 6"/>
          <p:cNvSpPr>
            <a:spLocks noGrp="1"/>
          </p:cNvSpPr>
          <p:nvPr>
            <p:ph type="sldNum" sz="quarter" idx="11"/>
          </p:nvPr>
        </p:nvSpPr>
        <p:spPr/>
        <p:txBody>
          <a:bodyPr rtlCol="0"/>
          <a:lstStyle/>
          <a:p>
            <a:fld id="{1EBCCFA8-C15B-4296-B78E-B481C738F50E}"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470E6A-462C-4F83-A549-62AF73CA3E14}" type="datetimeFigureOut">
              <a:rPr lang="en-US" smtClean="0"/>
              <a:pPr/>
              <a:t>3/4/2022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BCCFA8-C15B-4296-B78E-B481C738F50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87470E6A-462C-4F83-A549-62AF73CA3E14}" type="datetimeFigureOut">
              <a:rPr lang="en-US" smtClean="0"/>
              <a:pPr/>
              <a:t>3/4/2022</a:t>
            </a:fld>
            <a:endParaRPr lang="en-US"/>
          </a:p>
        </p:txBody>
      </p:sp>
      <p:sp>
        <p:nvSpPr>
          <p:cNvPr id="22" name="Slide Number Placeholder 21"/>
          <p:cNvSpPr>
            <a:spLocks noGrp="1"/>
          </p:cNvSpPr>
          <p:nvPr>
            <p:ph type="sldNum" sz="quarter" idx="15"/>
          </p:nvPr>
        </p:nvSpPr>
        <p:spPr/>
        <p:txBody>
          <a:bodyPr rtlCol="0"/>
          <a:lstStyle/>
          <a:p>
            <a:fld id="{1EBCCFA8-C15B-4296-B78E-B481C738F50E}"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87470E6A-462C-4F83-A549-62AF73CA3E14}" type="datetimeFigureOut">
              <a:rPr lang="en-US" smtClean="0"/>
              <a:pPr/>
              <a:t>3/4/2022</a:t>
            </a:fld>
            <a:endParaRPr lang="en-US"/>
          </a:p>
        </p:txBody>
      </p:sp>
      <p:sp>
        <p:nvSpPr>
          <p:cNvPr id="18" name="Slide Number Placeholder 17"/>
          <p:cNvSpPr>
            <a:spLocks noGrp="1"/>
          </p:cNvSpPr>
          <p:nvPr>
            <p:ph type="sldNum" sz="quarter" idx="11"/>
          </p:nvPr>
        </p:nvSpPr>
        <p:spPr/>
        <p:txBody>
          <a:bodyPr rtlCol="0"/>
          <a:lstStyle/>
          <a:p>
            <a:fld id="{1EBCCFA8-C15B-4296-B78E-B481C738F50E}"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87470E6A-462C-4F83-A549-62AF73CA3E14}" type="datetimeFigureOut">
              <a:rPr lang="en-US" smtClean="0"/>
              <a:pPr/>
              <a:t>3/4/2022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1EBCCFA8-C15B-4296-B78E-B481C738F50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image" Target="../media/image122.png"/><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128.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29.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49.jpeg"/><Relationship Id="rId5" Type="http://schemas.openxmlformats.org/officeDocument/2006/relationships/image" Target="../media/image48.png"/><Relationship Id="rId4" Type="http://schemas.openxmlformats.org/officeDocument/2006/relationships/image" Target="../media/image47.png"/></Relationships>
</file>

<file path=ppt/slides/_rels/slide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51.jpeg"/><Relationship Id="rId5" Type="http://schemas.openxmlformats.org/officeDocument/2006/relationships/image" Target="../media/image50.png"/><Relationship Id="rId4" Type="http://schemas.openxmlformats.org/officeDocument/2006/relationships/image" Target="../media/image47.png"/></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53.jpeg"/><Relationship Id="rId5" Type="http://schemas.openxmlformats.org/officeDocument/2006/relationships/image" Target="../media/image52.png"/><Relationship Id="rId4" Type="http://schemas.openxmlformats.org/officeDocument/2006/relationships/image" Target="../media/image47.png"/></Relationships>
</file>

<file path=ppt/slides/_rels/slide3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55.jpeg"/><Relationship Id="rId5" Type="http://schemas.openxmlformats.org/officeDocument/2006/relationships/image" Target="../media/image54.png"/><Relationship Id="rId4" Type="http://schemas.openxmlformats.org/officeDocument/2006/relationships/image" Target="../media/image47.png"/></Relationships>
</file>

<file path=ppt/slides/_rels/slide3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57.jpeg"/><Relationship Id="rId5" Type="http://schemas.openxmlformats.org/officeDocument/2006/relationships/image" Target="../media/image56.png"/><Relationship Id="rId4" Type="http://schemas.openxmlformats.org/officeDocument/2006/relationships/image" Target="../media/image47.png"/></Relationships>
</file>

<file path=ppt/slides/_rels/slide3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59.jpeg"/><Relationship Id="rId5" Type="http://schemas.openxmlformats.org/officeDocument/2006/relationships/image" Target="../media/image58.png"/><Relationship Id="rId4" Type="http://schemas.openxmlformats.org/officeDocument/2006/relationships/image" Target="../media/image47.png"/></Relationships>
</file>

<file path=ppt/slides/_rels/slide3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3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1.png"/></Relationships>
</file>

<file path=ppt/slides/_rels/slide3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1.png"/></Relationships>
</file>

<file path=ppt/slides/_rels/slide3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71.jpeg"/><Relationship Id="rId5" Type="http://schemas.openxmlformats.org/officeDocument/2006/relationships/image" Target="../media/image70.png"/><Relationship Id="rId4" Type="http://schemas.openxmlformats.org/officeDocument/2006/relationships/image" Target="../media/image61.png"/></Relationships>
</file>

<file path=ppt/slides/_rels/slide4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73.jpeg"/><Relationship Id="rId5" Type="http://schemas.openxmlformats.org/officeDocument/2006/relationships/image" Target="../media/image72.png"/><Relationship Id="rId4" Type="http://schemas.openxmlformats.org/officeDocument/2006/relationships/image" Target="../media/image61.png"/></Relationships>
</file>

<file path=ppt/slides/_rels/slide42.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7.xml"/><Relationship Id="rId4" Type="http://schemas.openxmlformats.org/officeDocument/2006/relationships/image" Target="../media/image76.jpeg"/></Relationships>
</file>

<file path=ppt/slides/_rels/slide43.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7.xml"/><Relationship Id="rId4" Type="http://schemas.openxmlformats.org/officeDocument/2006/relationships/image" Target="../media/image79.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84.png"/></Relationships>
</file>

<file path=ppt/slides/_rels/slide49.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8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88.png"/></Relationships>
</file>

<file path=ppt/slides/_rels/slide51.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2.xml"/><Relationship Id="rId5" Type="http://schemas.openxmlformats.org/officeDocument/2006/relationships/image" Target="../media/image110.png"/><Relationship Id="rId4" Type="http://schemas.openxmlformats.org/officeDocument/2006/relationships/image" Target="../media/image109.png"/></Relationships>
</file>

<file path=ppt/slides/_rels/slide91.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2.xml"/><Relationship Id="rId5" Type="http://schemas.openxmlformats.org/officeDocument/2006/relationships/image" Target="../media/image110.png"/><Relationship Id="rId4" Type="http://schemas.openxmlformats.org/officeDocument/2006/relationships/image" Target="../media/image109.png"/></Relationships>
</file>

<file path=ppt/slides/_rels/slide92.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2.xml"/><Relationship Id="rId6" Type="http://schemas.openxmlformats.org/officeDocument/2006/relationships/image" Target="../media/image111.png"/><Relationship Id="rId5" Type="http://schemas.openxmlformats.org/officeDocument/2006/relationships/image" Target="../media/image110.png"/><Relationship Id="rId4" Type="http://schemas.openxmlformats.org/officeDocument/2006/relationships/image" Target="../media/image109.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2.xml"/><Relationship Id="rId4" Type="http://schemas.openxmlformats.org/officeDocument/2006/relationships/image" Target="../media/image114.png"/></Relationships>
</file>

<file path=ppt/slides/_rels/slide96.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5.png"/><Relationship Id="rId1" Type="http://schemas.openxmlformats.org/officeDocument/2006/relationships/slideLayout" Target="../slideLayouts/slideLayout2.xml"/><Relationship Id="rId4" Type="http://schemas.openxmlformats.org/officeDocument/2006/relationships/image" Target="../media/image117.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2743200"/>
            <a:ext cx="7391400" cy="1894362"/>
          </a:xfrm>
        </p:spPr>
        <p:txBody>
          <a:bodyPr/>
          <a:lstStyle/>
          <a:p>
            <a:r>
              <a:rPr lang="en-US" dirty="0"/>
              <a:t>Object oriented analysis &amp; design</a:t>
            </a:r>
          </a:p>
        </p:txBody>
      </p:sp>
      <p:sp>
        <p:nvSpPr>
          <p:cNvPr id="3" name="Subtitle 2"/>
          <p:cNvSpPr>
            <a:spLocks noGrp="1"/>
          </p:cNvSpPr>
          <p:nvPr>
            <p:ph type="subTitle" idx="1"/>
          </p:nvPr>
        </p:nvSpPr>
        <p:spPr/>
        <p:txBody>
          <a:bodyPr/>
          <a:lstStyle/>
          <a:p>
            <a:r>
              <a:rPr lang="en-US" dirty="0"/>
              <a:t>CS3C015</a:t>
            </a:r>
          </a:p>
        </p:txBody>
      </p:sp>
    </p:spTree>
    <p:extLst>
      <p:ext uri="{BB962C8B-B14F-4D97-AF65-F5344CB8AC3E}">
        <p14:creationId xmlns:p14="http://schemas.microsoft.com/office/powerpoint/2010/main" val="893401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79"/>
        <p:cNvGrpSpPr/>
        <p:nvPr/>
      </p:nvGrpSpPr>
      <p:grpSpPr>
        <a:xfrm>
          <a:off x="0" y="0"/>
          <a:ext cx="0" cy="0"/>
          <a:chOff x="0" y="0"/>
          <a:chExt cx="0" cy="0"/>
        </a:xfrm>
      </p:grpSpPr>
      <p:sp>
        <p:nvSpPr>
          <p:cNvPr id="980" name="Google Shape;980;p142"/>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r>
              <a:rPr lang="en-US" dirty="0"/>
              <a:t>behavioral modeling </a:t>
            </a:r>
            <a:endParaRPr dirty="0"/>
          </a:p>
        </p:txBody>
      </p:sp>
      <p:sp>
        <p:nvSpPr>
          <p:cNvPr id="981" name="Google Shape;981;p142"/>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SzPts val="1680"/>
              <a:buNone/>
            </a:pPr>
            <a:r>
              <a:rPr lang="en-US" b="1" dirty="0"/>
              <a:t>Behavioral Model</a:t>
            </a:r>
            <a:r>
              <a:rPr lang="en-US" dirty="0"/>
              <a:t> is specially designed to make us understand behavior and factors that influence behavior of a System. Behavior of a system is explained and represented with the help of a diagram. This diagram is known </a:t>
            </a:r>
            <a:r>
              <a:rPr lang="en-US" dirty="0">
                <a:solidFill>
                  <a:srgbClr val="FF0000"/>
                </a:solidFill>
              </a:rPr>
              <a:t>as State Transition /chart/machine Diagram</a:t>
            </a:r>
            <a:endParaRPr dirty="0">
              <a:solidFill>
                <a:srgbClr val="FF0000"/>
              </a:solidFill>
            </a:endParaRPr>
          </a:p>
          <a:p>
            <a:pPr marL="0" lvl="0" indent="0" algn="just" rtl="0">
              <a:spcBef>
                <a:spcPts val="600"/>
              </a:spcBef>
              <a:spcAft>
                <a:spcPts val="0"/>
              </a:spcAft>
              <a:buSzPts val="1680"/>
              <a:buNone/>
            </a:pPr>
            <a:r>
              <a:rPr lang="en-US" dirty="0">
                <a:solidFill>
                  <a:srgbClr val="FF0000"/>
                </a:solidFill>
              </a:rPr>
              <a:t>Behavioral modeling is an operational </a:t>
            </a:r>
            <a:r>
              <a:rPr lang="en-US" dirty="0"/>
              <a:t>principle for all requirements analysis methods. Yet, only extended versions of structured analysis provide a notation for this type of modeling. </a:t>
            </a:r>
            <a:endParaRPr dirty="0"/>
          </a:p>
        </p:txBody>
      </p:sp>
    </p:spTree>
    <p:extLst>
      <p:ext uri="{BB962C8B-B14F-4D97-AF65-F5344CB8AC3E}">
        <p14:creationId xmlns:p14="http://schemas.microsoft.com/office/powerpoint/2010/main" val="40470963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1">
                <a:sym typeface="+mn-ea"/>
              </a:rPr>
              <a:t>Messages</a:t>
            </a:r>
            <a:br>
              <a:rPr lang="en-US" b="1">
                <a:sym typeface="+mn-ea"/>
              </a:rPr>
            </a:br>
            <a:endParaRPr lang="en-US"/>
          </a:p>
        </p:txBody>
      </p:sp>
      <p:sp>
        <p:nvSpPr>
          <p:cNvPr id="20483" name="Content Placeholder 2"/>
          <p:cNvSpPr>
            <a:spLocks noGrp="1"/>
          </p:cNvSpPr>
          <p:nvPr>
            <p:ph sz="half" idx="1"/>
          </p:nvPr>
        </p:nvSpPr>
        <p:spPr/>
        <p:txBody>
          <a:bodyPr/>
          <a:lstStyle/>
          <a:p>
            <a:pPr marL="0" indent="0">
              <a:buFont typeface="Wingdings" pitchFamily="2" charset="2"/>
              <a:buNone/>
            </a:pPr>
            <a:r>
              <a:rPr lang="en-US" b="1"/>
              <a:t>Self Message</a:t>
            </a:r>
            <a:r>
              <a:rPr lang="en-US"/>
              <a:t>: It describes a communication, particularly between the lifelines of an interaction that represents a message of the same lifeline, has been invoked.</a:t>
            </a:r>
          </a:p>
        </p:txBody>
      </p:sp>
      <p:pic>
        <p:nvPicPr>
          <p:cNvPr id="20484" name="Content Placeholder 4"/>
          <p:cNvPicPr>
            <a:picLocks noGrp="1" noChangeAspect="1"/>
          </p:cNvPicPr>
          <p:nvPr>
            <p:ph sz="half" idx="2"/>
          </p:nvPr>
        </p:nvPicPr>
        <p:blipFill>
          <a:blip r:embed="rId2"/>
          <a:srcRect/>
          <a:stretch>
            <a:fillRect/>
          </a:stretch>
        </p:blipFill>
        <p:spPr>
          <a:xfrm>
            <a:off x="5510213" y="1908175"/>
            <a:ext cx="723900" cy="2867025"/>
          </a:xfrm>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1">
                <a:sym typeface="+mn-ea"/>
              </a:rPr>
              <a:t>Messages</a:t>
            </a:r>
            <a:br>
              <a:rPr lang="en-US" b="1">
                <a:sym typeface="+mn-ea"/>
              </a:rPr>
            </a:br>
            <a:endParaRPr lang="en-US"/>
          </a:p>
        </p:txBody>
      </p:sp>
      <p:sp>
        <p:nvSpPr>
          <p:cNvPr id="21507" name="Content Placeholder 2"/>
          <p:cNvSpPr>
            <a:spLocks noGrp="1"/>
          </p:cNvSpPr>
          <p:nvPr>
            <p:ph sz="half" idx="1"/>
          </p:nvPr>
        </p:nvSpPr>
        <p:spPr/>
        <p:txBody>
          <a:bodyPr/>
          <a:lstStyle/>
          <a:p>
            <a:pPr marL="0" indent="0">
              <a:buFont typeface="Wingdings" pitchFamily="2" charset="2"/>
              <a:buNone/>
            </a:pPr>
            <a:r>
              <a:rPr lang="en-US" b="1"/>
              <a:t>Create Message: </a:t>
            </a:r>
            <a:r>
              <a:rPr lang="en-US"/>
              <a:t>It describes a communication, particularly between the lifelines of an interaction describing that the target (lifeline) has been instantiated.</a:t>
            </a:r>
          </a:p>
        </p:txBody>
      </p:sp>
      <p:pic>
        <p:nvPicPr>
          <p:cNvPr id="21508" name="Content Placeholder 4"/>
          <p:cNvPicPr>
            <a:picLocks noGrp="1" noChangeAspect="1"/>
          </p:cNvPicPr>
          <p:nvPr>
            <p:ph sz="half" idx="2"/>
          </p:nvPr>
        </p:nvPicPr>
        <p:blipFill>
          <a:blip r:embed="rId2"/>
          <a:srcRect/>
          <a:stretch>
            <a:fillRect/>
          </a:stretch>
        </p:blipFill>
        <p:spPr>
          <a:xfrm>
            <a:off x="5705475" y="1825625"/>
            <a:ext cx="1731963" cy="3101975"/>
          </a:xfrm>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sym typeface="+mn-ea"/>
              </a:rPr>
              <a:t>Messages</a:t>
            </a:r>
            <a:br>
              <a:rPr lang="en-US" b="1">
                <a:sym typeface="+mn-ea"/>
              </a:rPr>
            </a:br>
            <a:endParaRPr lang="en-US"/>
          </a:p>
        </p:txBody>
      </p:sp>
      <p:sp>
        <p:nvSpPr>
          <p:cNvPr id="22531" name="Content Placeholder 2"/>
          <p:cNvSpPr>
            <a:spLocks noGrp="1"/>
          </p:cNvSpPr>
          <p:nvPr>
            <p:ph sz="half" idx="1"/>
          </p:nvPr>
        </p:nvSpPr>
        <p:spPr/>
        <p:txBody>
          <a:bodyPr/>
          <a:lstStyle/>
          <a:p>
            <a:pPr marL="0" indent="0">
              <a:buFont typeface="Wingdings" pitchFamily="2" charset="2"/>
              <a:buNone/>
            </a:pPr>
            <a:r>
              <a:rPr lang="en-US" b="1"/>
              <a:t>Destroy Message:</a:t>
            </a:r>
            <a:r>
              <a:rPr lang="en-US"/>
              <a:t> It describes a communication, particularly between the lifelines of an interaction that depicts a request to destroy the lifecycle of the target.</a:t>
            </a:r>
          </a:p>
        </p:txBody>
      </p:sp>
      <p:pic>
        <p:nvPicPr>
          <p:cNvPr id="22532" name="Content Placeholder 4"/>
          <p:cNvPicPr>
            <a:picLocks noGrp="1" noChangeAspect="1"/>
          </p:cNvPicPr>
          <p:nvPr>
            <p:ph sz="half" idx="2"/>
          </p:nvPr>
        </p:nvPicPr>
        <p:blipFill>
          <a:blip r:embed="rId2"/>
          <a:srcRect/>
          <a:stretch>
            <a:fillRect/>
          </a:stretch>
        </p:blipFill>
        <p:spPr>
          <a:xfrm>
            <a:off x="5791200" y="1493838"/>
            <a:ext cx="1560513" cy="4152900"/>
          </a:xfrm>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1">
                <a:sym typeface="+mn-ea"/>
              </a:rPr>
              <a:t>Messages</a:t>
            </a:r>
            <a:br>
              <a:rPr lang="en-US" b="1">
                <a:sym typeface="+mn-ea"/>
              </a:rPr>
            </a:br>
            <a:endParaRPr lang="en-US" b="1"/>
          </a:p>
        </p:txBody>
      </p:sp>
      <p:sp>
        <p:nvSpPr>
          <p:cNvPr id="23555" name="Content Placeholder 2"/>
          <p:cNvSpPr>
            <a:spLocks noGrp="1"/>
          </p:cNvSpPr>
          <p:nvPr>
            <p:ph sz="half" idx="1"/>
          </p:nvPr>
        </p:nvSpPr>
        <p:spPr/>
        <p:txBody>
          <a:bodyPr/>
          <a:lstStyle/>
          <a:p>
            <a:r>
              <a:rPr lang="en-US" b="1"/>
              <a:t>Duration Message: </a:t>
            </a:r>
            <a:r>
              <a:rPr lang="en-US"/>
              <a:t>It describes a communication particularly between the lifelines of an interaction, which portrays the time passage of the message while modeling a system.</a:t>
            </a:r>
          </a:p>
        </p:txBody>
      </p:sp>
      <p:pic>
        <p:nvPicPr>
          <p:cNvPr id="23556" name="Content Placeholder 4"/>
          <p:cNvPicPr>
            <a:picLocks noGrp="1" noChangeAspect="1"/>
          </p:cNvPicPr>
          <p:nvPr>
            <p:ph sz="half" idx="2"/>
          </p:nvPr>
        </p:nvPicPr>
        <p:blipFill>
          <a:blip r:embed="rId2"/>
          <a:srcRect/>
          <a:stretch>
            <a:fillRect/>
          </a:stretch>
        </p:blipFill>
        <p:spPr>
          <a:xfrm>
            <a:off x="5819775" y="2122488"/>
            <a:ext cx="1503363" cy="2652712"/>
          </a:xfrm>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Note</a:t>
            </a:r>
          </a:p>
        </p:txBody>
      </p:sp>
      <p:sp>
        <p:nvSpPr>
          <p:cNvPr id="24579" name="Content Placeholder 2"/>
          <p:cNvSpPr>
            <a:spLocks noGrp="1"/>
          </p:cNvSpPr>
          <p:nvPr>
            <p:ph sz="half" idx="1"/>
          </p:nvPr>
        </p:nvSpPr>
        <p:spPr/>
        <p:txBody>
          <a:bodyPr/>
          <a:lstStyle/>
          <a:p>
            <a:pPr marL="0" indent="0">
              <a:buFont typeface="Wingdings" pitchFamily="2" charset="2"/>
              <a:buNone/>
            </a:pPr>
            <a:r>
              <a:rPr lang="en-US"/>
              <a:t>A note is the capability of attaching several remarks to the element. It basically carries useful information for the modelers.</a:t>
            </a:r>
          </a:p>
        </p:txBody>
      </p:sp>
      <p:pic>
        <p:nvPicPr>
          <p:cNvPr id="24580" name="Content Placeholder 4"/>
          <p:cNvPicPr>
            <a:picLocks noGrp="1" noChangeAspect="1"/>
          </p:cNvPicPr>
          <p:nvPr>
            <p:ph sz="half" idx="2"/>
          </p:nvPr>
        </p:nvPicPr>
        <p:blipFill>
          <a:blip r:embed="rId2"/>
          <a:srcRect/>
          <a:stretch>
            <a:fillRect/>
          </a:stretch>
        </p:blipFill>
        <p:spPr>
          <a:xfrm>
            <a:off x="5703888" y="2270125"/>
            <a:ext cx="1508125" cy="2043113"/>
          </a:xfrm>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Grp="1" noChangeAspect="1" noChangeArrowheads="1"/>
          </p:cNvPicPr>
          <p:nvPr>
            <p:ph sz="quarter" idx="1"/>
          </p:nvPr>
        </p:nvPicPr>
        <p:blipFill>
          <a:blip r:embed="rId2"/>
          <a:srcRect/>
          <a:stretch>
            <a:fillRect/>
          </a:stretch>
        </p:blipFill>
        <p:spPr>
          <a:xfrm>
            <a:off x="990600" y="1371600"/>
            <a:ext cx="7010400" cy="5197475"/>
          </a:xfrm>
          <a:noFill/>
        </p:spPr>
      </p:pic>
      <p:sp>
        <p:nvSpPr>
          <p:cNvPr id="3" name="Title 1"/>
          <p:cNvSpPr>
            <a:spLocks noGrp="1"/>
          </p:cNvSpPr>
          <p:nvPr>
            <p:ph type="title"/>
          </p:nvPr>
        </p:nvSpPr>
        <p:spPr>
          <a:xfrm>
            <a:off x="457200" y="274638"/>
            <a:ext cx="7467600" cy="1143000"/>
          </a:xfrm>
        </p:spPr>
        <p:txBody>
          <a:bodyPr/>
          <a:lstStyle/>
          <a:p>
            <a:pPr>
              <a:defRPr/>
            </a:pPr>
            <a:r>
              <a:rPr lang="en-US" dirty="0"/>
              <a:t>Sequence diagram for </a:t>
            </a:r>
            <a:r>
              <a:rPr lang="en-US" dirty="0" err="1"/>
              <a:t>lms</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B8A73-662F-41B4-A1C4-4876B3A5CF05}"/>
              </a:ext>
            </a:extLst>
          </p:cNvPr>
          <p:cNvSpPr>
            <a:spLocks noGrp="1"/>
          </p:cNvSpPr>
          <p:nvPr>
            <p:ph type="title"/>
          </p:nvPr>
        </p:nvSpPr>
        <p:spPr/>
        <p:txBody>
          <a:bodyPr/>
          <a:lstStyle/>
          <a:p>
            <a:r>
              <a:rPr lang="en-US" b="1" i="0" dirty="0">
                <a:solidFill>
                  <a:srgbClr val="82001F"/>
                </a:solidFill>
                <a:effectLst/>
              </a:rPr>
              <a:t>Example: Place Order</a:t>
            </a:r>
            <a:br>
              <a:rPr lang="en-US" b="1" i="0" dirty="0">
                <a:solidFill>
                  <a:srgbClr val="82001F"/>
                </a:solidFill>
                <a:effectLst/>
                <a:latin typeface="Open Sans" panose="020B0604020202020204" pitchFamily="34" charset="0"/>
              </a:rPr>
            </a:br>
            <a:endParaRPr lang="en-US" dirty="0"/>
          </a:p>
        </p:txBody>
      </p:sp>
      <p:sp>
        <p:nvSpPr>
          <p:cNvPr id="3" name="Content Placeholder 2">
            <a:extLst>
              <a:ext uri="{FF2B5EF4-FFF2-40B4-BE49-F238E27FC236}">
                <a16:creationId xmlns:a16="http://schemas.microsoft.com/office/drawing/2014/main" id="{0235E2E0-7C28-419B-AAFC-50CA75056CCD}"/>
              </a:ext>
            </a:extLst>
          </p:cNvPr>
          <p:cNvSpPr>
            <a:spLocks noGrp="1"/>
          </p:cNvSpPr>
          <p:nvPr>
            <p:ph sz="quarter" idx="1"/>
          </p:nvPr>
        </p:nvSpPr>
        <p:spPr/>
        <p:txBody>
          <a:bodyPr>
            <a:normAutofit lnSpcReduction="10000"/>
          </a:bodyPr>
          <a:lstStyle/>
          <a:p>
            <a:pPr algn="just"/>
            <a:r>
              <a:rPr lang="en-US" b="0" i="0" dirty="0">
                <a:solidFill>
                  <a:srgbClr val="000000"/>
                </a:solidFill>
                <a:effectLst/>
              </a:rPr>
              <a:t>The example shows a Sequence diagram with three participating objects: Customer, Order, and the Stock. Without even knowing the notation formally, you can probably get a pretty good idea of what is going on.</a:t>
            </a:r>
          </a:p>
          <a:p>
            <a:pPr algn="just">
              <a:buFont typeface="+mj-lt"/>
              <a:buAutoNum type="arabicPeriod"/>
            </a:pPr>
            <a:r>
              <a:rPr lang="en-US" b="0" i="0" dirty="0">
                <a:solidFill>
                  <a:srgbClr val="FF0000"/>
                </a:solidFill>
                <a:effectLst/>
              </a:rPr>
              <a:t>Step 1 and 2: </a:t>
            </a:r>
            <a:r>
              <a:rPr lang="en-US" b="0" i="0" dirty="0">
                <a:solidFill>
                  <a:srgbClr val="000000"/>
                </a:solidFill>
                <a:effectLst/>
              </a:rPr>
              <a:t>Customer creates an order.</a:t>
            </a:r>
          </a:p>
          <a:p>
            <a:pPr algn="just">
              <a:buFont typeface="+mj-lt"/>
              <a:buAutoNum type="arabicPeriod"/>
            </a:pPr>
            <a:r>
              <a:rPr lang="en-US" b="0" i="0" dirty="0">
                <a:solidFill>
                  <a:srgbClr val="FF0000"/>
                </a:solidFill>
                <a:effectLst/>
              </a:rPr>
              <a:t>Step 3: </a:t>
            </a:r>
            <a:r>
              <a:rPr lang="en-US" b="0" i="0" dirty="0">
                <a:solidFill>
                  <a:srgbClr val="000000"/>
                </a:solidFill>
                <a:effectLst/>
              </a:rPr>
              <a:t>Customer add items to the order.</a:t>
            </a:r>
          </a:p>
          <a:p>
            <a:pPr algn="just">
              <a:buFont typeface="+mj-lt"/>
              <a:buAutoNum type="arabicPeriod"/>
            </a:pPr>
            <a:r>
              <a:rPr lang="en-US" b="0" i="0" dirty="0">
                <a:solidFill>
                  <a:srgbClr val="FF0000"/>
                </a:solidFill>
                <a:effectLst/>
              </a:rPr>
              <a:t>Step 4, 5: </a:t>
            </a:r>
            <a:r>
              <a:rPr lang="en-US" b="0" i="0" dirty="0">
                <a:solidFill>
                  <a:srgbClr val="000000"/>
                </a:solidFill>
                <a:effectLst/>
              </a:rPr>
              <a:t>Each item is checked for availability in inventory.</a:t>
            </a:r>
          </a:p>
          <a:p>
            <a:pPr algn="just">
              <a:buFont typeface="+mj-lt"/>
              <a:buAutoNum type="arabicPeriod"/>
            </a:pPr>
            <a:r>
              <a:rPr lang="en-US" b="0" i="0" dirty="0">
                <a:solidFill>
                  <a:srgbClr val="FF0000"/>
                </a:solidFill>
                <a:effectLst/>
              </a:rPr>
              <a:t>Step 6, 7, 8 : </a:t>
            </a:r>
            <a:r>
              <a:rPr lang="en-US" b="0" i="0" dirty="0">
                <a:solidFill>
                  <a:srgbClr val="000000"/>
                </a:solidFill>
                <a:effectLst/>
              </a:rPr>
              <a:t>If the product is available, it is added to the order.</a:t>
            </a:r>
          </a:p>
          <a:p>
            <a:pPr algn="just">
              <a:buFont typeface="+mj-lt"/>
              <a:buAutoNum type="arabicPeriod"/>
            </a:pPr>
            <a:r>
              <a:rPr lang="en-US" b="0" i="0" dirty="0">
                <a:solidFill>
                  <a:srgbClr val="FF0000"/>
                </a:solidFill>
                <a:effectLst/>
              </a:rPr>
              <a:t>Step 9 </a:t>
            </a:r>
            <a:r>
              <a:rPr lang="en-US" b="0" i="0" dirty="0">
                <a:solidFill>
                  <a:srgbClr val="000000"/>
                </a:solidFill>
                <a:effectLst/>
              </a:rPr>
              <a:t>return</a:t>
            </a:r>
          </a:p>
          <a:p>
            <a:pPr algn="just">
              <a:buFont typeface="+mj-lt"/>
              <a:buAutoNum type="arabicPeriod"/>
            </a:pPr>
            <a:r>
              <a:rPr lang="en-US" b="0" i="0" dirty="0">
                <a:solidFill>
                  <a:srgbClr val="FF0000"/>
                </a:solidFill>
                <a:effectLst/>
              </a:rPr>
              <a:t>Step 10, 11: </a:t>
            </a:r>
            <a:r>
              <a:rPr lang="en-US" b="0" i="0" dirty="0">
                <a:solidFill>
                  <a:srgbClr val="000000"/>
                </a:solidFill>
                <a:effectLst/>
              </a:rPr>
              <a:t>save and destroy order</a:t>
            </a:r>
          </a:p>
          <a:p>
            <a:pPr algn="just"/>
            <a:endParaRPr lang="en-US" dirty="0"/>
          </a:p>
        </p:txBody>
      </p:sp>
    </p:spTree>
    <p:extLst>
      <p:ext uri="{BB962C8B-B14F-4D97-AF65-F5344CB8AC3E}">
        <p14:creationId xmlns:p14="http://schemas.microsoft.com/office/powerpoint/2010/main" val="82635758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625E6-CC00-4418-8B28-39588FFB4660}"/>
              </a:ext>
            </a:extLst>
          </p:cNvPr>
          <p:cNvSpPr>
            <a:spLocks noGrp="1"/>
          </p:cNvSpPr>
          <p:nvPr>
            <p:ph type="title"/>
          </p:nvPr>
        </p:nvSpPr>
        <p:spPr/>
        <p:txBody>
          <a:bodyPr/>
          <a:lstStyle/>
          <a:p>
            <a:r>
              <a:rPr lang="en-US" b="1" i="0" dirty="0">
                <a:solidFill>
                  <a:srgbClr val="82001F"/>
                </a:solidFill>
                <a:effectLst/>
                <a:latin typeface="Open Sans" panose="020B0604020202020204" pitchFamily="34" charset="0"/>
              </a:rPr>
              <a:t>Example: Place Order</a:t>
            </a:r>
            <a:endParaRPr lang="en-US" dirty="0"/>
          </a:p>
        </p:txBody>
      </p:sp>
      <p:pic>
        <p:nvPicPr>
          <p:cNvPr id="4" name="Content Placeholder 3">
            <a:extLst>
              <a:ext uri="{FF2B5EF4-FFF2-40B4-BE49-F238E27FC236}">
                <a16:creationId xmlns:a16="http://schemas.microsoft.com/office/drawing/2014/main" id="{519DF49D-0E47-45E4-855B-3C3B61762847}"/>
              </a:ext>
            </a:extLst>
          </p:cNvPr>
          <p:cNvPicPr>
            <a:picLocks noGrp="1" noChangeAspect="1"/>
          </p:cNvPicPr>
          <p:nvPr>
            <p:ph sz="quarter" idx="1"/>
          </p:nvPr>
        </p:nvPicPr>
        <p:blipFill>
          <a:blip r:embed="rId2"/>
          <a:stretch>
            <a:fillRect/>
          </a:stretch>
        </p:blipFill>
        <p:spPr>
          <a:xfrm>
            <a:off x="304800" y="1895188"/>
            <a:ext cx="8267700" cy="4724400"/>
          </a:xfrm>
          <a:prstGeom prst="rect">
            <a:avLst/>
          </a:prstGeom>
        </p:spPr>
      </p:pic>
    </p:spTree>
    <p:extLst>
      <p:ext uri="{BB962C8B-B14F-4D97-AF65-F5344CB8AC3E}">
        <p14:creationId xmlns:p14="http://schemas.microsoft.com/office/powerpoint/2010/main" val="380771185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Sequence Fragments</a:t>
            </a:r>
          </a:p>
        </p:txBody>
      </p:sp>
      <p:sp>
        <p:nvSpPr>
          <p:cNvPr id="3" name="Content Placeholder 2"/>
          <p:cNvSpPr>
            <a:spLocks noGrp="1"/>
          </p:cNvSpPr>
          <p:nvPr>
            <p:ph sz="half" idx="1"/>
          </p:nvPr>
        </p:nvSpPr>
        <p:spPr>
          <a:xfrm>
            <a:off x="628651" y="2014062"/>
            <a:ext cx="4562951" cy="3476149"/>
          </a:xfrm>
        </p:spPr>
        <p:txBody>
          <a:bodyPr>
            <a:noAutofit/>
          </a:bodyPr>
          <a:lstStyle/>
          <a:p>
            <a:r>
              <a:rPr lang="en-US" sz="1800" dirty="0"/>
              <a:t>introduces sequence (or interaction) fragments. Sequence fragments make it easier to create and maintain accurate sequence diagrams</a:t>
            </a:r>
          </a:p>
          <a:p>
            <a:r>
              <a:rPr lang="en-US" sz="1800" dirty="0"/>
              <a:t>A sequence fragment is represented as a box, called a combined fragment, which encloses a portion of the interactions within a sequence diagram</a:t>
            </a:r>
          </a:p>
          <a:p>
            <a:r>
              <a:rPr lang="en-US" sz="1800" dirty="0"/>
              <a:t>The fragment operator (in the top left cornet) indicates the type of fragment</a:t>
            </a:r>
          </a:p>
          <a:p>
            <a:r>
              <a:rPr lang="en-US" sz="1800" dirty="0"/>
              <a:t>Fragment types: ref, assert, loop, break, alt, opt, neg</a:t>
            </a:r>
          </a:p>
        </p:txBody>
      </p:sp>
      <p:pic>
        <p:nvPicPr>
          <p:cNvPr id="4" name="Content Placeholder 3"/>
          <p:cNvPicPr>
            <a:picLocks noGrp="1" noChangeAspect="1"/>
          </p:cNvPicPr>
          <p:nvPr>
            <p:ph sz="half" idx="2"/>
          </p:nvPr>
        </p:nvPicPr>
        <p:blipFill>
          <a:blip r:embed="rId2"/>
          <a:stretch>
            <a:fillRect/>
          </a:stretch>
        </p:blipFill>
        <p:spPr>
          <a:xfrm>
            <a:off x="5536563" y="2247900"/>
            <a:ext cx="3007517" cy="2362200"/>
          </a:xfrm>
          <a:prstGeom prst="rect">
            <a:avLst/>
          </a:prstGeom>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4294967295"/>
            <p:extLst>
              <p:ext uri="{D42A27DB-BD31-4B8C-83A1-F6EECF244321}">
                <p14:modId xmlns:p14="http://schemas.microsoft.com/office/powerpoint/2010/main" val="3411677465"/>
              </p:ext>
            </p:extLst>
          </p:nvPr>
        </p:nvGraphicFramePr>
        <p:xfrm>
          <a:off x="372428" y="381000"/>
          <a:ext cx="8161972" cy="6095999"/>
        </p:xfrm>
        <a:graphic>
          <a:graphicData uri="http://schemas.openxmlformats.org/drawingml/2006/table">
            <a:tbl>
              <a:tblPr firstRow="1" bandRow="1">
                <a:tableStyleId>{5C22544A-7EE6-4342-B048-85BDC9FD1C3A}</a:tableStyleId>
              </a:tblPr>
              <a:tblGrid>
                <a:gridCol w="4080986">
                  <a:extLst>
                    <a:ext uri="{9D8B030D-6E8A-4147-A177-3AD203B41FA5}">
                      <a16:colId xmlns:a16="http://schemas.microsoft.com/office/drawing/2014/main" val="20000"/>
                    </a:ext>
                  </a:extLst>
                </a:gridCol>
                <a:gridCol w="4080986">
                  <a:extLst>
                    <a:ext uri="{9D8B030D-6E8A-4147-A177-3AD203B41FA5}">
                      <a16:colId xmlns:a16="http://schemas.microsoft.com/office/drawing/2014/main" val="20001"/>
                    </a:ext>
                  </a:extLst>
                </a:gridCol>
              </a:tblGrid>
              <a:tr h="351875">
                <a:tc>
                  <a:txBody>
                    <a:bodyPr/>
                    <a:lstStyle/>
                    <a:p>
                      <a:pPr>
                        <a:buNone/>
                      </a:pPr>
                      <a:r>
                        <a:rPr lang="en-US" sz="1400"/>
                        <a:t>Operator</a:t>
                      </a:r>
                    </a:p>
                  </a:txBody>
                  <a:tcPr marL="68580" marR="68580" marT="34290" marB="34290"/>
                </a:tc>
                <a:tc>
                  <a:txBody>
                    <a:bodyPr/>
                    <a:lstStyle/>
                    <a:p>
                      <a:pPr>
                        <a:buNone/>
                      </a:pPr>
                      <a:r>
                        <a:rPr lang="en-US" sz="1400"/>
                        <a:t>Fragment Type</a:t>
                      </a:r>
                    </a:p>
                  </a:txBody>
                  <a:tcPr marL="68580" marR="68580" marT="34290" marB="34290"/>
                </a:tc>
                <a:extLst>
                  <a:ext uri="{0D108BD9-81ED-4DB2-BD59-A6C34878D82A}">
                    <a16:rowId xmlns:a16="http://schemas.microsoft.com/office/drawing/2014/main" val="10000"/>
                  </a:ext>
                </a:extLst>
              </a:tr>
              <a:tr h="618159">
                <a:tc>
                  <a:txBody>
                    <a:bodyPr/>
                    <a:lstStyle/>
                    <a:p>
                      <a:pPr>
                        <a:buNone/>
                      </a:pPr>
                      <a:r>
                        <a:rPr lang="en-US" sz="1400"/>
                        <a:t>alt</a:t>
                      </a:r>
                    </a:p>
                  </a:txBody>
                  <a:tcPr marL="68580" marR="68580" marT="34290" marB="34290"/>
                </a:tc>
                <a:tc>
                  <a:txBody>
                    <a:bodyPr/>
                    <a:lstStyle/>
                    <a:p>
                      <a:pPr>
                        <a:buNone/>
                      </a:pPr>
                      <a:r>
                        <a:rPr lang="en-US" sz="1400"/>
                        <a:t>Alternative multiple fragments: only the one whose condition is true will execute.</a:t>
                      </a:r>
                    </a:p>
                  </a:txBody>
                  <a:tcPr marL="68580" marR="68580" marT="34290" marB="34290"/>
                </a:tc>
                <a:extLst>
                  <a:ext uri="{0D108BD9-81ED-4DB2-BD59-A6C34878D82A}">
                    <a16:rowId xmlns:a16="http://schemas.microsoft.com/office/drawing/2014/main" val="10001"/>
                  </a:ext>
                </a:extLst>
              </a:tr>
              <a:tr h="884443">
                <a:tc>
                  <a:txBody>
                    <a:bodyPr/>
                    <a:lstStyle/>
                    <a:p>
                      <a:pPr>
                        <a:buNone/>
                      </a:pPr>
                      <a:r>
                        <a:rPr lang="en-US" sz="1400"/>
                        <a:t>opt</a:t>
                      </a:r>
                    </a:p>
                  </a:txBody>
                  <a:tcPr marL="68580" marR="68580" marT="34290" marB="34290"/>
                </a:tc>
                <a:tc>
                  <a:txBody>
                    <a:bodyPr/>
                    <a:lstStyle/>
                    <a:p>
                      <a:pPr>
                        <a:buNone/>
                      </a:pPr>
                      <a:r>
                        <a:rPr lang="en-US" sz="1400"/>
                        <a:t>Optional: the fragment executes only if the supplied condition is true. Equivalent to an alt only with one trace.</a:t>
                      </a:r>
                    </a:p>
                  </a:txBody>
                  <a:tcPr marL="68580" marR="68580" marT="34290" marB="34290"/>
                </a:tc>
                <a:extLst>
                  <a:ext uri="{0D108BD9-81ED-4DB2-BD59-A6C34878D82A}">
                    <a16:rowId xmlns:a16="http://schemas.microsoft.com/office/drawing/2014/main" val="10002"/>
                  </a:ext>
                </a:extLst>
              </a:tr>
              <a:tr h="351875">
                <a:tc>
                  <a:txBody>
                    <a:bodyPr/>
                    <a:lstStyle/>
                    <a:p>
                      <a:pPr>
                        <a:buNone/>
                      </a:pPr>
                      <a:r>
                        <a:rPr lang="en-US" sz="1400"/>
                        <a:t>par</a:t>
                      </a:r>
                    </a:p>
                  </a:txBody>
                  <a:tcPr marL="68580" marR="68580" marT="34290" marB="34290"/>
                </a:tc>
                <a:tc>
                  <a:txBody>
                    <a:bodyPr/>
                    <a:lstStyle/>
                    <a:p>
                      <a:pPr>
                        <a:buNone/>
                      </a:pPr>
                      <a:r>
                        <a:rPr lang="en-US" sz="1400"/>
                        <a:t>Parallel: each fragment is run in parallel.</a:t>
                      </a:r>
                    </a:p>
                  </a:txBody>
                  <a:tcPr marL="68580" marR="68580" marT="34290" marB="34290"/>
                </a:tc>
                <a:extLst>
                  <a:ext uri="{0D108BD9-81ED-4DB2-BD59-A6C34878D82A}">
                    <a16:rowId xmlns:a16="http://schemas.microsoft.com/office/drawing/2014/main" val="10003"/>
                  </a:ext>
                </a:extLst>
              </a:tr>
              <a:tr h="884443">
                <a:tc>
                  <a:txBody>
                    <a:bodyPr/>
                    <a:lstStyle/>
                    <a:p>
                      <a:pPr>
                        <a:buNone/>
                      </a:pPr>
                      <a:r>
                        <a:rPr lang="en-US" sz="1400"/>
                        <a:t>loop</a:t>
                      </a:r>
                    </a:p>
                  </a:txBody>
                  <a:tcPr marL="68580" marR="68580" marT="34290" marB="34290"/>
                </a:tc>
                <a:tc>
                  <a:txBody>
                    <a:bodyPr/>
                    <a:lstStyle/>
                    <a:p>
                      <a:pPr>
                        <a:buNone/>
                      </a:pPr>
                      <a:r>
                        <a:rPr lang="en-US" sz="1400"/>
                        <a:t>Loop: the fragment may execute multiple times, and the guard indicates the basis of iteration.</a:t>
                      </a:r>
                    </a:p>
                  </a:txBody>
                  <a:tcPr marL="68580" marR="68580" marT="34290" marB="34290"/>
                </a:tc>
                <a:extLst>
                  <a:ext uri="{0D108BD9-81ED-4DB2-BD59-A6C34878D82A}">
                    <a16:rowId xmlns:a16="http://schemas.microsoft.com/office/drawing/2014/main" val="10004"/>
                  </a:ext>
                </a:extLst>
              </a:tr>
              <a:tr h="618159">
                <a:tc>
                  <a:txBody>
                    <a:bodyPr/>
                    <a:lstStyle/>
                    <a:p>
                      <a:pPr>
                        <a:buNone/>
                      </a:pPr>
                      <a:r>
                        <a:rPr lang="en-US" sz="1400"/>
                        <a:t>region</a:t>
                      </a:r>
                    </a:p>
                  </a:txBody>
                  <a:tcPr marL="68580" marR="68580" marT="34290" marB="34290"/>
                </a:tc>
                <a:tc>
                  <a:txBody>
                    <a:bodyPr/>
                    <a:lstStyle/>
                    <a:p>
                      <a:pPr>
                        <a:buNone/>
                      </a:pPr>
                      <a:r>
                        <a:rPr lang="en-US" sz="1400"/>
                        <a:t>Critical region: the fragment can have only one thread executing it at once.</a:t>
                      </a:r>
                    </a:p>
                  </a:txBody>
                  <a:tcPr marL="68580" marR="68580" marT="34290" marB="34290"/>
                </a:tc>
                <a:extLst>
                  <a:ext uri="{0D108BD9-81ED-4DB2-BD59-A6C34878D82A}">
                    <a16:rowId xmlns:a16="http://schemas.microsoft.com/office/drawing/2014/main" val="10005"/>
                  </a:ext>
                </a:extLst>
              </a:tr>
              <a:tr h="618159">
                <a:tc>
                  <a:txBody>
                    <a:bodyPr/>
                    <a:lstStyle/>
                    <a:p>
                      <a:pPr>
                        <a:buNone/>
                      </a:pPr>
                      <a:r>
                        <a:rPr lang="en-US" sz="1400"/>
                        <a:t>neg</a:t>
                      </a:r>
                    </a:p>
                  </a:txBody>
                  <a:tcPr marL="68580" marR="68580" marT="34290" marB="34290"/>
                </a:tc>
                <a:tc>
                  <a:txBody>
                    <a:bodyPr/>
                    <a:lstStyle/>
                    <a:p>
                      <a:pPr>
                        <a:buNone/>
                      </a:pPr>
                      <a:r>
                        <a:rPr lang="en-US" sz="1400"/>
                        <a:t>Negative: the fragment shows an invalid interaction.</a:t>
                      </a:r>
                    </a:p>
                  </a:txBody>
                  <a:tcPr marL="68580" marR="68580" marT="34290" marB="34290"/>
                </a:tc>
                <a:extLst>
                  <a:ext uri="{0D108BD9-81ED-4DB2-BD59-A6C34878D82A}">
                    <a16:rowId xmlns:a16="http://schemas.microsoft.com/office/drawing/2014/main" val="10006"/>
                  </a:ext>
                </a:extLst>
              </a:tr>
              <a:tr h="1150727">
                <a:tc>
                  <a:txBody>
                    <a:bodyPr/>
                    <a:lstStyle/>
                    <a:p>
                      <a:pPr>
                        <a:buNone/>
                      </a:pPr>
                      <a:r>
                        <a:rPr lang="en-US" sz="1400"/>
                        <a:t>ref</a:t>
                      </a:r>
                    </a:p>
                  </a:txBody>
                  <a:tcPr marL="68580" marR="68580" marT="34290" marB="34290"/>
                </a:tc>
                <a:tc>
                  <a:txBody>
                    <a:bodyPr/>
                    <a:lstStyle/>
                    <a:p>
                      <a:pPr>
                        <a:buNone/>
                      </a:pPr>
                      <a:r>
                        <a:rPr lang="en-US" sz="1400"/>
                        <a:t>Reference: refers to an interaction defined on another diagram. The frame is drawn to cover the lifelines involved in the interaction. You can define parameters and a return value.</a:t>
                      </a:r>
                    </a:p>
                  </a:txBody>
                  <a:tcPr marL="68580" marR="68580" marT="34290" marB="34290"/>
                </a:tc>
                <a:extLst>
                  <a:ext uri="{0D108BD9-81ED-4DB2-BD59-A6C34878D82A}">
                    <a16:rowId xmlns:a16="http://schemas.microsoft.com/office/drawing/2014/main" val="10007"/>
                  </a:ext>
                </a:extLst>
              </a:tr>
              <a:tr h="618159">
                <a:tc>
                  <a:txBody>
                    <a:bodyPr/>
                    <a:lstStyle/>
                    <a:p>
                      <a:pPr>
                        <a:buNone/>
                      </a:pPr>
                      <a:r>
                        <a:rPr lang="en-US" sz="1400"/>
                        <a:t>sd</a:t>
                      </a:r>
                    </a:p>
                  </a:txBody>
                  <a:tcPr marL="68580" marR="68580" marT="34290" marB="34290"/>
                </a:tc>
                <a:tc>
                  <a:txBody>
                    <a:bodyPr/>
                    <a:lstStyle/>
                    <a:p>
                      <a:pPr>
                        <a:buNone/>
                      </a:pPr>
                      <a:r>
                        <a:rPr lang="en-US" sz="1400" dirty="0"/>
                        <a:t>Sequence diagram: used to surround an entire sequence diagram.</a:t>
                      </a:r>
                    </a:p>
                  </a:txBody>
                  <a:tcPr marL="68580" marR="68580" marT="34290" marB="34290"/>
                </a:tc>
                <a:extLst>
                  <a:ext uri="{0D108BD9-81ED-4DB2-BD59-A6C34878D82A}">
                    <a16:rowId xmlns:a16="http://schemas.microsoft.com/office/drawing/2014/main" val="10008"/>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944880" y="1408175"/>
            <a:ext cx="2551430" cy="570230"/>
            <a:chOff x="944880" y="1408175"/>
            <a:chExt cx="2551430" cy="570230"/>
          </a:xfrm>
        </p:grpSpPr>
        <p:pic>
          <p:nvPicPr>
            <p:cNvPr id="4" name="object 4"/>
            <p:cNvPicPr/>
            <p:nvPr/>
          </p:nvPicPr>
          <p:blipFill>
            <a:blip r:embed="rId2" cstate="print"/>
            <a:stretch>
              <a:fillRect/>
            </a:stretch>
          </p:blipFill>
          <p:spPr>
            <a:xfrm>
              <a:off x="944880" y="1408175"/>
              <a:ext cx="1531620" cy="569976"/>
            </a:xfrm>
            <a:prstGeom prst="rect">
              <a:avLst/>
            </a:prstGeom>
          </p:spPr>
        </p:pic>
        <p:pic>
          <p:nvPicPr>
            <p:cNvPr id="5" name="object 5"/>
            <p:cNvPicPr/>
            <p:nvPr/>
          </p:nvPicPr>
          <p:blipFill>
            <a:blip r:embed="rId3" cstate="print"/>
            <a:stretch>
              <a:fillRect/>
            </a:stretch>
          </p:blipFill>
          <p:spPr>
            <a:xfrm>
              <a:off x="2223516" y="1408175"/>
              <a:ext cx="1272540" cy="569976"/>
            </a:xfrm>
            <a:prstGeom prst="rect">
              <a:avLst/>
            </a:prstGeom>
          </p:spPr>
        </p:pic>
      </p:grpSp>
      <p:sp>
        <p:nvSpPr>
          <p:cNvPr id="11" name="object 11"/>
          <p:cNvSpPr txBox="1"/>
          <p:nvPr/>
        </p:nvSpPr>
        <p:spPr>
          <a:xfrm>
            <a:off x="509727" y="966063"/>
            <a:ext cx="8203565" cy="2904641"/>
          </a:xfrm>
          <a:prstGeom prst="rect">
            <a:avLst/>
          </a:prstGeom>
        </p:spPr>
        <p:txBody>
          <a:bodyPr vert="horz" wrap="square" lIns="0" tIns="113030" rIns="0" bIns="0" rtlCol="0">
            <a:spAutoFit/>
          </a:bodyPr>
          <a:lstStyle/>
          <a:p>
            <a:pPr marL="354965" marR="5080" indent="-342900" algn="just">
              <a:lnSpc>
                <a:spcPct val="100000"/>
              </a:lnSpc>
              <a:spcBef>
                <a:spcPts val="790"/>
              </a:spcBef>
              <a:buSzPct val="80000"/>
              <a:buFont typeface="Wingdings"/>
              <a:buChar char=""/>
              <a:tabLst>
                <a:tab pos="355600" algn="l"/>
              </a:tabLst>
            </a:pPr>
            <a:r>
              <a:rPr sz="2400" dirty="0">
                <a:solidFill>
                  <a:srgbClr val="001F5F"/>
                </a:solidFill>
                <a:latin typeface="+mj-lt"/>
                <a:cs typeface="Trebuchet MS"/>
              </a:rPr>
              <a:t>A </a:t>
            </a:r>
            <a:r>
              <a:rPr sz="2400" i="1" spc="-5" dirty="0">
                <a:solidFill>
                  <a:srgbClr val="006FC0"/>
                </a:solidFill>
                <a:latin typeface="+mj-lt"/>
                <a:cs typeface="Trebuchet MS"/>
              </a:rPr>
              <a:t>statechart diagram </a:t>
            </a:r>
            <a:r>
              <a:rPr sz="2400" dirty="0">
                <a:solidFill>
                  <a:srgbClr val="001F5F"/>
                </a:solidFill>
                <a:latin typeface="+mj-lt"/>
                <a:cs typeface="Trebuchet MS"/>
              </a:rPr>
              <a:t>- </a:t>
            </a:r>
            <a:r>
              <a:rPr sz="2400" spc="-5" dirty="0">
                <a:solidFill>
                  <a:srgbClr val="001F5F"/>
                </a:solidFill>
                <a:latin typeface="+mj-lt"/>
                <a:cs typeface="Trebuchet MS"/>
              </a:rPr>
              <a:t>shows the behavior of classes </a:t>
            </a:r>
            <a:r>
              <a:rPr sz="2400" dirty="0">
                <a:solidFill>
                  <a:srgbClr val="001F5F"/>
                </a:solidFill>
                <a:latin typeface="+mj-lt"/>
                <a:cs typeface="Trebuchet MS"/>
              </a:rPr>
              <a:t>in </a:t>
            </a:r>
            <a:endParaRPr lang="en-US" sz="2400" dirty="0">
              <a:solidFill>
                <a:srgbClr val="001F5F"/>
              </a:solidFill>
              <a:latin typeface="+mj-lt"/>
              <a:cs typeface="Trebuchet MS"/>
            </a:endParaRPr>
          </a:p>
          <a:p>
            <a:pPr marL="354965" marR="5080" indent="-342900" algn="just">
              <a:lnSpc>
                <a:spcPct val="100000"/>
              </a:lnSpc>
              <a:spcBef>
                <a:spcPts val="790"/>
              </a:spcBef>
              <a:buSzPct val="80000"/>
              <a:buFont typeface="Wingdings"/>
              <a:buChar char=""/>
              <a:tabLst>
                <a:tab pos="355600" algn="l"/>
              </a:tabLst>
            </a:pPr>
            <a:r>
              <a:rPr sz="2400" spc="-5" dirty="0">
                <a:solidFill>
                  <a:srgbClr val="001F5F"/>
                </a:solidFill>
                <a:latin typeface="+mj-lt"/>
                <a:cs typeface="Trebuchet MS"/>
              </a:rPr>
              <a:t>response to </a:t>
            </a:r>
            <a:r>
              <a:rPr sz="2400" dirty="0">
                <a:solidFill>
                  <a:srgbClr val="006FC0"/>
                </a:solidFill>
                <a:latin typeface="+mj-lt"/>
                <a:cs typeface="Trebuchet MS"/>
              </a:rPr>
              <a:t> </a:t>
            </a:r>
            <a:r>
              <a:rPr sz="2400" u="heavy" spc="-5" dirty="0">
                <a:solidFill>
                  <a:srgbClr val="006FC0"/>
                </a:solidFill>
                <a:uFill>
                  <a:solidFill>
                    <a:srgbClr val="006FC0"/>
                  </a:solidFill>
                </a:uFill>
                <a:latin typeface="+mj-lt"/>
                <a:cs typeface="Trebuchet MS"/>
              </a:rPr>
              <a:t>external</a:t>
            </a:r>
            <a:r>
              <a:rPr sz="2400" dirty="0">
                <a:solidFill>
                  <a:srgbClr val="006FC0"/>
                </a:solidFill>
                <a:latin typeface="+mj-lt"/>
                <a:cs typeface="Trebuchet MS"/>
              </a:rPr>
              <a:t> </a:t>
            </a:r>
            <a:r>
              <a:rPr sz="2400" spc="-5" dirty="0">
                <a:solidFill>
                  <a:srgbClr val="001F5F"/>
                </a:solidFill>
                <a:latin typeface="+mj-lt"/>
                <a:cs typeface="Trebuchet MS"/>
              </a:rPr>
              <a:t>or</a:t>
            </a:r>
            <a:r>
              <a:rPr sz="2400" dirty="0">
                <a:solidFill>
                  <a:srgbClr val="006FC0"/>
                </a:solidFill>
                <a:latin typeface="+mj-lt"/>
                <a:cs typeface="Trebuchet MS"/>
              </a:rPr>
              <a:t> </a:t>
            </a:r>
            <a:r>
              <a:rPr sz="2400" u="heavy" spc="-5" dirty="0">
                <a:solidFill>
                  <a:srgbClr val="006FC0"/>
                </a:solidFill>
                <a:uFill>
                  <a:solidFill>
                    <a:srgbClr val="006FC0"/>
                  </a:solidFill>
                </a:uFill>
                <a:latin typeface="+mj-lt"/>
                <a:cs typeface="Trebuchet MS"/>
              </a:rPr>
              <a:t>internal</a:t>
            </a:r>
            <a:r>
              <a:rPr sz="2400" dirty="0">
                <a:solidFill>
                  <a:srgbClr val="006FC0"/>
                </a:solidFill>
                <a:latin typeface="+mj-lt"/>
                <a:cs typeface="Trebuchet MS"/>
              </a:rPr>
              <a:t> </a:t>
            </a:r>
            <a:r>
              <a:rPr sz="2400" spc="-5" dirty="0">
                <a:solidFill>
                  <a:srgbClr val="001F5F"/>
                </a:solidFill>
                <a:latin typeface="+mj-lt"/>
                <a:cs typeface="Trebuchet MS"/>
              </a:rPr>
              <a:t>Event.</a:t>
            </a:r>
            <a:r>
              <a:rPr sz="2400" dirty="0">
                <a:solidFill>
                  <a:srgbClr val="001F5F"/>
                </a:solidFill>
                <a:latin typeface="+mj-lt"/>
                <a:cs typeface="Trebuchet MS"/>
              </a:rPr>
              <a:t> This</a:t>
            </a:r>
            <a:r>
              <a:rPr sz="2400" spc="5" dirty="0">
                <a:solidFill>
                  <a:srgbClr val="001F5F"/>
                </a:solidFill>
                <a:latin typeface="+mj-lt"/>
                <a:cs typeface="Trebuchet MS"/>
              </a:rPr>
              <a:t> </a:t>
            </a:r>
            <a:r>
              <a:rPr sz="2400" spc="-5" dirty="0">
                <a:solidFill>
                  <a:srgbClr val="001F5F"/>
                </a:solidFill>
                <a:latin typeface="+mj-lt"/>
                <a:cs typeface="Trebuchet MS"/>
              </a:rPr>
              <a:t>diagram</a:t>
            </a:r>
            <a:r>
              <a:rPr sz="2400" dirty="0">
                <a:solidFill>
                  <a:srgbClr val="001F5F"/>
                </a:solidFill>
                <a:latin typeface="+mj-lt"/>
                <a:cs typeface="Trebuchet MS"/>
              </a:rPr>
              <a:t> </a:t>
            </a:r>
            <a:r>
              <a:rPr sz="2400" spc="-5" dirty="0">
                <a:solidFill>
                  <a:srgbClr val="001F5F"/>
                </a:solidFill>
                <a:latin typeface="+mj-lt"/>
                <a:cs typeface="Trebuchet MS"/>
              </a:rPr>
              <a:t>models</a:t>
            </a:r>
            <a:r>
              <a:rPr sz="2400" dirty="0">
                <a:solidFill>
                  <a:srgbClr val="001F5F"/>
                </a:solidFill>
                <a:latin typeface="+mj-lt"/>
                <a:cs typeface="Trebuchet MS"/>
              </a:rPr>
              <a:t> </a:t>
            </a:r>
            <a:r>
              <a:rPr sz="2400" spc="-5" dirty="0">
                <a:solidFill>
                  <a:srgbClr val="001F5F"/>
                </a:solidFill>
                <a:latin typeface="+mj-lt"/>
                <a:cs typeface="Trebuchet MS"/>
              </a:rPr>
              <a:t>the </a:t>
            </a:r>
            <a:r>
              <a:rPr sz="2400" dirty="0">
                <a:solidFill>
                  <a:srgbClr val="001F5F"/>
                </a:solidFill>
                <a:latin typeface="+mj-lt"/>
                <a:cs typeface="Trebuchet MS"/>
              </a:rPr>
              <a:t> </a:t>
            </a:r>
            <a:r>
              <a:rPr sz="2400" spc="-5" dirty="0">
                <a:solidFill>
                  <a:srgbClr val="001F5F"/>
                </a:solidFill>
                <a:latin typeface="+mj-lt"/>
                <a:cs typeface="Trebuchet MS"/>
              </a:rPr>
              <a:t>dynamic</a:t>
            </a:r>
            <a:r>
              <a:rPr sz="2400" spc="-15" dirty="0">
                <a:solidFill>
                  <a:srgbClr val="001F5F"/>
                </a:solidFill>
                <a:latin typeface="+mj-lt"/>
                <a:cs typeface="Trebuchet MS"/>
              </a:rPr>
              <a:t> </a:t>
            </a:r>
            <a:r>
              <a:rPr sz="2400" dirty="0">
                <a:solidFill>
                  <a:srgbClr val="001F5F"/>
                </a:solidFill>
                <a:latin typeface="+mj-lt"/>
                <a:cs typeface="Trebuchet MS"/>
              </a:rPr>
              <a:t>flow</a:t>
            </a:r>
            <a:r>
              <a:rPr sz="2400" spc="-20" dirty="0">
                <a:solidFill>
                  <a:srgbClr val="001F5F"/>
                </a:solidFill>
                <a:latin typeface="+mj-lt"/>
                <a:cs typeface="Trebuchet MS"/>
              </a:rPr>
              <a:t> </a:t>
            </a:r>
            <a:r>
              <a:rPr sz="2400" dirty="0">
                <a:solidFill>
                  <a:srgbClr val="001F5F"/>
                </a:solidFill>
                <a:latin typeface="+mj-lt"/>
                <a:cs typeface="Trebuchet MS"/>
              </a:rPr>
              <a:t>of</a:t>
            </a:r>
            <a:r>
              <a:rPr sz="2400" spc="-10" dirty="0">
                <a:solidFill>
                  <a:srgbClr val="001F5F"/>
                </a:solidFill>
                <a:latin typeface="+mj-lt"/>
                <a:cs typeface="Trebuchet MS"/>
              </a:rPr>
              <a:t> </a:t>
            </a:r>
            <a:r>
              <a:rPr sz="2400" spc="-5" dirty="0">
                <a:solidFill>
                  <a:srgbClr val="001F5F"/>
                </a:solidFill>
                <a:latin typeface="+mj-lt"/>
                <a:cs typeface="Trebuchet MS"/>
              </a:rPr>
              <a:t>control</a:t>
            </a:r>
            <a:r>
              <a:rPr sz="2400" spc="-40" dirty="0">
                <a:solidFill>
                  <a:srgbClr val="001F5F"/>
                </a:solidFill>
                <a:latin typeface="+mj-lt"/>
                <a:cs typeface="Trebuchet MS"/>
              </a:rPr>
              <a:t> </a:t>
            </a:r>
            <a:r>
              <a:rPr sz="2400" dirty="0">
                <a:solidFill>
                  <a:srgbClr val="001F5F"/>
                </a:solidFill>
                <a:latin typeface="+mj-lt"/>
                <a:cs typeface="Trebuchet MS"/>
              </a:rPr>
              <a:t>from</a:t>
            </a:r>
            <a:r>
              <a:rPr sz="2400" spc="-20" dirty="0">
                <a:solidFill>
                  <a:srgbClr val="001F5F"/>
                </a:solidFill>
                <a:latin typeface="+mj-lt"/>
                <a:cs typeface="Trebuchet MS"/>
              </a:rPr>
              <a:t> </a:t>
            </a:r>
            <a:r>
              <a:rPr sz="2400" dirty="0">
                <a:solidFill>
                  <a:srgbClr val="001F5F"/>
                </a:solidFill>
                <a:latin typeface="+mj-lt"/>
                <a:cs typeface="Trebuchet MS"/>
              </a:rPr>
              <a:t>state</a:t>
            </a:r>
            <a:r>
              <a:rPr sz="2400" spc="-25" dirty="0">
                <a:solidFill>
                  <a:srgbClr val="001F5F"/>
                </a:solidFill>
                <a:latin typeface="+mj-lt"/>
                <a:cs typeface="Trebuchet MS"/>
              </a:rPr>
              <a:t> </a:t>
            </a:r>
            <a:r>
              <a:rPr sz="2400" spc="-5" dirty="0">
                <a:solidFill>
                  <a:srgbClr val="001F5F"/>
                </a:solidFill>
                <a:latin typeface="+mj-lt"/>
                <a:cs typeface="Trebuchet MS"/>
              </a:rPr>
              <a:t>to</a:t>
            </a:r>
            <a:r>
              <a:rPr sz="2400" dirty="0">
                <a:solidFill>
                  <a:srgbClr val="001F5F"/>
                </a:solidFill>
                <a:latin typeface="+mj-lt"/>
                <a:cs typeface="Trebuchet MS"/>
              </a:rPr>
              <a:t> state</a:t>
            </a:r>
            <a:r>
              <a:rPr sz="2400" spc="-30" dirty="0">
                <a:solidFill>
                  <a:srgbClr val="001F5F"/>
                </a:solidFill>
                <a:latin typeface="+mj-lt"/>
                <a:cs typeface="Trebuchet MS"/>
              </a:rPr>
              <a:t> </a:t>
            </a:r>
            <a:r>
              <a:rPr sz="2400" spc="-5" dirty="0">
                <a:solidFill>
                  <a:srgbClr val="001F5F"/>
                </a:solidFill>
                <a:latin typeface="+mj-lt"/>
                <a:cs typeface="Trebuchet MS"/>
              </a:rPr>
              <a:t>within</a:t>
            </a:r>
            <a:r>
              <a:rPr sz="2400" spc="-30" dirty="0">
                <a:solidFill>
                  <a:srgbClr val="001F5F"/>
                </a:solidFill>
                <a:latin typeface="+mj-lt"/>
                <a:cs typeface="Trebuchet MS"/>
              </a:rPr>
              <a:t> </a:t>
            </a:r>
            <a:r>
              <a:rPr sz="2400" dirty="0">
                <a:solidFill>
                  <a:srgbClr val="001F5F"/>
                </a:solidFill>
                <a:latin typeface="+mj-lt"/>
                <a:cs typeface="Trebuchet MS"/>
              </a:rPr>
              <a:t>a system.</a:t>
            </a:r>
            <a:endParaRPr sz="2400" dirty="0">
              <a:latin typeface="+mj-lt"/>
              <a:cs typeface="Trebuchet MS"/>
            </a:endParaRPr>
          </a:p>
          <a:p>
            <a:pPr marL="354965" marR="6350" indent="-342900" algn="just">
              <a:lnSpc>
                <a:spcPct val="100000"/>
              </a:lnSpc>
              <a:spcBef>
                <a:spcPts val="810"/>
              </a:spcBef>
              <a:buSzPct val="80000"/>
              <a:buFont typeface="Wingdings"/>
              <a:buChar char=""/>
              <a:tabLst>
                <a:tab pos="355600" algn="l"/>
              </a:tabLst>
            </a:pPr>
            <a:r>
              <a:rPr sz="2400" spc="-5" dirty="0">
                <a:solidFill>
                  <a:srgbClr val="001F5F"/>
                </a:solidFill>
                <a:latin typeface="+mj-lt"/>
                <a:cs typeface="Trebuchet MS"/>
              </a:rPr>
              <a:t>Statechart diagrams are useful </a:t>
            </a:r>
            <a:r>
              <a:rPr sz="2400" spc="-10" dirty="0">
                <a:solidFill>
                  <a:srgbClr val="001F5F"/>
                </a:solidFill>
                <a:latin typeface="+mj-lt"/>
                <a:cs typeface="Trebuchet MS"/>
              </a:rPr>
              <a:t>to </a:t>
            </a:r>
            <a:r>
              <a:rPr sz="2400" spc="-5" dirty="0">
                <a:solidFill>
                  <a:srgbClr val="001F5F"/>
                </a:solidFill>
                <a:latin typeface="+mj-lt"/>
                <a:cs typeface="Trebuchet MS"/>
              </a:rPr>
              <a:t>model reactive systems. Reactive </a:t>
            </a:r>
            <a:r>
              <a:rPr sz="2400" dirty="0">
                <a:solidFill>
                  <a:srgbClr val="001F5F"/>
                </a:solidFill>
                <a:latin typeface="+mj-lt"/>
                <a:cs typeface="Trebuchet MS"/>
              </a:rPr>
              <a:t> </a:t>
            </a:r>
            <a:r>
              <a:rPr sz="2400" spc="-5" dirty="0">
                <a:solidFill>
                  <a:srgbClr val="001F5F"/>
                </a:solidFill>
                <a:latin typeface="+mj-lt"/>
                <a:cs typeface="Trebuchet MS"/>
              </a:rPr>
              <a:t>systems can be </a:t>
            </a:r>
            <a:r>
              <a:rPr sz="2400" spc="-10" dirty="0">
                <a:solidFill>
                  <a:srgbClr val="001F5F"/>
                </a:solidFill>
                <a:latin typeface="+mj-lt"/>
                <a:cs typeface="Trebuchet MS"/>
              </a:rPr>
              <a:t>defined </a:t>
            </a:r>
            <a:r>
              <a:rPr sz="2400" spc="-5" dirty="0">
                <a:solidFill>
                  <a:srgbClr val="001F5F"/>
                </a:solidFill>
                <a:latin typeface="+mj-lt"/>
                <a:cs typeface="Trebuchet MS"/>
              </a:rPr>
              <a:t>as </a:t>
            </a:r>
            <a:r>
              <a:rPr sz="2400" dirty="0">
                <a:solidFill>
                  <a:srgbClr val="001F5F"/>
                </a:solidFill>
                <a:latin typeface="+mj-lt"/>
                <a:cs typeface="Trebuchet MS"/>
              </a:rPr>
              <a:t>a system </a:t>
            </a:r>
            <a:r>
              <a:rPr sz="2400" spc="-5" dirty="0">
                <a:solidFill>
                  <a:srgbClr val="001F5F"/>
                </a:solidFill>
                <a:latin typeface="+mj-lt"/>
                <a:cs typeface="Trebuchet MS"/>
              </a:rPr>
              <a:t>that responds to external </a:t>
            </a:r>
            <a:r>
              <a:rPr sz="2400" dirty="0">
                <a:solidFill>
                  <a:srgbClr val="001F5F"/>
                </a:solidFill>
                <a:latin typeface="+mj-lt"/>
                <a:cs typeface="Trebuchet MS"/>
              </a:rPr>
              <a:t>or </a:t>
            </a:r>
            <a:r>
              <a:rPr sz="2400" spc="5" dirty="0">
                <a:solidFill>
                  <a:srgbClr val="001F5F"/>
                </a:solidFill>
                <a:latin typeface="+mj-lt"/>
                <a:cs typeface="Trebuchet MS"/>
              </a:rPr>
              <a:t> </a:t>
            </a:r>
            <a:r>
              <a:rPr sz="2400" spc="-5" dirty="0">
                <a:solidFill>
                  <a:srgbClr val="001F5F"/>
                </a:solidFill>
                <a:latin typeface="+mj-lt"/>
                <a:cs typeface="Trebuchet MS"/>
              </a:rPr>
              <a:t>internal</a:t>
            </a:r>
            <a:r>
              <a:rPr sz="2400" spc="-45" dirty="0">
                <a:solidFill>
                  <a:srgbClr val="001F5F"/>
                </a:solidFill>
                <a:latin typeface="+mj-lt"/>
                <a:cs typeface="Trebuchet MS"/>
              </a:rPr>
              <a:t> </a:t>
            </a:r>
            <a:r>
              <a:rPr sz="2400" spc="-5" dirty="0">
                <a:solidFill>
                  <a:srgbClr val="001F5F"/>
                </a:solidFill>
                <a:latin typeface="+mj-lt"/>
                <a:cs typeface="Trebuchet MS"/>
              </a:rPr>
              <a:t>events.</a:t>
            </a:r>
            <a:endParaRPr sz="2400" dirty="0">
              <a:latin typeface="+mj-lt"/>
              <a:cs typeface="Trebuchet MS"/>
            </a:endParaRPr>
          </a:p>
        </p:txBody>
      </p:sp>
      <p:grpSp>
        <p:nvGrpSpPr>
          <p:cNvPr id="15" name="object 15"/>
          <p:cNvGrpSpPr/>
          <p:nvPr/>
        </p:nvGrpSpPr>
        <p:grpSpPr>
          <a:xfrm>
            <a:off x="88392" y="4038600"/>
            <a:ext cx="8844280" cy="2819908"/>
            <a:chOff x="88392" y="5047488"/>
            <a:chExt cx="8844280" cy="1811020"/>
          </a:xfrm>
        </p:grpSpPr>
        <p:pic>
          <p:nvPicPr>
            <p:cNvPr id="16" name="object 16"/>
            <p:cNvPicPr/>
            <p:nvPr/>
          </p:nvPicPr>
          <p:blipFill>
            <a:blip r:embed="rId4" cstate="print"/>
            <a:stretch>
              <a:fillRect/>
            </a:stretch>
          </p:blipFill>
          <p:spPr>
            <a:xfrm>
              <a:off x="4302251" y="5047488"/>
              <a:ext cx="4629911" cy="1810511"/>
            </a:xfrm>
            <a:prstGeom prst="rect">
              <a:avLst/>
            </a:prstGeom>
          </p:spPr>
        </p:pic>
        <p:pic>
          <p:nvPicPr>
            <p:cNvPr id="17" name="object 17"/>
            <p:cNvPicPr/>
            <p:nvPr/>
          </p:nvPicPr>
          <p:blipFill>
            <a:blip r:embed="rId5" cstate="print"/>
            <a:stretch>
              <a:fillRect/>
            </a:stretch>
          </p:blipFill>
          <p:spPr>
            <a:xfrm>
              <a:off x="4494276" y="5239510"/>
              <a:ext cx="4245864" cy="1580388"/>
            </a:xfrm>
            <a:prstGeom prst="rect">
              <a:avLst/>
            </a:prstGeom>
          </p:spPr>
        </p:pic>
        <p:pic>
          <p:nvPicPr>
            <p:cNvPr id="18" name="object 18"/>
            <p:cNvPicPr/>
            <p:nvPr/>
          </p:nvPicPr>
          <p:blipFill>
            <a:blip r:embed="rId6" cstate="print"/>
            <a:stretch>
              <a:fillRect/>
            </a:stretch>
          </p:blipFill>
          <p:spPr>
            <a:xfrm>
              <a:off x="88392" y="5047488"/>
              <a:ext cx="4555236" cy="1810511"/>
            </a:xfrm>
            <a:prstGeom prst="rect">
              <a:avLst/>
            </a:prstGeom>
          </p:spPr>
        </p:pic>
        <p:pic>
          <p:nvPicPr>
            <p:cNvPr id="19" name="object 19"/>
            <p:cNvPicPr/>
            <p:nvPr/>
          </p:nvPicPr>
          <p:blipFill>
            <a:blip r:embed="rId7" cstate="print"/>
            <a:stretch>
              <a:fillRect/>
            </a:stretch>
          </p:blipFill>
          <p:spPr>
            <a:xfrm>
              <a:off x="280415" y="5239510"/>
              <a:ext cx="4171188" cy="1580388"/>
            </a:xfrm>
            <a:prstGeom prst="rect">
              <a:avLst/>
            </a:prstGeom>
          </p:spPr>
        </p:pic>
      </p:grpSp>
      <p:sp>
        <p:nvSpPr>
          <p:cNvPr id="20" name="object 20"/>
          <p:cNvSpPr txBox="1">
            <a:spLocks noGrp="1"/>
          </p:cNvSpPr>
          <p:nvPr>
            <p:ph type="sldNum" sz="quarter" idx="4294967295"/>
          </p:nvPr>
        </p:nvSpPr>
        <p:spPr>
          <a:xfrm>
            <a:off x="8689213" y="6456069"/>
            <a:ext cx="381000" cy="363854"/>
          </a:xfrm>
          <a:prstGeom prst="rect">
            <a:avLst/>
          </a:prstGeom>
        </p:spPr>
        <p:txBody>
          <a:bodyPr vert="horz" wrap="square" lIns="0" tIns="0" rIns="0" bIns="0" rtlCol="0">
            <a:spAutoFit/>
          </a:bodyPr>
          <a:lstStyle/>
          <a:p>
            <a:pPr marL="38100">
              <a:lnSpc>
                <a:spcPts val="2720"/>
              </a:lnSpc>
            </a:pPr>
            <a:fld id="{81D60167-4931-47E6-BA6A-407CBD079E47}" type="slidenum">
              <a:rPr dirty="0"/>
              <a:pPr marL="38100">
                <a:lnSpc>
                  <a:spcPts val="2720"/>
                </a:lnSpc>
              </a:pPr>
              <a:t>11</a:t>
            </a:fld>
            <a:endParaRPr dirty="0"/>
          </a:p>
        </p:txBody>
      </p:sp>
      <p:sp>
        <p:nvSpPr>
          <p:cNvPr id="22" name="Google Shape;980;p142"/>
          <p:cNvSpPr txBox="1">
            <a:spLocks/>
          </p:cNvSpPr>
          <p:nvPr/>
        </p:nvSpPr>
        <p:spPr>
          <a:xfrm>
            <a:off x="457200" y="56274"/>
            <a:ext cx="7467600" cy="1143000"/>
          </a:xfrm>
          <a:prstGeom prst="rect">
            <a:avLst/>
          </a:prstGeom>
          <a:noFill/>
          <a:ln>
            <a:noFill/>
          </a:ln>
        </p:spPr>
        <p:txBody>
          <a:bodyPr spcFirstLastPara="1" wrap="square" lIns="91425" tIns="45700" rIns="91425" bIns="45700" anchor="b" anchorCtr="0">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spcBef>
                <a:spcPts val="0"/>
              </a:spcBef>
              <a:buClr>
                <a:schemeClr val="dk2"/>
              </a:buClr>
              <a:buSzPts val="3000"/>
              <a:buFont typeface="Century Schoolbook"/>
              <a:buNone/>
            </a:pPr>
            <a:r>
              <a:rPr lang="en-US" dirty="0"/>
              <a:t>State machine diagram</a:t>
            </a:r>
          </a:p>
        </p:txBody>
      </p:sp>
    </p:spTree>
    <p:extLst>
      <p:ext uri="{BB962C8B-B14F-4D97-AF65-F5344CB8AC3E}">
        <p14:creationId xmlns:p14="http://schemas.microsoft.com/office/powerpoint/2010/main" val="294175275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6E126-A7B8-411D-A826-481E3CCFE605}"/>
              </a:ext>
            </a:extLst>
          </p:cNvPr>
          <p:cNvSpPr>
            <a:spLocks noGrp="1"/>
          </p:cNvSpPr>
          <p:nvPr>
            <p:ph type="title"/>
          </p:nvPr>
        </p:nvSpPr>
        <p:spPr/>
        <p:txBody>
          <a:bodyPr/>
          <a:lstStyle/>
          <a:p>
            <a:r>
              <a:rPr lang="en-US" b="1" i="0" dirty="0">
                <a:solidFill>
                  <a:srgbClr val="404040"/>
                </a:solidFill>
                <a:effectLst/>
              </a:rPr>
              <a:t>Example - Place Order Scenario</a:t>
            </a:r>
            <a:br>
              <a:rPr lang="en-US" b="1" i="0" dirty="0">
                <a:solidFill>
                  <a:srgbClr val="404040"/>
                </a:solidFill>
                <a:effectLst/>
              </a:rPr>
            </a:br>
            <a:endParaRPr lang="en-US" dirty="0"/>
          </a:p>
        </p:txBody>
      </p:sp>
      <p:sp>
        <p:nvSpPr>
          <p:cNvPr id="3" name="Content Placeholder 2">
            <a:extLst>
              <a:ext uri="{FF2B5EF4-FFF2-40B4-BE49-F238E27FC236}">
                <a16:creationId xmlns:a16="http://schemas.microsoft.com/office/drawing/2014/main" id="{EC7CB7A8-001E-4FBC-8D88-A4A0A41310A4}"/>
              </a:ext>
            </a:extLst>
          </p:cNvPr>
          <p:cNvSpPr>
            <a:spLocks noGrp="1"/>
          </p:cNvSpPr>
          <p:nvPr>
            <p:ph sz="quarter" idx="1"/>
          </p:nvPr>
        </p:nvSpPr>
        <p:spPr/>
        <p:txBody>
          <a:bodyPr/>
          <a:lstStyle/>
          <a:p>
            <a:pPr algn="just"/>
            <a:r>
              <a:rPr lang="en-US" b="0" i="0" dirty="0">
                <a:solidFill>
                  <a:srgbClr val="000000"/>
                </a:solidFill>
                <a:effectLst/>
              </a:rPr>
              <a:t>A member of a ship who would like to place an order online. The item ordered will be sent to the member either send by courier or by ordinary mail depending on she member status (VIP, Ordinary membership). Optionally, the shop will send the member a confirmation notification if the member opted for the notification option in the order.</a:t>
            </a:r>
            <a:endParaRPr lang="en-US" dirty="0"/>
          </a:p>
        </p:txBody>
      </p:sp>
    </p:spTree>
    <p:extLst>
      <p:ext uri="{BB962C8B-B14F-4D97-AF65-F5344CB8AC3E}">
        <p14:creationId xmlns:p14="http://schemas.microsoft.com/office/powerpoint/2010/main" val="151898732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Combined Fragment Example</a:t>
            </a:r>
          </a:p>
        </p:txBody>
      </p:sp>
      <p:pic>
        <p:nvPicPr>
          <p:cNvPr id="4" name="Content Placeholder 3"/>
          <p:cNvPicPr>
            <a:picLocks noGrp="1" noChangeAspect="1"/>
          </p:cNvPicPr>
          <p:nvPr>
            <p:ph idx="1"/>
          </p:nvPr>
        </p:nvPicPr>
        <p:blipFill>
          <a:blip r:embed="rId2"/>
          <a:stretch>
            <a:fillRect/>
          </a:stretch>
        </p:blipFill>
        <p:spPr>
          <a:xfrm>
            <a:off x="530543" y="1417638"/>
            <a:ext cx="7467600" cy="5059361"/>
          </a:xfrm>
          <a:prstGeom prst="rect">
            <a:avLst/>
          </a:prstGeom>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Interaction view: types</a:t>
            </a:r>
          </a:p>
        </p:txBody>
      </p:sp>
      <p:sp>
        <p:nvSpPr>
          <p:cNvPr id="3" name="Content Placeholder 2"/>
          <p:cNvSpPr>
            <a:spLocks noGrp="1"/>
          </p:cNvSpPr>
          <p:nvPr>
            <p:ph sz="quarter" idx="1"/>
          </p:nvPr>
        </p:nvSpPr>
        <p:spPr/>
        <p:txBody>
          <a:bodyPr/>
          <a:lstStyle/>
          <a:p>
            <a:pPr marL="0" indent="0" algn="just">
              <a:buNone/>
            </a:pPr>
            <a:r>
              <a:rPr lang="en-US" b="1" dirty="0">
                <a:solidFill>
                  <a:srgbClr val="FF0000"/>
                </a:solidFill>
              </a:rPr>
              <a:t>Timing Diagram</a:t>
            </a:r>
            <a:r>
              <a:rPr lang="en-US" dirty="0">
                <a:solidFill>
                  <a:srgbClr val="FF0000"/>
                </a:solidFill>
              </a:rPr>
              <a:t> </a:t>
            </a:r>
            <a:r>
              <a:rPr lang="en-US" dirty="0"/>
              <a:t>is a waveform or a graph that is used to describe the state of a lifeline at any instance of time. It is used to denote the transformation of an object from one form into another form. Timing diagram does not contain notations as required in the sequence and collaboration diagram</a:t>
            </a:r>
          </a:p>
        </p:txBody>
      </p:sp>
    </p:spTree>
    <p:extLst>
      <p:ext uri="{BB962C8B-B14F-4D97-AF65-F5344CB8AC3E}">
        <p14:creationId xmlns:p14="http://schemas.microsoft.com/office/powerpoint/2010/main" val="292690552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Timing diagram</a:t>
            </a:r>
          </a:p>
        </p:txBody>
      </p:sp>
      <p:pic>
        <p:nvPicPr>
          <p:cNvPr id="4" name="Content Placeholder 3"/>
          <p:cNvPicPr>
            <a:picLocks noGrp="1" noChangeAspect="1"/>
          </p:cNvPicPr>
          <p:nvPr>
            <p:ph sz="quarter" idx="1"/>
          </p:nvPr>
        </p:nvPicPr>
        <p:blipFill>
          <a:blip r:embed="rId2"/>
          <a:stretch>
            <a:fillRect/>
          </a:stretch>
        </p:blipFill>
        <p:spPr>
          <a:xfrm>
            <a:off x="2398150" y="1600200"/>
            <a:ext cx="3585700" cy="4873625"/>
          </a:xfrm>
          <a:prstGeom prst="rect">
            <a:avLst/>
          </a:prstGeom>
        </p:spPr>
      </p:pic>
    </p:spTree>
    <p:extLst>
      <p:ext uri="{BB962C8B-B14F-4D97-AF65-F5344CB8AC3E}">
        <p14:creationId xmlns:p14="http://schemas.microsoft.com/office/powerpoint/2010/main" val="57292274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Interaction view: types</a:t>
            </a:r>
          </a:p>
        </p:txBody>
      </p:sp>
      <p:sp>
        <p:nvSpPr>
          <p:cNvPr id="3" name="Content Placeholder 2"/>
          <p:cNvSpPr>
            <a:spLocks noGrp="1"/>
          </p:cNvSpPr>
          <p:nvPr>
            <p:ph sz="quarter" idx="1"/>
          </p:nvPr>
        </p:nvSpPr>
        <p:spPr/>
        <p:txBody>
          <a:bodyPr/>
          <a:lstStyle/>
          <a:p>
            <a:pPr marL="0" indent="0" algn="just">
              <a:buNone/>
            </a:pPr>
            <a:r>
              <a:rPr lang="en-US" dirty="0">
                <a:solidFill>
                  <a:srgbClr val="FF0000"/>
                </a:solidFill>
              </a:rPr>
              <a:t>The interaction overview diagram </a:t>
            </a:r>
            <a:r>
              <a:rPr lang="en-US" dirty="0"/>
              <a:t>provides a high-level view of an interaction model. The diagram acts as an overview of the flow of control from interaction to interaction, as well as the flow of activity from diagram to diagram.</a:t>
            </a:r>
          </a:p>
        </p:txBody>
      </p:sp>
    </p:spTree>
    <p:extLst>
      <p:ext uri="{BB962C8B-B14F-4D97-AF65-F5344CB8AC3E}">
        <p14:creationId xmlns:p14="http://schemas.microsoft.com/office/powerpoint/2010/main" val="277273083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Interaction overview diagram</a:t>
            </a:r>
          </a:p>
        </p:txBody>
      </p:sp>
      <p:pic>
        <p:nvPicPr>
          <p:cNvPr id="4" name="Content Placeholder 3"/>
          <p:cNvPicPr>
            <a:picLocks noGrp="1" noChangeAspect="1"/>
          </p:cNvPicPr>
          <p:nvPr>
            <p:ph sz="quarter" idx="1"/>
          </p:nvPr>
        </p:nvPicPr>
        <p:blipFill>
          <a:blip r:embed="rId2"/>
          <a:stretch>
            <a:fillRect/>
          </a:stretch>
        </p:blipFill>
        <p:spPr>
          <a:xfrm>
            <a:off x="1842993" y="1600200"/>
            <a:ext cx="4696014" cy="4873625"/>
          </a:xfrm>
          <a:prstGeom prst="rect">
            <a:avLst/>
          </a:prstGeom>
        </p:spPr>
      </p:pic>
    </p:spTree>
    <p:extLst>
      <p:ext uri="{BB962C8B-B14F-4D97-AF65-F5344CB8AC3E}">
        <p14:creationId xmlns:p14="http://schemas.microsoft.com/office/powerpoint/2010/main" val="304059334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0430" y="4516"/>
            <a:ext cx="4334024" cy="787948"/>
          </a:xfrm>
          <a:prstGeom prst="rect">
            <a:avLst/>
          </a:prstGeom>
        </p:spPr>
        <p:txBody>
          <a:bodyPr vert="horz" wrap="square" lIns="0" tIns="8930" rIns="0" bIns="0" rtlCol="0" anchor="b">
            <a:spAutoFit/>
          </a:bodyPr>
          <a:lstStyle/>
          <a:p>
            <a:pPr marL="8929">
              <a:spcBef>
                <a:spcPts val="70"/>
              </a:spcBef>
            </a:pPr>
            <a:r>
              <a:rPr sz="2531" spc="112" dirty="0">
                <a:solidFill>
                  <a:srgbClr val="000000"/>
                </a:solidFill>
              </a:rPr>
              <a:t>Online</a:t>
            </a:r>
            <a:r>
              <a:rPr sz="2531" spc="-32" dirty="0">
                <a:solidFill>
                  <a:srgbClr val="000000"/>
                </a:solidFill>
              </a:rPr>
              <a:t> </a:t>
            </a:r>
            <a:r>
              <a:rPr sz="2531" spc="143" dirty="0">
                <a:solidFill>
                  <a:srgbClr val="000000"/>
                </a:solidFill>
              </a:rPr>
              <a:t>bookstore</a:t>
            </a:r>
            <a:r>
              <a:rPr sz="2531" spc="-28" dirty="0">
                <a:solidFill>
                  <a:srgbClr val="000000"/>
                </a:solidFill>
              </a:rPr>
              <a:t> </a:t>
            </a:r>
            <a:r>
              <a:rPr sz="2531" spc="123" dirty="0">
                <a:solidFill>
                  <a:srgbClr val="000000"/>
                </a:solidFill>
              </a:rPr>
              <a:t>example</a:t>
            </a:r>
            <a:endParaRPr sz="2531"/>
          </a:p>
        </p:txBody>
      </p:sp>
      <p:pic>
        <p:nvPicPr>
          <p:cNvPr id="3" name="object 3"/>
          <p:cNvPicPr/>
          <p:nvPr/>
        </p:nvPicPr>
        <p:blipFill>
          <a:blip r:embed="rId2" cstate="print"/>
          <a:stretch>
            <a:fillRect/>
          </a:stretch>
        </p:blipFill>
        <p:spPr>
          <a:xfrm>
            <a:off x="464344" y="2005738"/>
            <a:ext cx="7678368" cy="2817735"/>
          </a:xfrm>
          <a:prstGeom prst="rect">
            <a:avLst/>
          </a:prstGeom>
        </p:spPr>
      </p:pic>
      <p:sp>
        <p:nvSpPr>
          <p:cNvPr id="4" name="object 4"/>
          <p:cNvSpPr txBox="1"/>
          <p:nvPr/>
        </p:nvSpPr>
        <p:spPr>
          <a:xfrm>
            <a:off x="589358" y="1971330"/>
            <a:ext cx="7335441" cy="2516098"/>
          </a:xfrm>
          <a:prstGeom prst="rect">
            <a:avLst/>
          </a:prstGeom>
        </p:spPr>
        <p:txBody>
          <a:bodyPr vert="horz" wrap="square" lIns="0" tIns="119658" rIns="0" bIns="0" rtlCol="0">
            <a:spAutoFit/>
          </a:bodyPr>
          <a:lstStyle/>
          <a:p>
            <a:pPr marL="355835" indent="-347352">
              <a:spcBef>
                <a:spcPts val="942"/>
              </a:spcBef>
              <a:buAutoNum type="arabicPeriod"/>
              <a:tabLst>
                <a:tab pos="355835" algn="l"/>
                <a:tab pos="356282" algn="l"/>
              </a:tabLst>
            </a:pPr>
            <a:r>
              <a:rPr sz="1969" spc="-95" dirty="0">
                <a:solidFill>
                  <a:srgbClr val="212121"/>
                </a:solidFill>
                <a:latin typeface="Arial MT"/>
                <a:cs typeface="Arial MT"/>
              </a:rPr>
              <a:t>The</a:t>
            </a:r>
            <a:r>
              <a:rPr sz="1969" dirty="0">
                <a:solidFill>
                  <a:srgbClr val="212121"/>
                </a:solidFill>
                <a:latin typeface="Arial MT"/>
                <a:cs typeface="Arial MT"/>
              </a:rPr>
              <a:t> </a:t>
            </a:r>
            <a:r>
              <a:rPr sz="1969" spc="-67" dirty="0">
                <a:solidFill>
                  <a:srgbClr val="212121"/>
                </a:solidFill>
                <a:latin typeface="Arial MT"/>
                <a:cs typeface="Arial MT"/>
              </a:rPr>
              <a:t>customer</a:t>
            </a:r>
            <a:r>
              <a:rPr sz="1969" spc="7" dirty="0">
                <a:solidFill>
                  <a:srgbClr val="212121"/>
                </a:solidFill>
                <a:latin typeface="Arial MT"/>
                <a:cs typeface="Arial MT"/>
              </a:rPr>
              <a:t> </a:t>
            </a:r>
            <a:r>
              <a:rPr sz="1969" spc="-148" dirty="0">
                <a:solidFill>
                  <a:srgbClr val="212121"/>
                </a:solidFill>
                <a:latin typeface="Arial MT"/>
                <a:cs typeface="Arial MT"/>
              </a:rPr>
              <a:t>begins</a:t>
            </a:r>
            <a:r>
              <a:rPr sz="1969" dirty="0">
                <a:solidFill>
                  <a:srgbClr val="212121"/>
                </a:solidFill>
                <a:latin typeface="Arial MT"/>
                <a:cs typeface="Arial MT"/>
              </a:rPr>
              <a:t> </a:t>
            </a:r>
            <a:r>
              <a:rPr sz="1969" spc="-53" dirty="0">
                <a:solidFill>
                  <a:srgbClr val="212121"/>
                </a:solidFill>
                <a:latin typeface="Arial MT"/>
                <a:cs typeface="Arial MT"/>
              </a:rPr>
              <a:t>the</a:t>
            </a:r>
            <a:r>
              <a:rPr sz="1969" spc="4" dirty="0">
                <a:solidFill>
                  <a:srgbClr val="212121"/>
                </a:solidFill>
                <a:latin typeface="Arial MT"/>
                <a:cs typeface="Arial MT"/>
              </a:rPr>
              <a:t> </a:t>
            </a:r>
            <a:r>
              <a:rPr sz="1969" spc="-42" dirty="0">
                <a:solidFill>
                  <a:srgbClr val="212121"/>
                </a:solidFill>
                <a:latin typeface="Arial MT"/>
                <a:cs typeface="Arial MT"/>
              </a:rPr>
              <a:t>interaction</a:t>
            </a:r>
            <a:r>
              <a:rPr sz="1969" spc="4" dirty="0">
                <a:solidFill>
                  <a:srgbClr val="212121"/>
                </a:solidFill>
                <a:latin typeface="Arial MT"/>
                <a:cs typeface="Arial MT"/>
              </a:rPr>
              <a:t> </a:t>
            </a:r>
            <a:r>
              <a:rPr sz="1969" spc="-130" dirty="0">
                <a:solidFill>
                  <a:srgbClr val="212121"/>
                </a:solidFill>
                <a:latin typeface="Arial MT"/>
                <a:cs typeface="Arial MT"/>
              </a:rPr>
              <a:t>by</a:t>
            </a:r>
            <a:r>
              <a:rPr sz="1969" spc="4" dirty="0">
                <a:solidFill>
                  <a:srgbClr val="212121"/>
                </a:solidFill>
                <a:latin typeface="Arial MT"/>
                <a:cs typeface="Arial MT"/>
              </a:rPr>
              <a:t> </a:t>
            </a:r>
            <a:r>
              <a:rPr sz="1969" spc="-130" dirty="0">
                <a:solidFill>
                  <a:srgbClr val="212121"/>
                </a:solidFill>
                <a:latin typeface="Arial MT"/>
                <a:cs typeface="Arial MT"/>
              </a:rPr>
              <a:t>searching</a:t>
            </a:r>
            <a:r>
              <a:rPr sz="1969" spc="4" dirty="0">
                <a:solidFill>
                  <a:srgbClr val="212121"/>
                </a:solidFill>
                <a:latin typeface="Arial MT"/>
                <a:cs typeface="Arial MT"/>
              </a:rPr>
              <a:t> </a:t>
            </a:r>
            <a:r>
              <a:rPr sz="1969" spc="11" dirty="0">
                <a:solidFill>
                  <a:srgbClr val="212121"/>
                </a:solidFill>
                <a:latin typeface="Arial MT"/>
                <a:cs typeface="Arial MT"/>
              </a:rPr>
              <a:t>for</a:t>
            </a:r>
            <a:r>
              <a:rPr sz="1969" spc="7" dirty="0">
                <a:solidFill>
                  <a:srgbClr val="212121"/>
                </a:solidFill>
                <a:latin typeface="Arial MT"/>
                <a:cs typeface="Arial MT"/>
              </a:rPr>
              <a:t> </a:t>
            </a:r>
            <a:r>
              <a:rPr sz="1969" spc="-257" dirty="0">
                <a:solidFill>
                  <a:srgbClr val="212121"/>
                </a:solidFill>
                <a:latin typeface="Arial MT"/>
                <a:cs typeface="Arial MT"/>
              </a:rPr>
              <a:t>a</a:t>
            </a:r>
            <a:r>
              <a:rPr sz="1969" spc="4" dirty="0">
                <a:solidFill>
                  <a:srgbClr val="212121"/>
                </a:solidFill>
                <a:latin typeface="Arial MT"/>
                <a:cs typeface="Arial MT"/>
              </a:rPr>
              <a:t> </a:t>
            </a:r>
            <a:r>
              <a:rPr sz="1969" spc="-46" dirty="0">
                <a:solidFill>
                  <a:srgbClr val="212121"/>
                </a:solidFill>
                <a:latin typeface="Arial MT"/>
                <a:cs typeface="Arial MT"/>
              </a:rPr>
              <a:t>book</a:t>
            </a:r>
            <a:r>
              <a:rPr sz="1969" spc="4" dirty="0">
                <a:solidFill>
                  <a:srgbClr val="212121"/>
                </a:solidFill>
                <a:latin typeface="Arial MT"/>
                <a:cs typeface="Arial MT"/>
              </a:rPr>
              <a:t> </a:t>
            </a:r>
            <a:r>
              <a:rPr sz="1969" spc="-130" dirty="0">
                <a:solidFill>
                  <a:srgbClr val="212121"/>
                </a:solidFill>
                <a:latin typeface="Arial MT"/>
                <a:cs typeface="Arial MT"/>
              </a:rPr>
              <a:t>by</a:t>
            </a:r>
            <a:r>
              <a:rPr sz="1969" spc="4" dirty="0">
                <a:solidFill>
                  <a:srgbClr val="212121"/>
                </a:solidFill>
                <a:latin typeface="Arial MT"/>
                <a:cs typeface="Arial MT"/>
              </a:rPr>
              <a:t> </a:t>
            </a:r>
            <a:r>
              <a:rPr sz="1969" spc="-7" dirty="0">
                <a:solidFill>
                  <a:srgbClr val="212121"/>
                </a:solidFill>
                <a:latin typeface="Arial MT"/>
                <a:cs typeface="Arial MT"/>
              </a:rPr>
              <a:t>title.</a:t>
            </a:r>
            <a:endParaRPr sz="1969" dirty="0">
              <a:latin typeface="Arial MT"/>
              <a:cs typeface="Arial MT"/>
            </a:endParaRPr>
          </a:p>
          <a:p>
            <a:pPr marL="355835" indent="-347352">
              <a:spcBef>
                <a:spcPts val="872"/>
              </a:spcBef>
              <a:buAutoNum type="arabicPeriod"/>
              <a:tabLst>
                <a:tab pos="355835" algn="l"/>
                <a:tab pos="356282" algn="l"/>
              </a:tabLst>
            </a:pPr>
            <a:r>
              <a:rPr sz="1969" spc="-95" dirty="0">
                <a:solidFill>
                  <a:srgbClr val="212121"/>
                </a:solidFill>
                <a:latin typeface="Arial MT"/>
                <a:cs typeface="Arial MT"/>
              </a:rPr>
              <a:t>The</a:t>
            </a:r>
            <a:r>
              <a:rPr sz="1969" spc="-4" dirty="0">
                <a:solidFill>
                  <a:srgbClr val="212121"/>
                </a:solidFill>
                <a:latin typeface="Arial MT"/>
                <a:cs typeface="Arial MT"/>
              </a:rPr>
              <a:t> </a:t>
            </a:r>
            <a:r>
              <a:rPr sz="1969" spc="-127" dirty="0">
                <a:solidFill>
                  <a:srgbClr val="212121"/>
                </a:solidFill>
                <a:latin typeface="Arial MT"/>
                <a:cs typeface="Arial MT"/>
              </a:rPr>
              <a:t>system</a:t>
            </a:r>
            <a:r>
              <a:rPr sz="1969" spc="-4" dirty="0">
                <a:solidFill>
                  <a:srgbClr val="212121"/>
                </a:solidFill>
                <a:latin typeface="Arial MT"/>
                <a:cs typeface="Arial MT"/>
              </a:rPr>
              <a:t> </a:t>
            </a:r>
            <a:r>
              <a:rPr sz="1969" spc="-11" dirty="0">
                <a:solidFill>
                  <a:srgbClr val="212121"/>
                </a:solidFill>
                <a:latin typeface="Arial MT"/>
                <a:cs typeface="Arial MT"/>
              </a:rPr>
              <a:t>will</a:t>
            </a:r>
            <a:r>
              <a:rPr sz="1969" spc="-4" dirty="0">
                <a:solidFill>
                  <a:srgbClr val="212121"/>
                </a:solidFill>
                <a:latin typeface="Arial MT"/>
                <a:cs typeface="Arial MT"/>
              </a:rPr>
              <a:t> </a:t>
            </a:r>
            <a:r>
              <a:rPr sz="1969" spc="-11" dirty="0">
                <a:solidFill>
                  <a:srgbClr val="212121"/>
                </a:solidFill>
                <a:latin typeface="Arial MT"/>
                <a:cs typeface="Arial MT"/>
              </a:rPr>
              <a:t>return</a:t>
            </a:r>
            <a:r>
              <a:rPr sz="1969" spc="-4" dirty="0">
                <a:solidFill>
                  <a:srgbClr val="212121"/>
                </a:solidFill>
                <a:latin typeface="Arial MT"/>
                <a:cs typeface="Arial MT"/>
              </a:rPr>
              <a:t> </a:t>
            </a:r>
            <a:r>
              <a:rPr sz="1969" spc="-91" dirty="0">
                <a:solidFill>
                  <a:srgbClr val="212121"/>
                </a:solidFill>
                <a:latin typeface="Arial MT"/>
                <a:cs typeface="Arial MT"/>
              </a:rPr>
              <a:t>all</a:t>
            </a:r>
            <a:r>
              <a:rPr sz="1969" spc="-4" dirty="0">
                <a:solidFill>
                  <a:srgbClr val="212121"/>
                </a:solidFill>
                <a:latin typeface="Arial MT"/>
                <a:cs typeface="Arial MT"/>
              </a:rPr>
              <a:t> </a:t>
            </a:r>
            <a:r>
              <a:rPr sz="1969" spc="-80" dirty="0">
                <a:solidFill>
                  <a:srgbClr val="212121"/>
                </a:solidFill>
                <a:latin typeface="Arial MT"/>
                <a:cs typeface="Arial MT"/>
              </a:rPr>
              <a:t>books</a:t>
            </a:r>
            <a:r>
              <a:rPr sz="1969" dirty="0">
                <a:solidFill>
                  <a:srgbClr val="212121"/>
                </a:solidFill>
                <a:latin typeface="Arial MT"/>
                <a:cs typeface="Arial MT"/>
              </a:rPr>
              <a:t> </a:t>
            </a:r>
            <a:r>
              <a:rPr sz="1969" spc="-7" dirty="0">
                <a:solidFill>
                  <a:srgbClr val="212121"/>
                </a:solidFill>
                <a:latin typeface="Arial MT"/>
                <a:cs typeface="Arial MT"/>
              </a:rPr>
              <a:t>with</a:t>
            </a:r>
            <a:r>
              <a:rPr sz="1969" spc="-4" dirty="0">
                <a:solidFill>
                  <a:srgbClr val="212121"/>
                </a:solidFill>
                <a:latin typeface="Arial MT"/>
                <a:cs typeface="Arial MT"/>
              </a:rPr>
              <a:t> </a:t>
            </a:r>
            <a:r>
              <a:rPr sz="1969" spc="-39" dirty="0">
                <a:solidFill>
                  <a:srgbClr val="212121"/>
                </a:solidFill>
                <a:latin typeface="Arial MT"/>
                <a:cs typeface="Arial MT"/>
              </a:rPr>
              <a:t>that</a:t>
            </a:r>
            <a:r>
              <a:rPr sz="1969" spc="-4" dirty="0">
                <a:solidFill>
                  <a:srgbClr val="212121"/>
                </a:solidFill>
                <a:latin typeface="Arial MT"/>
                <a:cs typeface="Arial MT"/>
              </a:rPr>
              <a:t> </a:t>
            </a:r>
            <a:r>
              <a:rPr sz="1969" spc="-7" dirty="0">
                <a:solidFill>
                  <a:srgbClr val="212121"/>
                </a:solidFill>
                <a:latin typeface="Arial MT"/>
                <a:cs typeface="Arial MT"/>
              </a:rPr>
              <a:t>title.</a:t>
            </a:r>
            <a:endParaRPr sz="1969" dirty="0">
              <a:latin typeface="Arial MT"/>
              <a:cs typeface="Arial MT"/>
            </a:endParaRPr>
          </a:p>
          <a:p>
            <a:pPr marL="355835" indent="-347352">
              <a:spcBef>
                <a:spcPts val="872"/>
              </a:spcBef>
              <a:buAutoNum type="arabicPeriod"/>
              <a:tabLst>
                <a:tab pos="355835" algn="l"/>
                <a:tab pos="356282" algn="l"/>
              </a:tabLst>
            </a:pPr>
            <a:r>
              <a:rPr sz="1969" spc="-95" dirty="0">
                <a:solidFill>
                  <a:srgbClr val="212121"/>
                </a:solidFill>
                <a:latin typeface="Arial MT"/>
                <a:cs typeface="Arial MT"/>
              </a:rPr>
              <a:t>The</a:t>
            </a:r>
            <a:r>
              <a:rPr sz="1969" spc="-4" dirty="0">
                <a:solidFill>
                  <a:srgbClr val="212121"/>
                </a:solidFill>
                <a:latin typeface="Arial MT"/>
                <a:cs typeface="Arial MT"/>
              </a:rPr>
              <a:t> </a:t>
            </a:r>
            <a:r>
              <a:rPr sz="1969" spc="-67" dirty="0">
                <a:solidFill>
                  <a:srgbClr val="212121"/>
                </a:solidFill>
                <a:latin typeface="Arial MT"/>
                <a:cs typeface="Arial MT"/>
              </a:rPr>
              <a:t>customer</a:t>
            </a:r>
            <a:r>
              <a:rPr sz="1969" spc="4" dirty="0">
                <a:solidFill>
                  <a:srgbClr val="212121"/>
                </a:solidFill>
                <a:latin typeface="Arial MT"/>
                <a:cs typeface="Arial MT"/>
              </a:rPr>
              <a:t> </a:t>
            </a:r>
            <a:r>
              <a:rPr sz="1969" spc="-165" dirty="0">
                <a:solidFill>
                  <a:srgbClr val="212121"/>
                </a:solidFill>
                <a:latin typeface="Arial MT"/>
                <a:cs typeface="Arial MT"/>
              </a:rPr>
              <a:t>can</a:t>
            </a:r>
            <a:r>
              <a:rPr sz="1969" dirty="0">
                <a:solidFill>
                  <a:srgbClr val="212121"/>
                </a:solidFill>
                <a:latin typeface="Arial MT"/>
                <a:cs typeface="Arial MT"/>
              </a:rPr>
              <a:t> </a:t>
            </a:r>
            <a:r>
              <a:rPr sz="1969" spc="-18" dirty="0">
                <a:solidFill>
                  <a:srgbClr val="212121"/>
                </a:solidFill>
                <a:latin typeface="Arial MT"/>
                <a:cs typeface="Arial MT"/>
              </a:rPr>
              <a:t>look</a:t>
            </a:r>
            <a:r>
              <a:rPr sz="1969" spc="-4" dirty="0">
                <a:solidFill>
                  <a:srgbClr val="212121"/>
                </a:solidFill>
                <a:latin typeface="Arial MT"/>
                <a:cs typeface="Arial MT"/>
              </a:rPr>
              <a:t> </a:t>
            </a:r>
            <a:r>
              <a:rPr sz="1969" spc="-74" dirty="0">
                <a:solidFill>
                  <a:srgbClr val="212121"/>
                </a:solidFill>
                <a:latin typeface="Arial MT"/>
                <a:cs typeface="Arial MT"/>
              </a:rPr>
              <a:t>at</a:t>
            </a:r>
            <a:r>
              <a:rPr sz="1969" dirty="0">
                <a:solidFill>
                  <a:srgbClr val="212121"/>
                </a:solidFill>
                <a:latin typeface="Arial MT"/>
                <a:cs typeface="Arial MT"/>
              </a:rPr>
              <a:t> </a:t>
            </a:r>
            <a:r>
              <a:rPr sz="1969" spc="-53" dirty="0">
                <a:solidFill>
                  <a:srgbClr val="212121"/>
                </a:solidFill>
                <a:latin typeface="Arial MT"/>
                <a:cs typeface="Arial MT"/>
              </a:rPr>
              <a:t>the</a:t>
            </a:r>
            <a:r>
              <a:rPr sz="1969" dirty="0">
                <a:solidFill>
                  <a:srgbClr val="212121"/>
                </a:solidFill>
                <a:latin typeface="Arial MT"/>
                <a:cs typeface="Arial MT"/>
              </a:rPr>
              <a:t> </a:t>
            </a:r>
            <a:r>
              <a:rPr sz="1969" spc="-46" dirty="0">
                <a:solidFill>
                  <a:srgbClr val="212121"/>
                </a:solidFill>
                <a:latin typeface="Arial MT"/>
                <a:cs typeface="Arial MT"/>
              </a:rPr>
              <a:t>book</a:t>
            </a:r>
            <a:r>
              <a:rPr sz="1969" spc="-4" dirty="0">
                <a:solidFill>
                  <a:srgbClr val="212121"/>
                </a:solidFill>
                <a:latin typeface="Arial MT"/>
                <a:cs typeface="Arial MT"/>
              </a:rPr>
              <a:t> </a:t>
            </a:r>
            <a:r>
              <a:rPr sz="1969" spc="-63" dirty="0">
                <a:solidFill>
                  <a:srgbClr val="212121"/>
                </a:solidFill>
                <a:latin typeface="Arial MT"/>
                <a:cs typeface="Arial MT"/>
              </a:rPr>
              <a:t>description.</a:t>
            </a:r>
            <a:endParaRPr sz="1969" dirty="0">
              <a:latin typeface="Arial MT"/>
              <a:cs typeface="Arial MT"/>
            </a:endParaRPr>
          </a:p>
          <a:p>
            <a:pPr marL="355835" indent="-347352">
              <a:spcBef>
                <a:spcPts val="872"/>
              </a:spcBef>
              <a:buAutoNum type="arabicPeriod"/>
              <a:tabLst>
                <a:tab pos="355835" algn="l"/>
                <a:tab pos="356282" algn="l"/>
              </a:tabLst>
            </a:pPr>
            <a:r>
              <a:rPr sz="1969" spc="-95" dirty="0">
                <a:solidFill>
                  <a:srgbClr val="212121"/>
                </a:solidFill>
                <a:latin typeface="Arial MT"/>
                <a:cs typeface="Arial MT"/>
              </a:rPr>
              <a:t>The</a:t>
            </a:r>
            <a:r>
              <a:rPr sz="1969" spc="-4" dirty="0">
                <a:solidFill>
                  <a:srgbClr val="212121"/>
                </a:solidFill>
                <a:latin typeface="Arial MT"/>
                <a:cs typeface="Arial MT"/>
              </a:rPr>
              <a:t> </a:t>
            </a:r>
            <a:r>
              <a:rPr sz="1969" spc="-67" dirty="0">
                <a:solidFill>
                  <a:srgbClr val="212121"/>
                </a:solidFill>
                <a:latin typeface="Arial MT"/>
                <a:cs typeface="Arial MT"/>
              </a:rPr>
              <a:t>customer</a:t>
            </a:r>
            <a:r>
              <a:rPr sz="1969" dirty="0">
                <a:solidFill>
                  <a:srgbClr val="212121"/>
                </a:solidFill>
                <a:latin typeface="Arial MT"/>
                <a:cs typeface="Arial MT"/>
              </a:rPr>
              <a:t> </a:t>
            </a:r>
            <a:r>
              <a:rPr sz="1969" spc="-165" dirty="0">
                <a:solidFill>
                  <a:srgbClr val="212121"/>
                </a:solidFill>
                <a:latin typeface="Arial MT"/>
                <a:cs typeface="Arial MT"/>
              </a:rPr>
              <a:t>can</a:t>
            </a:r>
            <a:r>
              <a:rPr sz="1969" spc="-4" dirty="0">
                <a:solidFill>
                  <a:srgbClr val="212121"/>
                </a:solidFill>
                <a:latin typeface="Arial MT"/>
                <a:cs typeface="Arial MT"/>
              </a:rPr>
              <a:t> </a:t>
            </a:r>
            <a:r>
              <a:rPr sz="1969" spc="-130" dirty="0">
                <a:solidFill>
                  <a:srgbClr val="212121"/>
                </a:solidFill>
                <a:latin typeface="Arial MT"/>
                <a:cs typeface="Arial MT"/>
              </a:rPr>
              <a:t>place</a:t>
            </a:r>
            <a:r>
              <a:rPr sz="1969" dirty="0">
                <a:solidFill>
                  <a:srgbClr val="212121"/>
                </a:solidFill>
                <a:latin typeface="Arial MT"/>
                <a:cs typeface="Arial MT"/>
              </a:rPr>
              <a:t> </a:t>
            </a:r>
            <a:r>
              <a:rPr sz="1969" spc="-257" dirty="0">
                <a:solidFill>
                  <a:srgbClr val="212121"/>
                </a:solidFill>
                <a:latin typeface="Arial MT"/>
                <a:cs typeface="Arial MT"/>
              </a:rPr>
              <a:t>a</a:t>
            </a:r>
            <a:r>
              <a:rPr sz="1969" spc="4" dirty="0">
                <a:solidFill>
                  <a:srgbClr val="212121"/>
                </a:solidFill>
                <a:latin typeface="Arial MT"/>
                <a:cs typeface="Arial MT"/>
              </a:rPr>
              <a:t> </a:t>
            </a:r>
            <a:r>
              <a:rPr sz="1969" spc="-46" dirty="0">
                <a:solidFill>
                  <a:srgbClr val="212121"/>
                </a:solidFill>
                <a:latin typeface="Arial MT"/>
                <a:cs typeface="Arial MT"/>
              </a:rPr>
              <a:t>book</a:t>
            </a:r>
            <a:r>
              <a:rPr sz="1969" spc="-4" dirty="0">
                <a:solidFill>
                  <a:srgbClr val="212121"/>
                </a:solidFill>
                <a:latin typeface="Arial MT"/>
                <a:cs typeface="Arial MT"/>
              </a:rPr>
              <a:t> </a:t>
            </a:r>
            <a:r>
              <a:rPr sz="1969" spc="-63" dirty="0">
                <a:solidFill>
                  <a:srgbClr val="212121"/>
                </a:solidFill>
                <a:latin typeface="Arial MT"/>
                <a:cs typeface="Arial MT"/>
              </a:rPr>
              <a:t>in</a:t>
            </a:r>
            <a:r>
              <a:rPr sz="1969" spc="-4" dirty="0">
                <a:solidFill>
                  <a:srgbClr val="212121"/>
                </a:solidFill>
                <a:latin typeface="Arial MT"/>
                <a:cs typeface="Arial MT"/>
              </a:rPr>
              <a:t> </a:t>
            </a:r>
            <a:r>
              <a:rPr sz="1969" spc="-53" dirty="0">
                <a:solidFill>
                  <a:srgbClr val="212121"/>
                </a:solidFill>
                <a:latin typeface="Arial MT"/>
                <a:cs typeface="Arial MT"/>
              </a:rPr>
              <a:t>the</a:t>
            </a:r>
            <a:r>
              <a:rPr sz="1969" spc="-4" dirty="0">
                <a:solidFill>
                  <a:srgbClr val="212121"/>
                </a:solidFill>
                <a:latin typeface="Arial MT"/>
                <a:cs typeface="Arial MT"/>
              </a:rPr>
              <a:t> </a:t>
            </a:r>
            <a:r>
              <a:rPr sz="1969" spc="-120" dirty="0">
                <a:solidFill>
                  <a:srgbClr val="212121"/>
                </a:solidFill>
                <a:latin typeface="Arial MT"/>
                <a:cs typeface="Arial MT"/>
              </a:rPr>
              <a:t>shopping</a:t>
            </a:r>
            <a:r>
              <a:rPr sz="1969" dirty="0">
                <a:solidFill>
                  <a:srgbClr val="212121"/>
                </a:solidFill>
                <a:latin typeface="Arial MT"/>
                <a:cs typeface="Arial MT"/>
              </a:rPr>
              <a:t> </a:t>
            </a:r>
            <a:r>
              <a:rPr sz="1969" spc="-46" dirty="0">
                <a:solidFill>
                  <a:srgbClr val="212121"/>
                </a:solidFill>
                <a:latin typeface="Arial MT"/>
                <a:cs typeface="Arial MT"/>
              </a:rPr>
              <a:t>cart.</a:t>
            </a:r>
            <a:endParaRPr sz="1969" dirty="0">
              <a:latin typeface="Arial MT"/>
              <a:cs typeface="Arial MT"/>
            </a:endParaRPr>
          </a:p>
          <a:p>
            <a:pPr marL="355835" indent="-347352">
              <a:spcBef>
                <a:spcPts val="872"/>
              </a:spcBef>
              <a:buAutoNum type="arabicPeriod"/>
              <a:tabLst>
                <a:tab pos="355835" algn="l"/>
                <a:tab pos="356282" algn="l"/>
              </a:tabLst>
            </a:pPr>
            <a:r>
              <a:rPr sz="1969" spc="-95" dirty="0">
                <a:solidFill>
                  <a:srgbClr val="212121"/>
                </a:solidFill>
                <a:latin typeface="Arial MT"/>
                <a:cs typeface="Arial MT"/>
              </a:rPr>
              <a:t>The</a:t>
            </a:r>
            <a:r>
              <a:rPr sz="1969" dirty="0">
                <a:solidFill>
                  <a:srgbClr val="212121"/>
                </a:solidFill>
                <a:latin typeface="Arial MT"/>
                <a:cs typeface="Arial MT"/>
              </a:rPr>
              <a:t> </a:t>
            </a:r>
            <a:r>
              <a:rPr sz="1969" spc="-67" dirty="0">
                <a:solidFill>
                  <a:srgbClr val="212121"/>
                </a:solidFill>
                <a:latin typeface="Arial MT"/>
                <a:cs typeface="Arial MT"/>
              </a:rPr>
              <a:t>customer</a:t>
            </a:r>
            <a:r>
              <a:rPr sz="1969" spc="4" dirty="0">
                <a:solidFill>
                  <a:srgbClr val="212121"/>
                </a:solidFill>
                <a:latin typeface="Arial MT"/>
                <a:cs typeface="Arial MT"/>
              </a:rPr>
              <a:t> </a:t>
            </a:r>
            <a:r>
              <a:rPr sz="1969" spc="-165" dirty="0">
                <a:solidFill>
                  <a:srgbClr val="212121"/>
                </a:solidFill>
                <a:latin typeface="Arial MT"/>
                <a:cs typeface="Arial MT"/>
              </a:rPr>
              <a:t>can</a:t>
            </a:r>
            <a:r>
              <a:rPr sz="1969" dirty="0">
                <a:solidFill>
                  <a:srgbClr val="212121"/>
                </a:solidFill>
                <a:latin typeface="Arial MT"/>
                <a:cs typeface="Arial MT"/>
              </a:rPr>
              <a:t> </a:t>
            </a:r>
            <a:r>
              <a:rPr sz="1969" spc="-80" dirty="0">
                <a:solidFill>
                  <a:srgbClr val="212121"/>
                </a:solidFill>
                <a:latin typeface="Arial MT"/>
                <a:cs typeface="Arial MT"/>
              </a:rPr>
              <a:t>repeat</a:t>
            </a:r>
            <a:r>
              <a:rPr sz="1969" dirty="0">
                <a:solidFill>
                  <a:srgbClr val="212121"/>
                </a:solidFill>
                <a:latin typeface="Arial MT"/>
                <a:cs typeface="Arial MT"/>
              </a:rPr>
              <a:t> </a:t>
            </a:r>
            <a:r>
              <a:rPr sz="1969" spc="-53" dirty="0">
                <a:solidFill>
                  <a:srgbClr val="212121"/>
                </a:solidFill>
                <a:latin typeface="Arial MT"/>
                <a:cs typeface="Arial MT"/>
              </a:rPr>
              <a:t>the</a:t>
            </a:r>
            <a:r>
              <a:rPr sz="1969" dirty="0">
                <a:solidFill>
                  <a:srgbClr val="212121"/>
                </a:solidFill>
                <a:latin typeface="Arial MT"/>
                <a:cs typeface="Arial MT"/>
              </a:rPr>
              <a:t> </a:t>
            </a:r>
            <a:r>
              <a:rPr sz="1969" spc="-42" dirty="0">
                <a:solidFill>
                  <a:srgbClr val="212121"/>
                </a:solidFill>
                <a:latin typeface="Arial MT"/>
                <a:cs typeface="Arial MT"/>
              </a:rPr>
              <a:t>interaction</a:t>
            </a:r>
            <a:r>
              <a:rPr sz="1969" dirty="0">
                <a:solidFill>
                  <a:srgbClr val="212121"/>
                </a:solidFill>
                <a:latin typeface="Arial MT"/>
                <a:cs typeface="Arial MT"/>
              </a:rPr>
              <a:t> </a:t>
            </a:r>
            <a:r>
              <a:rPr sz="1969" spc="-243" dirty="0">
                <a:solidFill>
                  <a:srgbClr val="212121"/>
                </a:solidFill>
                <a:latin typeface="Arial MT"/>
                <a:cs typeface="Arial MT"/>
              </a:rPr>
              <a:t>as</a:t>
            </a:r>
            <a:r>
              <a:rPr sz="1969" spc="4" dirty="0">
                <a:solidFill>
                  <a:srgbClr val="212121"/>
                </a:solidFill>
                <a:latin typeface="Arial MT"/>
                <a:cs typeface="Arial MT"/>
              </a:rPr>
              <a:t> </a:t>
            </a:r>
            <a:r>
              <a:rPr sz="1969" spc="-165" dirty="0">
                <a:solidFill>
                  <a:srgbClr val="212121"/>
                </a:solidFill>
                <a:latin typeface="Arial MT"/>
                <a:cs typeface="Arial MT"/>
              </a:rPr>
              <a:t>many</a:t>
            </a:r>
            <a:r>
              <a:rPr sz="1969" spc="4" dirty="0">
                <a:solidFill>
                  <a:srgbClr val="212121"/>
                </a:solidFill>
                <a:latin typeface="Arial MT"/>
                <a:cs typeface="Arial MT"/>
              </a:rPr>
              <a:t> </a:t>
            </a:r>
            <a:r>
              <a:rPr sz="1969" spc="-80" dirty="0">
                <a:solidFill>
                  <a:srgbClr val="212121"/>
                </a:solidFill>
                <a:latin typeface="Arial MT"/>
                <a:cs typeface="Arial MT"/>
              </a:rPr>
              <a:t>times</a:t>
            </a:r>
            <a:r>
              <a:rPr sz="1969" dirty="0">
                <a:solidFill>
                  <a:srgbClr val="212121"/>
                </a:solidFill>
                <a:latin typeface="Arial MT"/>
                <a:cs typeface="Arial MT"/>
              </a:rPr>
              <a:t> </a:t>
            </a:r>
            <a:r>
              <a:rPr sz="1969" spc="-243" dirty="0">
                <a:solidFill>
                  <a:srgbClr val="212121"/>
                </a:solidFill>
                <a:latin typeface="Arial MT"/>
                <a:cs typeface="Arial MT"/>
              </a:rPr>
              <a:t>as</a:t>
            </a:r>
            <a:r>
              <a:rPr sz="1969" spc="4" dirty="0">
                <a:solidFill>
                  <a:srgbClr val="212121"/>
                </a:solidFill>
                <a:latin typeface="Arial MT"/>
                <a:cs typeface="Arial MT"/>
              </a:rPr>
              <a:t> </a:t>
            </a:r>
            <a:r>
              <a:rPr sz="1969" spc="-98" dirty="0">
                <a:solidFill>
                  <a:srgbClr val="212121"/>
                </a:solidFill>
                <a:latin typeface="Arial MT"/>
                <a:cs typeface="Arial MT"/>
              </a:rPr>
              <a:t>desired.</a:t>
            </a:r>
            <a:endParaRPr sz="1969" dirty="0">
              <a:latin typeface="Arial MT"/>
              <a:cs typeface="Arial MT"/>
            </a:endParaRPr>
          </a:p>
          <a:p>
            <a:pPr marL="355835" indent="-347352">
              <a:spcBef>
                <a:spcPts val="872"/>
              </a:spcBef>
              <a:buAutoNum type="arabicPeriod"/>
              <a:tabLst>
                <a:tab pos="355835" algn="l"/>
                <a:tab pos="356282" algn="l"/>
              </a:tabLst>
            </a:pPr>
            <a:r>
              <a:rPr sz="1969" spc="-95" dirty="0">
                <a:solidFill>
                  <a:srgbClr val="212121"/>
                </a:solidFill>
                <a:latin typeface="Arial MT"/>
                <a:cs typeface="Arial MT"/>
              </a:rPr>
              <a:t>The</a:t>
            </a:r>
            <a:r>
              <a:rPr sz="1969" spc="-4" dirty="0">
                <a:solidFill>
                  <a:srgbClr val="212121"/>
                </a:solidFill>
                <a:latin typeface="Arial MT"/>
                <a:cs typeface="Arial MT"/>
              </a:rPr>
              <a:t> </a:t>
            </a:r>
            <a:r>
              <a:rPr sz="1969" spc="-67" dirty="0">
                <a:solidFill>
                  <a:srgbClr val="212121"/>
                </a:solidFill>
                <a:latin typeface="Arial MT"/>
                <a:cs typeface="Arial MT"/>
              </a:rPr>
              <a:t>customer</a:t>
            </a:r>
            <a:r>
              <a:rPr sz="1969" spc="4" dirty="0">
                <a:solidFill>
                  <a:srgbClr val="212121"/>
                </a:solidFill>
                <a:latin typeface="Arial MT"/>
                <a:cs typeface="Arial MT"/>
              </a:rPr>
              <a:t> </a:t>
            </a:r>
            <a:r>
              <a:rPr sz="1969" spc="-165" dirty="0">
                <a:solidFill>
                  <a:srgbClr val="212121"/>
                </a:solidFill>
                <a:latin typeface="Arial MT"/>
                <a:cs typeface="Arial MT"/>
              </a:rPr>
              <a:t>can</a:t>
            </a:r>
            <a:r>
              <a:rPr sz="1969" spc="-4" dirty="0">
                <a:solidFill>
                  <a:srgbClr val="212121"/>
                </a:solidFill>
                <a:latin typeface="Arial MT"/>
                <a:cs typeface="Arial MT"/>
              </a:rPr>
              <a:t> </a:t>
            </a:r>
            <a:r>
              <a:rPr sz="1969" spc="-130" dirty="0">
                <a:solidFill>
                  <a:srgbClr val="212121"/>
                </a:solidFill>
                <a:latin typeface="Arial MT"/>
                <a:cs typeface="Arial MT"/>
              </a:rPr>
              <a:t>purchase</a:t>
            </a:r>
            <a:r>
              <a:rPr sz="1969" dirty="0">
                <a:solidFill>
                  <a:srgbClr val="212121"/>
                </a:solidFill>
                <a:latin typeface="Arial MT"/>
                <a:cs typeface="Arial MT"/>
              </a:rPr>
              <a:t> </a:t>
            </a:r>
            <a:r>
              <a:rPr sz="1969" spc="-53" dirty="0">
                <a:solidFill>
                  <a:srgbClr val="212121"/>
                </a:solidFill>
                <a:latin typeface="Arial MT"/>
                <a:cs typeface="Arial MT"/>
              </a:rPr>
              <a:t>the</a:t>
            </a:r>
            <a:r>
              <a:rPr sz="1969" spc="-4" dirty="0">
                <a:solidFill>
                  <a:srgbClr val="212121"/>
                </a:solidFill>
                <a:latin typeface="Arial MT"/>
                <a:cs typeface="Arial MT"/>
              </a:rPr>
              <a:t> </a:t>
            </a:r>
            <a:r>
              <a:rPr sz="1969" spc="-80" dirty="0">
                <a:solidFill>
                  <a:srgbClr val="212121"/>
                </a:solidFill>
                <a:latin typeface="Arial MT"/>
                <a:cs typeface="Arial MT"/>
              </a:rPr>
              <a:t>items</a:t>
            </a:r>
            <a:r>
              <a:rPr sz="1969" dirty="0">
                <a:solidFill>
                  <a:srgbClr val="212121"/>
                </a:solidFill>
                <a:latin typeface="Arial MT"/>
                <a:cs typeface="Arial MT"/>
              </a:rPr>
              <a:t> </a:t>
            </a:r>
            <a:r>
              <a:rPr sz="1969" spc="-63" dirty="0">
                <a:solidFill>
                  <a:srgbClr val="212121"/>
                </a:solidFill>
                <a:latin typeface="Arial MT"/>
                <a:cs typeface="Arial MT"/>
              </a:rPr>
              <a:t>in</a:t>
            </a:r>
            <a:r>
              <a:rPr sz="1969" spc="-4" dirty="0">
                <a:solidFill>
                  <a:srgbClr val="212121"/>
                </a:solidFill>
                <a:latin typeface="Arial MT"/>
                <a:cs typeface="Arial MT"/>
              </a:rPr>
              <a:t> </a:t>
            </a:r>
            <a:r>
              <a:rPr sz="1969" spc="-53" dirty="0">
                <a:solidFill>
                  <a:srgbClr val="212121"/>
                </a:solidFill>
                <a:latin typeface="Arial MT"/>
                <a:cs typeface="Arial MT"/>
              </a:rPr>
              <a:t>the</a:t>
            </a:r>
            <a:r>
              <a:rPr sz="1969" dirty="0">
                <a:solidFill>
                  <a:srgbClr val="212121"/>
                </a:solidFill>
                <a:latin typeface="Arial MT"/>
                <a:cs typeface="Arial MT"/>
              </a:rPr>
              <a:t> </a:t>
            </a:r>
            <a:r>
              <a:rPr sz="1969" spc="-28" dirty="0">
                <a:solidFill>
                  <a:srgbClr val="212121"/>
                </a:solidFill>
                <a:latin typeface="Arial MT"/>
                <a:cs typeface="Arial MT"/>
              </a:rPr>
              <a:t>cart</a:t>
            </a:r>
            <a:r>
              <a:rPr sz="1969" dirty="0">
                <a:solidFill>
                  <a:srgbClr val="212121"/>
                </a:solidFill>
                <a:latin typeface="Arial MT"/>
                <a:cs typeface="Arial MT"/>
              </a:rPr>
              <a:t> </a:t>
            </a:r>
            <a:r>
              <a:rPr sz="1969" spc="-130" dirty="0">
                <a:solidFill>
                  <a:srgbClr val="212121"/>
                </a:solidFill>
                <a:latin typeface="Arial MT"/>
                <a:cs typeface="Arial MT"/>
              </a:rPr>
              <a:t>by</a:t>
            </a:r>
            <a:r>
              <a:rPr sz="1969" dirty="0">
                <a:solidFill>
                  <a:srgbClr val="212121"/>
                </a:solidFill>
                <a:latin typeface="Arial MT"/>
                <a:cs typeface="Arial MT"/>
              </a:rPr>
              <a:t> </a:t>
            </a:r>
            <a:r>
              <a:rPr sz="1969" spc="-116" dirty="0">
                <a:solidFill>
                  <a:srgbClr val="212121"/>
                </a:solidFill>
                <a:latin typeface="Arial MT"/>
                <a:cs typeface="Arial MT"/>
              </a:rPr>
              <a:t>checking</a:t>
            </a:r>
            <a:r>
              <a:rPr sz="1969" dirty="0">
                <a:solidFill>
                  <a:srgbClr val="212121"/>
                </a:solidFill>
                <a:latin typeface="Arial MT"/>
                <a:cs typeface="Arial MT"/>
              </a:rPr>
              <a:t> </a:t>
            </a:r>
            <a:r>
              <a:rPr sz="1969" spc="-32" dirty="0">
                <a:solidFill>
                  <a:srgbClr val="212121"/>
                </a:solidFill>
                <a:latin typeface="Arial MT"/>
                <a:cs typeface="Arial MT"/>
              </a:rPr>
              <a:t>out.</a:t>
            </a:r>
            <a:endParaRPr sz="1969" dirty="0">
              <a:latin typeface="Arial MT"/>
              <a:cs typeface="Arial MT"/>
            </a:endParaRPr>
          </a:p>
        </p:txBody>
      </p:sp>
      <p:sp>
        <p:nvSpPr>
          <p:cNvPr id="5" name="object 5"/>
          <p:cNvSpPr txBox="1">
            <a:spLocks noGrp="1"/>
          </p:cNvSpPr>
          <p:nvPr>
            <p:ph type="sldNum" sz="quarter" idx="7"/>
          </p:nvPr>
        </p:nvSpPr>
        <p:spPr>
          <a:xfrm>
            <a:off x="12515850" y="9237067"/>
            <a:ext cx="304800" cy="288290"/>
          </a:xfrm>
          <a:prstGeom prst="rect">
            <a:avLst/>
          </a:prstGeom>
        </p:spPr>
        <p:txBody>
          <a:bodyPr vert="horz" wrap="square" lIns="0" tIns="0" rIns="0" bIns="0" rtlCol="0">
            <a:spAutoFit/>
          </a:bodyPr>
          <a:lstStyle>
            <a:defPPr>
              <a:defRPr lang="en-US"/>
            </a:defPPr>
            <a:lvl1pPr marL="0" algn="l" defTabSz="914400" rtl="0" eaLnBrk="1" latinLnBrk="0" hangingPunct="1">
              <a:defRPr sz="1800" b="0" i="0" kern="1200">
                <a:solidFill>
                  <a:schemeClr val="tx1"/>
                </a:solidFill>
                <a:latin typeface="Arial MT"/>
                <a:ea typeface="+mn-ea"/>
                <a:cs typeface="Arial M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6788">
              <a:lnSpc>
                <a:spcPts val="1484"/>
              </a:lnSpc>
            </a:pPr>
            <a:fld id="{81D60167-4931-47E6-BA6A-407CBD079E47}" type="slidenum">
              <a:rPr lang="en-US" spc="-105" smtClean="0"/>
              <a:pPr marL="38100">
                <a:lnSpc>
                  <a:spcPts val="2110"/>
                </a:lnSpc>
              </a:pPr>
              <a:t>116</a:t>
            </a:fld>
            <a:endParaRPr spc="-74"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4">
            <a:extLst>
              <a:ext uri="{FF2B5EF4-FFF2-40B4-BE49-F238E27FC236}">
                <a16:creationId xmlns:a16="http://schemas.microsoft.com/office/drawing/2014/main" id="{049EFA79-EDCF-4A14-8E3A-909152D4C5BD}"/>
              </a:ext>
            </a:extLst>
          </p:cNvPr>
          <p:cNvSpPr>
            <a:spLocks noGrp="1"/>
          </p:cNvSpPr>
          <p:nvPr>
            <p:ph type="ftr" sz="quarter" idx="11"/>
          </p:nvPr>
        </p:nvSpPr>
        <p:spPr bwMode="auto">
          <a:xfrm>
            <a:off x="0" y="6629400"/>
            <a:ext cx="6400800" cy="2286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0" fontAlgn="base" hangingPunct="0">
              <a:spcBef>
                <a:spcPct val="0"/>
              </a:spcBef>
              <a:spcAft>
                <a:spcPct val="0"/>
              </a:spcAft>
              <a:defRPr sz="1400" kern="1200" dirty="0">
                <a:solidFill>
                  <a:schemeClr val="tx1"/>
                </a:solidFill>
                <a:latin typeface="Arial" pitchFamily="27" charset="0"/>
                <a:ea typeface="ＭＳ Ｐゴシック" pitchFamily="27" charset="-128"/>
                <a:cs typeface="ＭＳ Ｐゴシック" pitchFamily="27" charset="-128"/>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a:lstStyle>
          <a:p>
            <a:endParaRPr lang="en-US" altLang="en-US" sz="1400"/>
          </a:p>
        </p:txBody>
      </p:sp>
      <p:sp>
        <p:nvSpPr>
          <p:cNvPr id="45059" name="Rectangle 2">
            <a:extLst>
              <a:ext uri="{FF2B5EF4-FFF2-40B4-BE49-F238E27FC236}">
                <a16:creationId xmlns:a16="http://schemas.microsoft.com/office/drawing/2014/main" id="{5E0A7043-977E-4853-8744-40DB78ABA622}"/>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In class exercise</a:t>
            </a:r>
          </a:p>
        </p:txBody>
      </p:sp>
      <p:sp>
        <p:nvSpPr>
          <p:cNvPr id="45060" name="Rectangle 3">
            <a:extLst>
              <a:ext uri="{FF2B5EF4-FFF2-40B4-BE49-F238E27FC236}">
                <a16:creationId xmlns:a16="http://schemas.microsoft.com/office/drawing/2014/main" id="{3A02C60E-06D9-4D80-8BA7-13D00324F0B9}"/>
              </a:ext>
            </a:extLst>
          </p:cNvPr>
          <p:cNvSpPr>
            <a:spLocks noGrp="1" noChangeArrowheads="1"/>
          </p:cNvSpPr>
          <p:nvPr>
            <p:ph type="body" idx="1"/>
          </p:nvPr>
        </p:nvSpPr>
        <p:spPr/>
        <p:txBody>
          <a:bodyPr>
            <a:normAutofit/>
          </a:bodyPr>
          <a:lstStyle/>
          <a:p>
            <a:pPr algn="just" eaLnBrk="1" hangingPunct="1"/>
            <a:r>
              <a:rPr lang="en-US" altLang="en-US" sz="2800" dirty="0">
                <a:ea typeface="ＭＳ Ｐゴシック" panose="020B0600070205080204" pitchFamily="34" charset="-128"/>
              </a:rPr>
              <a:t>Draw a sequence diagram for:</a:t>
            </a:r>
          </a:p>
          <a:p>
            <a:pPr lvl="1" algn="just" eaLnBrk="1" hangingPunct="1"/>
            <a:r>
              <a:rPr lang="en-US" altLang="en-US" sz="2800" dirty="0">
                <a:ea typeface="ＭＳ Ｐゴシック" panose="020B0600070205080204" pitchFamily="34" charset="-128"/>
              </a:rPr>
              <a:t>In Beauty and the Beast kitchen items came to life. Draw a sequence diagram for making a peanut butter and jelly sandwich if the following objects are alive: knife, peanut butter jar (and peanut butter), jelly jar (and jelly), bread, plate. I may or may not want the crusts cut off. Don’t forget to open and close things like the jars, and put yourself away, cleanup, </a:t>
            </a:r>
            <a:r>
              <a:rPr lang="en-US" altLang="en-US" sz="2800" dirty="0" err="1">
                <a:ea typeface="ＭＳ Ｐゴシック" panose="020B0600070205080204" pitchFamily="34" charset="-128"/>
              </a:rPr>
              <a:t>etc</a:t>
            </a:r>
            <a:r>
              <a:rPr lang="en-US" altLang="en-US" sz="2800" dirty="0">
                <a:ea typeface="ＭＳ Ｐゴシック" panose="020B0600070205080204" pitchFamily="34" charset="-128"/>
              </a:rPr>
              <a:t>…</a:t>
            </a:r>
          </a:p>
          <a:p>
            <a:pPr lvl="1" algn="just" eaLnBrk="1" hangingPunct="1"/>
            <a:endParaRPr lang="en-US" altLang="en-US" sz="2800" dirty="0">
              <a:ea typeface="ＭＳ Ｐゴシック" panose="020B0600070205080204" pitchFamily="34" charset="-128"/>
            </a:endParaRPr>
          </a:p>
        </p:txBody>
      </p:sp>
      <p:sp>
        <p:nvSpPr>
          <p:cNvPr id="45061" name="progressShape">
            <a:extLst>
              <a:ext uri="{FF2B5EF4-FFF2-40B4-BE49-F238E27FC236}">
                <a16:creationId xmlns:a16="http://schemas.microsoft.com/office/drawing/2014/main" id="{7EB03039-A20C-4C35-B00E-E94D4048C6F3}"/>
              </a:ext>
            </a:extLst>
          </p:cNvPr>
          <p:cNvSpPr>
            <a:spLocks noChangeArrowheads="1"/>
          </p:cNvSpPr>
          <p:nvPr/>
        </p:nvSpPr>
        <p:spPr bwMode="auto">
          <a:xfrm>
            <a:off x="6604000" y="6667500"/>
            <a:ext cx="1987550" cy="190500"/>
          </a:xfrm>
          <a:prstGeom prst="rect">
            <a:avLst/>
          </a:prstGeom>
          <a:solidFill>
            <a:schemeClr val="accent1">
              <a:alpha val="90195"/>
            </a:schemeClr>
          </a:solidFill>
          <a:ln w="9525">
            <a:solidFill>
              <a:schemeClr val="tx1"/>
            </a:solidFill>
            <a:round/>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37931725" indent="-37474525">
              <a:defRPr sz="2400">
                <a:solidFill>
                  <a:schemeClr val="tx1"/>
                </a:solidFill>
                <a:latin typeface="Arial" panose="020B0604020202020204" pitchFamily="34" charset="0"/>
                <a:ea typeface="ＭＳ Ｐゴシック" panose="020B0600070205080204" pitchFamily="34" charset="-128"/>
              </a:defRPr>
            </a:lvl2pPr>
            <a:lvl3pPr>
              <a:defRPr sz="2400">
                <a:solidFill>
                  <a:schemeClr val="tx1"/>
                </a:solidFill>
                <a:latin typeface="Arial" panose="020B0604020202020204" pitchFamily="34" charset="0"/>
                <a:ea typeface="ＭＳ Ｐゴシック" panose="020B0600070205080204" pitchFamily="34" charset="-128"/>
              </a:defRPr>
            </a:lvl3pPr>
            <a:lvl4pPr>
              <a:defRPr sz="2400">
                <a:solidFill>
                  <a:schemeClr val="tx1"/>
                </a:solidFill>
                <a:latin typeface="Arial" panose="020B0604020202020204" pitchFamily="34" charset="0"/>
                <a:ea typeface="ＭＳ Ｐゴシック" panose="020B0600070205080204" pitchFamily="34" charset="-128"/>
              </a:defRPr>
            </a:lvl4pPr>
            <a:lvl5pPr>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5062" name="progressShape2">
            <a:extLst>
              <a:ext uri="{FF2B5EF4-FFF2-40B4-BE49-F238E27FC236}">
                <a16:creationId xmlns:a16="http://schemas.microsoft.com/office/drawing/2014/main" id="{C3999931-D8C4-4787-A722-2EBDA3D29BE2}"/>
              </a:ext>
            </a:extLst>
          </p:cNvPr>
          <p:cNvSpPr>
            <a:spLocks noChangeArrowheads="1"/>
          </p:cNvSpPr>
          <p:nvPr/>
        </p:nvSpPr>
        <p:spPr bwMode="auto">
          <a:xfrm>
            <a:off x="8591550" y="6667500"/>
            <a:ext cx="552450" cy="190500"/>
          </a:xfrm>
          <a:prstGeom prst="rect">
            <a:avLst/>
          </a:prstGeom>
          <a:solidFill>
            <a:schemeClr val="accent1">
              <a:alpha val="50195"/>
            </a:schemeClr>
          </a:solidFill>
          <a:ln w="9525">
            <a:solidFill>
              <a:schemeClr val="tx1"/>
            </a:solidFill>
            <a:round/>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37931725" indent="-37474525">
              <a:defRPr sz="2400">
                <a:solidFill>
                  <a:schemeClr val="tx1"/>
                </a:solidFill>
                <a:latin typeface="Arial" panose="020B0604020202020204" pitchFamily="34" charset="0"/>
                <a:ea typeface="ＭＳ Ｐゴシック" panose="020B0600070205080204" pitchFamily="34" charset="-128"/>
              </a:defRPr>
            </a:lvl2pPr>
            <a:lvl3pPr>
              <a:defRPr sz="2400">
                <a:solidFill>
                  <a:schemeClr val="tx1"/>
                </a:solidFill>
                <a:latin typeface="Arial" panose="020B0604020202020204" pitchFamily="34" charset="0"/>
                <a:ea typeface="ＭＳ Ｐゴシック" panose="020B0600070205080204" pitchFamily="34" charset="-128"/>
              </a:defRPr>
            </a:lvl3pPr>
            <a:lvl4pPr>
              <a:defRPr sz="2400">
                <a:solidFill>
                  <a:schemeClr val="tx1"/>
                </a:solidFill>
                <a:latin typeface="Arial" panose="020B0604020202020204" pitchFamily="34" charset="0"/>
                <a:ea typeface="ＭＳ Ｐゴシック" panose="020B0600070205080204" pitchFamily="34" charset="-128"/>
              </a:defRPr>
            </a:lvl4pPr>
            <a:lvl5pPr>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4">
            <a:extLst>
              <a:ext uri="{FF2B5EF4-FFF2-40B4-BE49-F238E27FC236}">
                <a16:creationId xmlns:a16="http://schemas.microsoft.com/office/drawing/2014/main" id="{F8A82421-2762-4627-8C93-90149E0DEC08}"/>
              </a:ext>
            </a:extLst>
          </p:cNvPr>
          <p:cNvSpPr>
            <a:spLocks noGrp="1"/>
          </p:cNvSpPr>
          <p:nvPr>
            <p:ph type="ftr" sz="quarter" idx="11"/>
          </p:nvPr>
        </p:nvSpPr>
        <p:spPr bwMode="auto">
          <a:xfrm>
            <a:off x="0" y="6629400"/>
            <a:ext cx="6400800" cy="2286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0" fontAlgn="base" hangingPunct="0">
              <a:spcBef>
                <a:spcPct val="0"/>
              </a:spcBef>
              <a:spcAft>
                <a:spcPct val="0"/>
              </a:spcAft>
              <a:defRPr sz="1400" kern="1200" dirty="0">
                <a:solidFill>
                  <a:schemeClr val="tx1"/>
                </a:solidFill>
                <a:latin typeface="Arial" pitchFamily="27" charset="0"/>
                <a:ea typeface="ＭＳ Ｐゴシック" pitchFamily="27" charset="-128"/>
                <a:cs typeface="ＭＳ Ｐゴシック" pitchFamily="27" charset="-128"/>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a:lstStyle>
          <a:p>
            <a:endParaRPr lang="en-US" altLang="en-US" sz="1400"/>
          </a:p>
        </p:txBody>
      </p:sp>
      <p:sp>
        <p:nvSpPr>
          <p:cNvPr id="46083" name="Rectangle 2">
            <a:extLst>
              <a:ext uri="{FF2B5EF4-FFF2-40B4-BE49-F238E27FC236}">
                <a16:creationId xmlns:a16="http://schemas.microsoft.com/office/drawing/2014/main" id="{DB1F512C-01EB-4074-92AD-5FF2A08692D2}"/>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In class exercise</a:t>
            </a:r>
          </a:p>
        </p:txBody>
      </p:sp>
      <p:sp>
        <p:nvSpPr>
          <p:cNvPr id="46084" name="Rectangle 3">
            <a:extLst>
              <a:ext uri="{FF2B5EF4-FFF2-40B4-BE49-F238E27FC236}">
                <a16:creationId xmlns:a16="http://schemas.microsoft.com/office/drawing/2014/main" id="{7A3DAA78-0855-4909-B76B-B688E00205B8}"/>
              </a:ext>
            </a:extLst>
          </p:cNvPr>
          <p:cNvSpPr>
            <a:spLocks noGrp="1" noChangeArrowheads="1"/>
          </p:cNvSpPr>
          <p:nvPr>
            <p:ph type="body" idx="1"/>
          </p:nvPr>
        </p:nvSpPr>
        <p:spPr/>
        <p:txBody>
          <a:bodyPr>
            <a:normAutofit/>
          </a:bodyPr>
          <a:lstStyle/>
          <a:p>
            <a:pPr algn="just" eaLnBrk="1" hangingPunct="1"/>
            <a:r>
              <a:rPr lang="en-US" altLang="en-US" sz="2800" dirty="0">
                <a:ea typeface="ＭＳ Ｐゴシック" panose="020B0600070205080204" pitchFamily="34" charset="-128"/>
              </a:rPr>
              <a:t>Draw a sequence diagram for:</a:t>
            </a:r>
          </a:p>
          <a:p>
            <a:pPr lvl="1" algn="just" eaLnBrk="1" hangingPunct="1"/>
            <a:r>
              <a:rPr lang="en-US" altLang="en-US" sz="2800" dirty="0">
                <a:ea typeface="ＭＳ Ｐゴシック" panose="020B0600070205080204" pitchFamily="34" charset="-128"/>
              </a:rPr>
              <a:t>Returning a movie to Netflix. When you return it a person scan’s it in, the s/w detects that and then goes through a sequence of steps to get the new movie to you. Think of the different classes that would be involved: Queue, Shipping, Inventory, </a:t>
            </a:r>
            <a:r>
              <a:rPr lang="en-US" altLang="en-US" sz="2800" dirty="0" err="1">
                <a:ea typeface="ＭＳ Ｐゴシック" panose="020B0600070205080204" pitchFamily="34" charset="-128"/>
              </a:rPr>
              <a:t>UserAccount</a:t>
            </a:r>
            <a:r>
              <a:rPr lang="en-US" altLang="en-US" sz="2800" dirty="0">
                <a:ea typeface="ＭＳ Ｐゴシック" panose="020B0600070205080204" pitchFamily="34" charset="-128"/>
              </a:rPr>
              <a:t>, other classes?? </a:t>
            </a:r>
          </a:p>
          <a:p>
            <a:pPr lvl="1" algn="just" eaLnBrk="1" hangingPunct="1"/>
            <a:endParaRPr lang="en-US" altLang="en-US" sz="2800" dirty="0">
              <a:ea typeface="ＭＳ Ｐゴシック" panose="020B0600070205080204" pitchFamily="34" charset="-128"/>
            </a:endParaRPr>
          </a:p>
        </p:txBody>
      </p:sp>
      <p:sp>
        <p:nvSpPr>
          <p:cNvPr id="46085" name="progressShape">
            <a:extLst>
              <a:ext uri="{FF2B5EF4-FFF2-40B4-BE49-F238E27FC236}">
                <a16:creationId xmlns:a16="http://schemas.microsoft.com/office/drawing/2014/main" id="{EE43F32D-1CF9-4E3D-ADAF-BAE3117AB801}"/>
              </a:ext>
            </a:extLst>
          </p:cNvPr>
          <p:cNvSpPr>
            <a:spLocks noChangeArrowheads="1"/>
          </p:cNvSpPr>
          <p:nvPr/>
        </p:nvSpPr>
        <p:spPr bwMode="auto">
          <a:xfrm>
            <a:off x="6604000" y="6667500"/>
            <a:ext cx="2098675" cy="190500"/>
          </a:xfrm>
          <a:prstGeom prst="rect">
            <a:avLst/>
          </a:prstGeom>
          <a:solidFill>
            <a:schemeClr val="accent1">
              <a:alpha val="90195"/>
            </a:schemeClr>
          </a:solidFill>
          <a:ln w="9525">
            <a:solidFill>
              <a:schemeClr val="tx1"/>
            </a:solidFill>
            <a:round/>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37931725" indent="-37474525">
              <a:defRPr sz="2400">
                <a:solidFill>
                  <a:schemeClr val="tx1"/>
                </a:solidFill>
                <a:latin typeface="Arial" panose="020B0604020202020204" pitchFamily="34" charset="0"/>
                <a:ea typeface="ＭＳ Ｐゴシック" panose="020B0600070205080204" pitchFamily="34" charset="-128"/>
              </a:defRPr>
            </a:lvl2pPr>
            <a:lvl3pPr>
              <a:defRPr sz="2400">
                <a:solidFill>
                  <a:schemeClr val="tx1"/>
                </a:solidFill>
                <a:latin typeface="Arial" panose="020B0604020202020204" pitchFamily="34" charset="0"/>
                <a:ea typeface="ＭＳ Ｐゴシック" panose="020B0600070205080204" pitchFamily="34" charset="-128"/>
              </a:defRPr>
            </a:lvl3pPr>
            <a:lvl4pPr>
              <a:defRPr sz="2400">
                <a:solidFill>
                  <a:schemeClr val="tx1"/>
                </a:solidFill>
                <a:latin typeface="Arial" panose="020B0604020202020204" pitchFamily="34" charset="0"/>
                <a:ea typeface="ＭＳ Ｐゴシック" panose="020B0600070205080204" pitchFamily="34" charset="-128"/>
              </a:defRPr>
            </a:lvl4pPr>
            <a:lvl5pPr>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6086" name="progressShape2">
            <a:extLst>
              <a:ext uri="{FF2B5EF4-FFF2-40B4-BE49-F238E27FC236}">
                <a16:creationId xmlns:a16="http://schemas.microsoft.com/office/drawing/2014/main" id="{1788AF7E-362B-4472-808E-3934AF8BC9E8}"/>
              </a:ext>
            </a:extLst>
          </p:cNvPr>
          <p:cNvSpPr>
            <a:spLocks noChangeArrowheads="1"/>
          </p:cNvSpPr>
          <p:nvPr/>
        </p:nvSpPr>
        <p:spPr bwMode="auto">
          <a:xfrm>
            <a:off x="8702675" y="6667500"/>
            <a:ext cx="441325" cy="190500"/>
          </a:xfrm>
          <a:prstGeom prst="rect">
            <a:avLst/>
          </a:prstGeom>
          <a:solidFill>
            <a:schemeClr val="accent1">
              <a:alpha val="50195"/>
            </a:schemeClr>
          </a:solidFill>
          <a:ln w="9525">
            <a:solidFill>
              <a:schemeClr val="tx1"/>
            </a:solidFill>
            <a:round/>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37931725" indent="-37474525">
              <a:defRPr sz="2400">
                <a:solidFill>
                  <a:schemeClr val="tx1"/>
                </a:solidFill>
                <a:latin typeface="Arial" panose="020B0604020202020204" pitchFamily="34" charset="0"/>
                <a:ea typeface="ＭＳ Ｐゴシック" panose="020B0600070205080204" pitchFamily="34" charset="-128"/>
              </a:defRPr>
            </a:lvl2pPr>
            <a:lvl3pPr>
              <a:defRPr sz="2400">
                <a:solidFill>
                  <a:schemeClr val="tx1"/>
                </a:solidFill>
                <a:latin typeface="Arial" panose="020B0604020202020204" pitchFamily="34" charset="0"/>
                <a:ea typeface="ＭＳ Ｐゴシック" panose="020B0600070205080204" pitchFamily="34" charset="-128"/>
              </a:defRPr>
            </a:lvl3pPr>
            <a:lvl4pPr>
              <a:defRPr sz="2400">
                <a:solidFill>
                  <a:schemeClr val="tx1"/>
                </a:solidFill>
                <a:latin typeface="Arial" panose="020B0604020202020204" pitchFamily="34" charset="0"/>
                <a:ea typeface="ＭＳ Ｐゴシック" panose="020B0600070205080204" pitchFamily="34" charset="-128"/>
              </a:defRPr>
            </a:lvl4pPr>
            <a:lvl5pPr>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4">
            <a:extLst>
              <a:ext uri="{FF2B5EF4-FFF2-40B4-BE49-F238E27FC236}">
                <a16:creationId xmlns:a16="http://schemas.microsoft.com/office/drawing/2014/main" id="{FD682D5B-381A-467A-AAF0-8C2D7ECD6648}"/>
              </a:ext>
            </a:extLst>
          </p:cNvPr>
          <p:cNvSpPr>
            <a:spLocks noGrp="1"/>
          </p:cNvSpPr>
          <p:nvPr>
            <p:ph type="ftr" sz="quarter" idx="11"/>
          </p:nvPr>
        </p:nvSpPr>
        <p:spPr bwMode="auto">
          <a:xfrm>
            <a:off x="0" y="6629400"/>
            <a:ext cx="6400800" cy="2286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0" fontAlgn="base" hangingPunct="0">
              <a:spcBef>
                <a:spcPct val="0"/>
              </a:spcBef>
              <a:spcAft>
                <a:spcPct val="0"/>
              </a:spcAft>
              <a:defRPr sz="1400" kern="1200" dirty="0">
                <a:solidFill>
                  <a:schemeClr val="tx1"/>
                </a:solidFill>
                <a:latin typeface="Arial" pitchFamily="27" charset="0"/>
                <a:ea typeface="ＭＳ Ｐゴシック" pitchFamily="27" charset="-128"/>
                <a:cs typeface="ＭＳ Ｐゴシック" pitchFamily="27" charset="-128"/>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a:lstStyle>
          <a:p>
            <a:endParaRPr lang="en-US" altLang="en-US" sz="1400"/>
          </a:p>
        </p:txBody>
      </p:sp>
      <p:sp>
        <p:nvSpPr>
          <p:cNvPr id="47107" name="Rectangle 2">
            <a:extLst>
              <a:ext uri="{FF2B5EF4-FFF2-40B4-BE49-F238E27FC236}">
                <a16:creationId xmlns:a16="http://schemas.microsoft.com/office/drawing/2014/main" id="{B0A193AB-0CA6-4E12-89A5-CEEB045D6AF2}"/>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In class exercise</a:t>
            </a:r>
          </a:p>
        </p:txBody>
      </p:sp>
      <p:sp>
        <p:nvSpPr>
          <p:cNvPr id="47108" name="Rectangle 3">
            <a:extLst>
              <a:ext uri="{FF2B5EF4-FFF2-40B4-BE49-F238E27FC236}">
                <a16:creationId xmlns:a16="http://schemas.microsoft.com/office/drawing/2014/main" id="{30123FC0-3D8F-4E78-BE87-8B32D0680270}"/>
              </a:ext>
            </a:extLst>
          </p:cNvPr>
          <p:cNvSpPr>
            <a:spLocks noGrp="1" noChangeArrowheads="1"/>
          </p:cNvSpPr>
          <p:nvPr>
            <p:ph type="body" idx="1"/>
          </p:nvPr>
        </p:nvSpPr>
        <p:spPr>
          <a:xfrm>
            <a:off x="457200" y="1295400"/>
            <a:ext cx="8305800" cy="4800600"/>
          </a:xfrm>
        </p:spPr>
        <p:txBody>
          <a:bodyPr/>
          <a:lstStyle/>
          <a:p>
            <a:pPr eaLnBrk="1" hangingPunct="1"/>
            <a:r>
              <a:rPr lang="en-US" altLang="en-US" sz="2800">
                <a:ea typeface="ＭＳ Ｐゴシック" panose="020B0600070205080204" pitchFamily="34" charset="-128"/>
              </a:rPr>
              <a:t>Draw a sequence diagram for:</a:t>
            </a:r>
          </a:p>
          <a:p>
            <a:pPr lvl="1" eaLnBrk="1" hangingPunct="1"/>
            <a:r>
              <a:rPr lang="en-US" altLang="en-US" sz="2400">
                <a:ea typeface="ＭＳ Ｐゴシック" panose="020B0600070205080204" pitchFamily="34" charset="-128"/>
              </a:rPr>
              <a:t>Adding a picture to Flickr (or any online image database). Login, pick an album, upload a picture, etc… Think about the software classes that would be involved – WebGUI (think of this as reporting what the user does), UserAccount, Album, AlbumList, etc…</a:t>
            </a:r>
          </a:p>
          <a:p>
            <a:pPr lvl="1" eaLnBrk="1" hangingPunct="1"/>
            <a:endParaRPr lang="en-US" altLang="en-US" sz="2400">
              <a:ea typeface="ＭＳ Ｐゴシック" panose="020B0600070205080204" pitchFamily="34" charset="-128"/>
            </a:endParaRPr>
          </a:p>
          <a:p>
            <a:pPr lvl="1" eaLnBrk="1" hangingPunct="1"/>
            <a:r>
              <a:rPr lang="en-US" altLang="en-US" sz="2400">
                <a:ea typeface="ＭＳ Ｐゴシック" panose="020B0600070205080204" pitchFamily="34" charset="-128"/>
              </a:rPr>
              <a:t>Don’t forget to check and update their current disk usage. For this diagram show the check coming back as acceptable.. you would do a second diagram for them running over quota. </a:t>
            </a:r>
          </a:p>
          <a:p>
            <a:pPr lvl="1" eaLnBrk="1" hangingPunct="1"/>
            <a:endParaRPr lang="en-US" altLang="en-US" sz="2400">
              <a:ea typeface="ＭＳ Ｐゴシック" panose="020B0600070205080204" pitchFamily="34" charset="-128"/>
            </a:endParaRPr>
          </a:p>
        </p:txBody>
      </p:sp>
      <p:sp>
        <p:nvSpPr>
          <p:cNvPr id="47109" name="progressShape">
            <a:extLst>
              <a:ext uri="{FF2B5EF4-FFF2-40B4-BE49-F238E27FC236}">
                <a16:creationId xmlns:a16="http://schemas.microsoft.com/office/drawing/2014/main" id="{D0118522-A80C-41D4-B959-C4947D36D761}"/>
              </a:ext>
            </a:extLst>
          </p:cNvPr>
          <p:cNvSpPr>
            <a:spLocks noChangeArrowheads="1"/>
          </p:cNvSpPr>
          <p:nvPr/>
        </p:nvSpPr>
        <p:spPr bwMode="auto">
          <a:xfrm>
            <a:off x="6604000" y="6667500"/>
            <a:ext cx="2208213" cy="190500"/>
          </a:xfrm>
          <a:prstGeom prst="rect">
            <a:avLst/>
          </a:prstGeom>
          <a:solidFill>
            <a:schemeClr val="accent1">
              <a:alpha val="90195"/>
            </a:schemeClr>
          </a:solidFill>
          <a:ln w="9525">
            <a:solidFill>
              <a:schemeClr val="tx1"/>
            </a:solidFill>
            <a:round/>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37931725" indent="-37474525">
              <a:defRPr sz="2400">
                <a:solidFill>
                  <a:schemeClr val="tx1"/>
                </a:solidFill>
                <a:latin typeface="Arial" panose="020B0604020202020204" pitchFamily="34" charset="0"/>
                <a:ea typeface="ＭＳ Ｐゴシック" panose="020B0600070205080204" pitchFamily="34" charset="-128"/>
              </a:defRPr>
            </a:lvl2pPr>
            <a:lvl3pPr>
              <a:defRPr sz="2400">
                <a:solidFill>
                  <a:schemeClr val="tx1"/>
                </a:solidFill>
                <a:latin typeface="Arial" panose="020B0604020202020204" pitchFamily="34" charset="0"/>
                <a:ea typeface="ＭＳ Ｐゴシック" panose="020B0600070205080204" pitchFamily="34" charset="-128"/>
              </a:defRPr>
            </a:lvl3pPr>
            <a:lvl4pPr>
              <a:defRPr sz="2400">
                <a:solidFill>
                  <a:schemeClr val="tx1"/>
                </a:solidFill>
                <a:latin typeface="Arial" panose="020B0604020202020204" pitchFamily="34" charset="0"/>
                <a:ea typeface="ＭＳ Ｐゴシック" panose="020B0600070205080204" pitchFamily="34" charset="-128"/>
              </a:defRPr>
            </a:lvl4pPr>
            <a:lvl5pPr>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7110" name="progressShape2">
            <a:extLst>
              <a:ext uri="{FF2B5EF4-FFF2-40B4-BE49-F238E27FC236}">
                <a16:creationId xmlns:a16="http://schemas.microsoft.com/office/drawing/2014/main" id="{3EDD62E1-D24D-442B-B4E2-2DE4680570C1}"/>
              </a:ext>
            </a:extLst>
          </p:cNvPr>
          <p:cNvSpPr>
            <a:spLocks noChangeArrowheads="1"/>
          </p:cNvSpPr>
          <p:nvPr/>
        </p:nvSpPr>
        <p:spPr bwMode="auto">
          <a:xfrm>
            <a:off x="8812213" y="6667500"/>
            <a:ext cx="331787" cy="190500"/>
          </a:xfrm>
          <a:prstGeom prst="rect">
            <a:avLst/>
          </a:prstGeom>
          <a:solidFill>
            <a:schemeClr val="accent1">
              <a:alpha val="50195"/>
            </a:schemeClr>
          </a:solidFill>
          <a:ln w="9525">
            <a:solidFill>
              <a:schemeClr val="tx1"/>
            </a:solidFill>
            <a:round/>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37931725" indent="-37474525">
              <a:defRPr sz="2400">
                <a:solidFill>
                  <a:schemeClr val="tx1"/>
                </a:solidFill>
                <a:latin typeface="Arial" panose="020B0604020202020204" pitchFamily="34" charset="0"/>
                <a:ea typeface="ＭＳ Ｐゴシック" panose="020B0600070205080204" pitchFamily="34" charset="-128"/>
              </a:defRPr>
            </a:lvl2pPr>
            <a:lvl3pPr>
              <a:defRPr sz="2400">
                <a:solidFill>
                  <a:schemeClr val="tx1"/>
                </a:solidFill>
                <a:latin typeface="Arial" panose="020B0604020202020204" pitchFamily="34" charset="0"/>
                <a:ea typeface="ＭＳ Ｐゴシック" panose="020B0600070205080204" pitchFamily="34" charset="-128"/>
              </a:defRPr>
            </a:lvl3pPr>
            <a:lvl4pPr>
              <a:defRPr sz="2400">
                <a:solidFill>
                  <a:schemeClr val="tx1"/>
                </a:solidFill>
                <a:latin typeface="Arial" panose="020B0604020202020204" pitchFamily="34" charset="0"/>
                <a:ea typeface="ＭＳ Ｐゴシック" panose="020B0600070205080204" pitchFamily="34" charset="-128"/>
              </a:defRPr>
            </a:lvl4pPr>
            <a:lvl5pPr>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10895" y="345820"/>
            <a:ext cx="5283708" cy="496950"/>
          </a:xfrm>
          <a:prstGeom prst="rect">
            <a:avLst/>
          </a:prstGeom>
        </p:spPr>
      </p:pic>
      <p:sp>
        <p:nvSpPr>
          <p:cNvPr id="3" name="object 3"/>
          <p:cNvSpPr txBox="1"/>
          <p:nvPr/>
        </p:nvSpPr>
        <p:spPr>
          <a:xfrm>
            <a:off x="509727" y="934599"/>
            <a:ext cx="8201025" cy="3388107"/>
          </a:xfrm>
          <a:prstGeom prst="rect">
            <a:avLst/>
          </a:prstGeom>
        </p:spPr>
        <p:txBody>
          <a:bodyPr vert="horz" wrap="square" lIns="0" tIns="142240" rIns="0" bIns="0" rtlCol="0">
            <a:spAutoFit/>
          </a:bodyPr>
          <a:lstStyle/>
          <a:p>
            <a:pPr marL="355600" indent="-342900">
              <a:lnSpc>
                <a:spcPct val="100000"/>
              </a:lnSpc>
              <a:spcBef>
                <a:spcPts val="1120"/>
              </a:spcBef>
              <a:buSzPct val="79166"/>
              <a:buFont typeface="Wingdings"/>
              <a:buChar char=""/>
              <a:tabLst>
                <a:tab pos="355600" algn="l"/>
              </a:tabLst>
            </a:pPr>
            <a:r>
              <a:rPr sz="2400" spc="-5" dirty="0">
                <a:solidFill>
                  <a:srgbClr val="001F5F"/>
                </a:solidFill>
                <a:latin typeface="+mj-lt"/>
                <a:cs typeface="Trebuchet MS"/>
              </a:rPr>
              <a:t>Use</a:t>
            </a:r>
            <a:r>
              <a:rPr sz="2400" spc="-15" dirty="0">
                <a:solidFill>
                  <a:srgbClr val="001F5F"/>
                </a:solidFill>
                <a:latin typeface="+mj-lt"/>
                <a:cs typeface="Trebuchet MS"/>
              </a:rPr>
              <a:t> </a:t>
            </a:r>
            <a:r>
              <a:rPr sz="2400" spc="-5" dirty="0">
                <a:solidFill>
                  <a:srgbClr val="001F5F"/>
                </a:solidFill>
                <a:latin typeface="+mj-lt"/>
                <a:cs typeface="Trebuchet MS"/>
              </a:rPr>
              <a:t>State</a:t>
            </a:r>
            <a:r>
              <a:rPr sz="2400" spc="-25" dirty="0">
                <a:solidFill>
                  <a:srgbClr val="001F5F"/>
                </a:solidFill>
                <a:latin typeface="+mj-lt"/>
                <a:cs typeface="Trebuchet MS"/>
              </a:rPr>
              <a:t> </a:t>
            </a:r>
            <a:r>
              <a:rPr sz="2400" spc="-5" dirty="0">
                <a:solidFill>
                  <a:srgbClr val="001F5F"/>
                </a:solidFill>
                <a:latin typeface="+mj-lt"/>
                <a:cs typeface="Trebuchet MS"/>
              </a:rPr>
              <a:t>Machines</a:t>
            </a:r>
            <a:endParaRPr sz="2400" dirty="0">
              <a:latin typeface="+mj-lt"/>
              <a:cs typeface="Trebuchet MS"/>
            </a:endParaRPr>
          </a:p>
          <a:p>
            <a:pPr marL="756285" lvl="1" indent="-287655">
              <a:lnSpc>
                <a:spcPct val="100000"/>
              </a:lnSpc>
              <a:spcBef>
                <a:spcPts val="935"/>
              </a:spcBef>
              <a:buFont typeface="Wingdings"/>
              <a:buChar char=""/>
              <a:tabLst>
                <a:tab pos="756285" algn="l"/>
                <a:tab pos="756920" algn="l"/>
              </a:tabLst>
            </a:pPr>
            <a:r>
              <a:rPr sz="2200" spc="-5" dirty="0">
                <a:solidFill>
                  <a:srgbClr val="C00000"/>
                </a:solidFill>
                <a:latin typeface="+mj-lt"/>
                <a:cs typeface="Trebuchet MS"/>
              </a:rPr>
              <a:t>at</a:t>
            </a:r>
            <a:r>
              <a:rPr sz="2200" dirty="0">
                <a:solidFill>
                  <a:srgbClr val="C00000"/>
                </a:solidFill>
                <a:latin typeface="+mj-lt"/>
                <a:cs typeface="Trebuchet MS"/>
              </a:rPr>
              <a:t> </a:t>
            </a:r>
            <a:r>
              <a:rPr sz="2200" spc="-5" dirty="0">
                <a:solidFill>
                  <a:srgbClr val="C00000"/>
                </a:solidFill>
                <a:latin typeface="+mj-lt"/>
                <a:cs typeface="Trebuchet MS"/>
              </a:rPr>
              <a:t>an </a:t>
            </a:r>
            <a:r>
              <a:rPr sz="2200" spc="-10" dirty="0">
                <a:solidFill>
                  <a:srgbClr val="C00000"/>
                </a:solidFill>
                <a:latin typeface="+mj-lt"/>
                <a:cs typeface="Trebuchet MS"/>
              </a:rPr>
              <a:t>early</a:t>
            </a:r>
            <a:r>
              <a:rPr sz="2200" spc="5" dirty="0">
                <a:solidFill>
                  <a:srgbClr val="C00000"/>
                </a:solidFill>
                <a:latin typeface="+mj-lt"/>
                <a:cs typeface="Trebuchet MS"/>
              </a:rPr>
              <a:t> </a:t>
            </a:r>
            <a:r>
              <a:rPr sz="2200" spc="-5" dirty="0">
                <a:solidFill>
                  <a:srgbClr val="C00000"/>
                </a:solidFill>
                <a:latin typeface="+mj-lt"/>
                <a:cs typeface="Trebuchet MS"/>
              </a:rPr>
              <a:t>stage</a:t>
            </a:r>
            <a:r>
              <a:rPr sz="2200" spc="-15" dirty="0">
                <a:solidFill>
                  <a:srgbClr val="C00000"/>
                </a:solidFill>
                <a:latin typeface="+mj-lt"/>
                <a:cs typeface="Trebuchet MS"/>
              </a:rPr>
              <a:t> </a:t>
            </a:r>
            <a:r>
              <a:rPr sz="2200" spc="-5" dirty="0">
                <a:solidFill>
                  <a:srgbClr val="C00000"/>
                </a:solidFill>
                <a:latin typeface="+mj-lt"/>
                <a:cs typeface="Trebuchet MS"/>
              </a:rPr>
              <a:t>of</a:t>
            </a:r>
            <a:r>
              <a:rPr sz="2200" dirty="0">
                <a:solidFill>
                  <a:srgbClr val="C00000"/>
                </a:solidFill>
                <a:latin typeface="+mj-lt"/>
                <a:cs typeface="Trebuchet MS"/>
              </a:rPr>
              <a:t> </a:t>
            </a:r>
            <a:r>
              <a:rPr sz="2200" spc="-5" dirty="0">
                <a:solidFill>
                  <a:srgbClr val="C00000"/>
                </a:solidFill>
                <a:latin typeface="+mj-lt"/>
                <a:cs typeface="Trebuchet MS"/>
              </a:rPr>
              <a:t>software</a:t>
            </a:r>
            <a:r>
              <a:rPr sz="2200" dirty="0">
                <a:solidFill>
                  <a:srgbClr val="C00000"/>
                </a:solidFill>
                <a:latin typeface="+mj-lt"/>
                <a:cs typeface="Trebuchet MS"/>
              </a:rPr>
              <a:t> </a:t>
            </a:r>
            <a:r>
              <a:rPr sz="2200" spc="-10" dirty="0">
                <a:solidFill>
                  <a:srgbClr val="C00000"/>
                </a:solidFill>
                <a:latin typeface="+mj-lt"/>
                <a:cs typeface="Trebuchet MS"/>
              </a:rPr>
              <a:t>development</a:t>
            </a:r>
            <a:endParaRPr sz="2200" dirty="0">
              <a:latin typeface="+mj-lt"/>
              <a:cs typeface="Trebuchet MS"/>
            </a:endParaRPr>
          </a:p>
          <a:p>
            <a:pPr marL="756285" marR="5080" lvl="1" indent="-287020">
              <a:lnSpc>
                <a:spcPct val="100000"/>
              </a:lnSpc>
              <a:spcBef>
                <a:spcPts val="935"/>
              </a:spcBef>
              <a:buFont typeface="Wingdings"/>
              <a:buChar char=""/>
              <a:tabLst>
                <a:tab pos="756285" algn="l"/>
                <a:tab pos="756920" algn="l"/>
              </a:tabLst>
            </a:pPr>
            <a:r>
              <a:rPr sz="2200" spc="-10" dirty="0">
                <a:solidFill>
                  <a:srgbClr val="C00000"/>
                </a:solidFill>
                <a:latin typeface="+mj-lt"/>
                <a:cs typeface="Trebuchet MS"/>
              </a:rPr>
              <a:t>when</a:t>
            </a:r>
            <a:r>
              <a:rPr sz="2200" spc="200" dirty="0">
                <a:solidFill>
                  <a:srgbClr val="C00000"/>
                </a:solidFill>
                <a:latin typeface="+mj-lt"/>
                <a:cs typeface="Trebuchet MS"/>
              </a:rPr>
              <a:t> </a:t>
            </a:r>
            <a:r>
              <a:rPr sz="2200" spc="-10" dirty="0">
                <a:solidFill>
                  <a:srgbClr val="C00000"/>
                </a:solidFill>
                <a:latin typeface="+mj-lt"/>
                <a:cs typeface="Trebuchet MS"/>
              </a:rPr>
              <a:t>behavior</a:t>
            </a:r>
            <a:r>
              <a:rPr sz="2200" spc="195" dirty="0">
                <a:solidFill>
                  <a:srgbClr val="C00000"/>
                </a:solidFill>
                <a:latin typeface="+mj-lt"/>
                <a:cs typeface="Trebuchet MS"/>
              </a:rPr>
              <a:t> </a:t>
            </a:r>
            <a:r>
              <a:rPr sz="2200" spc="-5" dirty="0">
                <a:solidFill>
                  <a:srgbClr val="C00000"/>
                </a:solidFill>
                <a:latin typeface="+mj-lt"/>
                <a:cs typeface="Trebuchet MS"/>
              </a:rPr>
              <a:t>of</a:t>
            </a:r>
            <a:r>
              <a:rPr sz="2200" spc="210" dirty="0">
                <a:solidFill>
                  <a:srgbClr val="C00000"/>
                </a:solidFill>
                <a:latin typeface="+mj-lt"/>
                <a:cs typeface="Trebuchet MS"/>
              </a:rPr>
              <a:t> </a:t>
            </a:r>
            <a:r>
              <a:rPr sz="2200" spc="-5" dirty="0">
                <a:solidFill>
                  <a:srgbClr val="C00000"/>
                </a:solidFill>
                <a:latin typeface="+mj-lt"/>
                <a:cs typeface="Trebuchet MS"/>
              </a:rPr>
              <a:t>an</a:t>
            </a:r>
            <a:r>
              <a:rPr sz="2200" spc="200" dirty="0">
                <a:solidFill>
                  <a:srgbClr val="C00000"/>
                </a:solidFill>
                <a:latin typeface="+mj-lt"/>
                <a:cs typeface="Trebuchet MS"/>
              </a:rPr>
              <a:t> </a:t>
            </a:r>
            <a:r>
              <a:rPr sz="2200" spc="-5" dirty="0">
                <a:solidFill>
                  <a:srgbClr val="C00000"/>
                </a:solidFill>
                <a:latin typeface="+mj-lt"/>
                <a:cs typeface="Trebuchet MS"/>
              </a:rPr>
              <a:t>object</a:t>
            </a:r>
            <a:r>
              <a:rPr sz="2200" spc="215" dirty="0">
                <a:solidFill>
                  <a:srgbClr val="C00000"/>
                </a:solidFill>
                <a:latin typeface="+mj-lt"/>
                <a:cs typeface="Trebuchet MS"/>
              </a:rPr>
              <a:t> </a:t>
            </a:r>
            <a:r>
              <a:rPr sz="2200" spc="-5" dirty="0">
                <a:solidFill>
                  <a:srgbClr val="C00000"/>
                </a:solidFill>
                <a:latin typeface="+mj-lt"/>
                <a:cs typeface="Trebuchet MS"/>
              </a:rPr>
              <a:t>(lifecycle)</a:t>
            </a:r>
            <a:r>
              <a:rPr sz="2200" spc="204" dirty="0">
                <a:solidFill>
                  <a:srgbClr val="C00000"/>
                </a:solidFill>
                <a:latin typeface="+mj-lt"/>
                <a:cs typeface="Trebuchet MS"/>
              </a:rPr>
              <a:t> </a:t>
            </a:r>
            <a:r>
              <a:rPr sz="2200" spc="-5" dirty="0">
                <a:solidFill>
                  <a:srgbClr val="C00000"/>
                </a:solidFill>
                <a:latin typeface="+mj-lt"/>
                <a:cs typeface="Trebuchet MS"/>
              </a:rPr>
              <a:t>or</a:t>
            </a:r>
            <a:r>
              <a:rPr sz="2200" spc="200" dirty="0">
                <a:solidFill>
                  <a:srgbClr val="C00000"/>
                </a:solidFill>
                <a:latin typeface="+mj-lt"/>
                <a:cs typeface="Trebuchet MS"/>
              </a:rPr>
              <a:t> </a:t>
            </a:r>
            <a:r>
              <a:rPr sz="2200" spc="-5" dirty="0">
                <a:solidFill>
                  <a:srgbClr val="C00000"/>
                </a:solidFill>
                <a:latin typeface="+mj-lt"/>
                <a:cs typeface="Trebuchet MS"/>
              </a:rPr>
              <a:t>operation</a:t>
            </a:r>
            <a:r>
              <a:rPr sz="2200" spc="195" dirty="0">
                <a:solidFill>
                  <a:srgbClr val="C00000"/>
                </a:solidFill>
                <a:latin typeface="+mj-lt"/>
                <a:cs typeface="Trebuchet MS"/>
              </a:rPr>
              <a:t> </a:t>
            </a:r>
            <a:r>
              <a:rPr sz="2200" spc="-5" dirty="0">
                <a:solidFill>
                  <a:srgbClr val="C00000"/>
                </a:solidFill>
                <a:latin typeface="+mj-lt"/>
                <a:cs typeface="Trebuchet MS"/>
              </a:rPr>
              <a:t>is</a:t>
            </a:r>
            <a:r>
              <a:rPr sz="2200" spc="204" dirty="0">
                <a:solidFill>
                  <a:srgbClr val="C00000"/>
                </a:solidFill>
                <a:latin typeface="+mj-lt"/>
                <a:cs typeface="Trebuchet MS"/>
              </a:rPr>
              <a:t> </a:t>
            </a:r>
            <a:r>
              <a:rPr sz="2200" spc="-10" dirty="0">
                <a:solidFill>
                  <a:srgbClr val="C00000"/>
                </a:solidFill>
                <a:latin typeface="+mj-lt"/>
                <a:cs typeface="Trebuchet MS"/>
              </a:rPr>
              <a:t>not </a:t>
            </a:r>
            <a:r>
              <a:rPr sz="2200" spc="-650" dirty="0">
                <a:solidFill>
                  <a:srgbClr val="C00000"/>
                </a:solidFill>
                <a:latin typeface="+mj-lt"/>
                <a:cs typeface="Trebuchet MS"/>
              </a:rPr>
              <a:t> </a:t>
            </a:r>
            <a:r>
              <a:rPr sz="2200" spc="-10" dirty="0">
                <a:solidFill>
                  <a:srgbClr val="C00000"/>
                </a:solidFill>
                <a:latin typeface="+mj-lt"/>
                <a:cs typeface="Trebuchet MS"/>
              </a:rPr>
              <a:t>well</a:t>
            </a:r>
            <a:r>
              <a:rPr sz="2200" spc="5" dirty="0">
                <a:solidFill>
                  <a:srgbClr val="C00000"/>
                </a:solidFill>
                <a:latin typeface="+mj-lt"/>
                <a:cs typeface="Trebuchet MS"/>
              </a:rPr>
              <a:t> </a:t>
            </a:r>
            <a:r>
              <a:rPr sz="2200" spc="-5" dirty="0">
                <a:solidFill>
                  <a:srgbClr val="C00000"/>
                </a:solidFill>
                <a:latin typeface="+mj-lt"/>
                <a:cs typeface="Trebuchet MS"/>
              </a:rPr>
              <a:t>understood </a:t>
            </a:r>
            <a:r>
              <a:rPr sz="2200" spc="-10" dirty="0">
                <a:solidFill>
                  <a:srgbClr val="C00000"/>
                </a:solidFill>
                <a:latin typeface="+mj-lt"/>
                <a:cs typeface="Trebuchet MS"/>
              </a:rPr>
              <a:t>yet</a:t>
            </a:r>
            <a:endParaRPr sz="2200" dirty="0">
              <a:latin typeface="+mj-lt"/>
              <a:cs typeface="Trebuchet MS"/>
            </a:endParaRPr>
          </a:p>
          <a:p>
            <a:pPr marL="355600" indent="-342900">
              <a:lnSpc>
                <a:spcPct val="100000"/>
              </a:lnSpc>
              <a:spcBef>
                <a:spcPts val="965"/>
              </a:spcBef>
              <a:buSzPct val="79166"/>
              <a:buFont typeface="Wingdings"/>
              <a:buChar char=""/>
              <a:tabLst>
                <a:tab pos="355600" algn="l"/>
              </a:tabLst>
            </a:pPr>
            <a:r>
              <a:rPr sz="2400" dirty="0">
                <a:solidFill>
                  <a:srgbClr val="001F5F"/>
                </a:solidFill>
                <a:latin typeface="+mj-lt"/>
                <a:cs typeface="Trebuchet MS"/>
              </a:rPr>
              <a:t>Do</a:t>
            </a:r>
            <a:r>
              <a:rPr sz="2400" spc="-10" dirty="0">
                <a:solidFill>
                  <a:srgbClr val="001F5F"/>
                </a:solidFill>
                <a:latin typeface="+mj-lt"/>
                <a:cs typeface="Trebuchet MS"/>
              </a:rPr>
              <a:t> </a:t>
            </a:r>
            <a:r>
              <a:rPr sz="2400" spc="-5" dirty="0">
                <a:solidFill>
                  <a:srgbClr val="001F5F"/>
                </a:solidFill>
                <a:latin typeface="+mj-lt"/>
                <a:cs typeface="Trebuchet MS"/>
              </a:rPr>
              <a:t>NOT</a:t>
            </a:r>
            <a:r>
              <a:rPr sz="2400" spc="-30" dirty="0">
                <a:solidFill>
                  <a:srgbClr val="001F5F"/>
                </a:solidFill>
                <a:latin typeface="+mj-lt"/>
                <a:cs typeface="Trebuchet MS"/>
              </a:rPr>
              <a:t> </a:t>
            </a:r>
            <a:r>
              <a:rPr sz="2400" spc="-5" dirty="0">
                <a:solidFill>
                  <a:srgbClr val="001F5F"/>
                </a:solidFill>
                <a:latin typeface="+mj-lt"/>
                <a:cs typeface="Trebuchet MS"/>
              </a:rPr>
              <a:t>use</a:t>
            </a:r>
            <a:r>
              <a:rPr sz="2400" dirty="0">
                <a:solidFill>
                  <a:srgbClr val="001F5F"/>
                </a:solidFill>
                <a:latin typeface="+mj-lt"/>
                <a:cs typeface="Trebuchet MS"/>
              </a:rPr>
              <a:t> </a:t>
            </a:r>
            <a:r>
              <a:rPr sz="2400" spc="-5" dirty="0">
                <a:solidFill>
                  <a:srgbClr val="001F5F"/>
                </a:solidFill>
                <a:latin typeface="+mj-lt"/>
                <a:cs typeface="Trebuchet MS"/>
              </a:rPr>
              <a:t>State Machines</a:t>
            </a:r>
            <a:endParaRPr sz="2400" dirty="0">
              <a:latin typeface="+mj-lt"/>
              <a:cs typeface="Trebuchet MS"/>
            </a:endParaRPr>
          </a:p>
          <a:p>
            <a:pPr marL="756285" lvl="1" indent="-287655">
              <a:lnSpc>
                <a:spcPct val="100000"/>
              </a:lnSpc>
              <a:spcBef>
                <a:spcPts val="930"/>
              </a:spcBef>
              <a:buFont typeface="Wingdings"/>
              <a:buChar char=""/>
              <a:tabLst>
                <a:tab pos="756285" algn="l"/>
                <a:tab pos="756920" algn="l"/>
                <a:tab pos="1570355" algn="l"/>
                <a:tab pos="2611120" algn="l"/>
                <a:tab pos="3684270" algn="l"/>
                <a:tab pos="4240530" algn="l"/>
                <a:tab pos="5434330" algn="l"/>
                <a:tab pos="7066280" algn="l"/>
              </a:tabLst>
            </a:pPr>
            <a:r>
              <a:rPr sz="2200" spc="-10" dirty="0">
                <a:solidFill>
                  <a:srgbClr val="C00000"/>
                </a:solidFill>
                <a:latin typeface="+mj-lt"/>
                <a:cs typeface="Trebuchet MS"/>
              </a:rPr>
              <a:t>when	</a:t>
            </a:r>
            <a:r>
              <a:rPr sz="2200" spc="-5" dirty="0">
                <a:solidFill>
                  <a:srgbClr val="C00000"/>
                </a:solidFill>
                <a:latin typeface="+mj-lt"/>
                <a:cs typeface="Trebuchet MS"/>
              </a:rPr>
              <a:t>several	objects	</a:t>
            </a:r>
            <a:r>
              <a:rPr sz="2200" spc="-10" dirty="0">
                <a:solidFill>
                  <a:srgbClr val="C00000"/>
                </a:solidFill>
                <a:latin typeface="+mj-lt"/>
                <a:cs typeface="Trebuchet MS"/>
              </a:rPr>
              <a:t>are	involved	</a:t>
            </a:r>
            <a:r>
              <a:rPr sz="2200" spc="-5" dirty="0">
                <a:solidFill>
                  <a:srgbClr val="C00000"/>
                </a:solidFill>
                <a:latin typeface="+mj-lt"/>
                <a:cs typeface="Trebuchet MS"/>
              </a:rPr>
              <a:t>(interaction	</a:t>
            </a:r>
            <a:r>
              <a:rPr sz="2200" spc="-10" dirty="0">
                <a:solidFill>
                  <a:srgbClr val="C00000"/>
                </a:solidFill>
                <a:latin typeface="+mj-lt"/>
                <a:cs typeface="Trebuchet MS"/>
              </a:rPr>
              <a:t>diagrams</a:t>
            </a:r>
            <a:endParaRPr sz="2200" dirty="0">
              <a:latin typeface="+mj-lt"/>
              <a:cs typeface="Trebuchet MS"/>
            </a:endParaRPr>
          </a:p>
          <a:p>
            <a:pPr marL="756285">
              <a:lnSpc>
                <a:spcPct val="100000"/>
              </a:lnSpc>
            </a:pPr>
            <a:r>
              <a:rPr sz="2200" spc="-5" dirty="0">
                <a:solidFill>
                  <a:srgbClr val="C00000"/>
                </a:solidFill>
                <a:latin typeface="+mj-lt"/>
                <a:cs typeface="Trebuchet MS"/>
              </a:rPr>
              <a:t>are</a:t>
            </a:r>
            <a:r>
              <a:rPr sz="2200" spc="-50" dirty="0">
                <a:solidFill>
                  <a:srgbClr val="C00000"/>
                </a:solidFill>
                <a:latin typeface="+mj-lt"/>
                <a:cs typeface="Trebuchet MS"/>
              </a:rPr>
              <a:t> </a:t>
            </a:r>
            <a:r>
              <a:rPr sz="2200" spc="-5" dirty="0">
                <a:solidFill>
                  <a:srgbClr val="C00000"/>
                </a:solidFill>
                <a:latin typeface="+mj-lt"/>
                <a:cs typeface="Trebuchet MS"/>
              </a:rPr>
              <a:t>better)</a:t>
            </a:r>
            <a:endParaRPr sz="2200" dirty="0">
              <a:latin typeface="+mj-lt"/>
              <a:cs typeface="Trebuchet MS"/>
            </a:endParaRPr>
          </a:p>
        </p:txBody>
      </p:sp>
      <p:sp>
        <p:nvSpPr>
          <p:cNvPr id="4" name="object 4"/>
          <p:cNvSpPr txBox="1">
            <a:spLocks noGrp="1"/>
          </p:cNvSpPr>
          <p:nvPr>
            <p:ph type="sldNum" sz="quarter" idx="4294967295"/>
          </p:nvPr>
        </p:nvSpPr>
        <p:spPr>
          <a:xfrm>
            <a:off x="8689213" y="6456069"/>
            <a:ext cx="381000" cy="363854"/>
          </a:xfrm>
          <a:prstGeom prst="rect">
            <a:avLst/>
          </a:prstGeom>
        </p:spPr>
        <p:txBody>
          <a:bodyPr vert="horz" wrap="square" lIns="0" tIns="0" rIns="0" bIns="0" rtlCol="0">
            <a:spAutoFit/>
          </a:bodyPr>
          <a:lstStyle/>
          <a:p>
            <a:pPr marL="38100">
              <a:lnSpc>
                <a:spcPts val="2720"/>
              </a:lnSpc>
            </a:pPr>
            <a:fld id="{81D60167-4931-47E6-BA6A-407CBD079E47}" type="slidenum">
              <a:rPr dirty="0"/>
              <a:pPr marL="38100">
                <a:lnSpc>
                  <a:spcPts val="2720"/>
                </a:lnSpc>
              </a:pPr>
              <a:t>12</a:t>
            </a:fld>
            <a:endParaRPr dirty="0"/>
          </a:p>
        </p:txBody>
      </p:sp>
    </p:spTree>
    <p:extLst>
      <p:ext uri="{BB962C8B-B14F-4D97-AF65-F5344CB8AC3E}">
        <p14:creationId xmlns:p14="http://schemas.microsoft.com/office/powerpoint/2010/main" val="26323860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4">
            <a:extLst>
              <a:ext uri="{FF2B5EF4-FFF2-40B4-BE49-F238E27FC236}">
                <a16:creationId xmlns:a16="http://schemas.microsoft.com/office/drawing/2014/main" id="{66A7709F-0BBC-414D-B3B8-65C6D2A586AE}"/>
              </a:ext>
            </a:extLst>
          </p:cNvPr>
          <p:cNvSpPr>
            <a:spLocks noGrp="1"/>
          </p:cNvSpPr>
          <p:nvPr>
            <p:ph type="ftr" sz="quarter" idx="11"/>
          </p:nvPr>
        </p:nvSpPr>
        <p:spPr bwMode="auto">
          <a:xfrm>
            <a:off x="0" y="6629400"/>
            <a:ext cx="6400800" cy="2286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0" fontAlgn="base" hangingPunct="0">
              <a:spcBef>
                <a:spcPct val="0"/>
              </a:spcBef>
              <a:spcAft>
                <a:spcPct val="0"/>
              </a:spcAft>
              <a:defRPr sz="1400" kern="1200" dirty="0">
                <a:solidFill>
                  <a:schemeClr val="tx1"/>
                </a:solidFill>
                <a:latin typeface="Arial" pitchFamily="27" charset="0"/>
                <a:ea typeface="ＭＳ Ｐゴシック" pitchFamily="27" charset="-128"/>
                <a:cs typeface="ＭＳ Ｐゴシック" pitchFamily="27" charset="-128"/>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a:lstStyle>
          <a:p>
            <a:endParaRPr lang="en-US" altLang="en-US" sz="1400"/>
          </a:p>
        </p:txBody>
      </p:sp>
      <p:sp>
        <p:nvSpPr>
          <p:cNvPr id="48131" name="Rectangle 2">
            <a:extLst>
              <a:ext uri="{FF2B5EF4-FFF2-40B4-BE49-F238E27FC236}">
                <a16:creationId xmlns:a16="http://schemas.microsoft.com/office/drawing/2014/main" id="{0B00F5ED-C010-446C-A35A-68B2DC5F079C}"/>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In class exercise</a:t>
            </a:r>
          </a:p>
        </p:txBody>
      </p:sp>
      <p:sp>
        <p:nvSpPr>
          <p:cNvPr id="48132" name="Rectangle 3">
            <a:extLst>
              <a:ext uri="{FF2B5EF4-FFF2-40B4-BE49-F238E27FC236}">
                <a16:creationId xmlns:a16="http://schemas.microsoft.com/office/drawing/2014/main" id="{C58E6FD6-046B-451B-BC92-379969935212}"/>
              </a:ext>
            </a:extLst>
          </p:cNvPr>
          <p:cNvSpPr>
            <a:spLocks noGrp="1" noChangeArrowheads="1"/>
          </p:cNvSpPr>
          <p:nvPr>
            <p:ph type="body" idx="1"/>
          </p:nvPr>
        </p:nvSpPr>
        <p:spPr/>
        <p:txBody>
          <a:bodyPr>
            <a:normAutofit/>
          </a:bodyPr>
          <a:lstStyle/>
          <a:p>
            <a:pPr eaLnBrk="1" hangingPunct="1"/>
            <a:r>
              <a:rPr lang="en-US" altLang="en-US" sz="3200" dirty="0">
                <a:ea typeface="ＭＳ Ｐゴシック" panose="020B0600070205080204" pitchFamily="34" charset="-128"/>
              </a:rPr>
              <a:t>Draw a sequence diagram for:</a:t>
            </a:r>
          </a:p>
          <a:p>
            <a:pPr lvl="1" eaLnBrk="1" hangingPunct="1"/>
            <a:r>
              <a:rPr lang="en-US" altLang="en-US" sz="3200" dirty="0">
                <a:ea typeface="ＭＳ Ｐゴシック" panose="020B0600070205080204" pitchFamily="34" charset="-128"/>
              </a:rPr>
              <a:t>Getting on a flight. Start at home, check in at the counter, go through security, and end up at the gate. (If you have time during the exercise, get yourself to your seat.)</a:t>
            </a:r>
          </a:p>
          <a:p>
            <a:pPr lvl="2" eaLnBrk="1" hangingPunct="1"/>
            <a:r>
              <a:rPr lang="en-US" altLang="en-US" sz="3200" dirty="0">
                <a:ea typeface="ＭＳ Ｐゴシック" panose="020B0600070205080204" pitchFamily="34" charset="-128"/>
              </a:rPr>
              <a:t>You may get searched in security</a:t>
            </a:r>
          </a:p>
          <a:p>
            <a:pPr lvl="1" eaLnBrk="1" hangingPunct="1"/>
            <a:endParaRPr lang="en-US" altLang="en-US" sz="3200" dirty="0">
              <a:ea typeface="ＭＳ Ｐゴシック" panose="020B0600070205080204" pitchFamily="34" charset="-128"/>
            </a:endParaRPr>
          </a:p>
        </p:txBody>
      </p:sp>
      <p:sp>
        <p:nvSpPr>
          <p:cNvPr id="48133" name="progressShape">
            <a:extLst>
              <a:ext uri="{FF2B5EF4-FFF2-40B4-BE49-F238E27FC236}">
                <a16:creationId xmlns:a16="http://schemas.microsoft.com/office/drawing/2014/main" id="{068A6F9D-64AE-417D-8497-C4C03142348D}"/>
              </a:ext>
            </a:extLst>
          </p:cNvPr>
          <p:cNvSpPr>
            <a:spLocks noChangeArrowheads="1"/>
          </p:cNvSpPr>
          <p:nvPr/>
        </p:nvSpPr>
        <p:spPr bwMode="auto">
          <a:xfrm>
            <a:off x="6604000" y="6667500"/>
            <a:ext cx="2319338" cy="190500"/>
          </a:xfrm>
          <a:prstGeom prst="rect">
            <a:avLst/>
          </a:prstGeom>
          <a:solidFill>
            <a:schemeClr val="accent1">
              <a:alpha val="90195"/>
            </a:schemeClr>
          </a:solidFill>
          <a:ln w="9525">
            <a:solidFill>
              <a:schemeClr val="tx1"/>
            </a:solidFill>
            <a:round/>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37931725" indent="-37474525">
              <a:defRPr sz="2400">
                <a:solidFill>
                  <a:schemeClr val="tx1"/>
                </a:solidFill>
                <a:latin typeface="Arial" panose="020B0604020202020204" pitchFamily="34" charset="0"/>
                <a:ea typeface="ＭＳ Ｐゴシック" panose="020B0600070205080204" pitchFamily="34" charset="-128"/>
              </a:defRPr>
            </a:lvl2pPr>
            <a:lvl3pPr>
              <a:defRPr sz="2400">
                <a:solidFill>
                  <a:schemeClr val="tx1"/>
                </a:solidFill>
                <a:latin typeface="Arial" panose="020B0604020202020204" pitchFamily="34" charset="0"/>
                <a:ea typeface="ＭＳ Ｐゴシック" panose="020B0600070205080204" pitchFamily="34" charset="-128"/>
              </a:defRPr>
            </a:lvl3pPr>
            <a:lvl4pPr>
              <a:defRPr sz="2400">
                <a:solidFill>
                  <a:schemeClr val="tx1"/>
                </a:solidFill>
                <a:latin typeface="Arial" panose="020B0604020202020204" pitchFamily="34" charset="0"/>
                <a:ea typeface="ＭＳ Ｐゴシック" panose="020B0600070205080204" pitchFamily="34" charset="-128"/>
              </a:defRPr>
            </a:lvl4pPr>
            <a:lvl5pPr>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8134" name="progressShape2">
            <a:extLst>
              <a:ext uri="{FF2B5EF4-FFF2-40B4-BE49-F238E27FC236}">
                <a16:creationId xmlns:a16="http://schemas.microsoft.com/office/drawing/2014/main" id="{72C57762-D5ED-4B26-9AA4-EDDCE32A7C44}"/>
              </a:ext>
            </a:extLst>
          </p:cNvPr>
          <p:cNvSpPr>
            <a:spLocks noChangeArrowheads="1"/>
          </p:cNvSpPr>
          <p:nvPr/>
        </p:nvSpPr>
        <p:spPr bwMode="auto">
          <a:xfrm>
            <a:off x="8923338" y="6667500"/>
            <a:ext cx="220662" cy="190500"/>
          </a:xfrm>
          <a:prstGeom prst="rect">
            <a:avLst/>
          </a:prstGeom>
          <a:solidFill>
            <a:schemeClr val="accent1">
              <a:alpha val="50195"/>
            </a:schemeClr>
          </a:solidFill>
          <a:ln w="9525">
            <a:solidFill>
              <a:schemeClr val="tx1"/>
            </a:solidFill>
            <a:round/>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37931725" indent="-37474525">
              <a:defRPr sz="2400">
                <a:solidFill>
                  <a:schemeClr val="tx1"/>
                </a:solidFill>
                <a:latin typeface="Arial" panose="020B0604020202020204" pitchFamily="34" charset="0"/>
                <a:ea typeface="ＭＳ Ｐゴシック" panose="020B0600070205080204" pitchFamily="34" charset="-128"/>
              </a:defRPr>
            </a:lvl2pPr>
            <a:lvl3pPr>
              <a:defRPr sz="2400">
                <a:solidFill>
                  <a:schemeClr val="tx1"/>
                </a:solidFill>
                <a:latin typeface="Arial" panose="020B0604020202020204" pitchFamily="34" charset="0"/>
                <a:ea typeface="ＭＳ Ｐゴシック" panose="020B0600070205080204" pitchFamily="34" charset="-128"/>
              </a:defRPr>
            </a:lvl3pPr>
            <a:lvl4pPr>
              <a:defRPr sz="2400">
                <a:solidFill>
                  <a:schemeClr val="tx1"/>
                </a:solidFill>
                <a:latin typeface="Arial" panose="020B0604020202020204" pitchFamily="34" charset="0"/>
                <a:ea typeface="ＭＳ Ｐゴシック" panose="020B0600070205080204" pitchFamily="34" charset="-128"/>
              </a:defRPr>
            </a:lvl4pPr>
            <a:lvl5pPr>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621A39-98FC-48FE-877C-66BEE69F4047}"/>
              </a:ext>
            </a:extLst>
          </p:cNvPr>
          <p:cNvSpPr>
            <a:spLocks noGrp="1"/>
          </p:cNvSpPr>
          <p:nvPr>
            <p:ph sz="quarter" idx="1"/>
          </p:nvPr>
        </p:nvSpPr>
        <p:spPr/>
        <p:txBody>
          <a:bodyPr>
            <a:normAutofit/>
          </a:bodyPr>
          <a:lstStyle/>
          <a:p>
            <a:pPr marL="0" indent="0" algn="ctr">
              <a:buNone/>
            </a:pPr>
            <a:endParaRPr lang="en-US" sz="5400" dirty="0">
              <a:solidFill>
                <a:srgbClr val="FF0000"/>
              </a:solidFill>
            </a:endParaRPr>
          </a:p>
          <a:p>
            <a:pPr marL="0" indent="0" algn="ctr">
              <a:buNone/>
            </a:pPr>
            <a:r>
              <a:rPr lang="en-US" sz="5400" dirty="0">
                <a:solidFill>
                  <a:srgbClr val="FF0000"/>
                </a:solidFill>
              </a:rPr>
              <a:t>Thank you</a:t>
            </a:r>
          </a:p>
        </p:txBody>
      </p:sp>
    </p:spTree>
    <p:extLst>
      <p:ext uri="{BB962C8B-B14F-4D97-AF65-F5344CB8AC3E}">
        <p14:creationId xmlns:p14="http://schemas.microsoft.com/office/powerpoint/2010/main" val="813127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91"/>
        <p:cNvGrpSpPr/>
        <p:nvPr/>
      </p:nvGrpSpPr>
      <p:grpSpPr>
        <a:xfrm>
          <a:off x="0" y="0"/>
          <a:ext cx="0" cy="0"/>
          <a:chOff x="0" y="0"/>
          <a:chExt cx="0" cy="0"/>
        </a:xfrm>
      </p:grpSpPr>
      <p:sp>
        <p:nvSpPr>
          <p:cNvPr id="992" name="Google Shape;992;p144"/>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r>
              <a:rPr lang="en-US" dirty="0"/>
              <a:t>state chart diagram: components</a:t>
            </a:r>
            <a:endParaRPr dirty="0"/>
          </a:p>
        </p:txBody>
      </p:sp>
      <p:sp>
        <p:nvSpPr>
          <p:cNvPr id="993" name="Google Shape;993;p144"/>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rmAutofit/>
          </a:bodyPr>
          <a:lstStyle/>
          <a:p>
            <a:pPr marL="429894" lvl="0" indent="-342899" algn="l" rtl="0">
              <a:lnSpc>
                <a:spcPct val="100000"/>
              </a:lnSpc>
              <a:spcBef>
                <a:spcPts val="0"/>
              </a:spcBef>
              <a:spcAft>
                <a:spcPts val="0"/>
              </a:spcAft>
              <a:buSzPts val="2600"/>
              <a:buFont typeface="Courier New"/>
              <a:buChar char="o"/>
            </a:pPr>
            <a:r>
              <a:rPr lang="en-US" dirty="0">
                <a:solidFill>
                  <a:srgbClr val="FF0000"/>
                </a:solidFill>
              </a:rPr>
              <a:t>States</a:t>
            </a:r>
            <a:r>
              <a:rPr lang="en-US" dirty="0"/>
              <a:t>—values of an object’s attributes at a point in time</a:t>
            </a:r>
            <a:endParaRPr dirty="0"/>
          </a:p>
          <a:p>
            <a:pPr marL="429894" lvl="0" indent="-342899" algn="l" rtl="0">
              <a:lnSpc>
                <a:spcPct val="100000"/>
              </a:lnSpc>
              <a:spcBef>
                <a:spcPts val="425"/>
              </a:spcBef>
              <a:spcAft>
                <a:spcPts val="0"/>
              </a:spcAft>
              <a:buSzPts val="2600"/>
              <a:buFont typeface="Courier New"/>
              <a:buChar char="o"/>
            </a:pPr>
            <a:r>
              <a:rPr lang="en-US" dirty="0">
                <a:solidFill>
                  <a:srgbClr val="FF0000"/>
                </a:solidFill>
              </a:rPr>
              <a:t>Events</a:t>
            </a:r>
            <a:r>
              <a:rPr lang="en-US" dirty="0"/>
              <a:t>—the cause of the change in values of the  object’s attributes</a:t>
            </a:r>
            <a:endParaRPr dirty="0"/>
          </a:p>
          <a:p>
            <a:pPr marL="429894" lvl="0" indent="-342899" algn="l" rtl="0">
              <a:lnSpc>
                <a:spcPct val="100000"/>
              </a:lnSpc>
              <a:spcBef>
                <a:spcPts val="425"/>
              </a:spcBef>
              <a:spcAft>
                <a:spcPts val="0"/>
              </a:spcAft>
              <a:buSzPts val="2600"/>
              <a:buFont typeface="Courier New"/>
              <a:buChar char="o"/>
            </a:pPr>
            <a:r>
              <a:rPr lang="en-US" dirty="0">
                <a:solidFill>
                  <a:srgbClr val="FF0000"/>
                </a:solidFill>
              </a:rPr>
              <a:t>Transitions</a:t>
            </a:r>
            <a:r>
              <a:rPr lang="en-US" dirty="0"/>
              <a:t>—movement of an object from one state to  another</a:t>
            </a:r>
            <a:endParaRPr dirty="0"/>
          </a:p>
          <a:p>
            <a:pPr marL="274320" lvl="0" indent="-167640" algn="l" rtl="0">
              <a:spcBef>
                <a:spcPts val="600"/>
              </a:spcBef>
              <a:spcAft>
                <a:spcPts val="0"/>
              </a:spcAft>
              <a:buSzPts val="1680"/>
              <a:buNone/>
            </a:pPr>
            <a:endParaRPr dirty="0"/>
          </a:p>
        </p:txBody>
      </p:sp>
    </p:spTree>
    <p:extLst>
      <p:ext uri="{BB962C8B-B14F-4D97-AF65-F5344CB8AC3E}">
        <p14:creationId xmlns:p14="http://schemas.microsoft.com/office/powerpoint/2010/main" val="1298834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97"/>
        <p:cNvGrpSpPr/>
        <p:nvPr/>
      </p:nvGrpSpPr>
      <p:grpSpPr>
        <a:xfrm>
          <a:off x="0" y="0"/>
          <a:ext cx="0" cy="0"/>
          <a:chOff x="0" y="0"/>
          <a:chExt cx="0" cy="0"/>
        </a:xfrm>
      </p:grpSpPr>
      <p:sp>
        <p:nvSpPr>
          <p:cNvPr id="998" name="Google Shape;998;p145"/>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r>
              <a:rPr lang="en-US"/>
              <a:t>state chart diagram: components</a:t>
            </a:r>
            <a:endParaRPr/>
          </a:p>
        </p:txBody>
      </p:sp>
      <p:pic>
        <p:nvPicPr>
          <p:cNvPr id="999" name="Google Shape;999;p145"/>
          <p:cNvPicPr preferRelativeResize="0">
            <a:picLocks noGrp="1"/>
          </p:cNvPicPr>
          <p:nvPr>
            <p:ph type="body" idx="1"/>
          </p:nvPr>
        </p:nvPicPr>
        <p:blipFill rotWithShape="1">
          <a:blip r:embed="rId3">
            <a:alphaModFix/>
          </a:blip>
          <a:srcRect/>
          <a:stretch/>
        </p:blipFill>
        <p:spPr>
          <a:xfrm>
            <a:off x="304800" y="1679575"/>
            <a:ext cx="8458200" cy="4873625"/>
          </a:xfrm>
          <a:prstGeom prst="rect">
            <a:avLst/>
          </a:prstGeom>
          <a:noFill/>
          <a:ln>
            <a:noFill/>
          </a:ln>
        </p:spPr>
      </p:pic>
    </p:spTree>
    <p:extLst>
      <p:ext uri="{BB962C8B-B14F-4D97-AF65-F5344CB8AC3E}">
        <p14:creationId xmlns:p14="http://schemas.microsoft.com/office/powerpoint/2010/main" val="2083425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21563" y="345820"/>
            <a:ext cx="5067300" cy="496950"/>
          </a:xfrm>
          <a:prstGeom prst="rect">
            <a:avLst/>
          </a:prstGeom>
        </p:spPr>
      </p:pic>
      <p:sp>
        <p:nvSpPr>
          <p:cNvPr id="9" name="object 9"/>
          <p:cNvSpPr txBox="1"/>
          <p:nvPr/>
        </p:nvSpPr>
        <p:spPr>
          <a:xfrm>
            <a:off x="509727" y="986187"/>
            <a:ext cx="8201659" cy="2393604"/>
          </a:xfrm>
          <a:prstGeom prst="rect">
            <a:avLst/>
          </a:prstGeom>
        </p:spPr>
        <p:txBody>
          <a:bodyPr vert="horz" wrap="square" lIns="0" tIns="92075" rIns="0" bIns="0" rtlCol="0">
            <a:spAutoFit/>
          </a:bodyPr>
          <a:lstStyle/>
          <a:p>
            <a:pPr marL="468630" lvl="1" algn="just">
              <a:lnSpc>
                <a:spcPct val="100000"/>
              </a:lnSpc>
              <a:spcBef>
                <a:spcPts val="605"/>
              </a:spcBef>
              <a:tabLst>
                <a:tab pos="756920" algn="l"/>
              </a:tabLst>
            </a:pPr>
            <a:r>
              <a:rPr lang="en-US" sz="2100" dirty="0">
                <a:cs typeface="Trebuchet MS"/>
              </a:rPr>
              <a:t>1. </a:t>
            </a:r>
            <a:r>
              <a:rPr sz="2000" dirty="0">
                <a:solidFill>
                  <a:srgbClr val="C00000"/>
                </a:solidFill>
                <a:cs typeface="Trebuchet MS"/>
              </a:rPr>
              <a:t>States</a:t>
            </a:r>
            <a:r>
              <a:rPr sz="2000" spc="-45" dirty="0">
                <a:solidFill>
                  <a:srgbClr val="C00000"/>
                </a:solidFill>
                <a:cs typeface="Trebuchet MS"/>
              </a:rPr>
              <a:t> </a:t>
            </a:r>
            <a:r>
              <a:rPr sz="2000" spc="-5" dirty="0">
                <a:solidFill>
                  <a:srgbClr val="C00000"/>
                </a:solidFill>
                <a:cs typeface="Trebuchet MS"/>
              </a:rPr>
              <a:t>(</a:t>
            </a:r>
            <a:r>
              <a:rPr sz="1800" spc="-5" dirty="0">
                <a:solidFill>
                  <a:srgbClr val="C00000"/>
                </a:solidFill>
                <a:cs typeface="Trebuchet MS"/>
              </a:rPr>
              <a:t>a</a:t>
            </a:r>
            <a:r>
              <a:rPr sz="1800" dirty="0">
                <a:solidFill>
                  <a:srgbClr val="C00000"/>
                </a:solidFill>
                <a:cs typeface="Trebuchet MS"/>
              </a:rPr>
              <a:t> </a:t>
            </a:r>
            <a:r>
              <a:rPr sz="1800" spc="-5" dirty="0">
                <a:solidFill>
                  <a:srgbClr val="C00000"/>
                </a:solidFill>
                <a:cs typeface="Trebuchet MS"/>
              </a:rPr>
              <a:t>mode</a:t>
            </a:r>
            <a:r>
              <a:rPr sz="1800" spc="-20" dirty="0">
                <a:solidFill>
                  <a:srgbClr val="C00000"/>
                </a:solidFill>
                <a:cs typeface="Trebuchet MS"/>
              </a:rPr>
              <a:t> </a:t>
            </a:r>
            <a:r>
              <a:rPr sz="1800" spc="-5" dirty="0">
                <a:solidFill>
                  <a:srgbClr val="C00000"/>
                </a:solidFill>
                <a:cs typeface="Trebuchet MS"/>
              </a:rPr>
              <a:t>of</a:t>
            </a:r>
            <a:r>
              <a:rPr sz="1800" spc="-10" dirty="0">
                <a:solidFill>
                  <a:srgbClr val="C00000"/>
                </a:solidFill>
                <a:cs typeface="Trebuchet MS"/>
              </a:rPr>
              <a:t> </a:t>
            </a:r>
            <a:r>
              <a:rPr sz="1800" spc="-5" dirty="0">
                <a:solidFill>
                  <a:srgbClr val="C00000"/>
                </a:solidFill>
                <a:cs typeface="Trebuchet MS"/>
              </a:rPr>
              <a:t>the</a:t>
            </a:r>
            <a:r>
              <a:rPr sz="1800" spc="-15" dirty="0">
                <a:solidFill>
                  <a:srgbClr val="C00000"/>
                </a:solidFill>
                <a:cs typeface="Trebuchet MS"/>
              </a:rPr>
              <a:t> </a:t>
            </a:r>
            <a:r>
              <a:rPr sz="1800" spc="-5" dirty="0">
                <a:solidFill>
                  <a:srgbClr val="C00000"/>
                </a:solidFill>
                <a:cs typeface="Trebuchet MS"/>
              </a:rPr>
              <a:t>entity).</a:t>
            </a:r>
            <a:endParaRPr sz="1800" dirty="0">
              <a:cs typeface="Trebuchet MS"/>
            </a:endParaRPr>
          </a:p>
          <a:p>
            <a:pPr marL="1155700" lvl="2" indent="-229235">
              <a:lnSpc>
                <a:spcPct val="100000"/>
              </a:lnSpc>
              <a:spcBef>
                <a:spcPts val="509"/>
              </a:spcBef>
              <a:buFont typeface="Wingdings"/>
              <a:buChar char=""/>
              <a:tabLst>
                <a:tab pos="1156335" algn="l"/>
              </a:tabLst>
            </a:pPr>
            <a:r>
              <a:rPr sz="1600" spc="-5" dirty="0">
                <a:solidFill>
                  <a:srgbClr val="006FC0"/>
                </a:solidFill>
                <a:cs typeface="Trebuchet MS"/>
              </a:rPr>
              <a:t>simple</a:t>
            </a:r>
            <a:r>
              <a:rPr sz="1600" spc="-15" dirty="0">
                <a:solidFill>
                  <a:srgbClr val="006FC0"/>
                </a:solidFill>
                <a:cs typeface="Trebuchet MS"/>
              </a:rPr>
              <a:t> </a:t>
            </a:r>
            <a:r>
              <a:rPr sz="1600" spc="-5" dirty="0">
                <a:solidFill>
                  <a:srgbClr val="006FC0"/>
                </a:solidFill>
                <a:cs typeface="Trebuchet MS"/>
              </a:rPr>
              <a:t>states</a:t>
            </a:r>
            <a:endParaRPr sz="1600" dirty="0">
              <a:cs typeface="Trebuchet MS"/>
            </a:endParaRPr>
          </a:p>
          <a:p>
            <a:pPr marL="1155700" lvl="2" indent="-229235">
              <a:lnSpc>
                <a:spcPct val="100000"/>
              </a:lnSpc>
              <a:spcBef>
                <a:spcPts val="505"/>
              </a:spcBef>
              <a:buFont typeface="Wingdings"/>
              <a:buChar char=""/>
              <a:tabLst>
                <a:tab pos="1156335" algn="l"/>
              </a:tabLst>
            </a:pPr>
            <a:r>
              <a:rPr sz="1600" spc="-10" dirty="0">
                <a:solidFill>
                  <a:srgbClr val="006FC0"/>
                </a:solidFill>
                <a:cs typeface="Trebuchet MS"/>
              </a:rPr>
              <a:t>composite</a:t>
            </a:r>
            <a:r>
              <a:rPr sz="1600" spc="50" dirty="0">
                <a:solidFill>
                  <a:srgbClr val="006FC0"/>
                </a:solidFill>
                <a:cs typeface="Trebuchet MS"/>
              </a:rPr>
              <a:t> </a:t>
            </a:r>
            <a:r>
              <a:rPr sz="1600" spc="-5" dirty="0">
                <a:solidFill>
                  <a:srgbClr val="006FC0"/>
                </a:solidFill>
                <a:cs typeface="Trebuchet MS"/>
              </a:rPr>
              <a:t>states</a:t>
            </a:r>
            <a:r>
              <a:rPr sz="1600" spc="25" dirty="0">
                <a:solidFill>
                  <a:srgbClr val="006FC0"/>
                </a:solidFill>
                <a:cs typeface="Trebuchet MS"/>
              </a:rPr>
              <a:t> </a:t>
            </a:r>
            <a:r>
              <a:rPr sz="1600" spc="-5" dirty="0">
                <a:solidFill>
                  <a:srgbClr val="006FC0"/>
                </a:solidFill>
                <a:cs typeface="Trebuchet MS"/>
              </a:rPr>
              <a:t>(nested</a:t>
            </a:r>
            <a:r>
              <a:rPr sz="1600" spc="20" dirty="0">
                <a:solidFill>
                  <a:srgbClr val="006FC0"/>
                </a:solidFill>
                <a:cs typeface="Trebuchet MS"/>
              </a:rPr>
              <a:t> </a:t>
            </a:r>
            <a:r>
              <a:rPr sz="1600" spc="-5" dirty="0">
                <a:solidFill>
                  <a:srgbClr val="006FC0"/>
                </a:solidFill>
                <a:cs typeface="Trebuchet MS"/>
              </a:rPr>
              <a:t>state</a:t>
            </a:r>
            <a:r>
              <a:rPr sz="1600" spc="20" dirty="0">
                <a:solidFill>
                  <a:srgbClr val="006FC0"/>
                </a:solidFill>
                <a:cs typeface="Trebuchet MS"/>
              </a:rPr>
              <a:t> </a:t>
            </a:r>
            <a:r>
              <a:rPr sz="1600" spc="-10" dirty="0">
                <a:solidFill>
                  <a:srgbClr val="006FC0"/>
                </a:solidFill>
                <a:cs typeface="Trebuchet MS"/>
              </a:rPr>
              <a:t>diagrams)</a:t>
            </a:r>
            <a:endParaRPr sz="1600" dirty="0">
              <a:cs typeface="Trebuchet MS"/>
            </a:endParaRPr>
          </a:p>
          <a:p>
            <a:pPr marL="354965" marR="5080" indent="-342900" algn="just">
              <a:lnSpc>
                <a:spcPct val="100000"/>
              </a:lnSpc>
              <a:spcBef>
                <a:spcPts val="484"/>
              </a:spcBef>
              <a:buSzPct val="78571"/>
              <a:buFont typeface="Wingdings"/>
              <a:buChar char=""/>
              <a:tabLst>
                <a:tab pos="355600" algn="l"/>
              </a:tabLst>
            </a:pPr>
            <a:r>
              <a:rPr sz="2100" i="1" spc="-5" dirty="0">
                <a:solidFill>
                  <a:srgbClr val="006FC0"/>
                </a:solidFill>
                <a:cs typeface="Trebuchet MS"/>
              </a:rPr>
              <a:t>State</a:t>
            </a:r>
            <a:r>
              <a:rPr sz="2100" i="1" dirty="0">
                <a:solidFill>
                  <a:srgbClr val="006FC0"/>
                </a:solidFill>
                <a:cs typeface="Trebuchet MS"/>
              </a:rPr>
              <a:t> </a:t>
            </a:r>
            <a:r>
              <a:rPr sz="2100" dirty="0">
                <a:solidFill>
                  <a:srgbClr val="001F5F"/>
                </a:solidFill>
                <a:cs typeface="Trebuchet MS"/>
              </a:rPr>
              <a:t>–</a:t>
            </a:r>
            <a:r>
              <a:rPr sz="2100" spc="5" dirty="0">
                <a:solidFill>
                  <a:srgbClr val="001F5F"/>
                </a:solidFill>
                <a:cs typeface="Trebuchet MS"/>
              </a:rPr>
              <a:t> </a:t>
            </a:r>
            <a:r>
              <a:rPr sz="2100" spc="-5" dirty="0">
                <a:solidFill>
                  <a:srgbClr val="006FC0"/>
                </a:solidFill>
                <a:cs typeface="Trebuchet MS"/>
              </a:rPr>
              <a:t>Constraint</a:t>
            </a:r>
            <a:r>
              <a:rPr sz="2100" dirty="0">
                <a:solidFill>
                  <a:srgbClr val="006FC0"/>
                </a:solidFill>
                <a:cs typeface="Trebuchet MS"/>
              </a:rPr>
              <a:t> </a:t>
            </a:r>
            <a:r>
              <a:rPr sz="2100" dirty="0">
                <a:solidFill>
                  <a:srgbClr val="001F5F"/>
                </a:solidFill>
                <a:cs typeface="Trebuchet MS"/>
              </a:rPr>
              <a:t>or</a:t>
            </a:r>
            <a:r>
              <a:rPr sz="2100" spc="5" dirty="0">
                <a:solidFill>
                  <a:srgbClr val="001F5F"/>
                </a:solidFill>
                <a:cs typeface="Trebuchet MS"/>
              </a:rPr>
              <a:t> </a:t>
            </a:r>
            <a:r>
              <a:rPr sz="2100" spc="-5" dirty="0">
                <a:solidFill>
                  <a:srgbClr val="006FC0"/>
                </a:solidFill>
                <a:cs typeface="Trebuchet MS"/>
              </a:rPr>
              <a:t>condition</a:t>
            </a:r>
            <a:r>
              <a:rPr sz="2100" dirty="0">
                <a:solidFill>
                  <a:srgbClr val="006FC0"/>
                </a:solidFill>
                <a:cs typeface="Trebuchet MS"/>
              </a:rPr>
              <a:t> </a:t>
            </a:r>
            <a:r>
              <a:rPr sz="2100" dirty="0">
                <a:solidFill>
                  <a:srgbClr val="001F5F"/>
                </a:solidFill>
                <a:cs typeface="Trebuchet MS"/>
              </a:rPr>
              <a:t>or</a:t>
            </a:r>
            <a:r>
              <a:rPr sz="2100" spc="5" dirty="0">
                <a:solidFill>
                  <a:srgbClr val="001F5F"/>
                </a:solidFill>
                <a:cs typeface="Trebuchet MS"/>
              </a:rPr>
              <a:t> </a:t>
            </a:r>
            <a:r>
              <a:rPr sz="2100" dirty="0">
                <a:solidFill>
                  <a:srgbClr val="006FC0"/>
                </a:solidFill>
                <a:cs typeface="Trebuchet MS"/>
              </a:rPr>
              <a:t>situation</a:t>
            </a:r>
            <a:r>
              <a:rPr sz="2100" spc="5" dirty="0">
                <a:solidFill>
                  <a:srgbClr val="006FC0"/>
                </a:solidFill>
                <a:cs typeface="Trebuchet MS"/>
              </a:rPr>
              <a:t> </a:t>
            </a:r>
            <a:r>
              <a:rPr sz="2100" dirty="0">
                <a:solidFill>
                  <a:srgbClr val="001F5F"/>
                </a:solidFill>
                <a:cs typeface="Trebuchet MS"/>
              </a:rPr>
              <a:t>during</a:t>
            </a:r>
            <a:r>
              <a:rPr sz="2100" spc="5" dirty="0">
                <a:solidFill>
                  <a:srgbClr val="001F5F"/>
                </a:solidFill>
                <a:cs typeface="Trebuchet MS"/>
              </a:rPr>
              <a:t> </a:t>
            </a:r>
            <a:r>
              <a:rPr sz="2100" spc="-5" dirty="0">
                <a:solidFill>
                  <a:srgbClr val="001F5F"/>
                </a:solidFill>
                <a:cs typeface="Trebuchet MS"/>
              </a:rPr>
              <a:t>which</a:t>
            </a:r>
            <a:r>
              <a:rPr sz="2100" dirty="0">
                <a:solidFill>
                  <a:srgbClr val="001F5F"/>
                </a:solidFill>
                <a:cs typeface="Trebuchet MS"/>
              </a:rPr>
              <a:t> an </a:t>
            </a:r>
            <a:r>
              <a:rPr sz="2100" spc="-620" dirty="0">
                <a:solidFill>
                  <a:srgbClr val="001F5F"/>
                </a:solidFill>
                <a:cs typeface="Trebuchet MS"/>
              </a:rPr>
              <a:t> </a:t>
            </a:r>
            <a:r>
              <a:rPr sz="2100" dirty="0">
                <a:solidFill>
                  <a:srgbClr val="001F5F"/>
                </a:solidFill>
                <a:cs typeface="Trebuchet MS"/>
              </a:rPr>
              <a:t>object/instance</a:t>
            </a:r>
            <a:r>
              <a:rPr sz="2100" spc="600" dirty="0">
                <a:solidFill>
                  <a:srgbClr val="001F5F"/>
                </a:solidFill>
                <a:cs typeface="Trebuchet MS"/>
              </a:rPr>
              <a:t> </a:t>
            </a:r>
            <a:r>
              <a:rPr sz="2100" spc="-5" dirty="0">
                <a:solidFill>
                  <a:srgbClr val="001F5F"/>
                </a:solidFill>
                <a:cs typeface="Trebuchet MS"/>
              </a:rPr>
              <a:t>may</a:t>
            </a:r>
            <a:r>
              <a:rPr sz="2100" spc="600" dirty="0">
                <a:solidFill>
                  <a:srgbClr val="001F5F"/>
                </a:solidFill>
                <a:cs typeface="Trebuchet MS"/>
              </a:rPr>
              <a:t> </a:t>
            </a:r>
            <a:r>
              <a:rPr sz="2100" spc="-5" dirty="0">
                <a:solidFill>
                  <a:srgbClr val="001F5F"/>
                </a:solidFill>
                <a:cs typeface="Trebuchet MS"/>
              </a:rPr>
              <a:t>perform</a:t>
            </a:r>
            <a:r>
              <a:rPr sz="2100" spc="600" dirty="0">
                <a:solidFill>
                  <a:srgbClr val="001F5F"/>
                </a:solidFill>
                <a:cs typeface="Trebuchet MS"/>
              </a:rPr>
              <a:t> </a:t>
            </a:r>
            <a:r>
              <a:rPr sz="2100" dirty="0">
                <a:solidFill>
                  <a:srgbClr val="001F5F"/>
                </a:solidFill>
                <a:cs typeface="Trebuchet MS"/>
              </a:rPr>
              <a:t>some</a:t>
            </a:r>
            <a:r>
              <a:rPr sz="2100" spc="605" dirty="0">
                <a:solidFill>
                  <a:srgbClr val="001F5F"/>
                </a:solidFill>
                <a:cs typeface="Trebuchet MS"/>
              </a:rPr>
              <a:t> </a:t>
            </a:r>
            <a:r>
              <a:rPr sz="2100" spc="-5" dirty="0">
                <a:solidFill>
                  <a:srgbClr val="001F5F"/>
                </a:solidFill>
                <a:cs typeface="Trebuchet MS"/>
              </a:rPr>
              <a:t>activity;</a:t>
            </a:r>
            <a:r>
              <a:rPr sz="2100" spc="600" dirty="0">
                <a:solidFill>
                  <a:srgbClr val="001F5F"/>
                </a:solidFill>
                <a:cs typeface="Trebuchet MS"/>
              </a:rPr>
              <a:t> </a:t>
            </a:r>
            <a:r>
              <a:rPr sz="2100" u="heavy" dirty="0">
                <a:solidFill>
                  <a:srgbClr val="001F5F"/>
                </a:solidFill>
                <a:uFill>
                  <a:solidFill>
                    <a:srgbClr val="001F5F"/>
                  </a:solidFill>
                </a:uFill>
                <a:cs typeface="Trebuchet MS"/>
              </a:rPr>
              <a:t>The</a:t>
            </a:r>
            <a:r>
              <a:rPr sz="2100" u="heavy" spc="605" dirty="0">
                <a:solidFill>
                  <a:srgbClr val="001F5F"/>
                </a:solidFill>
                <a:uFill>
                  <a:solidFill>
                    <a:srgbClr val="001F5F"/>
                  </a:solidFill>
                </a:uFill>
                <a:cs typeface="Trebuchet MS"/>
              </a:rPr>
              <a:t> </a:t>
            </a:r>
            <a:r>
              <a:rPr sz="2100" u="heavy" dirty="0">
                <a:solidFill>
                  <a:srgbClr val="001F5F"/>
                </a:solidFill>
                <a:uFill>
                  <a:solidFill>
                    <a:srgbClr val="001F5F"/>
                  </a:solidFill>
                </a:uFill>
                <a:cs typeface="Trebuchet MS"/>
              </a:rPr>
              <a:t>state</a:t>
            </a:r>
            <a:r>
              <a:rPr sz="2100" u="heavy" spc="605" dirty="0">
                <a:solidFill>
                  <a:srgbClr val="001F5F"/>
                </a:solidFill>
                <a:uFill>
                  <a:solidFill>
                    <a:srgbClr val="001F5F"/>
                  </a:solidFill>
                </a:uFill>
                <a:cs typeface="Trebuchet MS"/>
              </a:rPr>
              <a:t> </a:t>
            </a:r>
            <a:r>
              <a:rPr sz="2100" u="heavy" dirty="0">
                <a:solidFill>
                  <a:srgbClr val="001F5F"/>
                </a:solidFill>
                <a:uFill>
                  <a:solidFill>
                    <a:srgbClr val="001F5F"/>
                  </a:solidFill>
                </a:uFill>
                <a:cs typeface="Trebuchet MS"/>
              </a:rPr>
              <a:t>of</a:t>
            </a:r>
            <a:r>
              <a:rPr sz="2100" u="heavy" spc="610" dirty="0">
                <a:solidFill>
                  <a:srgbClr val="001F5F"/>
                </a:solidFill>
                <a:uFill>
                  <a:solidFill>
                    <a:srgbClr val="001F5F"/>
                  </a:solidFill>
                </a:uFill>
                <a:cs typeface="Trebuchet MS"/>
              </a:rPr>
              <a:t> </a:t>
            </a:r>
            <a:r>
              <a:rPr sz="2100" u="heavy" dirty="0">
                <a:solidFill>
                  <a:srgbClr val="001F5F"/>
                </a:solidFill>
                <a:uFill>
                  <a:solidFill>
                    <a:srgbClr val="001F5F"/>
                  </a:solidFill>
                </a:uFill>
                <a:cs typeface="Trebuchet MS"/>
              </a:rPr>
              <a:t>an </a:t>
            </a:r>
            <a:r>
              <a:rPr sz="2100" spc="-620" dirty="0">
                <a:solidFill>
                  <a:srgbClr val="001F5F"/>
                </a:solidFill>
                <a:cs typeface="Trebuchet MS"/>
              </a:rPr>
              <a:t> </a:t>
            </a:r>
            <a:r>
              <a:rPr sz="2100" u="heavy" dirty="0">
                <a:solidFill>
                  <a:srgbClr val="001F5F"/>
                </a:solidFill>
                <a:uFill>
                  <a:solidFill>
                    <a:srgbClr val="001F5F"/>
                  </a:solidFill>
                </a:uFill>
                <a:cs typeface="Trebuchet MS"/>
              </a:rPr>
              <a:t>object</a:t>
            </a:r>
            <a:r>
              <a:rPr sz="2100" u="heavy" spc="5" dirty="0">
                <a:solidFill>
                  <a:srgbClr val="001F5F"/>
                </a:solidFill>
                <a:uFill>
                  <a:solidFill>
                    <a:srgbClr val="001F5F"/>
                  </a:solidFill>
                </a:uFill>
                <a:cs typeface="Trebuchet MS"/>
              </a:rPr>
              <a:t> </a:t>
            </a:r>
            <a:r>
              <a:rPr sz="2100" u="heavy" dirty="0">
                <a:solidFill>
                  <a:srgbClr val="001F5F"/>
                </a:solidFill>
                <a:uFill>
                  <a:solidFill>
                    <a:srgbClr val="001F5F"/>
                  </a:solidFill>
                </a:uFill>
                <a:cs typeface="Trebuchet MS"/>
              </a:rPr>
              <a:t>is</a:t>
            </a:r>
            <a:r>
              <a:rPr sz="2100" u="heavy" spc="5" dirty="0">
                <a:solidFill>
                  <a:srgbClr val="001F5F"/>
                </a:solidFill>
                <a:uFill>
                  <a:solidFill>
                    <a:srgbClr val="001F5F"/>
                  </a:solidFill>
                </a:uFill>
                <a:cs typeface="Trebuchet MS"/>
              </a:rPr>
              <a:t> </a:t>
            </a:r>
            <a:r>
              <a:rPr sz="2100" u="heavy" spc="-5" dirty="0">
                <a:solidFill>
                  <a:srgbClr val="001F5F"/>
                </a:solidFill>
                <a:uFill>
                  <a:solidFill>
                    <a:srgbClr val="001F5F"/>
                  </a:solidFill>
                </a:uFill>
                <a:cs typeface="Trebuchet MS"/>
              </a:rPr>
              <a:t>characterized</a:t>
            </a:r>
            <a:r>
              <a:rPr sz="2100" u="heavy" dirty="0">
                <a:solidFill>
                  <a:srgbClr val="001F5F"/>
                </a:solidFill>
                <a:uFill>
                  <a:solidFill>
                    <a:srgbClr val="001F5F"/>
                  </a:solidFill>
                </a:uFill>
                <a:cs typeface="Trebuchet MS"/>
              </a:rPr>
              <a:t> </a:t>
            </a:r>
            <a:r>
              <a:rPr sz="2100" u="heavy" spc="-5" dirty="0">
                <a:solidFill>
                  <a:srgbClr val="001F5F"/>
                </a:solidFill>
                <a:uFill>
                  <a:solidFill>
                    <a:srgbClr val="001F5F"/>
                  </a:solidFill>
                </a:uFill>
                <a:cs typeface="Trebuchet MS"/>
              </a:rPr>
              <a:t>by</a:t>
            </a:r>
            <a:r>
              <a:rPr sz="2100" u="heavy" dirty="0">
                <a:solidFill>
                  <a:srgbClr val="001F5F"/>
                </a:solidFill>
                <a:uFill>
                  <a:solidFill>
                    <a:srgbClr val="001F5F"/>
                  </a:solidFill>
                </a:uFill>
                <a:cs typeface="Trebuchet MS"/>
              </a:rPr>
              <a:t> the</a:t>
            </a:r>
            <a:r>
              <a:rPr sz="2100" u="heavy" spc="5" dirty="0">
                <a:solidFill>
                  <a:srgbClr val="001F5F"/>
                </a:solidFill>
                <a:uFill>
                  <a:solidFill>
                    <a:srgbClr val="001F5F"/>
                  </a:solidFill>
                </a:uFill>
                <a:cs typeface="Trebuchet MS"/>
              </a:rPr>
              <a:t> </a:t>
            </a:r>
            <a:r>
              <a:rPr sz="2100" u="heavy" dirty="0">
                <a:solidFill>
                  <a:srgbClr val="001F5F"/>
                </a:solidFill>
                <a:uFill>
                  <a:solidFill>
                    <a:srgbClr val="001F5F"/>
                  </a:solidFill>
                </a:uFill>
                <a:cs typeface="Trebuchet MS"/>
              </a:rPr>
              <a:t>value</a:t>
            </a:r>
            <a:r>
              <a:rPr sz="2100" u="heavy" spc="5" dirty="0">
                <a:solidFill>
                  <a:srgbClr val="001F5F"/>
                </a:solidFill>
                <a:uFill>
                  <a:solidFill>
                    <a:srgbClr val="001F5F"/>
                  </a:solidFill>
                </a:uFill>
                <a:cs typeface="Trebuchet MS"/>
              </a:rPr>
              <a:t> </a:t>
            </a:r>
            <a:r>
              <a:rPr sz="2100" u="heavy" dirty="0">
                <a:solidFill>
                  <a:srgbClr val="001F5F"/>
                </a:solidFill>
                <a:uFill>
                  <a:solidFill>
                    <a:srgbClr val="001F5F"/>
                  </a:solidFill>
                </a:uFill>
                <a:cs typeface="Trebuchet MS"/>
              </a:rPr>
              <a:t>of</a:t>
            </a:r>
            <a:r>
              <a:rPr sz="2100" u="heavy" spc="5" dirty="0">
                <a:solidFill>
                  <a:srgbClr val="001F5F"/>
                </a:solidFill>
                <a:uFill>
                  <a:solidFill>
                    <a:srgbClr val="001F5F"/>
                  </a:solidFill>
                </a:uFill>
                <a:cs typeface="Trebuchet MS"/>
              </a:rPr>
              <a:t> </a:t>
            </a:r>
            <a:r>
              <a:rPr sz="2100" u="heavy" dirty="0">
                <a:solidFill>
                  <a:srgbClr val="001F5F"/>
                </a:solidFill>
                <a:uFill>
                  <a:solidFill>
                    <a:srgbClr val="001F5F"/>
                  </a:solidFill>
                </a:uFill>
                <a:cs typeface="Trebuchet MS"/>
              </a:rPr>
              <a:t>one</a:t>
            </a:r>
            <a:r>
              <a:rPr sz="2100" u="heavy" spc="5" dirty="0">
                <a:solidFill>
                  <a:srgbClr val="001F5F"/>
                </a:solidFill>
                <a:uFill>
                  <a:solidFill>
                    <a:srgbClr val="001F5F"/>
                  </a:solidFill>
                </a:uFill>
                <a:cs typeface="Trebuchet MS"/>
              </a:rPr>
              <a:t> </a:t>
            </a:r>
            <a:r>
              <a:rPr sz="2100" u="heavy" dirty="0">
                <a:solidFill>
                  <a:srgbClr val="001F5F"/>
                </a:solidFill>
                <a:uFill>
                  <a:solidFill>
                    <a:srgbClr val="001F5F"/>
                  </a:solidFill>
                </a:uFill>
                <a:cs typeface="Trebuchet MS"/>
              </a:rPr>
              <a:t>or</a:t>
            </a:r>
            <a:r>
              <a:rPr sz="2100" u="heavy" spc="5" dirty="0">
                <a:solidFill>
                  <a:srgbClr val="001F5F"/>
                </a:solidFill>
                <a:uFill>
                  <a:solidFill>
                    <a:srgbClr val="001F5F"/>
                  </a:solidFill>
                </a:uFill>
                <a:cs typeface="Trebuchet MS"/>
              </a:rPr>
              <a:t> </a:t>
            </a:r>
            <a:r>
              <a:rPr sz="2100" u="heavy" spc="-5" dirty="0">
                <a:solidFill>
                  <a:srgbClr val="001F5F"/>
                </a:solidFill>
                <a:uFill>
                  <a:solidFill>
                    <a:srgbClr val="001F5F"/>
                  </a:solidFill>
                </a:uFill>
                <a:cs typeface="Trebuchet MS"/>
              </a:rPr>
              <a:t>more</a:t>
            </a:r>
            <a:r>
              <a:rPr sz="2100" u="heavy" dirty="0">
                <a:solidFill>
                  <a:srgbClr val="001F5F"/>
                </a:solidFill>
                <a:uFill>
                  <a:solidFill>
                    <a:srgbClr val="001F5F"/>
                  </a:solidFill>
                </a:uFill>
                <a:cs typeface="Trebuchet MS"/>
              </a:rPr>
              <a:t> of</a:t>
            </a:r>
            <a:r>
              <a:rPr sz="2100" u="heavy" spc="5" dirty="0">
                <a:solidFill>
                  <a:srgbClr val="001F5F"/>
                </a:solidFill>
                <a:uFill>
                  <a:solidFill>
                    <a:srgbClr val="001F5F"/>
                  </a:solidFill>
                </a:uFill>
                <a:cs typeface="Trebuchet MS"/>
              </a:rPr>
              <a:t> </a:t>
            </a:r>
            <a:r>
              <a:rPr sz="2100" u="heavy" dirty="0">
                <a:solidFill>
                  <a:srgbClr val="001F5F"/>
                </a:solidFill>
                <a:uFill>
                  <a:solidFill>
                    <a:srgbClr val="001F5F"/>
                  </a:solidFill>
                </a:uFill>
                <a:cs typeface="Trebuchet MS"/>
              </a:rPr>
              <a:t>its </a:t>
            </a:r>
            <a:r>
              <a:rPr sz="2100" spc="5" dirty="0">
                <a:solidFill>
                  <a:srgbClr val="001F5F"/>
                </a:solidFill>
                <a:cs typeface="Trebuchet MS"/>
              </a:rPr>
              <a:t> </a:t>
            </a:r>
            <a:r>
              <a:rPr sz="2100" u="heavy" spc="-5" dirty="0">
                <a:solidFill>
                  <a:srgbClr val="001F5F"/>
                </a:solidFill>
                <a:uFill>
                  <a:solidFill>
                    <a:srgbClr val="001F5F"/>
                  </a:solidFill>
                </a:uFill>
                <a:cs typeface="Trebuchet MS"/>
              </a:rPr>
              <a:t>attributes</a:t>
            </a:r>
            <a:r>
              <a:rPr sz="2100" spc="-5" dirty="0">
                <a:solidFill>
                  <a:srgbClr val="001F5F"/>
                </a:solidFill>
                <a:cs typeface="Trebuchet MS"/>
              </a:rPr>
              <a:t>.</a:t>
            </a:r>
            <a:endParaRPr sz="2100" dirty="0">
              <a:cs typeface="Trebuchet MS"/>
            </a:endParaRPr>
          </a:p>
        </p:txBody>
      </p:sp>
      <p:grpSp>
        <p:nvGrpSpPr>
          <p:cNvPr id="10" name="object 10"/>
          <p:cNvGrpSpPr/>
          <p:nvPr/>
        </p:nvGrpSpPr>
        <p:grpSpPr>
          <a:xfrm>
            <a:off x="1600200" y="3624286"/>
            <a:ext cx="5486400" cy="2700314"/>
            <a:chOff x="5242559" y="4379976"/>
            <a:chExt cx="3901440" cy="1527175"/>
          </a:xfrm>
        </p:grpSpPr>
        <p:pic>
          <p:nvPicPr>
            <p:cNvPr id="11" name="object 11"/>
            <p:cNvPicPr/>
            <p:nvPr/>
          </p:nvPicPr>
          <p:blipFill>
            <a:blip r:embed="rId3" cstate="print"/>
            <a:stretch>
              <a:fillRect/>
            </a:stretch>
          </p:blipFill>
          <p:spPr>
            <a:xfrm>
              <a:off x="5242559" y="4379976"/>
              <a:ext cx="3901440" cy="1527048"/>
            </a:xfrm>
            <a:prstGeom prst="rect">
              <a:avLst/>
            </a:prstGeom>
          </p:spPr>
        </p:pic>
        <p:pic>
          <p:nvPicPr>
            <p:cNvPr id="12" name="object 12"/>
            <p:cNvPicPr/>
            <p:nvPr/>
          </p:nvPicPr>
          <p:blipFill>
            <a:blip r:embed="rId4" cstate="print"/>
            <a:stretch>
              <a:fillRect/>
            </a:stretch>
          </p:blipFill>
          <p:spPr>
            <a:xfrm>
              <a:off x="5434583" y="4572000"/>
              <a:ext cx="3604260" cy="1143000"/>
            </a:xfrm>
            <a:prstGeom prst="rect">
              <a:avLst/>
            </a:prstGeom>
          </p:spPr>
        </p:pic>
      </p:grpSp>
      <p:sp>
        <p:nvSpPr>
          <p:cNvPr id="13" name="object 13"/>
          <p:cNvSpPr txBox="1">
            <a:spLocks noGrp="1"/>
          </p:cNvSpPr>
          <p:nvPr>
            <p:ph type="sldNum" sz="quarter" idx="4294967295"/>
          </p:nvPr>
        </p:nvSpPr>
        <p:spPr>
          <a:xfrm>
            <a:off x="8689213" y="6456069"/>
            <a:ext cx="381000" cy="363854"/>
          </a:xfrm>
          <a:prstGeom prst="rect">
            <a:avLst/>
          </a:prstGeom>
        </p:spPr>
        <p:txBody>
          <a:bodyPr vert="horz" wrap="square" lIns="0" tIns="0" rIns="0" bIns="0" rtlCol="0">
            <a:spAutoFit/>
          </a:bodyPr>
          <a:lstStyle/>
          <a:p>
            <a:pPr marL="38100">
              <a:lnSpc>
                <a:spcPts val="2720"/>
              </a:lnSpc>
            </a:pPr>
            <a:fld id="{81D60167-4931-47E6-BA6A-407CBD079E47}" type="slidenum">
              <a:rPr dirty="0"/>
              <a:pPr marL="38100">
                <a:lnSpc>
                  <a:spcPts val="2720"/>
                </a:lnSpc>
              </a:pPr>
              <a:t>15</a:t>
            </a:fld>
            <a:endParaRPr dirty="0"/>
          </a:p>
        </p:txBody>
      </p:sp>
    </p:spTree>
    <p:extLst>
      <p:ext uri="{BB962C8B-B14F-4D97-AF65-F5344CB8AC3E}">
        <p14:creationId xmlns:p14="http://schemas.microsoft.com/office/powerpoint/2010/main" val="395363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21563" y="345820"/>
            <a:ext cx="4302252" cy="496950"/>
          </a:xfrm>
          <a:prstGeom prst="rect">
            <a:avLst/>
          </a:prstGeom>
        </p:spPr>
      </p:pic>
      <p:grpSp>
        <p:nvGrpSpPr>
          <p:cNvPr id="3" name="object 3"/>
          <p:cNvGrpSpPr/>
          <p:nvPr/>
        </p:nvGrpSpPr>
        <p:grpSpPr>
          <a:xfrm>
            <a:off x="379475" y="987552"/>
            <a:ext cx="2281555" cy="680085"/>
            <a:chOff x="379475" y="987552"/>
            <a:chExt cx="2281555" cy="680085"/>
          </a:xfrm>
        </p:grpSpPr>
        <p:pic>
          <p:nvPicPr>
            <p:cNvPr id="4" name="object 4"/>
            <p:cNvPicPr/>
            <p:nvPr/>
          </p:nvPicPr>
          <p:blipFill>
            <a:blip r:embed="rId3" cstate="print"/>
            <a:stretch>
              <a:fillRect/>
            </a:stretch>
          </p:blipFill>
          <p:spPr>
            <a:xfrm>
              <a:off x="379475" y="1086612"/>
              <a:ext cx="528828" cy="515112"/>
            </a:xfrm>
            <a:prstGeom prst="rect">
              <a:avLst/>
            </a:prstGeom>
          </p:spPr>
        </p:pic>
        <p:pic>
          <p:nvPicPr>
            <p:cNvPr id="5" name="object 5"/>
            <p:cNvPicPr/>
            <p:nvPr/>
          </p:nvPicPr>
          <p:blipFill>
            <a:blip r:embed="rId4" cstate="print"/>
            <a:stretch>
              <a:fillRect/>
            </a:stretch>
          </p:blipFill>
          <p:spPr>
            <a:xfrm>
              <a:off x="675131" y="987552"/>
              <a:ext cx="1094232" cy="679703"/>
            </a:xfrm>
            <a:prstGeom prst="rect">
              <a:avLst/>
            </a:prstGeom>
          </p:spPr>
        </p:pic>
        <p:pic>
          <p:nvPicPr>
            <p:cNvPr id="6" name="object 6"/>
            <p:cNvPicPr/>
            <p:nvPr/>
          </p:nvPicPr>
          <p:blipFill>
            <a:blip r:embed="rId5" cstate="print"/>
            <a:stretch>
              <a:fillRect/>
            </a:stretch>
          </p:blipFill>
          <p:spPr>
            <a:xfrm>
              <a:off x="858011" y="1402080"/>
              <a:ext cx="1620012" cy="57912"/>
            </a:xfrm>
            <a:prstGeom prst="rect">
              <a:avLst/>
            </a:prstGeom>
          </p:spPr>
        </p:pic>
        <p:pic>
          <p:nvPicPr>
            <p:cNvPr id="7" name="object 7"/>
            <p:cNvPicPr/>
            <p:nvPr/>
          </p:nvPicPr>
          <p:blipFill>
            <a:blip r:embed="rId6" cstate="print"/>
            <a:stretch>
              <a:fillRect/>
            </a:stretch>
          </p:blipFill>
          <p:spPr>
            <a:xfrm>
              <a:off x="1549908" y="987552"/>
              <a:ext cx="1110996" cy="679703"/>
            </a:xfrm>
            <a:prstGeom prst="rect">
              <a:avLst/>
            </a:prstGeom>
          </p:spPr>
        </p:pic>
      </p:grpSp>
      <p:grpSp>
        <p:nvGrpSpPr>
          <p:cNvPr id="8" name="object 8"/>
          <p:cNvGrpSpPr/>
          <p:nvPr/>
        </p:nvGrpSpPr>
        <p:grpSpPr>
          <a:xfrm>
            <a:off x="379475" y="2980944"/>
            <a:ext cx="2197735" cy="680085"/>
            <a:chOff x="379475" y="2980944"/>
            <a:chExt cx="2197735" cy="680085"/>
          </a:xfrm>
        </p:grpSpPr>
        <p:pic>
          <p:nvPicPr>
            <p:cNvPr id="9" name="object 9"/>
            <p:cNvPicPr/>
            <p:nvPr/>
          </p:nvPicPr>
          <p:blipFill>
            <a:blip r:embed="rId3" cstate="print"/>
            <a:stretch>
              <a:fillRect/>
            </a:stretch>
          </p:blipFill>
          <p:spPr>
            <a:xfrm>
              <a:off x="379475" y="3080004"/>
              <a:ext cx="528828" cy="515112"/>
            </a:xfrm>
            <a:prstGeom prst="rect">
              <a:avLst/>
            </a:prstGeom>
          </p:spPr>
        </p:pic>
        <p:pic>
          <p:nvPicPr>
            <p:cNvPr id="10" name="object 10"/>
            <p:cNvPicPr/>
            <p:nvPr/>
          </p:nvPicPr>
          <p:blipFill>
            <a:blip r:embed="rId7" cstate="print"/>
            <a:stretch>
              <a:fillRect/>
            </a:stretch>
          </p:blipFill>
          <p:spPr>
            <a:xfrm>
              <a:off x="675131" y="2980944"/>
              <a:ext cx="1082040" cy="679703"/>
            </a:xfrm>
            <a:prstGeom prst="rect">
              <a:avLst/>
            </a:prstGeom>
          </p:spPr>
        </p:pic>
        <p:pic>
          <p:nvPicPr>
            <p:cNvPr id="11" name="object 11"/>
            <p:cNvPicPr/>
            <p:nvPr/>
          </p:nvPicPr>
          <p:blipFill>
            <a:blip r:embed="rId8" cstate="print"/>
            <a:stretch>
              <a:fillRect/>
            </a:stretch>
          </p:blipFill>
          <p:spPr>
            <a:xfrm>
              <a:off x="858011" y="3395472"/>
              <a:ext cx="1536191" cy="57912"/>
            </a:xfrm>
            <a:prstGeom prst="rect">
              <a:avLst/>
            </a:prstGeom>
          </p:spPr>
        </p:pic>
        <p:pic>
          <p:nvPicPr>
            <p:cNvPr id="12" name="object 12"/>
            <p:cNvPicPr/>
            <p:nvPr/>
          </p:nvPicPr>
          <p:blipFill>
            <a:blip r:embed="rId9" cstate="print"/>
            <a:stretch>
              <a:fillRect/>
            </a:stretch>
          </p:blipFill>
          <p:spPr>
            <a:xfrm>
              <a:off x="1446275" y="2980944"/>
              <a:ext cx="1130808" cy="679703"/>
            </a:xfrm>
            <a:prstGeom prst="rect">
              <a:avLst/>
            </a:prstGeom>
          </p:spPr>
        </p:pic>
      </p:grpSp>
      <p:sp>
        <p:nvSpPr>
          <p:cNvPr id="13" name="object 13"/>
          <p:cNvSpPr txBox="1"/>
          <p:nvPr/>
        </p:nvSpPr>
        <p:spPr>
          <a:xfrm>
            <a:off x="509727" y="1064514"/>
            <a:ext cx="8199120" cy="2385060"/>
          </a:xfrm>
          <a:prstGeom prst="rect">
            <a:avLst/>
          </a:prstGeom>
        </p:spPr>
        <p:txBody>
          <a:bodyPr vert="horz" wrap="square" lIns="0" tIns="12700" rIns="0" bIns="0" rtlCol="0">
            <a:spAutoFit/>
          </a:bodyPr>
          <a:lstStyle/>
          <a:p>
            <a:pPr marL="354965" marR="5080" indent="-342900">
              <a:lnSpc>
                <a:spcPct val="100000"/>
              </a:lnSpc>
              <a:spcBef>
                <a:spcPts val="100"/>
              </a:spcBef>
              <a:buSzPct val="79166"/>
              <a:buFont typeface="Wingdings"/>
              <a:buChar char=""/>
              <a:tabLst>
                <a:tab pos="355600" algn="l"/>
                <a:tab pos="1229995" algn="l"/>
                <a:tab pos="2233295" algn="l"/>
                <a:tab pos="3133725" algn="l"/>
                <a:tab pos="4636770" algn="l"/>
                <a:tab pos="5034915" algn="l"/>
                <a:tab pos="6481445" algn="l"/>
              </a:tabLst>
            </a:pPr>
            <a:r>
              <a:rPr sz="2400" i="1" u="heavy" dirty="0">
                <a:solidFill>
                  <a:srgbClr val="006FC0"/>
                </a:solidFill>
                <a:uFill>
                  <a:solidFill>
                    <a:srgbClr val="006FC0"/>
                  </a:solidFill>
                </a:uFill>
                <a:latin typeface="+mj-lt"/>
                <a:cs typeface="Trebuchet MS"/>
              </a:rPr>
              <a:t>Sta</a:t>
            </a:r>
            <a:r>
              <a:rPr sz="2400" i="1" u="heavy" spc="-10" dirty="0">
                <a:solidFill>
                  <a:srgbClr val="006FC0"/>
                </a:solidFill>
                <a:uFill>
                  <a:solidFill>
                    <a:srgbClr val="006FC0"/>
                  </a:solidFill>
                </a:uFill>
                <a:latin typeface="+mj-lt"/>
                <a:cs typeface="Trebuchet MS"/>
              </a:rPr>
              <a:t>r</a:t>
            </a:r>
            <a:r>
              <a:rPr sz="2400" i="1" u="heavy" dirty="0">
                <a:solidFill>
                  <a:srgbClr val="006FC0"/>
                </a:solidFill>
                <a:uFill>
                  <a:solidFill>
                    <a:srgbClr val="006FC0"/>
                  </a:solidFill>
                </a:uFill>
                <a:latin typeface="+mj-lt"/>
                <a:cs typeface="Trebuchet MS"/>
              </a:rPr>
              <a:t>t	</a:t>
            </a:r>
            <a:r>
              <a:rPr sz="2400" i="1" u="heavy" spc="10" dirty="0">
                <a:solidFill>
                  <a:srgbClr val="006FC0"/>
                </a:solidFill>
                <a:uFill>
                  <a:solidFill>
                    <a:srgbClr val="006FC0"/>
                  </a:solidFill>
                </a:uFill>
                <a:latin typeface="+mj-lt"/>
                <a:cs typeface="Trebuchet MS"/>
              </a:rPr>
              <a:t>s</a:t>
            </a:r>
            <a:r>
              <a:rPr sz="2400" i="1" u="heavy" dirty="0">
                <a:solidFill>
                  <a:srgbClr val="006FC0"/>
                </a:solidFill>
                <a:uFill>
                  <a:solidFill>
                    <a:srgbClr val="006FC0"/>
                  </a:solidFill>
                </a:uFill>
                <a:latin typeface="+mj-lt"/>
                <a:cs typeface="Trebuchet MS"/>
              </a:rPr>
              <a:t>ta</a:t>
            </a:r>
            <a:r>
              <a:rPr sz="2400" i="1" u="heavy" spc="5" dirty="0">
                <a:solidFill>
                  <a:srgbClr val="006FC0"/>
                </a:solidFill>
                <a:uFill>
                  <a:solidFill>
                    <a:srgbClr val="006FC0"/>
                  </a:solidFill>
                </a:uFill>
                <a:latin typeface="+mj-lt"/>
                <a:cs typeface="Trebuchet MS"/>
              </a:rPr>
              <a:t>t</a:t>
            </a:r>
            <a:r>
              <a:rPr sz="2400" i="1" u="heavy" spc="-5" dirty="0">
                <a:solidFill>
                  <a:srgbClr val="006FC0"/>
                </a:solidFill>
                <a:uFill>
                  <a:solidFill>
                    <a:srgbClr val="006FC0"/>
                  </a:solidFill>
                </a:uFill>
                <a:latin typeface="+mj-lt"/>
                <a:cs typeface="Trebuchet MS"/>
              </a:rPr>
              <a:t>e</a:t>
            </a:r>
            <a:r>
              <a:rPr sz="2400" dirty="0">
                <a:solidFill>
                  <a:srgbClr val="001F5F"/>
                </a:solidFill>
                <a:latin typeface="+mj-lt"/>
                <a:cs typeface="Trebuchet MS"/>
              </a:rPr>
              <a:t>:	St</a:t>
            </a:r>
            <a:r>
              <a:rPr sz="2400" spc="10" dirty="0">
                <a:solidFill>
                  <a:srgbClr val="001F5F"/>
                </a:solidFill>
                <a:latin typeface="+mj-lt"/>
                <a:cs typeface="Trebuchet MS"/>
              </a:rPr>
              <a:t>a</a:t>
            </a:r>
            <a:r>
              <a:rPr sz="2400" spc="-5" dirty="0">
                <a:solidFill>
                  <a:srgbClr val="001F5F"/>
                </a:solidFill>
                <a:latin typeface="+mj-lt"/>
                <a:cs typeface="Trebuchet MS"/>
              </a:rPr>
              <a:t>t</a:t>
            </a:r>
            <a:r>
              <a:rPr sz="2400" dirty="0">
                <a:solidFill>
                  <a:srgbClr val="001F5F"/>
                </a:solidFill>
                <a:latin typeface="+mj-lt"/>
                <a:cs typeface="Trebuchet MS"/>
              </a:rPr>
              <a:t>e	</a:t>
            </a:r>
            <a:r>
              <a:rPr sz="2400" spc="5" dirty="0">
                <a:solidFill>
                  <a:srgbClr val="001F5F"/>
                </a:solidFill>
                <a:latin typeface="+mj-lt"/>
                <a:cs typeface="Trebuchet MS"/>
              </a:rPr>
              <a:t>t</a:t>
            </a:r>
            <a:r>
              <a:rPr sz="2400" dirty="0">
                <a:solidFill>
                  <a:srgbClr val="001F5F"/>
                </a:solidFill>
                <a:latin typeface="+mj-lt"/>
                <a:cs typeface="Trebuchet MS"/>
              </a:rPr>
              <a:t>ransi</a:t>
            </a:r>
            <a:r>
              <a:rPr sz="2400" spc="5" dirty="0">
                <a:solidFill>
                  <a:srgbClr val="001F5F"/>
                </a:solidFill>
                <a:latin typeface="+mj-lt"/>
                <a:cs typeface="Trebuchet MS"/>
              </a:rPr>
              <a:t>t</a:t>
            </a:r>
            <a:r>
              <a:rPr sz="2400" spc="-5" dirty="0">
                <a:solidFill>
                  <a:srgbClr val="001F5F"/>
                </a:solidFill>
                <a:latin typeface="+mj-lt"/>
                <a:cs typeface="Trebuchet MS"/>
              </a:rPr>
              <a:t>io</a:t>
            </a:r>
            <a:r>
              <a:rPr sz="2400" dirty="0">
                <a:solidFill>
                  <a:srgbClr val="001F5F"/>
                </a:solidFill>
                <a:latin typeface="+mj-lt"/>
                <a:cs typeface="Trebuchet MS"/>
              </a:rPr>
              <a:t>n	</a:t>
            </a:r>
            <a:r>
              <a:rPr sz="2400" spc="10" dirty="0">
                <a:solidFill>
                  <a:srgbClr val="001F5F"/>
                </a:solidFill>
                <a:latin typeface="+mj-lt"/>
                <a:cs typeface="Trebuchet MS"/>
              </a:rPr>
              <a:t>i</a:t>
            </a:r>
            <a:r>
              <a:rPr sz="2400" dirty="0">
                <a:solidFill>
                  <a:srgbClr val="001F5F"/>
                </a:solidFill>
                <a:latin typeface="+mj-lt"/>
                <a:cs typeface="Trebuchet MS"/>
              </a:rPr>
              <a:t>s	</a:t>
            </a:r>
            <a:r>
              <a:rPr sz="2400" spc="-5" dirty="0">
                <a:solidFill>
                  <a:srgbClr val="001F5F"/>
                </a:solidFill>
                <a:latin typeface="+mj-lt"/>
                <a:cs typeface="Trebuchet MS"/>
              </a:rPr>
              <a:t>exec</a:t>
            </a:r>
            <a:r>
              <a:rPr sz="2400" dirty="0">
                <a:solidFill>
                  <a:srgbClr val="001F5F"/>
                </a:solidFill>
                <a:latin typeface="+mj-lt"/>
                <a:cs typeface="Trebuchet MS"/>
              </a:rPr>
              <a:t>u</a:t>
            </a:r>
            <a:r>
              <a:rPr sz="2400" spc="-5" dirty="0">
                <a:solidFill>
                  <a:srgbClr val="001F5F"/>
                </a:solidFill>
                <a:latin typeface="+mj-lt"/>
                <a:cs typeface="Trebuchet MS"/>
              </a:rPr>
              <a:t>t</a:t>
            </a:r>
            <a:r>
              <a:rPr sz="2400" spc="5" dirty="0">
                <a:solidFill>
                  <a:srgbClr val="001F5F"/>
                </a:solidFill>
                <a:latin typeface="+mj-lt"/>
                <a:cs typeface="Trebuchet MS"/>
              </a:rPr>
              <a:t>e</a:t>
            </a:r>
            <a:r>
              <a:rPr sz="2400" dirty="0">
                <a:solidFill>
                  <a:srgbClr val="001F5F"/>
                </a:solidFill>
                <a:latin typeface="+mj-lt"/>
                <a:cs typeface="Trebuchet MS"/>
              </a:rPr>
              <a:t>d	</a:t>
            </a:r>
            <a:r>
              <a:rPr sz="2400" spc="-5" dirty="0">
                <a:solidFill>
                  <a:srgbClr val="001F5F"/>
                </a:solidFill>
                <a:latin typeface="+mj-lt"/>
                <a:cs typeface="Trebuchet MS"/>
              </a:rPr>
              <a:t>immedi</a:t>
            </a:r>
            <a:r>
              <a:rPr sz="2400" dirty="0">
                <a:solidFill>
                  <a:srgbClr val="001F5F"/>
                </a:solidFill>
                <a:latin typeface="+mj-lt"/>
                <a:cs typeface="Trebuchet MS"/>
              </a:rPr>
              <a:t>a</a:t>
            </a:r>
            <a:r>
              <a:rPr sz="2400" spc="-5" dirty="0">
                <a:solidFill>
                  <a:srgbClr val="001F5F"/>
                </a:solidFill>
                <a:latin typeface="+mj-lt"/>
                <a:cs typeface="Trebuchet MS"/>
              </a:rPr>
              <a:t>te</a:t>
            </a:r>
            <a:r>
              <a:rPr sz="2400" spc="5" dirty="0">
                <a:solidFill>
                  <a:srgbClr val="001F5F"/>
                </a:solidFill>
                <a:latin typeface="+mj-lt"/>
                <a:cs typeface="Trebuchet MS"/>
              </a:rPr>
              <a:t>l</a:t>
            </a:r>
            <a:r>
              <a:rPr sz="2400" dirty="0">
                <a:solidFill>
                  <a:srgbClr val="001F5F"/>
                </a:solidFill>
                <a:latin typeface="+mj-lt"/>
                <a:cs typeface="Trebuchet MS"/>
              </a:rPr>
              <a:t>y  </a:t>
            </a:r>
            <a:r>
              <a:rPr sz="2400" spc="-5" dirty="0">
                <a:solidFill>
                  <a:srgbClr val="001F5F"/>
                </a:solidFill>
                <a:latin typeface="+mj-lt"/>
                <a:cs typeface="Trebuchet MS"/>
              </a:rPr>
              <a:t>during</a:t>
            </a:r>
            <a:r>
              <a:rPr sz="2400" spc="10" dirty="0">
                <a:solidFill>
                  <a:srgbClr val="001F5F"/>
                </a:solidFill>
                <a:latin typeface="+mj-lt"/>
                <a:cs typeface="Trebuchet MS"/>
              </a:rPr>
              <a:t> </a:t>
            </a:r>
            <a:r>
              <a:rPr sz="2400" spc="-5" dirty="0">
                <a:solidFill>
                  <a:srgbClr val="001F5F"/>
                </a:solidFill>
                <a:latin typeface="+mj-lt"/>
                <a:cs typeface="Trebuchet MS"/>
              </a:rPr>
              <a:t>the</a:t>
            </a:r>
            <a:r>
              <a:rPr sz="2400" spc="5" dirty="0">
                <a:solidFill>
                  <a:srgbClr val="001F5F"/>
                </a:solidFill>
                <a:latin typeface="+mj-lt"/>
                <a:cs typeface="Trebuchet MS"/>
              </a:rPr>
              <a:t> </a:t>
            </a:r>
            <a:r>
              <a:rPr sz="2400" spc="-5" dirty="0">
                <a:solidFill>
                  <a:srgbClr val="001F5F"/>
                </a:solidFill>
                <a:latin typeface="+mj-lt"/>
                <a:cs typeface="Trebuchet MS"/>
              </a:rPr>
              <a:t>creation</a:t>
            </a:r>
            <a:r>
              <a:rPr sz="2400" spc="20" dirty="0">
                <a:solidFill>
                  <a:srgbClr val="001F5F"/>
                </a:solidFill>
                <a:latin typeface="+mj-lt"/>
                <a:cs typeface="Trebuchet MS"/>
              </a:rPr>
              <a:t> </a:t>
            </a:r>
            <a:r>
              <a:rPr sz="2400" spc="-5" dirty="0">
                <a:solidFill>
                  <a:srgbClr val="001F5F"/>
                </a:solidFill>
                <a:latin typeface="+mj-lt"/>
                <a:cs typeface="Trebuchet MS"/>
              </a:rPr>
              <a:t>of the</a:t>
            </a:r>
            <a:r>
              <a:rPr sz="2400" spc="20" dirty="0">
                <a:solidFill>
                  <a:srgbClr val="001F5F"/>
                </a:solidFill>
                <a:latin typeface="+mj-lt"/>
                <a:cs typeface="Trebuchet MS"/>
              </a:rPr>
              <a:t> </a:t>
            </a:r>
            <a:r>
              <a:rPr sz="2400" spc="-5" dirty="0">
                <a:solidFill>
                  <a:srgbClr val="001F5F"/>
                </a:solidFill>
                <a:latin typeface="+mj-lt"/>
                <a:cs typeface="Trebuchet MS"/>
              </a:rPr>
              <a:t>object.</a:t>
            </a:r>
            <a:endParaRPr sz="2400" dirty="0">
              <a:latin typeface="+mj-lt"/>
              <a:cs typeface="Trebuchet MS"/>
            </a:endParaRPr>
          </a:p>
          <a:p>
            <a:pPr marL="756285" lvl="1" indent="-287655">
              <a:lnSpc>
                <a:spcPct val="100000"/>
              </a:lnSpc>
              <a:spcBef>
                <a:spcPts val="1135"/>
              </a:spcBef>
              <a:buFont typeface="Wingdings"/>
              <a:buChar char=""/>
              <a:tabLst>
                <a:tab pos="756285" algn="l"/>
                <a:tab pos="756920" algn="l"/>
              </a:tabLst>
            </a:pPr>
            <a:r>
              <a:rPr sz="2200" b="1" spc="-10" dirty="0">
                <a:solidFill>
                  <a:srgbClr val="006FC0"/>
                </a:solidFill>
                <a:latin typeface="+mj-lt"/>
                <a:cs typeface="Trebuchet MS"/>
              </a:rPr>
              <a:t>Only</a:t>
            </a:r>
            <a:r>
              <a:rPr sz="2200" b="1" spc="20" dirty="0">
                <a:solidFill>
                  <a:srgbClr val="006FC0"/>
                </a:solidFill>
                <a:latin typeface="+mj-lt"/>
                <a:cs typeface="Trebuchet MS"/>
              </a:rPr>
              <a:t> </a:t>
            </a:r>
            <a:r>
              <a:rPr sz="2200" b="1" spc="-5" dirty="0">
                <a:solidFill>
                  <a:srgbClr val="006FC0"/>
                </a:solidFill>
                <a:latin typeface="+mj-lt"/>
                <a:cs typeface="Trebuchet MS"/>
              </a:rPr>
              <a:t>possible</a:t>
            </a:r>
            <a:r>
              <a:rPr sz="2200" b="1" spc="20" dirty="0">
                <a:solidFill>
                  <a:srgbClr val="006FC0"/>
                </a:solidFill>
                <a:latin typeface="+mj-lt"/>
                <a:cs typeface="Trebuchet MS"/>
              </a:rPr>
              <a:t> </a:t>
            </a:r>
            <a:r>
              <a:rPr sz="2200" b="1" spc="-5" dirty="0">
                <a:solidFill>
                  <a:srgbClr val="006FC0"/>
                </a:solidFill>
                <a:latin typeface="+mj-lt"/>
                <a:cs typeface="Trebuchet MS"/>
              </a:rPr>
              <a:t>event</a:t>
            </a:r>
            <a:r>
              <a:rPr sz="2200" spc="-5" dirty="0">
                <a:solidFill>
                  <a:srgbClr val="C00000"/>
                </a:solidFill>
                <a:latin typeface="+mj-lt"/>
                <a:cs typeface="Trebuchet MS"/>
              </a:rPr>
              <a:t>:</a:t>
            </a:r>
            <a:r>
              <a:rPr sz="2200" spc="10" dirty="0">
                <a:solidFill>
                  <a:srgbClr val="C00000"/>
                </a:solidFill>
                <a:latin typeface="+mj-lt"/>
                <a:cs typeface="Trebuchet MS"/>
              </a:rPr>
              <a:t> </a:t>
            </a:r>
            <a:r>
              <a:rPr sz="2200" spc="-5" dirty="0">
                <a:solidFill>
                  <a:srgbClr val="C00000"/>
                </a:solidFill>
                <a:latin typeface="+mj-lt"/>
                <a:cs typeface="Trebuchet MS"/>
              </a:rPr>
              <a:t>create</a:t>
            </a:r>
            <a:r>
              <a:rPr sz="2200" spc="5" dirty="0">
                <a:solidFill>
                  <a:srgbClr val="C00000"/>
                </a:solidFill>
                <a:latin typeface="+mj-lt"/>
                <a:cs typeface="Trebuchet MS"/>
              </a:rPr>
              <a:t> </a:t>
            </a:r>
            <a:r>
              <a:rPr sz="2200" spc="-10" dirty="0">
                <a:solidFill>
                  <a:srgbClr val="C00000"/>
                </a:solidFill>
                <a:latin typeface="+mj-lt"/>
                <a:cs typeface="Trebuchet MS"/>
              </a:rPr>
              <a:t>(parameter)</a:t>
            </a:r>
            <a:endParaRPr sz="2200" dirty="0">
              <a:latin typeface="+mj-lt"/>
              <a:cs typeface="Trebuchet MS"/>
            </a:endParaRPr>
          </a:p>
          <a:p>
            <a:pPr marL="756285" lvl="1" indent="-287655">
              <a:lnSpc>
                <a:spcPct val="100000"/>
              </a:lnSpc>
              <a:spcBef>
                <a:spcPts val="1130"/>
              </a:spcBef>
              <a:buFont typeface="Wingdings"/>
              <a:buChar char=""/>
              <a:tabLst>
                <a:tab pos="756285" algn="l"/>
                <a:tab pos="756920" algn="l"/>
              </a:tabLst>
            </a:pPr>
            <a:r>
              <a:rPr sz="2200" b="1" spc="-10" dirty="0">
                <a:solidFill>
                  <a:srgbClr val="006FC0"/>
                </a:solidFill>
                <a:latin typeface="+mj-lt"/>
                <a:cs typeface="Trebuchet MS"/>
              </a:rPr>
              <a:t>Java</a:t>
            </a:r>
            <a:r>
              <a:rPr sz="2200" spc="-10" dirty="0">
                <a:solidFill>
                  <a:srgbClr val="C00000"/>
                </a:solidFill>
                <a:latin typeface="+mj-lt"/>
                <a:cs typeface="Trebuchet MS"/>
              </a:rPr>
              <a:t>:</a:t>
            </a:r>
            <a:r>
              <a:rPr sz="2200" spc="25" dirty="0">
                <a:solidFill>
                  <a:srgbClr val="C00000"/>
                </a:solidFill>
                <a:latin typeface="+mj-lt"/>
                <a:cs typeface="Trebuchet MS"/>
              </a:rPr>
              <a:t> </a:t>
            </a:r>
            <a:r>
              <a:rPr sz="2200" spc="-5" dirty="0">
                <a:solidFill>
                  <a:srgbClr val="C00000"/>
                </a:solidFill>
                <a:latin typeface="+mj-lt"/>
                <a:cs typeface="Trebuchet MS"/>
              </a:rPr>
              <a:t>constructor</a:t>
            </a:r>
            <a:r>
              <a:rPr sz="2200" spc="-50" dirty="0">
                <a:solidFill>
                  <a:srgbClr val="C00000"/>
                </a:solidFill>
                <a:latin typeface="+mj-lt"/>
                <a:cs typeface="Trebuchet MS"/>
              </a:rPr>
              <a:t> </a:t>
            </a:r>
            <a:r>
              <a:rPr sz="2200" spc="-10" dirty="0">
                <a:solidFill>
                  <a:srgbClr val="C00000"/>
                </a:solidFill>
                <a:latin typeface="+mj-lt"/>
                <a:cs typeface="Trebuchet MS"/>
              </a:rPr>
              <a:t>(new)</a:t>
            </a:r>
            <a:endParaRPr sz="2200" dirty="0">
              <a:latin typeface="+mj-lt"/>
              <a:cs typeface="Trebuchet MS"/>
            </a:endParaRPr>
          </a:p>
          <a:p>
            <a:pPr lvl="1">
              <a:lnSpc>
                <a:spcPct val="100000"/>
              </a:lnSpc>
              <a:spcBef>
                <a:spcPts val="10"/>
              </a:spcBef>
              <a:buClr>
                <a:srgbClr val="006FC0"/>
              </a:buClr>
              <a:buFont typeface="Wingdings"/>
              <a:buChar char=""/>
            </a:pPr>
            <a:endParaRPr sz="2050" dirty="0">
              <a:latin typeface="+mj-lt"/>
              <a:cs typeface="Trebuchet MS"/>
            </a:endParaRPr>
          </a:p>
          <a:p>
            <a:pPr marL="355600" indent="-342900">
              <a:lnSpc>
                <a:spcPct val="100000"/>
              </a:lnSpc>
              <a:buSzPct val="79166"/>
              <a:buFont typeface="Wingdings"/>
              <a:buChar char=""/>
              <a:tabLst>
                <a:tab pos="355600" algn="l"/>
              </a:tabLst>
            </a:pPr>
            <a:r>
              <a:rPr sz="2400" i="1" u="heavy" spc="-5" dirty="0">
                <a:solidFill>
                  <a:srgbClr val="006FC0"/>
                </a:solidFill>
                <a:uFill>
                  <a:solidFill>
                    <a:srgbClr val="006FC0"/>
                  </a:solidFill>
                </a:uFill>
                <a:latin typeface="+mj-lt"/>
                <a:cs typeface="Trebuchet MS"/>
              </a:rPr>
              <a:t>Final</a:t>
            </a:r>
            <a:r>
              <a:rPr sz="2400" i="1" u="heavy" spc="15" dirty="0">
                <a:solidFill>
                  <a:srgbClr val="006FC0"/>
                </a:solidFill>
                <a:uFill>
                  <a:solidFill>
                    <a:srgbClr val="006FC0"/>
                  </a:solidFill>
                </a:uFill>
                <a:latin typeface="+mj-lt"/>
                <a:cs typeface="Trebuchet MS"/>
              </a:rPr>
              <a:t> </a:t>
            </a:r>
            <a:r>
              <a:rPr sz="2400" i="1" u="heavy" spc="-5" dirty="0">
                <a:solidFill>
                  <a:srgbClr val="006FC0"/>
                </a:solidFill>
                <a:uFill>
                  <a:solidFill>
                    <a:srgbClr val="006FC0"/>
                  </a:solidFill>
                </a:uFill>
                <a:latin typeface="+mj-lt"/>
                <a:cs typeface="Trebuchet MS"/>
              </a:rPr>
              <a:t>State</a:t>
            </a:r>
            <a:r>
              <a:rPr sz="2400" spc="-5" dirty="0">
                <a:solidFill>
                  <a:srgbClr val="001F5F"/>
                </a:solidFill>
                <a:latin typeface="+mj-lt"/>
                <a:cs typeface="Trebuchet MS"/>
              </a:rPr>
              <a:t>:</a:t>
            </a:r>
            <a:r>
              <a:rPr sz="2400" spc="20" dirty="0">
                <a:solidFill>
                  <a:srgbClr val="001F5F"/>
                </a:solidFill>
                <a:latin typeface="+mj-lt"/>
                <a:cs typeface="Trebuchet MS"/>
              </a:rPr>
              <a:t> </a:t>
            </a:r>
            <a:r>
              <a:rPr sz="2400" spc="-5" dirty="0">
                <a:solidFill>
                  <a:srgbClr val="001F5F"/>
                </a:solidFill>
                <a:latin typeface="+mj-lt"/>
                <a:cs typeface="Trebuchet MS"/>
              </a:rPr>
              <a:t>destruction</a:t>
            </a:r>
            <a:r>
              <a:rPr sz="2400" spc="25" dirty="0">
                <a:solidFill>
                  <a:srgbClr val="001F5F"/>
                </a:solidFill>
                <a:latin typeface="+mj-lt"/>
                <a:cs typeface="Trebuchet MS"/>
              </a:rPr>
              <a:t> </a:t>
            </a:r>
            <a:r>
              <a:rPr sz="2400" spc="-5" dirty="0">
                <a:solidFill>
                  <a:srgbClr val="001F5F"/>
                </a:solidFill>
                <a:latin typeface="+mj-lt"/>
                <a:cs typeface="Trebuchet MS"/>
              </a:rPr>
              <a:t>of</a:t>
            </a:r>
            <a:r>
              <a:rPr sz="2400" spc="5" dirty="0">
                <a:solidFill>
                  <a:srgbClr val="001F5F"/>
                </a:solidFill>
                <a:latin typeface="+mj-lt"/>
                <a:cs typeface="Trebuchet MS"/>
              </a:rPr>
              <a:t> </a:t>
            </a:r>
            <a:r>
              <a:rPr sz="2400" spc="-5" dirty="0">
                <a:solidFill>
                  <a:srgbClr val="001F5F"/>
                </a:solidFill>
                <a:latin typeface="+mj-lt"/>
                <a:cs typeface="Trebuchet MS"/>
              </a:rPr>
              <a:t>the</a:t>
            </a:r>
            <a:r>
              <a:rPr sz="2400" dirty="0">
                <a:solidFill>
                  <a:srgbClr val="001F5F"/>
                </a:solidFill>
                <a:latin typeface="+mj-lt"/>
                <a:cs typeface="Trebuchet MS"/>
              </a:rPr>
              <a:t> </a:t>
            </a:r>
            <a:r>
              <a:rPr sz="2400" spc="-5" dirty="0">
                <a:solidFill>
                  <a:srgbClr val="001F5F"/>
                </a:solidFill>
                <a:latin typeface="+mj-lt"/>
                <a:cs typeface="Trebuchet MS"/>
              </a:rPr>
              <a:t>object</a:t>
            </a:r>
            <a:endParaRPr sz="2400" dirty="0">
              <a:latin typeface="+mj-lt"/>
              <a:cs typeface="Trebuchet MS"/>
            </a:endParaRPr>
          </a:p>
        </p:txBody>
      </p:sp>
      <p:grpSp>
        <p:nvGrpSpPr>
          <p:cNvPr id="14" name="object 14"/>
          <p:cNvGrpSpPr/>
          <p:nvPr/>
        </p:nvGrpSpPr>
        <p:grpSpPr>
          <a:xfrm>
            <a:off x="798576" y="3694176"/>
            <a:ext cx="7623175" cy="2490470"/>
            <a:chOff x="798576" y="3694176"/>
            <a:chExt cx="7623175" cy="2490470"/>
          </a:xfrm>
        </p:grpSpPr>
        <p:pic>
          <p:nvPicPr>
            <p:cNvPr id="15" name="object 15"/>
            <p:cNvPicPr/>
            <p:nvPr/>
          </p:nvPicPr>
          <p:blipFill>
            <a:blip r:embed="rId10" cstate="print"/>
            <a:stretch>
              <a:fillRect/>
            </a:stretch>
          </p:blipFill>
          <p:spPr>
            <a:xfrm>
              <a:off x="798576" y="3694176"/>
              <a:ext cx="7623048" cy="2490216"/>
            </a:xfrm>
            <a:prstGeom prst="rect">
              <a:avLst/>
            </a:prstGeom>
          </p:spPr>
        </p:pic>
        <p:pic>
          <p:nvPicPr>
            <p:cNvPr id="16" name="object 16"/>
            <p:cNvPicPr/>
            <p:nvPr/>
          </p:nvPicPr>
          <p:blipFill>
            <a:blip r:embed="rId11" cstate="print"/>
            <a:stretch>
              <a:fillRect/>
            </a:stretch>
          </p:blipFill>
          <p:spPr>
            <a:xfrm>
              <a:off x="990600" y="3886200"/>
              <a:ext cx="7239000" cy="2106168"/>
            </a:xfrm>
            <a:prstGeom prst="rect">
              <a:avLst/>
            </a:prstGeom>
          </p:spPr>
        </p:pic>
      </p:grpSp>
      <p:sp>
        <p:nvSpPr>
          <p:cNvPr id="17" name="object 17"/>
          <p:cNvSpPr txBox="1">
            <a:spLocks noGrp="1"/>
          </p:cNvSpPr>
          <p:nvPr>
            <p:ph type="sldNum" sz="quarter" idx="4294967295"/>
          </p:nvPr>
        </p:nvSpPr>
        <p:spPr>
          <a:xfrm>
            <a:off x="8689213" y="6456069"/>
            <a:ext cx="381000" cy="363854"/>
          </a:xfrm>
          <a:prstGeom prst="rect">
            <a:avLst/>
          </a:prstGeom>
        </p:spPr>
        <p:txBody>
          <a:bodyPr vert="horz" wrap="square" lIns="0" tIns="0" rIns="0" bIns="0" rtlCol="0">
            <a:spAutoFit/>
          </a:bodyPr>
          <a:lstStyle/>
          <a:p>
            <a:pPr marL="38100">
              <a:lnSpc>
                <a:spcPts val="2720"/>
              </a:lnSpc>
            </a:pPr>
            <a:fld id="{81D60167-4931-47E6-BA6A-407CBD079E47}" type="slidenum">
              <a:rPr dirty="0"/>
              <a:pPr marL="38100">
                <a:lnSpc>
                  <a:spcPts val="2720"/>
                </a:lnSpc>
              </a:pPr>
              <a:t>16</a:t>
            </a:fld>
            <a:endParaRPr dirty="0"/>
          </a:p>
        </p:txBody>
      </p:sp>
    </p:spTree>
    <p:extLst>
      <p:ext uri="{BB962C8B-B14F-4D97-AF65-F5344CB8AC3E}">
        <p14:creationId xmlns:p14="http://schemas.microsoft.com/office/powerpoint/2010/main" val="3328102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18515" y="345820"/>
            <a:ext cx="2261616" cy="496950"/>
          </a:xfrm>
          <a:prstGeom prst="rect">
            <a:avLst/>
          </a:prstGeom>
        </p:spPr>
      </p:pic>
      <p:sp>
        <p:nvSpPr>
          <p:cNvPr id="3" name="object 3"/>
          <p:cNvSpPr txBox="1"/>
          <p:nvPr/>
        </p:nvSpPr>
        <p:spPr>
          <a:xfrm>
            <a:off x="509727" y="1037996"/>
            <a:ext cx="8200390" cy="2718693"/>
          </a:xfrm>
          <a:prstGeom prst="rect">
            <a:avLst/>
          </a:prstGeom>
        </p:spPr>
        <p:txBody>
          <a:bodyPr vert="horz" wrap="square" lIns="0" tIns="12700" rIns="0" bIns="0" rtlCol="0">
            <a:spAutoFit/>
          </a:bodyPr>
          <a:lstStyle/>
          <a:p>
            <a:pPr marL="354965" marR="5715" indent="-342900" algn="just">
              <a:lnSpc>
                <a:spcPct val="110000"/>
              </a:lnSpc>
              <a:spcBef>
                <a:spcPts val="100"/>
              </a:spcBef>
              <a:buSzPct val="79545"/>
              <a:buFont typeface="Wingdings"/>
              <a:buChar char=""/>
              <a:tabLst>
                <a:tab pos="354965" algn="l"/>
                <a:tab pos="355600" algn="l"/>
                <a:tab pos="713740" algn="l"/>
                <a:tab pos="2109470" algn="l"/>
                <a:tab pos="3409950" algn="l"/>
                <a:tab pos="4071620" algn="l"/>
                <a:tab pos="5012055" algn="l"/>
                <a:tab pos="5659755" algn="l"/>
                <a:tab pos="6588125" algn="l"/>
                <a:tab pos="7197725" algn="l"/>
                <a:tab pos="7934325" algn="l"/>
              </a:tabLst>
            </a:pPr>
            <a:r>
              <a:rPr sz="2200" spc="-5" dirty="0">
                <a:solidFill>
                  <a:srgbClr val="001F5F"/>
                </a:solidFill>
                <a:latin typeface="+mj-lt"/>
                <a:cs typeface="Trebuchet MS"/>
              </a:rPr>
              <a:t>A	</a:t>
            </a:r>
            <a:r>
              <a:rPr sz="2200" spc="-10" dirty="0">
                <a:solidFill>
                  <a:srgbClr val="001F5F"/>
                </a:solidFill>
                <a:latin typeface="+mj-lt"/>
                <a:cs typeface="Trebuchet MS"/>
              </a:rPr>
              <a:t>transi</a:t>
            </a:r>
            <a:r>
              <a:rPr sz="2200" spc="-5" dirty="0">
                <a:solidFill>
                  <a:srgbClr val="001F5F"/>
                </a:solidFill>
                <a:latin typeface="+mj-lt"/>
                <a:cs typeface="Trebuchet MS"/>
              </a:rPr>
              <a:t>t</a:t>
            </a:r>
            <a:r>
              <a:rPr sz="2200" spc="-10" dirty="0">
                <a:solidFill>
                  <a:srgbClr val="001F5F"/>
                </a:solidFill>
                <a:latin typeface="+mj-lt"/>
                <a:cs typeface="Trebuchet MS"/>
              </a:rPr>
              <a:t>io</a:t>
            </a:r>
            <a:r>
              <a:rPr sz="2200" spc="-5" dirty="0">
                <a:solidFill>
                  <a:srgbClr val="001F5F"/>
                </a:solidFill>
                <a:latin typeface="+mj-lt"/>
                <a:cs typeface="Trebuchet MS"/>
              </a:rPr>
              <a:t>n</a:t>
            </a:r>
            <a:r>
              <a:rPr sz="2200" dirty="0">
                <a:solidFill>
                  <a:srgbClr val="001F5F"/>
                </a:solidFill>
                <a:latin typeface="+mj-lt"/>
                <a:cs typeface="Trebuchet MS"/>
              </a:rPr>
              <a:t>	</a:t>
            </a:r>
            <a:r>
              <a:rPr sz="2200" spc="-10" dirty="0">
                <a:solidFill>
                  <a:srgbClr val="001F5F"/>
                </a:solidFill>
                <a:latin typeface="+mj-lt"/>
                <a:cs typeface="Trebuchet MS"/>
              </a:rPr>
              <a:t>conn</a:t>
            </a:r>
            <a:r>
              <a:rPr sz="2200" spc="-5" dirty="0">
                <a:solidFill>
                  <a:srgbClr val="001F5F"/>
                </a:solidFill>
                <a:latin typeface="+mj-lt"/>
                <a:cs typeface="Trebuchet MS"/>
              </a:rPr>
              <a:t>e</a:t>
            </a:r>
            <a:r>
              <a:rPr sz="2200" spc="-10" dirty="0">
                <a:solidFill>
                  <a:srgbClr val="001F5F"/>
                </a:solidFill>
                <a:latin typeface="+mj-lt"/>
                <a:cs typeface="Trebuchet MS"/>
              </a:rPr>
              <a:t>c</a:t>
            </a:r>
            <a:r>
              <a:rPr sz="2200" dirty="0">
                <a:solidFill>
                  <a:srgbClr val="001F5F"/>
                </a:solidFill>
                <a:latin typeface="+mj-lt"/>
                <a:cs typeface="Trebuchet MS"/>
              </a:rPr>
              <a:t>t</a:t>
            </a:r>
            <a:r>
              <a:rPr sz="2200" spc="-5" dirty="0">
                <a:solidFill>
                  <a:srgbClr val="001F5F"/>
                </a:solidFill>
                <a:latin typeface="+mj-lt"/>
                <a:cs typeface="Trebuchet MS"/>
              </a:rPr>
              <a:t>s</a:t>
            </a:r>
            <a:r>
              <a:rPr sz="2200" dirty="0">
                <a:solidFill>
                  <a:srgbClr val="001F5F"/>
                </a:solidFill>
                <a:latin typeface="+mj-lt"/>
                <a:cs typeface="Trebuchet MS"/>
              </a:rPr>
              <a:t>	</a:t>
            </a:r>
            <a:r>
              <a:rPr sz="2200" spc="-10" dirty="0">
                <a:solidFill>
                  <a:srgbClr val="001F5F"/>
                </a:solidFill>
                <a:latin typeface="+mj-lt"/>
                <a:cs typeface="Trebuchet MS"/>
              </a:rPr>
              <a:t>tw</a:t>
            </a:r>
            <a:r>
              <a:rPr sz="2200" spc="-5" dirty="0">
                <a:solidFill>
                  <a:srgbClr val="001F5F"/>
                </a:solidFill>
                <a:latin typeface="+mj-lt"/>
                <a:cs typeface="Trebuchet MS"/>
              </a:rPr>
              <a:t>o</a:t>
            </a:r>
            <a:r>
              <a:rPr sz="2200" dirty="0">
                <a:solidFill>
                  <a:srgbClr val="001F5F"/>
                </a:solidFill>
                <a:latin typeface="+mj-lt"/>
                <a:cs typeface="Trebuchet MS"/>
              </a:rPr>
              <a:t>	</a:t>
            </a:r>
            <a:r>
              <a:rPr sz="2200" spc="-5" dirty="0">
                <a:solidFill>
                  <a:srgbClr val="001F5F"/>
                </a:solidFill>
                <a:latin typeface="+mj-lt"/>
                <a:cs typeface="Trebuchet MS"/>
              </a:rPr>
              <a:t>sta</a:t>
            </a:r>
            <a:r>
              <a:rPr sz="2200" dirty="0">
                <a:solidFill>
                  <a:srgbClr val="001F5F"/>
                </a:solidFill>
                <a:latin typeface="+mj-lt"/>
                <a:cs typeface="Trebuchet MS"/>
              </a:rPr>
              <a:t>t</a:t>
            </a:r>
            <a:r>
              <a:rPr sz="2200" spc="-10" dirty="0">
                <a:solidFill>
                  <a:srgbClr val="001F5F"/>
                </a:solidFill>
                <a:latin typeface="+mj-lt"/>
                <a:cs typeface="Trebuchet MS"/>
              </a:rPr>
              <a:t>e</a:t>
            </a:r>
            <a:r>
              <a:rPr sz="2200" spc="-5" dirty="0">
                <a:solidFill>
                  <a:srgbClr val="001F5F"/>
                </a:solidFill>
                <a:latin typeface="+mj-lt"/>
                <a:cs typeface="Trebuchet MS"/>
              </a:rPr>
              <a:t>s</a:t>
            </a:r>
            <a:r>
              <a:rPr sz="2200" dirty="0">
                <a:solidFill>
                  <a:srgbClr val="001F5F"/>
                </a:solidFill>
                <a:latin typeface="+mj-lt"/>
                <a:cs typeface="Trebuchet MS"/>
              </a:rPr>
              <a:t>	</a:t>
            </a:r>
            <a:r>
              <a:rPr sz="2200" spc="-10" dirty="0">
                <a:solidFill>
                  <a:srgbClr val="001F5F"/>
                </a:solidFill>
                <a:latin typeface="+mj-lt"/>
                <a:cs typeface="Trebuchet MS"/>
              </a:rPr>
              <a:t>an</a:t>
            </a:r>
            <a:r>
              <a:rPr sz="2200" spc="-5" dirty="0">
                <a:solidFill>
                  <a:srgbClr val="001F5F"/>
                </a:solidFill>
                <a:latin typeface="+mj-lt"/>
                <a:cs typeface="Trebuchet MS"/>
              </a:rPr>
              <a:t>d</a:t>
            </a:r>
            <a:r>
              <a:rPr sz="2200" dirty="0">
                <a:solidFill>
                  <a:srgbClr val="001F5F"/>
                </a:solidFill>
                <a:latin typeface="+mj-lt"/>
                <a:cs typeface="Trebuchet MS"/>
              </a:rPr>
              <a:t>	</a:t>
            </a:r>
            <a:r>
              <a:rPr sz="2200" spc="-5" dirty="0">
                <a:solidFill>
                  <a:srgbClr val="001F5F"/>
                </a:solidFill>
                <a:latin typeface="+mj-lt"/>
                <a:cs typeface="Trebuchet MS"/>
              </a:rPr>
              <a:t>shows</a:t>
            </a:r>
            <a:r>
              <a:rPr sz="2200" dirty="0">
                <a:solidFill>
                  <a:srgbClr val="001F5F"/>
                </a:solidFill>
                <a:latin typeface="+mj-lt"/>
                <a:cs typeface="Trebuchet MS"/>
              </a:rPr>
              <a:t>	</a:t>
            </a:r>
            <a:r>
              <a:rPr sz="2200" spc="-10" dirty="0">
                <a:solidFill>
                  <a:srgbClr val="001F5F"/>
                </a:solidFill>
                <a:latin typeface="+mj-lt"/>
                <a:cs typeface="Trebuchet MS"/>
              </a:rPr>
              <a:t>t</a:t>
            </a:r>
            <a:r>
              <a:rPr sz="2200" spc="-5" dirty="0">
                <a:solidFill>
                  <a:srgbClr val="001F5F"/>
                </a:solidFill>
                <a:latin typeface="+mj-lt"/>
                <a:cs typeface="Trebuchet MS"/>
              </a:rPr>
              <a:t>he</a:t>
            </a:r>
            <a:r>
              <a:rPr sz="2200" dirty="0">
                <a:solidFill>
                  <a:srgbClr val="001F5F"/>
                </a:solidFill>
                <a:latin typeface="+mj-lt"/>
                <a:cs typeface="Trebuchet MS"/>
              </a:rPr>
              <a:t>	</a:t>
            </a:r>
            <a:r>
              <a:rPr sz="2200" spc="-5" dirty="0">
                <a:solidFill>
                  <a:srgbClr val="001F5F"/>
                </a:solidFill>
                <a:latin typeface="+mj-lt"/>
                <a:cs typeface="Trebuchet MS"/>
              </a:rPr>
              <a:t>flow</a:t>
            </a:r>
            <a:r>
              <a:rPr sz="2200" dirty="0">
                <a:solidFill>
                  <a:srgbClr val="001F5F"/>
                </a:solidFill>
                <a:latin typeface="+mj-lt"/>
                <a:cs typeface="Trebuchet MS"/>
              </a:rPr>
              <a:t>	</a:t>
            </a:r>
            <a:r>
              <a:rPr sz="2200" spc="-10" dirty="0">
                <a:solidFill>
                  <a:srgbClr val="001F5F"/>
                </a:solidFill>
                <a:latin typeface="+mj-lt"/>
                <a:cs typeface="Trebuchet MS"/>
              </a:rPr>
              <a:t>of  </a:t>
            </a:r>
            <a:r>
              <a:rPr sz="2200" spc="-5" dirty="0">
                <a:solidFill>
                  <a:srgbClr val="001F5F"/>
                </a:solidFill>
                <a:latin typeface="+mj-lt"/>
                <a:cs typeface="Trebuchet MS"/>
              </a:rPr>
              <a:t>control.</a:t>
            </a:r>
            <a:endParaRPr sz="2200" dirty="0">
              <a:latin typeface="+mj-lt"/>
              <a:cs typeface="Trebuchet MS"/>
            </a:endParaRPr>
          </a:p>
          <a:p>
            <a:pPr marL="355600" indent="-342900" algn="just">
              <a:lnSpc>
                <a:spcPct val="100000"/>
              </a:lnSpc>
              <a:spcBef>
                <a:spcPts val="790"/>
              </a:spcBef>
              <a:buSzPct val="79545"/>
              <a:buFont typeface="Wingdings"/>
              <a:buChar char=""/>
              <a:tabLst>
                <a:tab pos="354965" algn="l"/>
                <a:tab pos="355600" algn="l"/>
                <a:tab pos="688975" algn="l"/>
                <a:tab pos="2060575" algn="l"/>
                <a:tab pos="2667635" algn="l"/>
                <a:tab pos="3748404" algn="l"/>
                <a:tab pos="4064000" algn="l"/>
                <a:tab pos="5493385" algn="l"/>
                <a:tab pos="6510020" algn="l"/>
                <a:tab pos="6827520" algn="l"/>
                <a:tab pos="7731125" algn="l"/>
              </a:tabLst>
            </a:pPr>
            <a:r>
              <a:rPr sz="2200" spc="-5" dirty="0">
                <a:solidFill>
                  <a:srgbClr val="001F5F"/>
                </a:solidFill>
                <a:latin typeface="+mj-lt"/>
                <a:cs typeface="Trebuchet MS"/>
              </a:rPr>
              <a:t>A	</a:t>
            </a:r>
            <a:r>
              <a:rPr sz="2200" spc="-10" dirty="0">
                <a:solidFill>
                  <a:srgbClr val="001F5F"/>
                </a:solidFill>
                <a:latin typeface="+mj-lt"/>
                <a:cs typeface="Trebuchet MS"/>
              </a:rPr>
              <a:t>transi</a:t>
            </a:r>
            <a:r>
              <a:rPr sz="2200" spc="-5" dirty="0">
                <a:solidFill>
                  <a:srgbClr val="001F5F"/>
                </a:solidFill>
                <a:latin typeface="+mj-lt"/>
                <a:cs typeface="Trebuchet MS"/>
              </a:rPr>
              <a:t>t</a:t>
            </a:r>
            <a:r>
              <a:rPr sz="2200" spc="-10" dirty="0">
                <a:solidFill>
                  <a:srgbClr val="001F5F"/>
                </a:solidFill>
                <a:latin typeface="+mj-lt"/>
                <a:cs typeface="Trebuchet MS"/>
              </a:rPr>
              <a:t>io</a:t>
            </a:r>
            <a:r>
              <a:rPr sz="2200" spc="-5" dirty="0">
                <a:solidFill>
                  <a:srgbClr val="001F5F"/>
                </a:solidFill>
                <a:latin typeface="+mj-lt"/>
                <a:cs typeface="Trebuchet MS"/>
              </a:rPr>
              <a:t>n</a:t>
            </a:r>
            <a:r>
              <a:rPr sz="2200" dirty="0">
                <a:solidFill>
                  <a:srgbClr val="001F5F"/>
                </a:solidFill>
                <a:latin typeface="+mj-lt"/>
                <a:cs typeface="Trebuchet MS"/>
              </a:rPr>
              <a:t>	</a:t>
            </a:r>
            <a:r>
              <a:rPr sz="2200" spc="-10" dirty="0">
                <a:solidFill>
                  <a:srgbClr val="001F5F"/>
                </a:solidFill>
                <a:latin typeface="+mj-lt"/>
                <a:cs typeface="Trebuchet MS"/>
              </a:rPr>
              <a:t>ca</a:t>
            </a:r>
            <a:r>
              <a:rPr sz="2200" spc="-5" dirty="0">
                <a:solidFill>
                  <a:srgbClr val="001F5F"/>
                </a:solidFill>
                <a:latin typeface="+mj-lt"/>
                <a:cs typeface="Trebuchet MS"/>
              </a:rPr>
              <a:t>n</a:t>
            </a:r>
            <a:r>
              <a:rPr sz="2200" dirty="0">
                <a:solidFill>
                  <a:srgbClr val="001F5F"/>
                </a:solidFill>
                <a:latin typeface="+mj-lt"/>
                <a:cs typeface="Trebuchet MS"/>
              </a:rPr>
              <a:t>	</a:t>
            </a:r>
            <a:r>
              <a:rPr sz="2200" spc="-10" dirty="0">
                <a:solidFill>
                  <a:srgbClr val="001F5F"/>
                </a:solidFill>
                <a:latin typeface="+mj-lt"/>
                <a:cs typeface="Trebuchet MS"/>
              </a:rPr>
              <a:t>includ</a:t>
            </a:r>
            <a:r>
              <a:rPr sz="2200" spc="-5" dirty="0">
                <a:solidFill>
                  <a:srgbClr val="001F5F"/>
                </a:solidFill>
                <a:latin typeface="+mj-lt"/>
                <a:cs typeface="Trebuchet MS"/>
              </a:rPr>
              <a:t>e</a:t>
            </a:r>
            <a:r>
              <a:rPr sz="2200" dirty="0">
                <a:solidFill>
                  <a:srgbClr val="001F5F"/>
                </a:solidFill>
                <a:latin typeface="+mj-lt"/>
                <a:cs typeface="Trebuchet MS"/>
              </a:rPr>
              <a:t>	</a:t>
            </a:r>
            <a:r>
              <a:rPr sz="2200" spc="-5" dirty="0">
                <a:solidFill>
                  <a:srgbClr val="001F5F"/>
                </a:solidFill>
                <a:latin typeface="+mj-lt"/>
                <a:cs typeface="Trebuchet MS"/>
              </a:rPr>
              <a:t>a</a:t>
            </a:r>
            <a:r>
              <a:rPr sz="2200" dirty="0">
                <a:solidFill>
                  <a:srgbClr val="001F5F"/>
                </a:solidFill>
                <a:latin typeface="+mj-lt"/>
                <a:cs typeface="Trebuchet MS"/>
              </a:rPr>
              <a:t>	</a:t>
            </a:r>
            <a:r>
              <a:rPr sz="2200" b="1" spc="-10" dirty="0">
                <a:solidFill>
                  <a:srgbClr val="006FC0"/>
                </a:solidFill>
                <a:uFill>
                  <a:solidFill>
                    <a:srgbClr val="006FC0"/>
                  </a:solidFill>
                </a:uFill>
                <a:latin typeface="+mj-lt"/>
                <a:cs typeface="Trebuchet MS"/>
              </a:rPr>
              <a:t>tr</a:t>
            </a:r>
            <a:r>
              <a:rPr sz="2200" b="1" dirty="0">
                <a:solidFill>
                  <a:srgbClr val="006FC0"/>
                </a:solidFill>
                <a:uFill>
                  <a:solidFill>
                    <a:srgbClr val="006FC0"/>
                  </a:solidFill>
                </a:uFill>
                <a:latin typeface="+mj-lt"/>
                <a:cs typeface="Trebuchet MS"/>
              </a:rPr>
              <a:t>i</a:t>
            </a:r>
            <a:r>
              <a:rPr sz="2200" b="1" spc="-5" dirty="0">
                <a:solidFill>
                  <a:srgbClr val="006FC0"/>
                </a:solidFill>
                <a:uFill>
                  <a:solidFill>
                    <a:srgbClr val="006FC0"/>
                  </a:solidFill>
                </a:uFill>
                <a:latin typeface="+mj-lt"/>
                <a:cs typeface="Trebuchet MS"/>
              </a:rPr>
              <a:t>gge</a:t>
            </a:r>
            <a:r>
              <a:rPr sz="2200" b="1" spc="-20" dirty="0">
                <a:solidFill>
                  <a:srgbClr val="006FC0"/>
                </a:solidFill>
                <a:uFill>
                  <a:solidFill>
                    <a:srgbClr val="006FC0"/>
                  </a:solidFill>
                </a:uFill>
                <a:latin typeface="+mj-lt"/>
                <a:cs typeface="Trebuchet MS"/>
              </a:rPr>
              <a:t>r</a:t>
            </a:r>
            <a:r>
              <a:rPr sz="2200" b="1" spc="-10" dirty="0">
                <a:solidFill>
                  <a:srgbClr val="006FC0"/>
                </a:solidFill>
                <a:uFill>
                  <a:solidFill>
                    <a:srgbClr val="006FC0"/>
                  </a:solidFill>
                </a:uFill>
                <a:latin typeface="+mj-lt"/>
                <a:cs typeface="Trebuchet MS"/>
              </a:rPr>
              <a:t>in</a:t>
            </a:r>
            <a:r>
              <a:rPr sz="2200" b="1" spc="-5" dirty="0">
                <a:solidFill>
                  <a:srgbClr val="006FC0"/>
                </a:solidFill>
                <a:uFill>
                  <a:solidFill>
                    <a:srgbClr val="006FC0"/>
                  </a:solidFill>
                </a:uFill>
                <a:latin typeface="+mj-lt"/>
                <a:cs typeface="Trebuchet MS"/>
              </a:rPr>
              <a:t>g</a:t>
            </a:r>
            <a:r>
              <a:rPr sz="2200" b="1" dirty="0">
                <a:solidFill>
                  <a:srgbClr val="006FC0"/>
                </a:solidFill>
                <a:uFill>
                  <a:solidFill>
                    <a:srgbClr val="006FC0"/>
                  </a:solidFill>
                </a:uFill>
                <a:latin typeface="+mj-lt"/>
                <a:cs typeface="Trebuchet MS"/>
              </a:rPr>
              <a:t>	</a:t>
            </a:r>
            <a:r>
              <a:rPr sz="2200" b="1" spc="-5" dirty="0">
                <a:solidFill>
                  <a:srgbClr val="006FC0"/>
                </a:solidFill>
                <a:uFill>
                  <a:solidFill>
                    <a:srgbClr val="006FC0"/>
                  </a:solidFill>
                </a:uFill>
                <a:latin typeface="+mj-lt"/>
                <a:cs typeface="Trebuchet MS"/>
              </a:rPr>
              <a:t>e</a:t>
            </a:r>
            <a:r>
              <a:rPr sz="2200" b="1" dirty="0">
                <a:solidFill>
                  <a:srgbClr val="006FC0"/>
                </a:solidFill>
                <a:uFill>
                  <a:solidFill>
                    <a:srgbClr val="006FC0"/>
                  </a:solidFill>
                </a:uFill>
                <a:latin typeface="+mj-lt"/>
                <a:cs typeface="Trebuchet MS"/>
              </a:rPr>
              <a:t>v</a:t>
            </a:r>
            <a:r>
              <a:rPr sz="2200" b="1" spc="-5" dirty="0">
                <a:solidFill>
                  <a:srgbClr val="006FC0"/>
                </a:solidFill>
                <a:uFill>
                  <a:solidFill>
                    <a:srgbClr val="006FC0"/>
                  </a:solidFill>
                </a:uFill>
                <a:latin typeface="+mj-lt"/>
                <a:cs typeface="Trebuchet MS"/>
              </a:rPr>
              <a:t>en</a:t>
            </a:r>
            <a:r>
              <a:rPr sz="2200" b="1" spc="-10" dirty="0">
                <a:solidFill>
                  <a:srgbClr val="006FC0"/>
                </a:solidFill>
                <a:uFill>
                  <a:solidFill>
                    <a:srgbClr val="006FC0"/>
                  </a:solidFill>
                </a:uFill>
                <a:latin typeface="+mj-lt"/>
                <a:cs typeface="Trebuchet MS"/>
              </a:rPr>
              <a:t>t</a:t>
            </a:r>
            <a:r>
              <a:rPr sz="2200" b="1" spc="-5" dirty="0">
                <a:solidFill>
                  <a:srgbClr val="001F5F"/>
                </a:solidFill>
                <a:latin typeface="+mj-lt"/>
                <a:cs typeface="Trebuchet MS"/>
              </a:rPr>
              <a:t>,</a:t>
            </a:r>
            <a:r>
              <a:rPr sz="2200" b="1" dirty="0">
                <a:solidFill>
                  <a:srgbClr val="001F5F"/>
                </a:solidFill>
                <a:latin typeface="+mj-lt"/>
                <a:cs typeface="Trebuchet MS"/>
              </a:rPr>
              <a:t>	</a:t>
            </a:r>
            <a:r>
              <a:rPr sz="2200" b="1" spc="-5" dirty="0">
                <a:solidFill>
                  <a:srgbClr val="006FC0"/>
                </a:solidFill>
                <a:uFill>
                  <a:solidFill>
                    <a:srgbClr val="006FC0"/>
                  </a:solidFill>
                </a:uFill>
                <a:latin typeface="+mj-lt"/>
                <a:cs typeface="Trebuchet MS"/>
              </a:rPr>
              <a:t>a</a:t>
            </a:r>
            <a:r>
              <a:rPr sz="2200" b="1" dirty="0">
                <a:solidFill>
                  <a:srgbClr val="006FC0"/>
                </a:solidFill>
                <a:uFill>
                  <a:solidFill>
                    <a:srgbClr val="006FC0"/>
                  </a:solidFill>
                </a:uFill>
                <a:latin typeface="+mj-lt"/>
                <a:cs typeface="Trebuchet MS"/>
              </a:rPr>
              <a:t>	</a:t>
            </a:r>
            <a:r>
              <a:rPr sz="2200" b="1" spc="-5" dirty="0">
                <a:solidFill>
                  <a:srgbClr val="006FC0"/>
                </a:solidFill>
                <a:uFill>
                  <a:solidFill>
                    <a:srgbClr val="006FC0"/>
                  </a:solidFill>
                </a:uFill>
                <a:latin typeface="+mj-lt"/>
                <a:cs typeface="Trebuchet MS"/>
              </a:rPr>
              <a:t>g</a:t>
            </a:r>
            <a:r>
              <a:rPr sz="2200" b="1" dirty="0">
                <a:solidFill>
                  <a:srgbClr val="006FC0"/>
                </a:solidFill>
                <a:uFill>
                  <a:solidFill>
                    <a:srgbClr val="006FC0"/>
                  </a:solidFill>
                </a:uFill>
                <a:latin typeface="+mj-lt"/>
                <a:cs typeface="Trebuchet MS"/>
              </a:rPr>
              <a:t>u</a:t>
            </a:r>
            <a:r>
              <a:rPr sz="2200" b="1" spc="-5" dirty="0">
                <a:solidFill>
                  <a:srgbClr val="006FC0"/>
                </a:solidFill>
                <a:uFill>
                  <a:solidFill>
                    <a:srgbClr val="006FC0"/>
                  </a:solidFill>
                </a:uFill>
                <a:latin typeface="+mj-lt"/>
                <a:cs typeface="Trebuchet MS"/>
              </a:rPr>
              <a:t>a</a:t>
            </a:r>
            <a:r>
              <a:rPr sz="2200" b="1" spc="-15" dirty="0">
                <a:solidFill>
                  <a:srgbClr val="006FC0"/>
                </a:solidFill>
                <a:uFill>
                  <a:solidFill>
                    <a:srgbClr val="006FC0"/>
                  </a:solidFill>
                </a:uFill>
                <a:latin typeface="+mj-lt"/>
                <a:cs typeface="Trebuchet MS"/>
              </a:rPr>
              <a:t>r</a:t>
            </a:r>
            <a:r>
              <a:rPr sz="2200" b="1" spc="-5" dirty="0">
                <a:solidFill>
                  <a:srgbClr val="006FC0"/>
                </a:solidFill>
                <a:uFill>
                  <a:solidFill>
                    <a:srgbClr val="006FC0"/>
                  </a:solidFill>
                </a:uFill>
                <a:latin typeface="+mj-lt"/>
                <a:cs typeface="Trebuchet MS"/>
              </a:rPr>
              <a:t>d</a:t>
            </a:r>
            <a:r>
              <a:rPr sz="2200" b="1" dirty="0">
                <a:solidFill>
                  <a:srgbClr val="006FC0"/>
                </a:solidFill>
                <a:latin typeface="+mj-lt"/>
                <a:cs typeface="Trebuchet MS"/>
              </a:rPr>
              <a:t>	</a:t>
            </a:r>
            <a:r>
              <a:rPr sz="2200" dirty="0">
                <a:solidFill>
                  <a:srgbClr val="001F5F"/>
                </a:solidFill>
                <a:latin typeface="+mj-lt"/>
                <a:cs typeface="Trebuchet MS"/>
              </a:rPr>
              <a:t>a</a:t>
            </a:r>
            <a:r>
              <a:rPr sz="2200" spc="-10" dirty="0">
                <a:solidFill>
                  <a:srgbClr val="001F5F"/>
                </a:solidFill>
                <a:latin typeface="+mj-lt"/>
                <a:cs typeface="Trebuchet MS"/>
              </a:rPr>
              <a:t>nd</a:t>
            </a:r>
            <a:r>
              <a:rPr lang="en-US" sz="2200" dirty="0">
                <a:latin typeface="+mj-lt"/>
                <a:cs typeface="Trebuchet MS"/>
              </a:rPr>
              <a:t> </a:t>
            </a:r>
            <a:r>
              <a:rPr sz="2200" b="1" spc="-5" dirty="0">
                <a:solidFill>
                  <a:srgbClr val="006FC0"/>
                </a:solidFill>
                <a:uFill>
                  <a:solidFill>
                    <a:srgbClr val="006FC0"/>
                  </a:solidFill>
                </a:uFill>
                <a:latin typeface="+mj-lt"/>
                <a:cs typeface="Trebuchet MS"/>
              </a:rPr>
              <a:t>actions</a:t>
            </a:r>
            <a:r>
              <a:rPr sz="2200" b="1" spc="10" dirty="0">
                <a:solidFill>
                  <a:srgbClr val="006FC0"/>
                </a:solidFill>
                <a:uFill>
                  <a:solidFill>
                    <a:srgbClr val="006FC0"/>
                  </a:solidFill>
                </a:uFill>
                <a:latin typeface="+mj-lt"/>
                <a:cs typeface="Trebuchet MS"/>
              </a:rPr>
              <a:t> </a:t>
            </a:r>
            <a:r>
              <a:rPr sz="2200" b="1" spc="-5" dirty="0">
                <a:solidFill>
                  <a:srgbClr val="006FC0"/>
                </a:solidFill>
                <a:uFill>
                  <a:solidFill>
                    <a:srgbClr val="006FC0"/>
                  </a:solidFill>
                </a:uFill>
                <a:latin typeface="+mj-lt"/>
                <a:cs typeface="Trebuchet MS"/>
              </a:rPr>
              <a:t>to</a:t>
            </a:r>
            <a:r>
              <a:rPr sz="2200" b="1" spc="-10" dirty="0">
                <a:solidFill>
                  <a:srgbClr val="006FC0"/>
                </a:solidFill>
                <a:uFill>
                  <a:solidFill>
                    <a:srgbClr val="006FC0"/>
                  </a:solidFill>
                </a:uFill>
                <a:latin typeface="+mj-lt"/>
                <a:cs typeface="Trebuchet MS"/>
              </a:rPr>
              <a:t> be</a:t>
            </a:r>
            <a:r>
              <a:rPr sz="2200" b="1" spc="-5" dirty="0">
                <a:solidFill>
                  <a:srgbClr val="006FC0"/>
                </a:solidFill>
                <a:uFill>
                  <a:solidFill>
                    <a:srgbClr val="006FC0"/>
                  </a:solidFill>
                </a:uFill>
                <a:latin typeface="+mj-lt"/>
                <a:cs typeface="Trebuchet MS"/>
              </a:rPr>
              <a:t> executed</a:t>
            </a:r>
            <a:r>
              <a:rPr sz="2200" b="1" spc="-5" dirty="0">
                <a:solidFill>
                  <a:srgbClr val="001F5F"/>
                </a:solidFill>
                <a:latin typeface="+mj-lt"/>
                <a:cs typeface="Trebuchet MS"/>
              </a:rPr>
              <a:t>.</a:t>
            </a:r>
            <a:endParaRPr sz="2200" dirty="0">
              <a:latin typeface="+mj-lt"/>
              <a:cs typeface="Trebuchet MS"/>
            </a:endParaRPr>
          </a:p>
          <a:p>
            <a:pPr marL="354965" marR="5080" indent="-342900" algn="just">
              <a:lnSpc>
                <a:spcPct val="110000"/>
              </a:lnSpc>
              <a:spcBef>
                <a:spcPts val="530"/>
              </a:spcBef>
              <a:buSzPct val="79545"/>
              <a:buFont typeface="Wingdings"/>
              <a:buChar char=""/>
              <a:tabLst>
                <a:tab pos="355600" algn="l"/>
              </a:tabLst>
            </a:pPr>
            <a:r>
              <a:rPr sz="2200" spc="-10" dirty="0">
                <a:solidFill>
                  <a:srgbClr val="001F5F"/>
                </a:solidFill>
                <a:latin typeface="+mj-lt"/>
                <a:cs typeface="Trebuchet MS"/>
              </a:rPr>
              <a:t>Transitions</a:t>
            </a:r>
            <a:r>
              <a:rPr sz="2200" spc="-5" dirty="0">
                <a:solidFill>
                  <a:srgbClr val="001F5F"/>
                </a:solidFill>
                <a:latin typeface="+mj-lt"/>
                <a:cs typeface="Trebuchet MS"/>
              </a:rPr>
              <a:t> </a:t>
            </a:r>
            <a:r>
              <a:rPr sz="2200" spc="-10" dirty="0">
                <a:solidFill>
                  <a:srgbClr val="001F5F"/>
                </a:solidFill>
                <a:latin typeface="+mj-lt"/>
                <a:cs typeface="Trebuchet MS"/>
              </a:rPr>
              <a:t>without</a:t>
            </a:r>
            <a:r>
              <a:rPr sz="2200" spc="-5" dirty="0">
                <a:solidFill>
                  <a:srgbClr val="001F5F"/>
                </a:solidFill>
                <a:latin typeface="+mj-lt"/>
                <a:cs typeface="Trebuchet MS"/>
              </a:rPr>
              <a:t> event</a:t>
            </a:r>
            <a:r>
              <a:rPr sz="2200" dirty="0">
                <a:solidFill>
                  <a:srgbClr val="001F5F"/>
                </a:solidFill>
                <a:latin typeface="+mj-lt"/>
                <a:cs typeface="Trebuchet MS"/>
              </a:rPr>
              <a:t> </a:t>
            </a:r>
            <a:r>
              <a:rPr sz="2200" spc="-5" dirty="0">
                <a:solidFill>
                  <a:srgbClr val="001F5F"/>
                </a:solidFill>
                <a:latin typeface="+mj-lt"/>
                <a:cs typeface="Trebuchet MS"/>
              </a:rPr>
              <a:t>and</a:t>
            </a:r>
            <a:r>
              <a:rPr sz="2200" dirty="0">
                <a:solidFill>
                  <a:srgbClr val="001F5F"/>
                </a:solidFill>
                <a:latin typeface="+mj-lt"/>
                <a:cs typeface="Trebuchet MS"/>
              </a:rPr>
              <a:t> </a:t>
            </a:r>
            <a:r>
              <a:rPr sz="2200" spc="-5" dirty="0">
                <a:solidFill>
                  <a:srgbClr val="001F5F"/>
                </a:solidFill>
                <a:latin typeface="+mj-lt"/>
                <a:cs typeface="Trebuchet MS"/>
              </a:rPr>
              <a:t>guard</a:t>
            </a:r>
            <a:r>
              <a:rPr sz="2200" dirty="0">
                <a:solidFill>
                  <a:srgbClr val="001F5F"/>
                </a:solidFill>
                <a:latin typeface="+mj-lt"/>
                <a:cs typeface="Trebuchet MS"/>
              </a:rPr>
              <a:t> </a:t>
            </a:r>
            <a:r>
              <a:rPr sz="2200" spc="-10" dirty="0">
                <a:solidFill>
                  <a:srgbClr val="001F5F"/>
                </a:solidFill>
                <a:latin typeface="+mj-lt"/>
                <a:cs typeface="Trebuchet MS"/>
              </a:rPr>
              <a:t>are</a:t>
            </a:r>
            <a:r>
              <a:rPr sz="2200" spc="645" dirty="0">
                <a:solidFill>
                  <a:srgbClr val="001F5F"/>
                </a:solidFill>
                <a:latin typeface="+mj-lt"/>
                <a:cs typeface="Trebuchet MS"/>
              </a:rPr>
              <a:t> </a:t>
            </a:r>
            <a:r>
              <a:rPr sz="2200" spc="-5" dirty="0">
                <a:solidFill>
                  <a:srgbClr val="001F5F"/>
                </a:solidFill>
                <a:latin typeface="+mj-lt"/>
                <a:cs typeface="Trebuchet MS"/>
              </a:rPr>
              <a:t>executed </a:t>
            </a:r>
            <a:r>
              <a:rPr sz="2200" dirty="0">
                <a:solidFill>
                  <a:srgbClr val="001F5F"/>
                </a:solidFill>
                <a:latin typeface="+mj-lt"/>
                <a:cs typeface="Trebuchet MS"/>
              </a:rPr>
              <a:t> </a:t>
            </a:r>
            <a:r>
              <a:rPr sz="2200" b="1" spc="-5" dirty="0">
                <a:solidFill>
                  <a:srgbClr val="006FC0"/>
                </a:solidFill>
                <a:latin typeface="+mj-lt"/>
                <a:cs typeface="Trebuchet MS"/>
              </a:rPr>
              <a:t>immediately when </a:t>
            </a:r>
            <a:r>
              <a:rPr sz="2200" b="1" dirty="0">
                <a:solidFill>
                  <a:srgbClr val="006FC0"/>
                </a:solidFill>
                <a:latin typeface="+mj-lt"/>
                <a:cs typeface="Trebuchet MS"/>
              </a:rPr>
              <a:t>an </a:t>
            </a:r>
            <a:r>
              <a:rPr sz="2200" b="1" spc="-5" dirty="0">
                <a:solidFill>
                  <a:srgbClr val="006FC0"/>
                </a:solidFill>
                <a:latin typeface="+mj-lt"/>
                <a:cs typeface="Trebuchet MS"/>
              </a:rPr>
              <a:t>activity </a:t>
            </a:r>
            <a:r>
              <a:rPr sz="2200" b="1" spc="5" dirty="0">
                <a:solidFill>
                  <a:srgbClr val="006FC0"/>
                </a:solidFill>
                <a:latin typeface="+mj-lt"/>
                <a:cs typeface="Trebuchet MS"/>
              </a:rPr>
              <a:t>is </a:t>
            </a:r>
            <a:r>
              <a:rPr sz="2200" spc="-5" dirty="0">
                <a:solidFill>
                  <a:srgbClr val="001F5F"/>
                </a:solidFill>
                <a:latin typeface="+mj-lt"/>
                <a:cs typeface="Trebuchet MS"/>
              </a:rPr>
              <a:t>finished respectively all sub </a:t>
            </a:r>
            <a:r>
              <a:rPr sz="2200" dirty="0">
                <a:solidFill>
                  <a:srgbClr val="001F5F"/>
                </a:solidFill>
                <a:latin typeface="+mj-lt"/>
                <a:cs typeface="Trebuchet MS"/>
              </a:rPr>
              <a:t> </a:t>
            </a:r>
            <a:r>
              <a:rPr sz="2200" spc="-5" dirty="0">
                <a:solidFill>
                  <a:srgbClr val="001F5F"/>
                </a:solidFill>
                <a:latin typeface="+mj-lt"/>
                <a:cs typeface="Trebuchet MS"/>
              </a:rPr>
              <a:t>states</a:t>
            </a:r>
            <a:r>
              <a:rPr sz="2200" spc="-10" dirty="0">
                <a:solidFill>
                  <a:srgbClr val="001F5F"/>
                </a:solidFill>
                <a:latin typeface="+mj-lt"/>
                <a:cs typeface="Trebuchet MS"/>
              </a:rPr>
              <a:t> were</a:t>
            </a:r>
            <a:r>
              <a:rPr sz="2200" spc="-5" dirty="0">
                <a:solidFill>
                  <a:srgbClr val="001F5F"/>
                </a:solidFill>
                <a:latin typeface="+mj-lt"/>
                <a:cs typeface="Trebuchet MS"/>
              </a:rPr>
              <a:t> </a:t>
            </a:r>
            <a:r>
              <a:rPr sz="2200" spc="-10" dirty="0">
                <a:solidFill>
                  <a:srgbClr val="001F5F"/>
                </a:solidFill>
                <a:latin typeface="+mj-lt"/>
                <a:cs typeface="Trebuchet MS"/>
              </a:rPr>
              <a:t>passed</a:t>
            </a:r>
            <a:r>
              <a:rPr sz="2200" dirty="0">
                <a:solidFill>
                  <a:srgbClr val="001F5F"/>
                </a:solidFill>
                <a:latin typeface="+mj-lt"/>
                <a:cs typeface="Trebuchet MS"/>
              </a:rPr>
              <a:t> </a:t>
            </a:r>
            <a:r>
              <a:rPr sz="2200" spc="-5" dirty="0">
                <a:solidFill>
                  <a:srgbClr val="001F5F"/>
                </a:solidFill>
                <a:latin typeface="+mj-lt"/>
                <a:cs typeface="Trebuchet MS"/>
              </a:rPr>
              <a:t>through.</a:t>
            </a:r>
            <a:endParaRPr sz="2200" dirty="0">
              <a:latin typeface="+mj-lt"/>
              <a:cs typeface="Trebuchet MS"/>
            </a:endParaRPr>
          </a:p>
        </p:txBody>
      </p:sp>
      <p:grpSp>
        <p:nvGrpSpPr>
          <p:cNvPr id="4" name="object 4"/>
          <p:cNvGrpSpPr/>
          <p:nvPr/>
        </p:nvGrpSpPr>
        <p:grpSpPr>
          <a:xfrm>
            <a:off x="653795" y="3770374"/>
            <a:ext cx="7912734" cy="3051175"/>
            <a:chOff x="653795" y="3770374"/>
            <a:chExt cx="7912734" cy="3051175"/>
          </a:xfrm>
        </p:grpSpPr>
        <p:pic>
          <p:nvPicPr>
            <p:cNvPr id="5" name="object 5"/>
            <p:cNvPicPr/>
            <p:nvPr/>
          </p:nvPicPr>
          <p:blipFill>
            <a:blip r:embed="rId3" cstate="print"/>
            <a:stretch>
              <a:fillRect/>
            </a:stretch>
          </p:blipFill>
          <p:spPr>
            <a:xfrm>
              <a:off x="653795" y="3770374"/>
              <a:ext cx="7912608" cy="3051048"/>
            </a:xfrm>
            <a:prstGeom prst="rect">
              <a:avLst/>
            </a:prstGeom>
          </p:spPr>
        </p:pic>
        <p:pic>
          <p:nvPicPr>
            <p:cNvPr id="6" name="object 6"/>
            <p:cNvPicPr/>
            <p:nvPr/>
          </p:nvPicPr>
          <p:blipFill>
            <a:blip r:embed="rId4" cstate="print"/>
            <a:stretch>
              <a:fillRect/>
            </a:stretch>
          </p:blipFill>
          <p:spPr>
            <a:xfrm>
              <a:off x="845819" y="3962400"/>
              <a:ext cx="7528559" cy="2667000"/>
            </a:xfrm>
            <a:prstGeom prst="rect">
              <a:avLst/>
            </a:prstGeom>
          </p:spPr>
        </p:pic>
      </p:grpSp>
      <p:sp>
        <p:nvSpPr>
          <p:cNvPr id="7" name="object 7"/>
          <p:cNvSpPr txBox="1">
            <a:spLocks noGrp="1"/>
          </p:cNvSpPr>
          <p:nvPr>
            <p:ph type="sldNum" sz="quarter" idx="4294967295"/>
          </p:nvPr>
        </p:nvSpPr>
        <p:spPr>
          <a:xfrm>
            <a:off x="8689213" y="6456069"/>
            <a:ext cx="381000" cy="363854"/>
          </a:xfrm>
          <a:prstGeom prst="rect">
            <a:avLst/>
          </a:prstGeom>
        </p:spPr>
        <p:txBody>
          <a:bodyPr vert="horz" wrap="square" lIns="0" tIns="0" rIns="0" bIns="0" rtlCol="0">
            <a:spAutoFit/>
          </a:bodyPr>
          <a:lstStyle/>
          <a:p>
            <a:pPr marL="38100">
              <a:lnSpc>
                <a:spcPts val="2720"/>
              </a:lnSpc>
            </a:pPr>
            <a:fld id="{81D60167-4931-47E6-BA6A-407CBD079E47}" type="slidenum">
              <a:rPr dirty="0"/>
              <a:pPr marL="38100">
                <a:lnSpc>
                  <a:spcPts val="2720"/>
                </a:lnSpc>
              </a:pPr>
              <a:t>17</a:t>
            </a:fld>
            <a:endParaRPr dirty="0"/>
          </a:p>
        </p:txBody>
      </p:sp>
    </p:spTree>
    <p:extLst>
      <p:ext uri="{BB962C8B-B14F-4D97-AF65-F5344CB8AC3E}">
        <p14:creationId xmlns:p14="http://schemas.microsoft.com/office/powerpoint/2010/main" val="30612018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3088" y="345820"/>
            <a:ext cx="1283335" cy="497205"/>
            <a:chOff x="323088" y="345820"/>
            <a:chExt cx="1283335" cy="497205"/>
          </a:xfrm>
        </p:grpSpPr>
        <p:pic>
          <p:nvPicPr>
            <p:cNvPr id="3" name="object 3"/>
            <p:cNvPicPr/>
            <p:nvPr/>
          </p:nvPicPr>
          <p:blipFill>
            <a:blip r:embed="rId2" cstate="print"/>
            <a:stretch>
              <a:fillRect/>
            </a:stretch>
          </p:blipFill>
          <p:spPr>
            <a:xfrm>
              <a:off x="323088" y="583691"/>
              <a:ext cx="1283208" cy="259079"/>
            </a:xfrm>
            <a:prstGeom prst="rect">
              <a:avLst/>
            </a:prstGeom>
          </p:spPr>
        </p:pic>
        <p:pic>
          <p:nvPicPr>
            <p:cNvPr id="4" name="object 4"/>
            <p:cNvPicPr/>
            <p:nvPr/>
          </p:nvPicPr>
          <p:blipFill>
            <a:blip r:embed="rId3" cstate="print"/>
            <a:stretch>
              <a:fillRect/>
            </a:stretch>
          </p:blipFill>
          <p:spPr>
            <a:xfrm>
              <a:off x="331165" y="345820"/>
              <a:ext cx="1267129" cy="251333"/>
            </a:xfrm>
            <a:prstGeom prst="rect">
              <a:avLst/>
            </a:prstGeom>
          </p:spPr>
        </p:pic>
      </p:grpSp>
      <p:sp>
        <p:nvSpPr>
          <p:cNvPr id="5" name="object 5"/>
          <p:cNvSpPr txBox="1"/>
          <p:nvPr/>
        </p:nvSpPr>
        <p:spPr>
          <a:xfrm>
            <a:off x="509727" y="1033119"/>
            <a:ext cx="7643673" cy="4498667"/>
          </a:xfrm>
          <a:prstGeom prst="rect">
            <a:avLst/>
          </a:prstGeom>
        </p:spPr>
        <p:txBody>
          <a:bodyPr vert="horz" wrap="square" lIns="0" tIns="12700" rIns="0" bIns="0" rtlCol="0">
            <a:spAutoFit/>
          </a:bodyPr>
          <a:lstStyle/>
          <a:p>
            <a:pPr marL="354965" marR="5080" indent="-342900">
              <a:lnSpc>
                <a:spcPct val="120000"/>
              </a:lnSpc>
              <a:spcBef>
                <a:spcPts val="100"/>
              </a:spcBef>
              <a:buSzPct val="80000"/>
              <a:buFont typeface="Wingdings"/>
              <a:buChar char=""/>
              <a:tabLst>
                <a:tab pos="354965" algn="l"/>
                <a:tab pos="355600" algn="l"/>
              </a:tabLst>
            </a:pPr>
            <a:r>
              <a:rPr sz="2000" dirty="0">
                <a:solidFill>
                  <a:srgbClr val="001F5F"/>
                </a:solidFill>
                <a:latin typeface="+mj-lt"/>
                <a:cs typeface="Trebuchet MS"/>
              </a:rPr>
              <a:t>An</a:t>
            </a:r>
            <a:r>
              <a:rPr sz="2000" spc="340" dirty="0">
                <a:solidFill>
                  <a:srgbClr val="001F5F"/>
                </a:solidFill>
                <a:latin typeface="+mj-lt"/>
                <a:cs typeface="Trebuchet MS"/>
              </a:rPr>
              <a:t> </a:t>
            </a:r>
            <a:r>
              <a:rPr sz="2000" b="1" spc="-10" dirty="0">
                <a:solidFill>
                  <a:srgbClr val="006FC0"/>
                </a:solidFill>
                <a:latin typeface="+mj-lt"/>
                <a:cs typeface="Trebuchet MS"/>
              </a:rPr>
              <a:t>event</a:t>
            </a:r>
            <a:r>
              <a:rPr sz="2000" b="1" spc="350" dirty="0">
                <a:solidFill>
                  <a:srgbClr val="006FC0"/>
                </a:solidFill>
                <a:latin typeface="+mj-lt"/>
                <a:cs typeface="Trebuchet MS"/>
              </a:rPr>
              <a:t> </a:t>
            </a:r>
            <a:r>
              <a:rPr sz="2000" b="1" dirty="0">
                <a:solidFill>
                  <a:srgbClr val="006FC0"/>
                </a:solidFill>
                <a:latin typeface="+mj-lt"/>
                <a:cs typeface="Trebuchet MS"/>
              </a:rPr>
              <a:t>is</a:t>
            </a:r>
            <a:r>
              <a:rPr sz="2000" b="1" spc="330" dirty="0">
                <a:solidFill>
                  <a:srgbClr val="006FC0"/>
                </a:solidFill>
                <a:latin typeface="+mj-lt"/>
                <a:cs typeface="Trebuchet MS"/>
              </a:rPr>
              <a:t> </a:t>
            </a:r>
            <a:r>
              <a:rPr sz="2000" b="1" dirty="0">
                <a:solidFill>
                  <a:srgbClr val="006FC0"/>
                </a:solidFill>
                <a:latin typeface="+mj-lt"/>
                <a:cs typeface="Trebuchet MS"/>
              </a:rPr>
              <a:t>a</a:t>
            </a:r>
            <a:r>
              <a:rPr sz="2000" b="1" spc="345" dirty="0">
                <a:solidFill>
                  <a:srgbClr val="006FC0"/>
                </a:solidFill>
                <a:latin typeface="+mj-lt"/>
                <a:cs typeface="Trebuchet MS"/>
              </a:rPr>
              <a:t> </a:t>
            </a:r>
            <a:r>
              <a:rPr lang="en-US" sz="2000" b="1" spc="-5" dirty="0">
                <a:solidFill>
                  <a:srgbClr val="006FC0"/>
                </a:solidFill>
                <a:latin typeface="+mj-lt"/>
                <a:cs typeface="Trebuchet MS"/>
              </a:rPr>
              <a:t>noteworthy occurrence that has a location</a:t>
            </a:r>
            <a:r>
              <a:rPr sz="2000" b="1" spc="355" dirty="0">
                <a:solidFill>
                  <a:srgbClr val="006FC0"/>
                </a:solidFill>
                <a:latin typeface="+mj-lt"/>
                <a:cs typeface="Trebuchet MS"/>
              </a:rPr>
              <a:t> </a:t>
            </a:r>
            <a:r>
              <a:rPr sz="2000" b="1" spc="-5" dirty="0">
                <a:solidFill>
                  <a:srgbClr val="006FC0"/>
                </a:solidFill>
                <a:latin typeface="+mj-lt"/>
                <a:cs typeface="Trebuchet MS"/>
              </a:rPr>
              <a:t>in</a:t>
            </a:r>
            <a:r>
              <a:rPr sz="2000" b="1" spc="355" dirty="0">
                <a:solidFill>
                  <a:srgbClr val="006FC0"/>
                </a:solidFill>
                <a:latin typeface="+mj-lt"/>
                <a:cs typeface="Trebuchet MS"/>
              </a:rPr>
              <a:t> </a:t>
            </a:r>
            <a:r>
              <a:rPr sz="2000" b="1" dirty="0">
                <a:solidFill>
                  <a:srgbClr val="006FC0"/>
                </a:solidFill>
                <a:latin typeface="+mj-lt"/>
                <a:cs typeface="Trebuchet MS"/>
              </a:rPr>
              <a:t>space</a:t>
            </a:r>
            <a:r>
              <a:rPr sz="2000" b="1" spc="330" dirty="0">
                <a:solidFill>
                  <a:srgbClr val="006FC0"/>
                </a:solidFill>
                <a:latin typeface="+mj-lt"/>
                <a:cs typeface="Trebuchet MS"/>
              </a:rPr>
              <a:t> </a:t>
            </a:r>
            <a:r>
              <a:rPr sz="2000" b="1" dirty="0">
                <a:solidFill>
                  <a:srgbClr val="006FC0"/>
                </a:solidFill>
                <a:latin typeface="+mj-lt"/>
                <a:cs typeface="Trebuchet MS"/>
              </a:rPr>
              <a:t>or</a:t>
            </a:r>
            <a:r>
              <a:rPr sz="2000" b="1" spc="340" dirty="0">
                <a:solidFill>
                  <a:srgbClr val="006FC0"/>
                </a:solidFill>
                <a:latin typeface="+mj-lt"/>
                <a:cs typeface="Trebuchet MS"/>
              </a:rPr>
              <a:t> </a:t>
            </a:r>
            <a:r>
              <a:rPr sz="2000" b="1" dirty="0">
                <a:solidFill>
                  <a:srgbClr val="006FC0"/>
                </a:solidFill>
                <a:latin typeface="+mj-lt"/>
                <a:cs typeface="Trebuchet MS"/>
              </a:rPr>
              <a:t>time</a:t>
            </a:r>
            <a:r>
              <a:rPr lang="en-US" sz="2000" b="1" dirty="0">
                <a:solidFill>
                  <a:srgbClr val="006FC0"/>
                </a:solidFill>
                <a:latin typeface="+mj-lt"/>
                <a:cs typeface="Trebuchet MS"/>
              </a:rPr>
              <a:t>.</a:t>
            </a:r>
            <a:r>
              <a:rPr sz="2000" b="1" spc="345" dirty="0">
                <a:solidFill>
                  <a:srgbClr val="006FC0"/>
                </a:solidFill>
                <a:latin typeface="+mj-lt"/>
                <a:cs typeface="Trebuchet MS"/>
              </a:rPr>
              <a:t> </a:t>
            </a:r>
            <a:endParaRPr lang="en-US" sz="2000" b="1" spc="345" dirty="0">
              <a:solidFill>
                <a:srgbClr val="006FC0"/>
              </a:solidFill>
              <a:latin typeface="+mj-lt"/>
              <a:cs typeface="Trebuchet MS"/>
            </a:endParaRPr>
          </a:p>
          <a:p>
            <a:pPr marL="354965" marR="5080" indent="-342900">
              <a:lnSpc>
                <a:spcPct val="120000"/>
              </a:lnSpc>
              <a:spcBef>
                <a:spcPts val="100"/>
              </a:spcBef>
              <a:buSzPct val="80000"/>
              <a:buFont typeface="Wingdings"/>
              <a:buChar char=""/>
              <a:tabLst>
                <a:tab pos="354965" algn="l"/>
                <a:tab pos="355600" algn="l"/>
              </a:tabLst>
            </a:pPr>
            <a:r>
              <a:rPr lang="en-US" sz="2000" spc="5" dirty="0">
                <a:solidFill>
                  <a:srgbClr val="001F5F"/>
                </a:solidFill>
                <a:latin typeface="+mj-lt"/>
                <a:cs typeface="Trebuchet MS"/>
              </a:rPr>
              <a:t>It occurs at a </a:t>
            </a:r>
            <a:r>
              <a:rPr sz="2000" spc="-15" dirty="0">
                <a:solidFill>
                  <a:srgbClr val="001F5F"/>
                </a:solidFill>
                <a:latin typeface="+mj-lt"/>
                <a:cs typeface="Trebuchet MS"/>
              </a:rPr>
              <a:t>p</a:t>
            </a:r>
            <a:r>
              <a:rPr sz="2000" dirty="0">
                <a:solidFill>
                  <a:srgbClr val="001F5F"/>
                </a:solidFill>
                <a:latin typeface="+mj-lt"/>
                <a:cs typeface="Trebuchet MS"/>
              </a:rPr>
              <a:t>oint	in</a:t>
            </a:r>
            <a:r>
              <a:rPr lang="en-US" sz="2000" dirty="0">
                <a:solidFill>
                  <a:srgbClr val="001F5F"/>
                </a:solidFill>
                <a:latin typeface="+mj-lt"/>
                <a:cs typeface="Trebuchet MS"/>
              </a:rPr>
              <a:t> </a:t>
            </a:r>
            <a:r>
              <a:rPr sz="2000" spc="-5" dirty="0">
                <a:solidFill>
                  <a:srgbClr val="001F5F"/>
                </a:solidFill>
                <a:latin typeface="+mj-lt"/>
                <a:cs typeface="Trebuchet MS"/>
              </a:rPr>
              <a:t>tim</a:t>
            </a:r>
            <a:r>
              <a:rPr sz="2000" dirty="0">
                <a:solidFill>
                  <a:srgbClr val="001F5F"/>
                </a:solidFill>
                <a:latin typeface="+mj-lt"/>
                <a:cs typeface="Trebuchet MS"/>
              </a:rPr>
              <a:t>e	</a:t>
            </a:r>
            <a:r>
              <a:rPr lang="en-US" sz="2000" dirty="0">
                <a:solidFill>
                  <a:srgbClr val="001F5F"/>
                </a:solidFill>
                <a:latin typeface="+mj-lt"/>
                <a:cs typeface="Trebuchet MS"/>
              </a:rPr>
              <a:t>.</a:t>
            </a:r>
            <a:endParaRPr sz="2000" dirty="0">
              <a:latin typeface="+mj-lt"/>
              <a:cs typeface="Trebuchet MS"/>
            </a:endParaRPr>
          </a:p>
          <a:p>
            <a:pPr marL="355600" indent="-342900">
              <a:lnSpc>
                <a:spcPct val="100000"/>
              </a:lnSpc>
              <a:spcBef>
                <a:spcPts val="960"/>
              </a:spcBef>
              <a:buSzPct val="80000"/>
              <a:buFont typeface="Wingdings"/>
              <a:buChar char=""/>
              <a:tabLst>
                <a:tab pos="354965" algn="l"/>
                <a:tab pos="355600" algn="l"/>
              </a:tabLst>
            </a:pPr>
            <a:r>
              <a:rPr sz="2000" dirty="0">
                <a:solidFill>
                  <a:srgbClr val="001F5F"/>
                </a:solidFill>
                <a:latin typeface="+mj-lt"/>
                <a:cs typeface="Trebuchet MS"/>
              </a:rPr>
              <a:t>An</a:t>
            </a:r>
            <a:r>
              <a:rPr sz="2000" spc="-20" dirty="0">
                <a:solidFill>
                  <a:srgbClr val="001F5F"/>
                </a:solidFill>
                <a:latin typeface="+mj-lt"/>
                <a:cs typeface="Trebuchet MS"/>
              </a:rPr>
              <a:t> </a:t>
            </a:r>
            <a:r>
              <a:rPr sz="2000" spc="-5" dirty="0">
                <a:solidFill>
                  <a:srgbClr val="001F5F"/>
                </a:solidFill>
                <a:latin typeface="+mj-lt"/>
                <a:cs typeface="Trebuchet MS"/>
              </a:rPr>
              <a:t>event</a:t>
            </a:r>
            <a:r>
              <a:rPr sz="2000" spc="-45" dirty="0">
                <a:solidFill>
                  <a:srgbClr val="001F5F"/>
                </a:solidFill>
                <a:latin typeface="+mj-lt"/>
                <a:cs typeface="Trebuchet MS"/>
              </a:rPr>
              <a:t> </a:t>
            </a:r>
            <a:r>
              <a:rPr sz="2000" dirty="0">
                <a:solidFill>
                  <a:srgbClr val="001F5F"/>
                </a:solidFill>
                <a:latin typeface="+mj-lt"/>
                <a:cs typeface="Trebuchet MS"/>
              </a:rPr>
              <a:t>can</a:t>
            </a:r>
            <a:r>
              <a:rPr sz="2000" spc="-20" dirty="0">
                <a:solidFill>
                  <a:srgbClr val="001F5F"/>
                </a:solidFill>
                <a:latin typeface="+mj-lt"/>
                <a:cs typeface="Trebuchet MS"/>
              </a:rPr>
              <a:t> </a:t>
            </a:r>
            <a:r>
              <a:rPr sz="2000" spc="-5" dirty="0">
                <a:solidFill>
                  <a:srgbClr val="001F5F"/>
                </a:solidFill>
                <a:latin typeface="+mj-lt"/>
                <a:cs typeface="Trebuchet MS"/>
              </a:rPr>
              <a:t>appear</a:t>
            </a:r>
            <a:r>
              <a:rPr sz="2000" spc="-30" dirty="0">
                <a:solidFill>
                  <a:srgbClr val="006FC0"/>
                </a:solidFill>
                <a:latin typeface="+mj-lt"/>
                <a:cs typeface="Trebuchet MS"/>
              </a:rPr>
              <a:t> </a:t>
            </a:r>
            <a:r>
              <a:rPr sz="2000" b="1" dirty="0">
                <a:solidFill>
                  <a:srgbClr val="006FC0"/>
                </a:solidFill>
                <a:uFill>
                  <a:solidFill>
                    <a:srgbClr val="006FC0"/>
                  </a:solidFill>
                </a:uFill>
                <a:latin typeface="+mj-lt"/>
                <a:cs typeface="Trebuchet MS"/>
              </a:rPr>
              <a:t>synchronously</a:t>
            </a:r>
            <a:r>
              <a:rPr sz="2000" b="1" spc="-45" dirty="0">
                <a:solidFill>
                  <a:srgbClr val="006FC0"/>
                </a:solidFill>
                <a:latin typeface="+mj-lt"/>
                <a:cs typeface="Trebuchet MS"/>
              </a:rPr>
              <a:t> </a:t>
            </a:r>
            <a:r>
              <a:rPr sz="2000" dirty="0">
                <a:solidFill>
                  <a:srgbClr val="001F5F"/>
                </a:solidFill>
                <a:latin typeface="+mj-lt"/>
                <a:cs typeface="Trebuchet MS"/>
              </a:rPr>
              <a:t>or</a:t>
            </a:r>
            <a:r>
              <a:rPr sz="2000" spc="-15" dirty="0">
                <a:solidFill>
                  <a:srgbClr val="006FC0"/>
                </a:solidFill>
                <a:latin typeface="+mj-lt"/>
                <a:cs typeface="Trebuchet MS"/>
              </a:rPr>
              <a:t> </a:t>
            </a:r>
            <a:r>
              <a:rPr sz="2000" b="1" dirty="0">
                <a:solidFill>
                  <a:srgbClr val="006FC0"/>
                </a:solidFill>
                <a:uFill>
                  <a:solidFill>
                    <a:srgbClr val="006FC0"/>
                  </a:solidFill>
                </a:uFill>
                <a:latin typeface="+mj-lt"/>
                <a:cs typeface="Trebuchet MS"/>
              </a:rPr>
              <a:t>asynchronously</a:t>
            </a:r>
            <a:r>
              <a:rPr sz="2000" dirty="0">
                <a:solidFill>
                  <a:srgbClr val="001F5F"/>
                </a:solidFill>
                <a:latin typeface="+mj-lt"/>
                <a:cs typeface="Trebuchet MS"/>
              </a:rPr>
              <a:t>.</a:t>
            </a:r>
            <a:endParaRPr lang="en-US" sz="2000" dirty="0">
              <a:latin typeface="+mj-lt"/>
              <a:cs typeface="Trebuchet MS"/>
            </a:endParaRPr>
          </a:p>
          <a:p>
            <a:pPr marL="12700">
              <a:lnSpc>
                <a:spcPct val="100000"/>
              </a:lnSpc>
              <a:spcBef>
                <a:spcPts val="960"/>
              </a:spcBef>
              <a:buSzPct val="80000"/>
              <a:tabLst>
                <a:tab pos="354965" algn="l"/>
                <a:tab pos="355600" algn="l"/>
              </a:tabLst>
            </a:pPr>
            <a:endParaRPr lang="en-US" sz="2000" b="1" dirty="0">
              <a:solidFill>
                <a:srgbClr val="006FC0"/>
              </a:solidFill>
              <a:uFill>
                <a:solidFill>
                  <a:srgbClr val="006FC0"/>
                </a:solidFill>
              </a:uFill>
              <a:latin typeface="+mj-lt"/>
              <a:cs typeface="Trebuchet MS"/>
            </a:endParaRPr>
          </a:p>
          <a:p>
            <a:pPr marL="12700">
              <a:lnSpc>
                <a:spcPct val="100000"/>
              </a:lnSpc>
              <a:spcBef>
                <a:spcPts val="960"/>
              </a:spcBef>
              <a:buSzPct val="80000"/>
              <a:tabLst>
                <a:tab pos="354965" algn="l"/>
                <a:tab pos="355600" algn="l"/>
              </a:tabLst>
            </a:pPr>
            <a:endParaRPr lang="en-US" sz="2000" b="1" dirty="0">
              <a:solidFill>
                <a:srgbClr val="006FC0"/>
              </a:solidFill>
              <a:uFill>
                <a:solidFill>
                  <a:srgbClr val="006FC0"/>
                </a:solidFill>
              </a:uFill>
              <a:latin typeface="+mj-lt"/>
              <a:cs typeface="Trebuchet MS"/>
            </a:endParaRPr>
          </a:p>
          <a:p>
            <a:pPr marL="12700">
              <a:lnSpc>
                <a:spcPct val="100000"/>
              </a:lnSpc>
              <a:spcBef>
                <a:spcPts val="960"/>
              </a:spcBef>
              <a:buSzPct val="80000"/>
              <a:tabLst>
                <a:tab pos="354965" algn="l"/>
                <a:tab pos="355600" algn="l"/>
              </a:tabLst>
            </a:pPr>
            <a:r>
              <a:rPr lang="en-US" sz="2000" dirty="0">
                <a:uFill>
                  <a:solidFill>
                    <a:srgbClr val="006FC0"/>
                  </a:solidFill>
                </a:uFill>
                <a:latin typeface="+mj-lt"/>
                <a:cs typeface="Trebuchet MS"/>
              </a:rPr>
              <a:t>Types of Events:- </a:t>
            </a:r>
          </a:p>
          <a:p>
            <a:pPr marL="355600" indent="-342900">
              <a:lnSpc>
                <a:spcPct val="100000"/>
              </a:lnSpc>
              <a:spcBef>
                <a:spcPts val="960"/>
              </a:spcBef>
              <a:buSzPct val="80000"/>
              <a:buAutoNum type="arabicPeriod"/>
              <a:tabLst>
                <a:tab pos="354965" algn="l"/>
                <a:tab pos="355600" algn="l"/>
              </a:tabLst>
            </a:pPr>
            <a:r>
              <a:rPr sz="1800" b="1" dirty="0">
                <a:solidFill>
                  <a:srgbClr val="006FC0"/>
                </a:solidFill>
                <a:uFill>
                  <a:solidFill>
                    <a:srgbClr val="006FC0"/>
                  </a:solidFill>
                </a:uFill>
                <a:latin typeface="+mj-lt"/>
                <a:cs typeface="Trebuchet MS"/>
              </a:rPr>
              <a:t>Call</a:t>
            </a:r>
            <a:r>
              <a:rPr sz="1800" b="1" spc="-30" dirty="0">
                <a:solidFill>
                  <a:srgbClr val="006FC0"/>
                </a:solidFill>
                <a:uFill>
                  <a:solidFill>
                    <a:srgbClr val="006FC0"/>
                  </a:solidFill>
                </a:uFill>
                <a:latin typeface="+mj-lt"/>
                <a:cs typeface="Trebuchet MS"/>
              </a:rPr>
              <a:t> </a:t>
            </a:r>
            <a:r>
              <a:rPr sz="1800" b="1" spc="-5" dirty="0">
                <a:solidFill>
                  <a:srgbClr val="006FC0"/>
                </a:solidFill>
                <a:uFill>
                  <a:solidFill>
                    <a:srgbClr val="006FC0"/>
                  </a:solidFill>
                </a:uFill>
                <a:latin typeface="+mj-lt"/>
                <a:cs typeface="Trebuchet MS"/>
              </a:rPr>
              <a:t>event</a:t>
            </a:r>
            <a:r>
              <a:rPr sz="1800" b="1" spc="-5" dirty="0">
                <a:solidFill>
                  <a:srgbClr val="006FC0"/>
                </a:solidFill>
                <a:latin typeface="+mj-lt"/>
                <a:cs typeface="Trebuchet MS"/>
              </a:rPr>
              <a:t>:</a:t>
            </a:r>
            <a:r>
              <a:rPr sz="1800" b="1" dirty="0">
                <a:solidFill>
                  <a:srgbClr val="006FC0"/>
                </a:solidFill>
                <a:latin typeface="+mj-lt"/>
                <a:cs typeface="Trebuchet MS"/>
              </a:rPr>
              <a:t> </a:t>
            </a:r>
            <a:endParaRPr lang="en-US" sz="1800" b="1" dirty="0">
              <a:solidFill>
                <a:srgbClr val="006FC0"/>
              </a:solidFill>
              <a:latin typeface="+mj-lt"/>
              <a:cs typeface="Trebuchet MS"/>
            </a:endParaRPr>
          </a:p>
          <a:p>
            <a:pPr marL="355600" indent="-342900">
              <a:lnSpc>
                <a:spcPct val="100000"/>
              </a:lnSpc>
              <a:spcBef>
                <a:spcPts val="960"/>
              </a:spcBef>
              <a:buSzPct val="80000"/>
              <a:buAutoNum type="arabicPeriod"/>
              <a:tabLst>
                <a:tab pos="354965" algn="l"/>
                <a:tab pos="355600" algn="l"/>
              </a:tabLst>
            </a:pPr>
            <a:r>
              <a:rPr sz="1800" b="1" dirty="0">
                <a:solidFill>
                  <a:srgbClr val="006FC0"/>
                </a:solidFill>
                <a:uFill>
                  <a:solidFill>
                    <a:srgbClr val="006FC0"/>
                  </a:solidFill>
                </a:uFill>
                <a:latin typeface="+mj-lt"/>
                <a:cs typeface="Trebuchet MS"/>
              </a:rPr>
              <a:t>Signal</a:t>
            </a:r>
            <a:r>
              <a:rPr sz="1800" b="1" spc="-25" dirty="0">
                <a:solidFill>
                  <a:srgbClr val="006FC0"/>
                </a:solidFill>
                <a:uFill>
                  <a:solidFill>
                    <a:srgbClr val="006FC0"/>
                  </a:solidFill>
                </a:uFill>
                <a:latin typeface="+mj-lt"/>
                <a:cs typeface="Trebuchet MS"/>
              </a:rPr>
              <a:t> </a:t>
            </a:r>
            <a:r>
              <a:rPr sz="1800" b="1" spc="-5" dirty="0">
                <a:solidFill>
                  <a:srgbClr val="006FC0"/>
                </a:solidFill>
                <a:uFill>
                  <a:solidFill>
                    <a:srgbClr val="006FC0"/>
                  </a:solidFill>
                </a:uFill>
                <a:latin typeface="+mj-lt"/>
                <a:cs typeface="Trebuchet MS"/>
              </a:rPr>
              <a:t>even</a:t>
            </a:r>
            <a:r>
              <a:rPr lang="en-US" sz="1800" b="1" spc="-5" dirty="0">
                <a:solidFill>
                  <a:srgbClr val="006FC0"/>
                </a:solidFill>
                <a:uFill>
                  <a:solidFill>
                    <a:srgbClr val="006FC0"/>
                  </a:solidFill>
                </a:uFill>
                <a:latin typeface="+mj-lt"/>
                <a:cs typeface="Trebuchet MS"/>
              </a:rPr>
              <a:t>t:</a:t>
            </a:r>
          </a:p>
          <a:p>
            <a:pPr marL="355600" indent="-342900">
              <a:lnSpc>
                <a:spcPct val="100000"/>
              </a:lnSpc>
              <a:spcBef>
                <a:spcPts val="960"/>
              </a:spcBef>
              <a:buSzPct val="80000"/>
              <a:buAutoNum type="arabicPeriod"/>
              <a:tabLst>
                <a:tab pos="354965" algn="l"/>
                <a:tab pos="355600" algn="l"/>
              </a:tabLst>
            </a:pPr>
            <a:r>
              <a:rPr sz="1800" b="1" dirty="0">
                <a:solidFill>
                  <a:srgbClr val="006FC0"/>
                </a:solidFill>
                <a:uFill>
                  <a:solidFill>
                    <a:srgbClr val="006FC0"/>
                  </a:solidFill>
                </a:uFill>
                <a:latin typeface="+mj-lt"/>
                <a:cs typeface="Trebuchet MS"/>
              </a:rPr>
              <a:t>Cha</a:t>
            </a:r>
            <a:r>
              <a:rPr sz="1800" b="1" spc="5" dirty="0">
                <a:solidFill>
                  <a:srgbClr val="006FC0"/>
                </a:solidFill>
                <a:uFill>
                  <a:solidFill>
                    <a:srgbClr val="006FC0"/>
                  </a:solidFill>
                </a:uFill>
                <a:latin typeface="+mj-lt"/>
                <a:cs typeface="Trebuchet MS"/>
              </a:rPr>
              <a:t>n</a:t>
            </a:r>
            <a:r>
              <a:rPr sz="1800" b="1" dirty="0">
                <a:solidFill>
                  <a:srgbClr val="006FC0"/>
                </a:solidFill>
                <a:uFill>
                  <a:solidFill>
                    <a:srgbClr val="006FC0"/>
                  </a:solidFill>
                </a:uFill>
                <a:latin typeface="+mj-lt"/>
                <a:cs typeface="Trebuchet MS"/>
              </a:rPr>
              <a:t>ge</a:t>
            </a:r>
            <a:r>
              <a:rPr lang="en-US" b="1" dirty="0">
                <a:solidFill>
                  <a:srgbClr val="006FC0"/>
                </a:solidFill>
                <a:uFill>
                  <a:solidFill>
                    <a:srgbClr val="006FC0"/>
                  </a:solidFill>
                </a:uFill>
                <a:latin typeface="+mj-lt"/>
                <a:cs typeface="Trebuchet MS"/>
              </a:rPr>
              <a:t> </a:t>
            </a:r>
            <a:r>
              <a:rPr sz="1800" b="1" dirty="0">
                <a:solidFill>
                  <a:srgbClr val="006FC0"/>
                </a:solidFill>
                <a:uFill>
                  <a:solidFill>
                    <a:srgbClr val="006FC0"/>
                  </a:solidFill>
                </a:uFill>
                <a:latin typeface="+mj-lt"/>
                <a:cs typeface="Trebuchet MS"/>
              </a:rPr>
              <a:t>ev</a:t>
            </a:r>
            <a:r>
              <a:rPr sz="1800" b="1" spc="-10" dirty="0">
                <a:solidFill>
                  <a:srgbClr val="006FC0"/>
                </a:solidFill>
                <a:uFill>
                  <a:solidFill>
                    <a:srgbClr val="006FC0"/>
                  </a:solidFill>
                </a:uFill>
                <a:latin typeface="+mj-lt"/>
                <a:cs typeface="Trebuchet MS"/>
              </a:rPr>
              <a:t>e</a:t>
            </a:r>
            <a:r>
              <a:rPr sz="1800" b="1" dirty="0">
                <a:solidFill>
                  <a:srgbClr val="006FC0"/>
                </a:solidFill>
                <a:uFill>
                  <a:solidFill>
                    <a:srgbClr val="006FC0"/>
                  </a:solidFill>
                </a:uFill>
                <a:latin typeface="+mj-lt"/>
                <a:cs typeface="Trebuchet MS"/>
              </a:rPr>
              <a:t>n</a:t>
            </a:r>
            <a:r>
              <a:rPr sz="1800" b="1" spc="-5" dirty="0">
                <a:solidFill>
                  <a:srgbClr val="006FC0"/>
                </a:solidFill>
                <a:uFill>
                  <a:solidFill>
                    <a:srgbClr val="006FC0"/>
                  </a:solidFill>
                </a:uFill>
                <a:latin typeface="+mj-lt"/>
                <a:cs typeface="Trebuchet MS"/>
              </a:rPr>
              <a:t>t</a:t>
            </a:r>
            <a:r>
              <a:rPr sz="1800" b="1" dirty="0">
                <a:solidFill>
                  <a:srgbClr val="006FC0"/>
                </a:solidFill>
                <a:latin typeface="+mj-lt"/>
                <a:cs typeface="Trebuchet MS"/>
              </a:rPr>
              <a:t>:	</a:t>
            </a:r>
            <a:endParaRPr lang="en-US" sz="1800" b="1" dirty="0">
              <a:solidFill>
                <a:srgbClr val="006FC0"/>
              </a:solidFill>
              <a:latin typeface="+mj-lt"/>
              <a:cs typeface="Trebuchet MS"/>
            </a:endParaRPr>
          </a:p>
          <a:p>
            <a:pPr marL="355600" indent="-342900">
              <a:lnSpc>
                <a:spcPct val="100000"/>
              </a:lnSpc>
              <a:spcBef>
                <a:spcPts val="960"/>
              </a:spcBef>
              <a:buSzPct val="80000"/>
              <a:buAutoNum type="arabicPeriod"/>
              <a:tabLst>
                <a:tab pos="354965" algn="l"/>
                <a:tab pos="355600" algn="l"/>
              </a:tabLst>
            </a:pPr>
            <a:r>
              <a:rPr sz="1800" b="1" dirty="0">
                <a:solidFill>
                  <a:srgbClr val="006FC0"/>
                </a:solidFill>
                <a:uFill>
                  <a:solidFill>
                    <a:srgbClr val="006FC0"/>
                  </a:solidFill>
                </a:uFill>
                <a:latin typeface="+mj-lt"/>
                <a:cs typeface="Trebuchet MS"/>
              </a:rPr>
              <a:t>Ti</a:t>
            </a:r>
            <a:r>
              <a:rPr sz="1800" b="1" spc="-5" dirty="0">
                <a:solidFill>
                  <a:srgbClr val="006FC0"/>
                </a:solidFill>
                <a:uFill>
                  <a:solidFill>
                    <a:srgbClr val="006FC0"/>
                  </a:solidFill>
                </a:uFill>
                <a:latin typeface="+mj-lt"/>
                <a:cs typeface="Trebuchet MS"/>
              </a:rPr>
              <a:t>m</a:t>
            </a:r>
            <a:r>
              <a:rPr sz="1800" b="1" dirty="0">
                <a:solidFill>
                  <a:srgbClr val="006FC0"/>
                </a:solidFill>
                <a:uFill>
                  <a:solidFill>
                    <a:srgbClr val="006FC0"/>
                  </a:solidFill>
                </a:uFill>
                <a:latin typeface="+mj-lt"/>
                <a:cs typeface="Trebuchet MS"/>
              </a:rPr>
              <a:t>e</a:t>
            </a:r>
            <a:r>
              <a:rPr lang="en-US" b="1" dirty="0">
                <a:solidFill>
                  <a:srgbClr val="006FC0"/>
                </a:solidFill>
                <a:uFill>
                  <a:solidFill>
                    <a:srgbClr val="006FC0"/>
                  </a:solidFill>
                </a:uFill>
                <a:latin typeface="+mj-lt"/>
                <a:cs typeface="Trebuchet MS"/>
              </a:rPr>
              <a:t> </a:t>
            </a:r>
            <a:r>
              <a:rPr sz="1800" b="1" dirty="0">
                <a:solidFill>
                  <a:srgbClr val="006FC0"/>
                </a:solidFill>
                <a:uFill>
                  <a:solidFill>
                    <a:srgbClr val="006FC0"/>
                  </a:solidFill>
                </a:uFill>
                <a:latin typeface="+mj-lt"/>
                <a:cs typeface="Trebuchet MS"/>
              </a:rPr>
              <a:t>ev</a:t>
            </a:r>
            <a:r>
              <a:rPr sz="1800" b="1" spc="-10" dirty="0">
                <a:solidFill>
                  <a:srgbClr val="006FC0"/>
                </a:solidFill>
                <a:uFill>
                  <a:solidFill>
                    <a:srgbClr val="006FC0"/>
                  </a:solidFill>
                </a:uFill>
                <a:latin typeface="+mj-lt"/>
                <a:cs typeface="Trebuchet MS"/>
              </a:rPr>
              <a:t>e</a:t>
            </a:r>
            <a:r>
              <a:rPr sz="1800" b="1" dirty="0">
                <a:solidFill>
                  <a:srgbClr val="006FC0"/>
                </a:solidFill>
                <a:uFill>
                  <a:solidFill>
                    <a:srgbClr val="006FC0"/>
                  </a:solidFill>
                </a:uFill>
                <a:latin typeface="+mj-lt"/>
                <a:cs typeface="Trebuchet MS"/>
              </a:rPr>
              <a:t>n</a:t>
            </a:r>
            <a:r>
              <a:rPr sz="1800" b="1" spc="-5" dirty="0">
                <a:solidFill>
                  <a:srgbClr val="006FC0"/>
                </a:solidFill>
                <a:uFill>
                  <a:solidFill>
                    <a:srgbClr val="006FC0"/>
                  </a:solidFill>
                </a:uFill>
                <a:latin typeface="+mj-lt"/>
                <a:cs typeface="Trebuchet MS"/>
              </a:rPr>
              <a:t>t</a:t>
            </a:r>
            <a:r>
              <a:rPr sz="1800" b="1" dirty="0">
                <a:solidFill>
                  <a:srgbClr val="006FC0"/>
                </a:solidFill>
                <a:latin typeface="+mj-lt"/>
                <a:cs typeface="Trebuchet MS"/>
              </a:rPr>
              <a:t>:	</a:t>
            </a:r>
            <a:endParaRPr sz="1800" dirty="0">
              <a:latin typeface="+mj-lt"/>
              <a:cs typeface="Trebuchet MS"/>
            </a:endParaRPr>
          </a:p>
        </p:txBody>
      </p:sp>
      <p:sp>
        <p:nvSpPr>
          <p:cNvPr id="9" name="object 9"/>
          <p:cNvSpPr txBox="1">
            <a:spLocks noGrp="1"/>
          </p:cNvSpPr>
          <p:nvPr>
            <p:ph type="sldNum" sz="quarter" idx="4294967295"/>
          </p:nvPr>
        </p:nvSpPr>
        <p:spPr>
          <a:xfrm>
            <a:off x="8689213" y="6456069"/>
            <a:ext cx="381000" cy="363854"/>
          </a:xfrm>
          <a:prstGeom prst="rect">
            <a:avLst/>
          </a:prstGeom>
        </p:spPr>
        <p:txBody>
          <a:bodyPr vert="horz" wrap="square" lIns="0" tIns="0" rIns="0" bIns="0" rtlCol="0">
            <a:spAutoFit/>
          </a:bodyPr>
          <a:lstStyle/>
          <a:p>
            <a:pPr marL="38100">
              <a:lnSpc>
                <a:spcPts val="2720"/>
              </a:lnSpc>
            </a:pPr>
            <a:fld id="{81D60167-4931-47E6-BA6A-407CBD079E47}" type="slidenum">
              <a:rPr dirty="0"/>
              <a:pPr marL="38100">
                <a:lnSpc>
                  <a:spcPts val="2720"/>
                </a:lnSpc>
              </a:pPr>
              <a:t>18</a:t>
            </a:fld>
            <a:endParaRPr dirty="0"/>
          </a:p>
        </p:txBody>
      </p:sp>
    </p:spTree>
    <p:extLst>
      <p:ext uri="{BB962C8B-B14F-4D97-AF65-F5344CB8AC3E}">
        <p14:creationId xmlns:p14="http://schemas.microsoft.com/office/powerpoint/2010/main" val="142127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21563" y="345820"/>
            <a:ext cx="5635752" cy="496950"/>
          </a:xfrm>
          <a:prstGeom prst="rect">
            <a:avLst/>
          </a:prstGeom>
        </p:spPr>
      </p:pic>
      <p:sp>
        <p:nvSpPr>
          <p:cNvPr id="3" name="object 3"/>
          <p:cNvSpPr txBox="1"/>
          <p:nvPr/>
        </p:nvSpPr>
        <p:spPr>
          <a:xfrm>
            <a:off x="509727" y="1037996"/>
            <a:ext cx="8199755" cy="4597156"/>
          </a:xfrm>
          <a:prstGeom prst="rect">
            <a:avLst/>
          </a:prstGeom>
        </p:spPr>
        <p:txBody>
          <a:bodyPr vert="horz" wrap="square" lIns="0" tIns="12700" rIns="0" bIns="0" rtlCol="0">
            <a:spAutoFit/>
          </a:bodyPr>
          <a:lstStyle/>
          <a:p>
            <a:pPr marL="12065" marR="5080">
              <a:lnSpc>
                <a:spcPct val="110000"/>
              </a:lnSpc>
              <a:spcBef>
                <a:spcPts val="1800"/>
              </a:spcBef>
              <a:buSzPct val="79545"/>
              <a:tabLst>
                <a:tab pos="354965" algn="l"/>
                <a:tab pos="355600" algn="l"/>
              </a:tabLst>
            </a:pPr>
            <a:r>
              <a:rPr lang="en-US" sz="2200" spc="-10" dirty="0">
                <a:latin typeface="+mj-lt"/>
                <a:cs typeface="Trebuchet MS"/>
              </a:rPr>
              <a:t>     1. </a:t>
            </a:r>
            <a:r>
              <a:rPr sz="2200" spc="-10" dirty="0">
                <a:solidFill>
                  <a:srgbClr val="001F5F"/>
                </a:solidFill>
                <a:latin typeface="+mj-lt"/>
                <a:cs typeface="Trebuchet MS"/>
              </a:rPr>
              <a:t>Call</a:t>
            </a:r>
            <a:r>
              <a:rPr sz="2200" spc="155" dirty="0">
                <a:solidFill>
                  <a:srgbClr val="001F5F"/>
                </a:solidFill>
                <a:latin typeface="+mj-lt"/>
                <a:cs typeface="Trebuchet MS"/>
              </a:rPr>
              <a:t> </a:t>
            </a:r>
            <a:r>
              <a:rPr sz="2200" spc="-5" dirty="0">
                <a:solidFill>
                  <a:srgbClr val="001F5F"/>
                </a:solidFill>
                <a:latin typeface="+mj-lt"/>
                <a:cs typeface="Trebuchet MS"/>
              </a:rPr>
              <a:t>events</a:t>
            </a:r>
            <a:r>
              <a:rPr lang="en-US" sz="2200" spc="-5" dirty="0">
                <a:solidFill>
                  <a:srgbClr val="001F5F"/>
                </a:solidFill>
                <a:latin typeface="+mj-lt"/>
                <a:cs typeface="Trebuchet MS"/>
              </a:rPr>
              <a:t>:- </a:t>
            </a:r>
            <a:r>
              <a:rPr sz="2200" spc="180" dirty="0">
                <a:solidFill>
                  <a:srgbClr val="001F5F"/>
                </a:solidFill>
                <a:latin typeface="+mj-lt"/>
                <a:cs typeface="Trebuchet MS"/>
              </a:rPr>
              <a:t> </a:t>
            </a:r>
            <a:r>
              <a:rPr sz="2200" spc="-10" dirty="0">
                <a:latin typeface="+mj-lt"/>
                <a:cs typeface="Trebuchet MS"/>
              </a:rPr>
              <a:t>are</a:t>
            </a:r>
            <a:r>
              <a:rPr sz="2200" spc="160" dirty="0">
                <a:latin typeface="+mj-lt"/>
                <a:cs typeface="Trebuchet MS"/>
              </a:rPr>
              <a:t> </a:t>
            </a:r>
            <a:r>
              <a:rPr sz="2200" b="1" spc="-5" dirty="0">
                <a:uFill>
                  <a:solidFill>
                    <a:srgbClr val="006FC0"/>
                  </a:solidFill>
                </a:uFill>
                <a:latin typeface="+mj-lt"/>
                <a:cs typeface="Trebuchet MS"/>
              </a:rPr>
              <a:t>synchronous</a:t>
            </a:r>
            <a:r>
              <a:rPr sz="2200" b="1" spc="-5" dirty="0">
                <a:latin typeface="+mj-lt"/>
                <a:cs typeface="Trebuchet MS"/>
              </a:rPr>
              <a:t>,</a:t>
            </a:r>
            <a:r>
              <a:rPr sz="2200" b="1" spc="170" dirty="0">
                <a:latin typeface="+mj-lt"/>
                <a:cs typeface="Trebuchet MS"/>
              </a:rPr>
              <a:t> </a:t>
            </a:r>
            <a:r>
              <a:rPr sz="2200" b="1" spc="-5" dirty="0">
                <a:latin typeface="+mj-lt"/>
                <a:cs typeface="Trebuchet MS"/>
              </a:rPr>
              <a:t>i.e.,</a:t>
            </a:r>
            <a:r>
              <a:rPr sz="2200" b="1" spc="170" dirty="0">
                <a:latin typeface="+mj-lt"/>
                <a:cs typeface="Trebuchet MS"/>
              </a:rPr>
              <a:t> </a:t>
            </a:r>
            <a:r>
              <a:rPr sz="2200" spc="-5" dirty="0">
                <a:uFill>
                  <a:solidFill>
                    <a:srgbClr val="006FC0"/>
                  </a:solidFill>
                </a:uFill>
                <a:latin typeface="+mj-lt"/>
                <a:cs typeface="Trebuchet MS"/>
              </a:rPr>
              <a:t>the</a:t>
            </a:r>
            <a:r>
              <a:rPr sz="2200" spc="160" dirty="0">
                <a:uFill>
                  <a:solidFill>
                    <a:srgbClr val="006FC0"/>
                  </a:solidFill>
                </a:uFill>
                <a:latin typeface="+mj-lt"/>
                <a:cs typeface="Trebuchet MS"/>
              </a:rPr>
              <a:t> </a:t>
            </a:r>
            <a:r>
              <a:rPr sz="2200" spc="-5" dirty="0">
                <a:uFill>
                  <a:solidFill>
                    <a:srgbClr val="006FC0"/>
                  </a:solidFill>
                </a:uFill>
                <a:latin typeface="+mj-lt"/>
                <a:cs typeface="Trebuchet MS"/>
              </a:rPr>
              <a:t>sender</a:t>
            </a:r>
            <a:r>
              <a:rPr sz="2200" spc="170" dirty="0">
                <a:uFill>
                  <a:solidFill>
                    <a:srgbClr val="006FC0"/>
                  </a:solidFill>
                </a:uFill>
                <a:latin typeface="+mj-lt"/>
                <a:cs typeface="Trebuchet MS"/>
              </a:rPr>
              <a:t> </a:t>
            </a:r>
            <a:r>
              <a:rPr sz="2200" spc="-10" dirty="0">
                <a:uFill>
                  <a:solidFill>
                    <a:srgbClr val="006FC0"/>
                  </a:solidFill>
                </a:uFill>
                <a:latin typeface="+mj-lt"/>
                <a:cs typeface="Trebuchet MS"/>
              </a:rPr>
              <a:t>waits</a:t>
            </a:r>
            <a:r>
              <a:rPr sz="2200" spc="160" dirty="0">
                <a:uFill>
                  <a:solidFill>
                    <a:srgbClr val="006FC0"/>
                  </a:solidFill>
                </a:uFill>
                <a:latin typeface="+mj-lt"/>
                <a:cs typeface="Trebuchet MS"/>
              </a:rPr>
              <a:t> </a:t>
            </a:r>
            <a:r>
              <a:rPr sz="2200" spc="-5" dirty="0">
                <a:uFill>
                  <a:solidFill>
                    <a:srgbClr val="006FC0"/>
                  </a:solidFill>
                </a:uFill>
                <a:latin typeface="+mj-lt"/>
                <a:cs typeface="Trebuchet MS"/>
              </a:rPr>
              <a:t>until</a:t>
            </a:r>
            <a:r>
              <a:rPr sz="2200" spc="170" dirty="0">
                <a:uFill>
                  <a:solidFill>
                    <a:srgbClr val="006FC0"/>
                  </a:solidFill>
                </a:uFill>
                <a:latin typeface="+mj-lt"/>
                <a:cs typeface="Trebuchet MS"/>
              </a:rPr>
              <a:t> </a:t>
            </a:r>
            <a:r>
              <a:rPr sz="2200" spc="-5" dirty="0">
                <a:uFill>
                  <a:solidFill>
                    <a:srgbClr val="006FC0"/>
                  </a:solidFill>
                </a:uFill>
                <a:latin typeface="+mj-lt"/>
                <a:cs typeface="Trebuchet MS"/>
              </a:rPr>
              <a:t>the </a:t>
            </a:r>
            <a:r>
              <a:rPr sz="2200" spc="-645" dirty="0">
                <a:latin typeface="+mj-lt"/>
                <a:cs typeface="Trebuchet MS"/>
              </a:rPr>
              <a:t> </a:t>
            </a:r>
            <a:r>
              <a:rPr sz="2200" spc="-5" dirty="0">
                <a:uFill>
                  <a:solidFill>
                    <a:srgbClr val="006FC0"/>
                  </a:solidFill>
                </a:uFill>
                <a:latin typeface="+mj-lt"/>
                <a:cs typeface="Trebuchet MS"/>
              </a:rPr>
              <a:t>receiver</a:t>
            </a:r>
            <a:r>
              <a:rPr sz="2200" spc="-15" dirty="0">
                <a:uFill>
                  <a:solidFill>
                    <a:srgbClr val="006FC0"/>
                  </a:solidFill>
                </a:uFill>
                <a:latin typeface="+mj-lt"/>
                <a:cs typeface="Trebuchet MS"/>
              </a:rPr>
              <a:t> </a:t>
            </a:r>
            <a:r>
              <a:rPr sz="2200" spc="-5" dirty="0">
                <a:uFill>
                  <a:solidFill>
                    <a:srgbClr val="006FC0"/>
                  </a:solidFill>
                </a:uFill>
                <a:latin typeface="+mj-lt"/>
                <a:cs typeface="Trebuchet MS"/>
              </a:rPr>
              <a:t>reacted on the</a:t>
            </a:r>
            <a:r>
              <a:rPr sz="2200" dirty="0">
                <a:uFill>
                  <a:solidFill>
                    <a:srgbClr val="006FC0"/>
                  </a:solidFill>
                </a:uFill>
                <a:latin typeface="+mj-lt"/>
                <a:cs typeface="Trebuchet MS"/>
              </a:rPr>
              <a:t> </a:t>
            </a:r>
            <a:r>
              <a:rPr sz="2200" spc="-5" dirty="0">
                <a:uFill>
                  <a:solidFill>
                    <a:srgbClr val="006FC0"/>
                  </a:solidFill>
                </a:uFill>
                <a:latin typeface="+mj-lt"/>
                <a:cs typeface="Trebuchet MS"/>
              </a:rPr>
              <a:t>even</a:t>
            </a:r>
            <a:r>
              <a:rPr sz="2200" spc="-5" dirty="0">
                <a:latin typeface="+mj-lt"/>
                <a:cs typeface="Trebuchet MS"/>
              </a:rPr>
              <a:t>t.</a:t>
            </a:r>
            <a:endParaRPr sz="2200" dirty="0">
              <a:latin typeface="+mj-lt"/>
              <a:cs typeface="Trebuchet MS"/>
            </a:endParaRPr>
          </a:p>
          <a:p>
            <a:pPr marL="355600" indent="-342900">
              <a:lnSpc>
                <a:spcPct val="100000"/>
              </a:lnSpc>
              <a:spcBef>
                <a:spcPts val="2065"/>
              </a:spcBef>
              <a:buSzPct val="79545"/>
              <a:buFont typeface="Wingdings"/>
              <a:buChar char=""/>
              <a:tabLst>
                <a:tab pos="354965" algn="l"/>
                <a:tab pos="355600" algn="l"/>
              </a:tabLst>
            </a:pPr>
            <a:r>
              <a:rPr sz="2200" b="1" spc="-5" dirty="0">
                <a:solidFill>
                  <a:srgbClr val="001F5F"/>
                </a:solidFill>
                <a:uFill>
                  <a:solidFill>
                    <a:srgbClr val="001F5F"/>
                  </a:solidFill>
                </a:uFill>
                <a:latin typeface="+mj-lt"/>
                <a:cs typeface="Trebuchet MS"/>
              </a:rPr>
              <a:t>The</a:t>
            </a:r>
            <a:r>
              <a:rPr sz="2200" b="1" spc="-20" dirty="0">
                <a:solidFill>
                  <a:srgbClr val="001F5F"/>
                </a:solidFill>
                <a:uFill>
                  <a:solidFill>
                    <a:srgbClr val="001F5F"/>
                  </a:solidFill>
                </a:uFill>
                <a:latin typeface="+mj-lt"/>
                <a:cs typeface="Trebuchet MS"/>
              </a:rPr>
              <a:t> </a:t>
            </a:r>
            <a:r>
              <a:rPr sz="2200" b="1" spc="-5" dirty="0">
                <a:solidFill>
                  <a:srgbClr val="001F5F"/>
                </a:solidFill>
                <a:uFill>
                  <a:solidFill>
                    <a:srgbClr val="001F5F"/>
                  </a:solidFill>
                </a:uFill>
                <a:latin typeface="+mj-lt"/>
                <a:cs typeface="Trebuchet MS"/>
              </a:rPr>
              <a:t>receiver</a:t>
            </a:r>
            <a:r>
              <a:rPr sz="2200" b="1" spc="-20" dirty="0">
                <a:solidFill>
                  <a:srgbClr val="001F5F"/>
                </a:solidFill>
                <a:uFill>
                  <a:solidFill>
                    <a:srgbClr val="001F5F"/>
                  </a:solidFill>
                </a:uFill>
                <a:latin typeface="+mj-lt"/>
                <a:cs typeface="Trebuchet MS"/>
              </a:rPr>
              <a:t> </a:t>
            </a:r>
            <a:r>
              <a:rPr sz="2200" b="1" spc="-5" dirty="0">
                <a:solidFill>
                  <a:srgbClr val="001F5F"/>
                </a:solidFill>
                <a:uFill>
                  <a:solidFill>
                    <a:srgbClr val="001F5F"/>
                  </a:solidFill>
                </a:uFill>
                <a:latin typeface="+mj-lt"/>
                <a:cs typeface="Trebuchet MS"/>
              </a:rPr>
              <a:t>can</a:t>
            </a:r>
            <a:r>
              <a:rPr sz="2200" spc="-5" dirty="0">
                <a:solidFill>
                  <a:srgbClr val="001F5F"/>
                </a:solidFill>
                <a:latin typeface="+mj-lt"/>
                <a:cs typeface="Trebuchet MS"/>
              </a:rPr>
              <a:t>:</a:t>
            </a:r>
            <a:endParaRPr sz="2200" dirty="0">
              <a:latin typeface="+mj-lt"/>
              <a:cs typeface="Trebuchet MS"/>
            </a:endParaRPr>
          </a:p>
          <a:p>
            <a:pPr marL="756285" lvl="1" indent="-287655">
              <a:lnSpc>
                <a:spcPct val="100000"/>
              </a:lnSpc>
              <a:spcBef>
                <a:spcPts val="1340"/>
              </a:spcBef>
              <a:buFont typeface="Wingdings"/>
              <a:buChar char=""/>
              <a:tabLst>
                <a:tab pos="756285" algn="l"/>
                <a:tab pos="756920" algn="l"/>
              </a:tabLst>
            </a:pPr>
            <a:r>
              <a:rPr sz="2000" spc="-5" dirty="0">
                <a:solidFill>
                  <a:srgbClr val="C00000"/>
                </a:solidFill>
                <a:latin typeface="+mj-lt"/>
                <a:cs typeface="Trebuchet MS"/>
              </a:rPr>
              <a:t>ignore</a:t>
            </a:r>
            <a:r>
              <a:rPr sz="2000" spc="-20" dirty="0">
                <a:solidFill>
                  <a:srgbClr val="C00000"/>
                </a:solidFill>
                <a:latin typeface="+mj-lt"/>
                <a:cs typeface="Trebuchet MS"/>
              </a:rPr>
              <a:t> </a:t>
            </a:r>
            <a:r>
              <a:rPr sz="2000" spc="-5" dirty="0">
                <a:solidFill>
                  <a:srgbClr val="C00000"/>
                </a:solidFill>
                <a:latin typeface="+mj-lt"/>
                <a:cs typeface="Trebuchet MS"/>
              </a:rPr>
              <a:t>the</a:t>
            </a:r>
            <a:r>
              <a:rPr sz="2000" spc="-20" dirty="0">
                <a:solidFill>
                  <a:srgbClr val="C00000"/>
                </a:solidFill>
                <a:latin typeface="+mj-lt"/>
                <a:cs typeface="Trebuchet MS"/>
              </a:rPr>
              <a:t> </a:t>
            </a:r>
            <a:r>
              <a:rPr sz="2000" spc="-5" dirty="0">
                <a:solidFill>
                  <a:srgbClr val="C00000"/>
                </a:solidFill>
                <a:latin typeface="+mj-lt"/>
                <a:cs typeface="Trebuchet MS"/>
              </a:rPr>
              <a:t>event</a:t>
            </a:r>
            <a:r>
              <a:rPr sz="2000" spc="-40" dirty="0">
                <a:solidFill>
                  <a:srgbClr val="C00000"/>
                </a:solidFill>
                <a:latin typeface="+mj-lt"/>
                <a:cs typeface="Trebuchet MS"/>
              </a:rPr>
              <a:t> </a:t>
            </a:r>
            <a:r>
              <a:rPr sz="2000" spc="-5" dirty="0">
                <a:solidFill>
                  <a:srgbClr val="C00000"/>
                </a:solidFill>
                <a:latin typeface="+mj-lt"/>
                <a:cs typeface="Trebuchet MS"/>
              </a:rPr>
              <a:t>(</a:t>
            </a:r>
            <a:r>
              <a:rPr sz="2000" b="1" spc="-5" dirty="0">
                <a:solidFill>
                  <a:srgbClr val="006FC0"/>
                </a:solidFill>
                <a:latin typeface="+mj-lt"/>
                <a:cs typeface="Trebuchet MS"/>
              </a:rPr>
              <a:t>the </a:t>
            </a:r>
            <a:r>
              <a:rPr sz="2000" b="1" dirty="0">
                <a:solidFill>
                  <a:srgbClr val="006FC0"/>
                </a:solidFill>
                <a:latin typeface="+mj-lt"/>
                <a:cs typeface="Trebuchet MS"/>
              </a:rPr>
              <a:t>event</a:t>
            </a:r>
            <a:r>
              <a:rPr sz="2000" b="1" spc="-25" dirty="0">
                <a:solidFill>
                  <a:srgbClr val="006FC0"/>
                </a:solidFill>
                <a:latin typeface="+mj-lt"/>
                <a:cs typeface="Trebuchet MS"/>
              </a:rPr>
              <a:t> </a:t>
            </a:r>
            <a:r>
              <a:rPr sz="2000" b="1" dirty="0">
                <a:solidFill>
                  <a:srgbClr val="006FC0"/>
                </a:solidFill>
                <a:latin typeface="+mj-lt"/>
                <a:cs typeface="Trebuchet MS"/>
              </a:rPr>
              <a:t>is</a:t>
            </a:r>
            <a:r>
              <a:rPr sz="2000" b="1" spc="-5" dirty="0">
                <a:solidFill>
                  <a:srgbClr val="006FC0"/>
                </a:solidFill>
                <a:latin typeface="+mj-lt"/>
                <a:cs typeface="Trebuchet MS"/>
              </a:rPr>
              <a:t> lost</a:t>
            </a:r>
            <a:r>
              <a:rPr sz="2000" spc="-5" dirty="0">
                <a:solidFill>
                  <a:srgbClr val="C00000"/>
                </a:solidFill>
                <a:latin typeface="+mj-lt"/>
                <a:cs typeface="Trebuchet MS"/>
              </a:rPr>
              <a:t>),</a:t>
            </a:r>
            <a:endParaRPr sz="2000" dirty="0">
              <a:latin typeface="+mj-lt"/>
              <a:cs typeface="Trebuchet MS"/>
            </a:endParaRPr>
          </a:p>
          <a:p>
            <a:pPr marL="756285" lvl="1" indent="-287655">
              <a:lnSpc>
                <a:spcPct val="100000"/>
              </a:lnSpc>
              <a:spcBef>
                <a:spcPts val="720"/>
              </a:spcBef>
              <a:buFont typeface="Wingdings"/>
              <a:buChar char=""/>
              <a:tabLst>
                <a:tab pos="756285" algn="l"/>
                <a:tab pos="756920" algn="l"/>
              </a:tabLst>
            </a:pPr>
            <a:r>
              <a:rPr sz="2000" spc="-5" dirty="0">
                <a:solidFill>
                  <a:srgbClr val="C00000"/>
                </a:solidFill>
                <a:latin typeface="+mj-lt"/>
                <a:cs typeface="Trebuchet MS"/>
              </a:rPr>
              <a:t>execute</a:t>
            </a:r>
            <a:r>
              <a:rPr sz="2000" spc="-55" dirty="0">
                <a:solidFill>
                  <a:srgbClr val="C00000"/>
                </a:solidFill>
                <a:latin typeface="+mj-lt"/>
                <a:cs typeface="Trebuchet MS"/>
              </a:rPr>
              <a:t> </a:t>
            </a:r>
            <a:r>
              <a:rPr sz="2000" spc="-5" dirty="0">
                <a:solidFill>
                  <a:srgbClr val="C00000"/>
                </a:solidFill>
                <a:latin typeface="+mj-lt"/>
                <a:cs typeface="Trebuchet MS"/>
              </a:rPr>
              <a:t>its</a:t>
            </a:r>
            <a:r>
              <a:rPr sz="2000" spc="-15" dirty="0">
                <a:solidFill>
                  <a:srgbClr val="C00000"/>
                </a:solidFill>
                <a:latin typeface="+mj-lt"/>
                <a:cs typeface="Trebuchet MS"/>
              </a:rPr>
              <a:t> </a:t>
            </a:r>
            <a:r>
              <a:rPr sz="2000" b="1" spc="-5" dirty="0">
                <a:solidFill>
                  <a:srgbClr val="006FC0"/>
                </a:solidFill>
                <a:latin typeface="+mj-lt"/>
                <a:cs typeface="Trebuchet MS"/>
              </a:rPr>
              <a:t>trigger</a:t>
            </a:r>
            <a:r>
              <a:rPr sz="2000" b="1" spc="-30" dirty="0">
                <a:solidFill>
                  <a:srgbClr val="006FC0"/>
                </a:solidFill>
                <a:latin typeface="+mj-lt"/>
                <a:cs typeface="Trebuchet MS"/>
              </a:rPr>
              <a:t> </a:t>
            </a:r>
            <a:r>
              <a:rPr sz="2000" b="1" dirty="0">
                <a:solidFill>
                  <a:srgbClr val="006FC0"/>
                </a:solidFill>
                <a:latin typeface="+mj-lt"/>
                <a:cs typeface="Trebuchet MS"/>
              </a:rPr>
              <a:t>event</a:t>
            </a:r>
            <a:r>
              <a:rPr sz="2000" b="1" spc="-35" dirty="0">
                <a:solidFill>
                  <a:srgbClr val="006FC0"/>
                </a:solidFill>
                <a:latin typeface="+mj-lt"/>
                <a:cs typeface="Trebuchet MS"/>
              </a:rPr>
              <a:t> </a:t>
            </a:r>
            <a:r>
              <a:rPr sz="2000" b="1" spc="5" dirty="0">
                <a:solidFill>
                  <a:srgbClr val="006FC0"/>
                </a:solidFill>
                <a:latin typeface="+mj-lt"/>
                <a:cs typeface="Trebuchet MS"/>
              </a:rPr>
              <a:t>or</a:t>
            </a:r>
            <a:endParaRPr sz="2000" dirty="0">
              <a:latin typeface="+mj-lt"/>
              <a:cs typeface="Trebuchet MS"/>
            </a:endParaRPr>
          </a:p>
          <a:p>
            <a:pPr marL="756285" lvl="1" indent="-287655">
              <a:lnSpc>
                <a:spcPct val="100000"/>
              </a:lnSpc>
              <a:spcBef>
                <a:spcPts val="720"/>
              </a:spcBef>
              <a:buFont typeface="Wingdings"/>
              <a:buChar char=""/>
              <a:tabLst>
                <a:tab pos="756285" algn="l"/>
                <a:tab pos="756920" algn="l"/>
              </a:tabLst>
            </a:pPr>
            <a:r>
              <a:rPr sz="2000" spc="-5" dirty="0">
                <a:solidFill>
                  <a:srgbClr val="C00000"/>
                </a:solidFill>
                <a:latin typeface="+mj-lt"/>
                <a:cs typeface="Trebuchet MS"/>
              </a:rPr>
              <a:t>execute</a:t>
            </a:r>
            <a:r>
              <a:rPr sz="2000" spc="-60" dirty="0">
                <a:solidFill>
                  <a:srgbClr val="C00000"/>
                </a:solidFill>
                <a:latin typeface="+mj-lt"/>
                <a:cs typeface="Trebuchet MS"/>
              </a:rPr>
              <a:t> </a:t>
            </a:r>
            <a:r>
              <a:rPr sz="2000" dirty="0">
                <a:solidFill>
                  <a:srgbClr val="C00000"/>
                </a:solidFill>
                <a:latin typeface="+mj-lt"/>
                <a:cs typeface="Trebuchet MS"/>
              </a:rPr>
              <a:t>an</a:t>
            </a:r>
            <a:r>
              <a:rPr sz="2000" spc="-30" dirty="0">
                <a:solidFill>
                  <a:srgbClr val="C00000"/>
                </a:solidFill>
                <a:latin typeface="+mj-lt"/>
                <a:cs typeface="Trebuchet MS"/>
              </a:rPr>
              <a:t> </a:t>
            </a:r>
            <a:r>
              <a:rPr sz="2000" b="1" dirty="0">
                <a:solidFill>
                  <a:srgbClr val="006FC0"/>
                </a:solidFill>
                <a:latin typeface="+mj-lt"/>
                <a:cs typeface="Trebuchet MS"/>
              </a:rPr>
              <a:t>operation</a:t>
            </a:r>
            <a:r>
              <a:rPr sz="2000" b="1" dirty="0">
                <a:solidFill>
                  <a:srgbClr val="C00000"/>
                </a:solidFill>
                <a:latin typeface="+mj-lt"/>
                <a:cs typeface="Trebuchet MS"/>
              </a:rPr>
              <a:t>.</a:t>
            </a:r>
            <a:endParaRPr lang="en-US" sz="2000" b="1" dirty="0">
              <a:solidFill>
                <a:srgbClr val="C00000"/>
              </a:solidFill>
              <a:latin typeface="+mj-lt"/>
              <a:cs typeface="Trebuchet MS"/>
            </a:endParaRPr>
          </a:p>
          <a:p>
            <a:pPr marL="468630" lvl="1">
              <a:lnSpc>
                <a:spcPct val="100000"/>
              </a:lnSpc>
              <a:spcBef>
                <a:spcPts val="720"/>
              </a:spcBef>
              <a:tabLst>
                <a:tab pos="756285" algn="l"/>
                <a:tab pos="756920" algn="l"/>
              </a:tabLst>
            </a:pPr>
            <a:endParaRPr lang="en-US" sz="2000" b="1" spc="-5" dirty="0">
              <a:solidFill>
                <a:srgbClr val="C00000"/>
              </a:solidFill>
              <a:latin typeface="+mj-lt"/>
              <a:cs typeface="Trebuchet MS"/>
            </a:endParaRPr>
          </a:p>
          <a:p>
            <a:pPr marL="468630" lvl="1">
              <a:lnSpc>
                <a:spcPct val="150000"/>
              </a:lnSpc>
              <a:spcBef>
                <a:spcPts val="720"/>
              </a:spcBef>
              <a:tabLst>
                <a:tab pos="756285" algn="l"/>
                <a:tab pos="756920" algn="l"/>
              </a:tabLst>
            </a:pPr>
            <a:r>
              <a:rPr lang="en-US" sz="2000" b="1" spc="-5" dirty="0">
                <a:latin typeface="+mj-lt"/>
                <a:cs typeface="Trebuchet MS"/>
              </a:rPr>
              <a:t>2.  </a:t>
            </a:r>
            <a:r>
              <a:rPr lang="en-US" sz="2000" spc="-5" dirty="0">
                <a:solidFill>
                  <a:srgbClr val="001F5F"/>
                </a:solidFill>
                <a:latin typeface="+mj-lt"/>
                <a:cs typeface="Trebuchet MS"/>
              </a:rPr>
              <a:t>Signals</a:t>
            </a:r>
            <a:r>
              <a:rPr lang="en-US" sz="2000" spc="25" dirty="0">
                <a:solidFill>
                  <a:srgbClr val="001F5F"/>
                </a:solidFill>
                <a:latin typeface="+mj-lt"/>
                <a:cs typeface="Trebuchet MS"/>
              </a:rPr>
              <a:t> Events:- </a:t>
            </a:r>
            <a:r>
              <a:rPr lang="en-US" sz="2000" spc="-10" dirty="0">
                <a:latin typeface="+mj-lt"/>
                <a:cs typeface="Trebuchet MS"/>
              </a:rPr>
              <a:t>are</a:t>
            </a:r>
            <a:r>
              <a:rPr lang="en-US" sz="2000" spc="25" dirty="0">
                <a:latin typeface="+mj-lt"/>
                <a:cs typeface="Trebuchet MS"/>
              </a:rPr>
              <a:t> </a:t>
            </a:r>
            <a:r>
              <a:rPr lang="en-US" sz="2000" b="1" spc="-5" dirty="0">
                <a:uFill>
                  <a:solidFill>
                    <a:srgbClr val="006FC0"/>
                  </a:solidFill>
                </a:uFill>
                <a:latin typeface="+mj-lt"/>
                <a:cs typeface="Trebuchet MS"/>
              </a:rPr>
              <a:t>asynchronous</a:t>
            </a:r>
            <a:r>
              <a:rPr lang="en-US" sz="2000" b="1" spc="-5" dirty="0">
                <a:latin typeface="+mj-lt"/>
                <a:cs typeface="Trebuchet MS"/>
              </a:rPr>
              <a:t>,</a:t>
            </a:r>
            <a:r>
              <a:rPr lang="en-US" sz="2000" b="1" spc="35" dirty="0">
                <a:latin typeface="+mj-lt"/>
                <a:cs typeface="Trebuchet MS"/>
              </a:rPr>
              <a:t> </a:t>
            </a:r>
            <a:r>
              <a:rPr lang="en-US" sz="2000" b="1" dirty="0">
                <a:latin typeface="+mj-lt"/>
                <a:cs typeface="Trebuchet MS"/>
              </a:rPr>
              <a:t>i.e.,</a:t>
            </a:r>
            <a:r>
              <a:rPr lang="en-US" sz="2000" b="1" spc="25" dirty="0">
                <a:latin typeface="+mj-lt"/>
                <a:cs typeface="Trebuchet MS"/>
              </a:rPr>
              <a:t> </a:t>
            </a:r>
            <a:r>
              <a:rPr lang="en-US" sz="2000" spc="-5" dirty="0">
                <a:uFill>
                  <a:solidFill>
                    <a:srgbClr val="006FC0"/>
                  </a:solidFill>
                </a:uFill>
                <a:latin typeface="+mj-lt"/>
                <a:cs typeface="Trebuchet MS"/>
              </a:rPr>
              <a:t>the</a:t>
            </a:r>
            <a:r>
              <a:rPr lang="en-US" sz="2000" spc="40" dirty="0">
                <a:uFill>
                  <a:solidFill>
                    <a:srgbClr val="006FC0"/>
                  </a:solidFill>
                </a:uFill>
                <a:latin typeface="+mj-lt"/>
                <a:cs typeface="Trebuchet MS"/>
              </a:rPr>
              <a:t> </a:t>
            </a:r>
            <a:r>
              <a:rPr lang="en-US" sz="2000" spc="-5" dirty="0">
                <a:uFill>
                  <a:solidFill>
                    <a:srgbClr val="006FC0"/>
                  </a:solidFill>
                </a:uFill>
                <a:latin typeface="+mj-lt"/>
                <a:cs typeface="Trebuchet MS"/>
              </a:rPr>
              <a:t>sender</a:t>
            </a:r>
            <a:r>
              <a:rPr lang="en-US" sz="2000" spc="20" dirty="0">
                <a:uFill>
                  <a:solidFill>
                    <a:srgbClr val="006FC0"/>
                  </a:solidFill>
                </a:uFill>
                <a:latin typeface="+mj-lt"/>
                <a:cs typeface="Trebuchet MS"/>
              </a:rPr>
              <a:t> </a:t>
            </a:r>
            <a:r>
              <a:rPr lang="en-US" sz="2000" spc="-10" dirty="0">
                <a:uFill>
                  <a:solidFill>
                    <a:srgbClr val="006FC0"/>
                  </a:solidFill>
                </a:uFill>
                <a:latin typeface="+mj-lt"/>
                <a:cs typeface="Trebuchet MS"/>
              </a:rPr>
              <a:t>does</a:t>
            </a:r>
            <a:r>
              <a:rPr lang="en-US" sz="2000" spc="25" dirty="0">
                <a:uFill>
                  <a:solidFill>
                    <a:srgbClr val="006FC0"/>
                  </a:solidFill>
                </a:uFill>
                <a:latin typeface="+mj-lt"/>
                <a:cs typeface="Trebuchet MS"/>
              </a:rPr>
              <a:t> </a:t>
            </a:r>
            <a:r>
              <a:rPr lang="en-US" sz="2000" spc="-10" dirty="0">
                <a:uFill>
                  <a:solidFill>
                    <a:srgbClr val="006FC0"/>
                  </a:solidFill>
                </a:uFill>
                <a:latin typeface="+mj-lt"/>
                <a:cs typeface="Trebuchet MS"/>
              </a:rPr>
              <a:t>not</a:t>
            </a:r>
            <a:r>
              <a:rPr lang="en-US" sz="2000" spc="35" dirty="0">
                <a:uFill>
                  <a:solidFill>
                    <a:srgbClr val="006FC0"/>
                  </a:solidFill>
                </a:uFill>
                <a:latin typeface="+mj-lt"/>
                <a:cs typeface="Trebuchet MS"/>
              </a:rPr>
              <a:t> </a:t>
            </a:r>
            <a:r>
              <a:rPr lang="en-US" sz="2000" spc="-10" dirty="0">
                <a:uFill>
                  <a:solidFill>
                    <a:srgbClr val="006FC0"/>
                  </a:solidFill>
                </a:uFill>
                <a:latin typeface="+mj-lt"/>
                <a:cs typeface="Trebuchet MS"/>
              </a:rPr>
              <a:t>wait</a:t>
            </a:r>
            <a:r>
              <a:rPr lang="en-US" sz="2000" spc="30" dirty="0">
                <a:uFill>
                  <a:solidFill>
                    <a:srgbClr val="006FC0"/>
                  </a:solidFill>
                </a:uFill>
                <a:latin typeface="+mj-lt"/>
                <a:cs typeface="Trebuchet MS"/>
              </a:rPr>
              <a:t> </a:t>
            </a:r>
            <a:r>
              <a:rPr lang="en-US" sz="2000" dirty="0">
                <a:uFill>
                  <a:solidFill>
                    <a:srgbClr val="006FC0"/>
                  </a:solidFill>
                </a:uFill>
                <a:latin typeface="+mj-lt"/>
                <a:cs typeface="Trebuchet MS"/>
              </a:rPr>
              <a:t>until </a:t>
            </a:r>
            <a:r>
              <a:rPr lang="en-US" sz="2000" spc="-650" dirty="0">
                <a:latin typeface="+mj-lt"/>
                <a:cs typeface="Trebuchet MS"/>
              </a:rPr>
              <a:t> </a:t>
            </a:r>
            <a:r>
              <a:rPr lang="en-US" sz="2000" spc="-5" dirty="0">
                <a:uFill>
                  <a:solidFill>
                    <a:srgbClr val="006FC0"/>
                  </a:solidFill>
                </a:uFill>
                <a:latin typeface="+mj-lt"/>
                <a:cs typeface="Trebuchet MS"/>
              </a:rPr>
              <a:t>the</a:t>
            </a:r>
            <a:r>
              <a:rPr lang="en-US" sz="2000" dirty="0">
                <a:uFill>
                  <a:solidFill>
                    <a:srgbClr val="006FC0"/>
                  </a:solidFill>
                </a:uFill>
                <a:latin typeface="+mj-lt"/>
                <a:cs typeface="Trebuchet MS"/>
              </a:rPr>
              <a:t> </a:t>
            </a:r>
            <a:r>
              <a:rPr lang="en-US" sz="2000" spc="-5" dirty="0">
                <a:uFill>
                  <a:solidFill>
                    <a:srgbClr val="006FC0"/>
                  </a:solidFill>
                </a:uFill>
                <a:latin typeface="+mj-lt"/>
                <a:cs typeface="Trebuchet MS"/>
              </a:rPr>
              <a:t>receiver</a:t>
            </a:r>
            <a:r>
              <a:rPr lang="en-US" sz="2000" spc="-15" dirty="0">
                <a:uFill>
                  <a:solidFill>
                    <a:srgbClr val="006FC0"/>
                  </a:solidFill>
                </a:uFill>
                <a:latin typeface="+mj-lt"/>
                <a:cs typeface="Trebuchet MS"/>
              </a:rPr>
              <a:t> </a:t>
            </a:r>
            <a:r>
              <a:rPr lang="en-US" sz="2000" spc="-5" dirty="0">
                <a:uFill>
                  <a:solidFill>
                    <a:srgbClr val="006FC0"/>
                  </a:solidFill>
                </a:uFill>
                <a:latin typeface="+mj-lt"/>
                <a:cs typeface="Trebuchet MS"/>
              </a:rPr>
              <a:t>received</a:t>
            </a:r>
            <a:r>
              <a:rPr lang="en-US" sz="2000" dirty="0">
                <a:uFill>
                  <a:solidFill>
                    <a:srgbClr val="006FC0"/>
                  </a:solidFill>
                </a:uFill>
                <a:latin typeface="+mj-lt"/>
                <a:cs typeface="Trebuchet MS"/>
              </a:rPr>
              <a:t> </a:t>
            </a:r>
            <a:r>
              <a:rPr lang="en-US" sz="2000" spc="-5" dirty="0">
                <a:uFill>
                  <a:solidFill>
                    <a:srgbClr val="006FC0"/>
                  </a:solidFill>
                </a:uFill>
                <a:latin typeface="+mj-lt"/>
                <a:cs typeface="Trebuchet MS"/>
              </a:rPr>
              <a:t>the</a:t>
            </a:r>
            <a:r>
              <a:rPr lang="en-US" sz="2000" dirty="0">
                <a:uFill>
                  <a:solidFill>
                    <a:srgbClr val="006FC0"/>
                  </a:solidFill>
                </a:uFill>
                <a:latin typeface="+mj-lt"/>
                <a:cs typeface="Trebuchet MS"/>
              </a:rPr>
              <a:t> </a:t>
            </a:r>
            <a:r>
              <a:rPr lang="en-US" sz="2000" spc="-5" dirty="0">
                <a:uFill>
                  <a:solidFill>
                    <a:srgbClr val="006FC0"/>
                  </a:solidFill>
                </a:uFill>
                <a:latin typeface="+mj-lt"/>
                <a:cs typeface="Trebuchet MS"/>
              </a:rPr>
              <a:t>signal or reacted</a:t>
            </a:r>
            <a:r>
              <a:rPr lang="en-US" sz="2000" spc="-15" dirty="0">
                <a:uFill>
                  <a:solidFill>
                    <a:srgbClr val="006FC0"/>
                  </a:solidFill>
                </a:uFill>
                <a:latin typeface="+mj-lt"/>
                <a:cs typeface="Trebuchet MS"/>
              </a:rPr>
              <a:t> </a:t>
            </a:r>
            <a:r>
              <a:rPr lang="en-US" sz="2000" spc="-5" dirty="0">
                <a:uFill>
                  <a:solidFill>
                    <a:srgbClr val="006FC0"/>
                  </a:solidFill>
                </a:uFill>
                <a:latin typeface="+mj-lt"/>
                <a:cs typeface="Trebuchet MS"/>
              </a:rPr>
              <a:t>on it</a:t>
            </a:r>
            <a:r>
              <a:rPr lang="en-US" sz="2000" spc="-5" dirty="0">
                <a:latin typeface="+mj-lt"/>
                <a:cs typeface="Trebuchet MS"/>
              </a:rPr>
              <a:t>.</a:t>
            </a:r>
            <a:endParaRPr lang="en-US" sz="2000" dirty="0">
              <a:latin typeface="+mj-lt"/>
              <a:cs typeface="Trebuchet MS"/>
            </a:endParaRPr>
          </a:p>
          <a:p>
            <a:pPr marL="468630" lvl="1">
              <a:lnSpc>
                <a:spcPct val="150000"/>
              </a:lnSpc>
              <a:spcBef>
                <a:spcPts val="720"/>
              </a:spcBef>
              <a:tabLst>
                <a:tab pos="756285" algn="l"/>
                <a:tab pos="756920" algn="l"/>
              </a:tabLst>
            </a:pPr>
            <a:endParaRPr sz="2000" dirty="0">
              <a:latin typeface="+mj-lt"/>
              <a:cs typeface="Trebuchet MS"/>
            </a:endParaRPr>
          </a:p>
        </p:txBody>
      </p:sp>
      <p:sp>
        <p:nvSpPr>
          <p:cNvPr id="4" name="object 4"/>
          <p:cNvSpPr txBox="1">
            <a:spLocks noGrp="1"/>
          </p:cNvSpPr>
          <p:nvPr>
            <p:ph type="sldNum" sz="quarter" idx="4294967295"/>
          </p:nvPr>
        </p:nvSpPr>
        <p:spPr>
          <a:xfrm>
            <a:off x="8689213" y="6456069"/>
            <a:ext cx="381000" cy="363854"/>
          </a:xfrm>
          <a:prstGeom prst="rect">
            <a:avLst/>
          </a:prstGeom>
        </p:spPr>
        <p:txBody>
          <a:bodyPr vert="horz" wrap="square" lIns="0" tIns="0" rIns="0" bIns="0" rtlCol="0">
            <a:spAutoFit/>
          </a:bodyPr>
          <a:lstStyle/>
          <a:p>
            <a:pPr marL="38100">
              <a:lnSpc>
                <a:spcPts val="2720"/>
              </a:lnSpc>
            </a:pPr>
            <a:fld id="{81D60167-4931-47E6-BA6A-407CBD079E47}" type="slidenum">
              <a:rPr dirty="0"/>
              <a:pPr marL="38100">
                <a:lnSpc>
                  <a:spcPts val="2720"/>
                </a:lnSpc>
              </a:pPr>
              <a:t>19</a:t>
            </a:fld>
            <a:endParaRPr dirty="0"/>
          </a:p>
        </p:txBody>
      </p:sp>
    </p:spTree>
    <p:extLst>
      <p:ext uri="{BB962C8B-B14F-4D97-AF65-F5344CB8AC3E}">
        <p14:creationId xmlns:p14="http://schemas.microsoft.com/office/powerpoint/2010/main" val="3547623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UNIT- 3</a:t>
            </a:r>
          </a:p>
        </p:txBody>
      </p:sp>
      <p:sp>
        <p:nvSpPr>
          <p:cNvPr id="3" name="Content Placeholder 2"/>
          <p:cNvSpPr>
            <a:spLocks noGrp="1"/>
          </p:cNvSpPr>
          <p:nvPr>
            <p:ph sz="quarter" idx="1"/>
          </p:nvPr>
        </p:nvSpPr>
        <p:spPr>
          <a:xfrm>
            <a:off x="457200" y="1600200"/>
            <a:ext cx="8229600" cy="5105400"/>
          </a:xfrm>
        </p:spPr>
        <p:txBody>
          <a:bodyPr/>
          <a:lstStyle/>
          <a:p>
            <a:pPr marL="0" indent="0" algn="just">
              <a:buNone/>
            </a:pPr>
            <a:r>
              <a:rPr lang="en-US" dirty="0"/>
              <a:t>State Machine View, Activity View, Interaction View, Sequence Diagram, Collaboration Diagram.</a:t>
            </a:r>
          </a:p>
        </p:txBody>
      </p:sp>
    </p:spTree>
    <p:extLst>
      <p:ext uri="{BB962C8B-B14F-4D97-AF65-F5344CB8AC3E}">
        <p14:creationId xmlns:p14="http://schemas.microsoft.com/office/powerpoint/2010/main" val="28161359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24611" y="345820"/>
            <a:ext cx="2185416" cy="496950"/>
          </a:xfrm>
          <a:prstGeom prst="rect">
            <a:avLst/>
          </a:prstGeom>
        </p:spPr>
      </p:pic>
      <p:sp>
        <p:nvSpPr>
          <p:cNvPr id="3" name="object 3"/>
          <p:cNvSpPr txBox="1"/>
          <p:nvPr/>
        </p:nvSpPr>
        <p:spPr>
          <a:xfrm>
            <a:off x="509727" y="991362"/>
            <a:ext cx="8199120" cy="1269365"/>
          </a:xfrm>
          <a:prstGeom prst="rect">
            <a:avLst/>
          </a:prstGeom>
        </p:spPr>
        <p:txBody>
          <a:bodyPr vert="horz" wrap="square" lIns="0" tIns="85725" rIns="0" bIns="0" rtlCol="0">
            <a:spAutoFit/>
          </a:bodyPr>
          <a:lstStyle/>
          <a:p>
            <a:pPr marL="355600" indent="-342900">
              <a:lnSpc>
                <a:spcPct val="100000"/>
              </a:lnSpc>
              <a:spcBef>
                <a:spcPts val="675"/>
              </a:spcBef>
              <a:buSzPct val="79166"/>
              <a:buFont typeface="Wingdings"/>
              <a:buChar char=""/>
              <a:tabLst>
                <a:tab pos="355600" algn="l"/>
              </a:tabLst>
            </a:pPr>
            <a:r>
              <a:rPr sz="2400" spc="-5" dirty="0">
                <a:solidFill>
                  <a:srgbClr val="001F5F"/>
                </a:solidFill>
                <a:latin typeface="Trebuchet MS"/>
                <a:cs typeface="Trebuchet MS"/>
              </a:rPr>
              <a:t>Represents</a:t>
            </a:r>
            <a:r>
              <a:rPr sz="2400" spc="25" dirty="0">
                <a:solidFill>
                  <a:srgbClr val="001F5F"/>
                </a:solidFill>
                <a:latin typeface="Trebuchet MS"/>
                <a:cs typeface="Trebuchet MS"/>
              </a:rPr>
              <a:t> </a:t>
            </a:r>
            <a:r>
              <a:rPr sz="2400" spc="-5" dirty="0">
                <a:solidFill>
                  <a:srgbClr val="001F5F"/>
                </a:solidFill>
                <a:latin typeface="Trebuchet MS"/>
                <a:cs typeface="Trebuchet MS"/>
              </a:rPr>
              <a:t>the</a:t>
            </a:r>
            <a:r>
              <a:rPr sz="2400" dirty="0">
                <a:solidFill>
                  <a:srgbClr val="001F5F"/>
                </a:solidFill>
                <a:latin typeface="Trebuchet MS"/>
                <a:cs typeface="Trebuchet MS"/>
              </a:rPr>
              <a:t> </a:t>
            </a:r>
            <a:r>
              <a:rPr sz="2400" spc="-5" dirty="0">
                <a:solidFill>
                  <a:srgbClr val="001F5F"/>
                </a:solidFill>
                <a:latin typeface="Trebuchet MS"/>
                <a:cs typeface="Trebuchet MS"/>
              </a:rPr>
              <a:t>dispatch</a:t>
            </a:r>
            <a:r>
              <a:rPr sz="2400" spc="15" dirty="0">
                <a:solidFill>
                  <a:srgbClr val="001F5F"/>
                </a:solidFill>
                <a:latin typeface="Trebuchet MS"/>
                <a:cs typeface="Trebuchet MS"/>
              </a:rPr>
              <a:t> </a:t>
            </a:r>
            <a:r>
              <a:rPr sz="2400" spc="-5" dirty="0">
                <a:solidFill>
                  <a:srgbClr val="001F5F"/>
                </a:solidFill>
                <a:latin typeface="Trebuchet MS"/>
                <a:cs typeface="Trebuchet MS"/>
              </a:rPr>
              <a:t>of</a:t>
            </a:r>
            <a:r>
              <a:rPr sz="2400" spc="-10" dirty="0">
                <a:solidFill>
                  <a:srgbClr val="001F5F"/>
                </a:solidFill>
                <a:latin typeface="Trebuchet MS"/>
                <a:cs typeface="Trebuchet MS"/>
              </a:rPr>
              <a:t> </a:t>
            </a:r>
            <a:r>
              <a:rPr sz="2400" spc="-5" dirty="0">
                <a:solidFill>
                  <a:srgbClr val="001F5F"/>
                </a:solidFill>
                <a:latin typeface="Trebuchet MS"/>
                <a:cs typeface="Trebuchet MS"/>
              </a:rPr>
              <a:t>an operation</a:t>
            </a:r>
            <a:endParaRPr sz="2400">
              <a:latin typeface="Trebuchet MS"/>
              <a:cs typeface="Trebuchet MS"/>
            </a:endParaRPr>
          </a:p>
          <a:p>
            <a:pPr marL="354965" marR="5080" indent="-342900">
              <a:lnSpc>
                <a:spcPct val="100000"/>
              </a:lnSpc>
              <a:spcBef>
                <a:spcPts val="575"/>
              </a:spcBef>
              <a:buSzPct val="79166"/>
              <a:buFont typeface="Wingdings"/>
              <a:buChar char=""/>
              <a:tabLst>
                <a:tab pos="355600" algn="l"/>
                <a:tab pos="1900555" algn="l"/>
                <a:tab pos="3472179" algn="l"/>
              </a:tabLst>
            </a:pPr>
            <a:r>
              <a:rPr sz="2400" spc="-5" dirty="0">
                <a:solidFill>
                  <a:srgbClr val="001F5F"/>
                </a:solidFill>
                <a:latin typeface="Trebuchet MS"/>
                <a:cs typeface="Trebuchet MS"/>
              </a:rPr>
              <a:t>Name</a:t>
            </a:r>
            <a:r>
              <a:rPr sz="2400" spc="350" dirty="0">
                <a:solidFill>
                  <a:srgbClr val="001F5F"/>
                </a:solidFill>
                <a:latin typeface="Trebuchet MS"/>
                <a:cs typeface="Trebuchet MS"/>
              </a:rPr>
              <a:t> </a:t>
            </a:r>
            <a:r>
              <a:rPr sz="2400" dirty="0">
                <a:solidFill>
                  <a:srgbClr val="001F5F"/>
                </a:solidFill>
                <a:latin typeface="Trebuchet MS"/>
                <a:cs typeface="Trebuchet MS"/>
              </a:rPr>
              <a:t>and	</a:t>
            </a:r>
            <a:r>
              <a:rPr sz="2400" spc="-5" dirty="0">
                <a:solidFill>
                  <a:srgbClr val="001F5F"/>
                </a:solidFill>
                <a:latin typeface="Trebuchet MS"/>
                <a:cs typeface="Trebuchet MS"/>
              </a:rPr>
              <a:t>parameter	of</a:t>
            </a:r>
            <a:r>
              <a:rPr sz="2400" spc="345" dirty="0">
                <a:solidFill>
                  <a:srgbClr val="001F5F"/>
                </a:solidFill>
                <a:latin typeface="Trebuchet MS"/>
                <a:cs typeface="Trebuchet MS"/>
              </a:rPr>
              <a:t> </a:t>
            </a:r>
            <a:r>
              <a:rPr sz="2400" spc="-5" dirty="0">
                <a:solidFill>
                  <a:srgbClr val="001F5F"/>
                </a:solidFill>
                <a:latin typeface="Trebuchet MS"/>
                <a:cs typeface="Trebuchet MS"/>
              </a:rPr>
              <a:t>the</a:t>
            </a:r>
            <a:r>
              <a:rPr sz="2400" spc="340" dirty="0">
                <a:solidFill>
                  <a:srgbClr val="001F5F"/>
                </a:solidFill>
                <a:latin typeface="Trebuchet MS"/>
                <a:cs typeface="Trebuchet MS"/>
              </a:rPr>
              <a:t> </a:t>
            </a:r>
            <a:r>
              <a:rPr sz="2400" spc="-5" dirty="0">
                <a:solidFill>
                  <a:srgbClr val="001F5F"/>
                </a:solidFill>
                <a:latin typeface="Trebuchet MS"/>
                <a:cs typeface="Trebuchet MS"/>
              </a:rPr>
              <a:t>event</a:t>
            </a:r>
            <a:r>
              <a:rPr sz="2400" spc="330" dirty="0">
                <a:solidFill>
                  <a:srgbClr val="001F5F"/>
                </a:solidFill>
                <a:latin typeface="Trebuchet MS"/>
                <a:cs typeface="Trebuchet MS"/>
              </a:rPr>
              <a:t> </a:t>
            </a:r>
            <a:r>
              <a:rPr sz="2400" dirty="0">
                <a:solidFill>
                  <a:srgbClr val="001F5F"/>
                </a:solidFill>
                <a:latin typeface="Trebuchet MS"/>
                <a:cs typeface="Trebuchet MS"/>
              </a:rPr>
              <a:t>must</a:t>
            </a:r>
            <a:r>
              <a:rPr sz="2400" spc="340" dirty="0">
                <a:solidFill>
                  <a:srgbClr val="001F5F"/>
                </a:solidFill>
                <a:latin typeface="Trebuchet MS"/>
                <a:cs typeface="Trebuchet MS"/>
              </a:rPr>
              <a:t> </a:t>
            </a:r>
            <a:r>
              <a:rPr sz="2400" spc="-5" dirty="0">
                <a:solidFill>
                  <a:srgbClr val="001F5F"/>
                </a:solidFill>
                <a:latin typeface="Trebuchet MS"/>
                <a:cs typeface="Trebuchet MS"/>
              </a:rPr>
              <a:t>be</a:t>
            </a:r>
            <a:r>
              <a:rPr sz="2400" spc="330" dirty="0">
                <a:solidFill>
                  <a:srgbClr val="001F5F"/>
                </a:solidFill>
                <a:latin typeface="Trebuchet MS"/>
                <a:cs typeface="Trebuchet MS"/>
              </a:rPr>
              <a:t> </a:t>
            </a:r>
            <a:r>
              <a:rPr sz="2400" spc="-5" dirty="0">
                <a:solidFill>
                  <a:srgbClr val="001F5F"/>
                </a:solidFill>
                <a:latin typeface="Trebuchet MS"/>
                <a:cs typeface="Trebuchet MS"/>
              </a:rPr>
              <a:t>compatible </a:t>
            </a:r>
            <a:r>
              <a:rPr sz="2400" spc="-705" dirty="0">
                <a:solidFill>
                  <a:srgbClr val="001F5F"/>
                </a:solidFill>
                <a:latin typeface="Trebuchet MS"/>
                <a:cs typeface="Trebuchet MS"/>
              </a:rPr>
              <a:t> </a:t>
            </a:r>
            <a:r>
              <a:rPr sz="2400" spc="-5" dirty="0">
                <a:solidFill>
                  <a:srgbClr val="001F5F"/>
                </a:solidFill>
                <a:latin typeface="Trebuchet MS"/>
                <a:cs typeface="Trebuchet MS"/>
              </a:rPr>
              <a:t>to</a:t>
            </a:r>
            <a:r>
              <a:rPr sz="2400" dirty="0">
                <a:solidFill>
                  <a:srgbClr val="001F5F"/>
                </a:solidFill>
                <a:latin typeface="Trebuchet MS"/>
                <a:cs typeface="Trebuchet MS"/>
              </a:rPr>
              <a:t> </a:t>
            </a:r>
            <a:r>
              <a:rPr sz="2400" spc="-5" dirty="0">
                <a:solidFill>
                  <a:srgbClr val="001F5F"/>
                </a:solidFill>
                <a:latin typeface="Trebuchet MS"/>
                <a:cs typeface="Trebuchet MS"/>
              </a:rPr>
              <a:t>methods</a:t>
            </a:r>
            <a:r>
              <a:rPr sz="2400" spc="15" dirty="0">
                <a:solidFill>
                  <a:srgbClr val="001F5F"/>
                </a:solidFill>
                <a:latin typeface="Trebuchet MS"/>
                <a:cs typeface="Trebuchet MS"/>
              </a:rPr>
              <a:t> </a:t>
            </a:r>
            <a:r>
              <a:rPr sz="2400" spc="-5" dirty="0">
                <a:solidFill>
                  <a:srgbClr val="001F5F"/>
                </a:solidFill>
                <a:latin typeface="Trebuchet MS"/>
                <a:cs typeface="Trebuchet MS"/>
              </a:rPr>
              <a:t>of</a:t>
            </a:r>
            <a:r>
              <a:rPr sz="2400" spc="10" dirty="0">
                <a:solidFill>
                  <a:srgbClr val="001F5F"/>
                </a:solidFill>
                <a:latin typeface="Trebuchet MS"/>
                <a:cs typeface="Trebuchet MS"/>
              </a:rPr>
              <a:t> </a:t>
            </a:r>
            <a:r>
              <a:rPr sz="2400" spc="-5" dirty="0">
                <a:solidFill>
                  <a:srgbClr val="001F5F"/>
                </a:solidFill>
                <a:latin typeface="Trebuchet MS"/>
                <a:cs typeface="Trebuchet MS"/>
              </a:rPr>
              <a:t>the</a:t>
            </a:r>
            <a:r>
              <a:rPr sz="2400" dirty="0">
                <a:solidFill>
                  <a:srgbClr val="001F5F"/>
                </a:solidFill>
                <a:latin typeface="Trebuchet MS"/>
                <a:cs typeface="Trebuchet MS"/>
              </a:rPr>
              <a:t> </a:t>
            </a:r>
            <a:r>
              <a:rPr sz="2400" spc="-5" dirty="0">
                <a:solidFill>
                  <a:srgbClr val="001F5F"/>
                </a:solidFill>
                <a:latin typeface="Trebuchet MS"/>
                <a:cs typeface="Trebuchet MS"/>
              </a:rPr>
              <a:t>class.</a:t>
            </a:r>
            <a:endParaRPr sz="2400">
              <a:latin typeface="Trebuchet MS"/>
              <a:cs typeface="Trebuchet MS"/>
            </a:endParaRPr>
          </a:p>
        </p:txBody>
      </p:sp>
      <p:grpSp>
        <p:nvGrpSpPr>
          <p:cNvPr id="4" name="object 4"/>
          <p:cNvGrpSpPr/>
          <p:nvPr/>
        </p:nvGrpSpPr>
        <p:grpSpPr>
          <a:xfrm>
            <a:off x="1484375" y="2627376"/>
            <a:ext cx="6556375" cy="3781425"/>
            <a:chOff x="1484375" y="2627376"/>
            <a:chExt cx="6556375" cy="3781425"/>
          </a:xfrm>
        </p:grpSpPr>
        <p:pic>
          <p:nvPicPr>
            <p:cNvPr id="5" name="object 5"/>
            <p:cNvPicPr/>
            <p:nvPr/>
          </p:nvPicPr>
          <p:blipFill>
            <a:blip r:embed="rId3" cstate="print"/>
            <a:stretch>
              <a:fillRect/>
            </a:stretch>
          </p:blipFill>
          <p:spPr>
            <a:xfrm>
              <a:off x="1484375" y="2627376"/>
              <a:ext cx="6556248" cy="3781044"/>
            </a:xfrm>
            <a:prstGeom prst="rect">
              <a:avLst/>
            </a:prstGeom>
          </p:spPr>
        </p:pic>
        <p:pic>
          <p:nvPicPr>
            <p:cNvPr id="6" name="object 6"/>
            <p:cNvPicPr/>
            <p:nvPr/>
          </p:nvPicPr>
          <p:blipFill>
            <a:blip r:embed="rId4" cstate="print"/>
            <a:stretch>
              <a:fillRect/>
            </a:stretch>
          </p:blipFill>
          <p:spPr>
            <a:xfrm>
              <a:off x="1676399" y="2819399"/>
              <a:ext cx="6172200" cy="3396996"/>
            </a:xfrm>
            <a:prstGeom prst="rect">
              <a:avLst/>
            </a:prstGeom>
          </p:spPr>
        </p:pic>
      </p:grpSp>
      <p:sp>
        <p:nvSpPr>
          <p:cNvPr id="7" name="object 7"/>
          <p:cNvSpPr txBox="1">
            <a:spLocks noGrp="1"/>
          </p:cNvSpPr>
          <p:nvPr>
            <p:ph type="sldNum" sz="quarter" idx="4294967295"/>
          </p:nvPr>
        </p:nvSpPr>
        <p:spPr>
          <a:xfrm>
            <a:off x="8689213" y="6456069"/>
            <a:ext cx="381000" cy="363854"/>
          </a:xfrm>
          <a:prstGeom prst="rect">
            <a:avLst/>
          </a:prstGeom>
        </p:spPr>
        <p:txBody>
          <a:bodyPr vert="horz" wrap="square" lIns="0" tIns="0" rIns="0" bIns="0" rtlCol="0">
            <a:spAutoFit/>
          </a:bodyPr>
          <a:lstStyle/>
          <a:p>
            <a:pPr marL="38100">
              <a:lnSpc>
                <a:spcPts val="2720"/>
              </a:lnSpc>
            </a:pPr>
            <a:fld id="{81D60167-4931-47E6-BA6A-407CBD079E47}" type="slidenum">
              <a:rPr dirty="0"/>
              <a:pPr marL="38100">
                <a:lnSpc>
                  <a:spcPts val="2720"/>
                </a:lnSpc>
              </a:pPr>
              <a:t>20</a:t>
            </a:fld>
            <a:endParaRPr dirty="0"/>
          </a:p>
        </p:txBody>
      </p:sp>
    </p:spTree>
    <p:extLst>
      <p:ext uri="{BB962C8B-B14F-4D97-AF65-F5344CB8AC3E}">
        <p14:creationId xmlns:p14="http://schemas.microsoft.com/office/powerpoint/2010/main" val="2816807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18515" y="345820"/>
            <a:ext cx="4471416" cy="496950"/>
          </a:xfrm>
          <a:prstGeom prst="rect">
            <a:avLst/>
          </a:prstGeom>
        </p:spPr>
      </p:pic>
      <p:sp>
        <p:nvSpPr>
          <p:cNvPr id="3" name="object 3"/>
          <p:cNvSpPr txBox="1"/>
          <p:nvPr/>
        </p:nvSpPr>
        <p:spPr>
          <a:xfrm>
            <a:off x="509727" y="1036167"/>
            <a:ext cx="8202930" cy="2366289"/>
          </a:xfrm>
          <a:prstGeom prst="rect">
            <a:avLst/>
          </a:prstGeom>
        </p:spPr>
        <p:txBody>
          <a:bodyPr vert="horz" wrap="square" lIns="0" tIns="12700" rIns="0" bIns="0" rtlCol="0">
            <a:spAutoFit/>
          </a:bodyPr>
          <a:lstStyle/>
          <a:p>
            <a:pPr marL="12065" marR="6985" algn="just">
              <a:lnSpc>
                <a:spcPct val="110000"/>
              </a:lnSpc>
              <a:spcBef>
                <a:spcPts val="100"/>
              </a:spcBef>
              <a:buSzPct val="78260"/>
              <a:tabLst>
                <a:tab pos="354965" algn="l"/>
                <a:tab pos="355600" algn="l"/>
                <a:tab pos="727075" algn="l"/>
                <a:tab pos="1548765" algn="l"/>
                <a:tab pos="2526030" algn="l"/>
                <a:tab pos="3752850" algn="l"/>
                <a:tab pos="4601845" algn="l"/>
                <a:tab pos="5234305" algn="l"/>
                <a:tab pos="6769100" algn="l"/>
                <a:tab pos="7234555" algn="l"/>
                <a:tab pos="7588250" algn="l"/>
              </a:tabLst>
            </a:pPr>
            <a:r>
              <a:rPr lang="en-US" sz="2300" dirty="0">
                <a:solidFill>
                  <a:srgbClr val="001F5F"/>
                </a:solidFill>
                <a:latin typeface="+mj-lt"/>
                <a:cs typeface="Trebuchet MS"/>
              </a:rPr>
              <a:t>3. </a:t>
            </a:r>
            <a:r>
              <a:rPr lang="en-US" sz="2300" b="1" spc="-5" dirty="0">
                <a:solidFill>
                  <a:srgbClr val="006FC0"/>
                </a:solidFill>
                <a:uFill>
                  <a:solidFill>
                    <a:srgbClr val="006FC0"/>
                  </a:solidFill>
                </a:uFill>
                <a:latin typeface="+mj-lt"/>
                <a:cs typeface="Trebuchet MS"/>
              </a:rPr>
              <a:t>T</a:t>
            </a:r>
            <a:r>
              <a:rPr sz="2300" b="1" spc="-5" dirty="0">
                <a:solidFill>
                  <a:srgbClr val="006FC0"/>
                </a:solidFill>
                <a:uFill>
                  <a:solidFill>
                    <a:srgbClr val="006FC0"/>
                  </a:solidFill>
                </a:uFill>
                <a:latin typeface="+mj-lt"/>
                <a:cs typeface="Trebuchet MS"/>
              </a:rPr>
              <a:t>im</a:t>
            </a:r>
            <a:r>
              <a:rPr sz="2300" b="1" dirty="0">
                <a:solidFill>
                  <a:srgbClr val="006FC0"/>
                </a:solidFill>
                <a:uFill>
                  <a:solidFill>
                    <a:srgbClr val="006FC0"/>
                  </a:solidFill>
                </a:uFill>
                <a:latin typeface="+mj-lt"/>
                <a:cs typeface="Trebuchet MS"/>
              </a:rPr>
              <a:t>e</a:t>
            </a:r>
            <a:r>
              <a:rPr lang="en-US" sz="2300" b="1" dirty="0">
                <a:solidFill>
                  <a:srgbClr val="006FC0"/>
                </a:solidFill>
                <a:uFill>
                  <a:solidFill>
                    <a:srgbClr val="006FC0"/>
                  </a:solidFill>
                </a:uFill>
                <a:latin typeface="+mj-lt"/>
                <a:cs typeface="Trebuchet MS"/>
              </a:rPr>
              <a:t> </a:t>
            </a:r>
            <a:r>
              <a:rPr sz="2300" b="1" dirty="0">
                <a:solidFill>
                  <a:srgbClr val="006FC0"/>
                </a:solidFill>
                <a:uFill>
                  <a:solidFill>
                    <a:srgbClr val="006FC0"/>
                  </a:solidFill>
                </a:uFill>
                <a:latin typeface="+mj-lt"/>
                <a:cs typeface="Trebuchet MS"/>
              </a:rPr>
              <a:t>e</a:t>
            </a:r>
            <a:r>
              <a:rPr sz="2300" b="1" spc="-10" dirty="0">
                <a:solidFill>
                  <a:srgbClr val="006FC0"/>
                </a:solidFill>
                <a:uFill>
                  <a:solidFill>
                    <a:srgbClr val="006FC0"/>
                  </a:solidFill>
                </a:uFill>
                <a:latin typeface="+mj-lt"/>
                <a:cs typeface="Trebuchet MS"/>
              </a:rPr>
              <a:t>v</a:t>
            </a:r>
            <a:r>
              <a:rPr sz="2300" b="1" dirty="0">
                <a:solidFill>
                  <a:srgbClr val="006FC0"/>
                </a:solidFill>
                <a:uFill>
                  <a:solidFill>
                    <a:srgbClr val="006FC0"/>
                  </a:solidFill>
                </a:uFill>
                <a:latin typeface="+mj-lt"/>
                <a:cs typeface="Trebuchet MS"/>
              </a:rPr>
              <a:t>e</a:t>
            </a:r>
            <a:r>
              <a:rPr sz="2300" b="1" spc="-10" dirty="0">
                <a:solidFill>
                  <a:srgbClr val="006FC0"/>
                </a:solidFill>
                <a:uFill>
                  <a:solidFill>
                    <a:srgbClr val="006FC0"/>
                  </a:solidFill>
                </a:uFill>
                <a:latin typeface="+mj-lt"/>
                <a:cs typeface="Trebuchet MS"/>
              </a:rPr>
              <a:t>n</a:t>
            </a:r>
            <a:r>
              <a:rPr sz="2300" b="1" dirty="0">
                <a:solidFill>
                  <a:srgbClr val="006FC0"/>
                </a:solidFill>
                <a:uFill>
                  <a:solidFill>
                    <a:srgbClr val="006FC0"/>
                  </a:solidFill>
                </a:uFill>
                <a:latin typeface="+mj-lt"/>
                <a:cs typeface="Trebuchet MS"/>
              </a:rPr>
              <a:t>t</a:t>
            </a:r>
            <a:r>
              <a:rPr lang="en-US" sz="2300" b="1" dirty="0">
                <a:solidFill>
                  <a:srgbClr val="006FC0"/>
                </a:solidFill>
                <a:uFill>
                  <a:solidFill>
                    <a:srgbClr val="006FC0"/>
                  </a:solidFill>
                </a:uFill>
                <a:latin typeface="+mj-lt"/>
                <a:cs typeface="Trebuchet MS"/>
              </a:rPr>
              <a:t>:- </a:t>
            </a:r>
            <a:r>
              <a:rPr sz="2300" b="1" dirty="0">
                <a:solidFill>
                  <a:srgbClr val="006FC0"/>
                </a:solidFill>
                <a:latin typeface="+mj-lt"/>
                <a:cs typeface="Trebuchet MS"/>
              </a:rPr>
              <a:t>	</a:t>
            </a:r>
            <a:r>
              <a:rPr sz="2300" spc="-5" dirty="0">
                <a:solidFill>
                  <a:srgbClr val="006FC0"/>
                </a:solidFill>
                <a:latin typeface="+mj-lt"/>
                <a:cs typeface="Trebuchet MS"/>
              </a:rPr>
              <a:t>app</a:t>
            </a:r>
            <a:r>
              <a:rPr sz="2300" dirty="0">
                <a:solidFill>
                  <a:srgbClr val="006FC0"/>
                </a:solidFill>
                <a:latin typeface="+mj-lt"/>
                <a:cs typeface="Trebuchet MS"/>
              </a:rPr>
              <a:t>e</a:t>
            </a:r>
            <a:r>
              <a:rPr sz="2300" spc="-5" dirty="0">
                <a:solidFill>
                  <a:srgbClr val="006FC0"/>
                </a:solidFill>
                <a:latin typeface="+mj-lt"/>
                <a:cs typeface="Trebuchet MS"/>
              </a:rPr>
              <a:t>ar</a:t>
            </a:r>
            <a:r>
              <a:rPr sz="2300" dirty="0">
                <a:solidFill>
                  <a:srgbClr val="006FC0"/>
                </a:solidFill>
                <a:latin typeface="+mj-lt"/>
                <a:cs typeface="Trebuchet MS"/>
              </a:rPr>
              <a:t>s	</a:t>
            </a:r>
            <a:r>
              <a:rPr sz="2300" spc="-15" dirty="0">
                <a:solidFill>
                  <a:srgbClr val="006FC0"/>
                </a:solidFill>
                <a:latin typeface="+mj-lt"/>
                <a:cs typeface="Trebuchet MS"/>
              </a:rPr>
              <a:t>a</a:t>
            </a:r>
            <a:r>
              <a:rPr sz="2300" dirty="0">
                <a:solidFill>
                  <a:srgbClr val="006FC0"/>
                </a:solidFill>
                <a:latin typeface="+mj-lt"/>
                <a:cs typeface="Trebuchet MS"/>
              </a:rPr>
              <a:t>fter	</a:t>
            </a:r>
            <a:r>
              <a:rPr sz="2300" spc="-5" dirty="0">
                <a:solidFill>
                  <a:srgbClr val="006FC0"/>
                </a:solidFill>
                <a:latin typeface="+mj-lt"/>
                <a:cs typeface="Trebuchet MS"/>
              </a:rPr>
              <a:t>t</a:t>
            </a:r>
            <a:r>
              <a:rPr sz="2300" spc="-15" dirty="0">
                <a:solidFill>
                  <a:srgbClr val="006FC0"/>
                </a:solidFill>
                <a:latin typeface="+mj-lt"/>
                <a:cs typeface="Trebuchet MS"/>
              </a:rPr>
              <a:t>h</a:t>
            </a:r>
            <a:r>
              <a:rPr sz="2300" dirty="0">
                <a:solidFill>
                  <a:srgbClr val="006FC0"/>
                </a:solidFill>
                <a:latin typeface="+mj-lt"/>
                <a:cs typeface="Trebuchet MS"/>
              </a:rPr>
              <a:t>e	</a:t>
            </a:r>
            <a:r>
              <a:rPr sz="2300" spc="-5" dirty="0">
                <a:solidFill>
                  <a:srgbClr val="006FC0"/>
                </a:solidFill>
                <a:latin typeface="+mj-lt"/>
                <a:cs typeface="Trebuchet MS"/>
              </a:rPr>
              <a:t>ex</a:t>
            </a:r>
            <a:r>
              <a:rPr sz="2300" spc="-15" dirty="0">
                <a:solidFill>
                  <a:srgbClr val="006FC0"/>
                </a:solidFill>
                <a:latin typeface="+mj-lt"/>
                <a:cs typeface="Trebuchet MS"/>
              </a:rPr>
              <a:t>p</a:t>
            </a:r>
            <a:r>
              <a:rPr sz="2300" spc="-5" dirty="0">
                <a:solidFill>
                  <a:srgbClr val="006FC0"/>
                </a:solidFill>
                <a:latin typeface="+mj-lt"/>
                <a:cs typeface="Trebuchet MS"/>
              </a:rPr>
              <a:t>i</a:t>
            </a:r>
            <a:r>
              <a:rPr sz="2300" dirty="0">
                <a:solidFill>
                  <a:srgbClr val="006FC0"/>
                </a:solidFill>
                <a:latin typeface="+mj-lt"/>
                <a:cs typeface="Trebuchet MS"/>
              </a:rPr>
              <a:t>r</a:t>
            </a:r>
            <a:r>
              <a:rPr sz="2300" spc="-5" dirty="0">
                <a:solidFill>
                  <a:srgbClr val="006FC0"/>
                </a:solidFill>
                <a:latin typeface="+mj-lt"/>
                <a:cs typeface="Trebuchet MS"/>
              </a:rPr>
              <a:t>a</a:t>
            </a:r>
            <a:r>
              <a:rPr sz="2300" spc="-15" dirty="0">
                <a:solidFill>
                  <a:srgbClr val="006FC0"/>
                </a:solidFill>
                <a:latin typeface="+mj-lt"/>
                <a:cs typeface="Trebuchet MS"/>
              </a:rPr>
              <a:t>t</a:t>
            </a:r>
            <a:r>
              <a:rPr sz="2300" spc="-5" dirty="0">
                <a:solidFill>
                  <a:srgbClr val="006FC0"/>
                </a:solidFill>
                <a:latin typeface="+mj-lt"/>
                <a:cs typeface="Trebuchet MS"/>
              </a:rPr>
              <a:t>io</a:t>
            </a:r>
            <a:r>
              <a:rPr sz="2300" dirty="0">
                <a:solidFill>
                  <a:srgbClr val="006FC0"/>
                </a:solidFill>
                <a:latin typeface="+mj-lt"/>
                <a:cs typeface="Trebuchet MS"/>
              </a:rPr>
              <a:t>n	</a:t>
            </a:r>
            <a:r>
              <a:rPr sz="2300" spc="-5" dirty="0">
                <a:solidFill>
                  <a:srgbClr val="006FC0"/>
                </a:solidFill>
                <a:latin typeface="+mj-lt"/>
                <a:cs typeface="Trebuchet MS"/>
              </a:rPr>
              <a:t>o</a:t>
            </a:r>
            <a:r>
              <a:rPr sz="2300" dirty="0">
                <a:solidFill>
                  <a:srgbClr val="006FC0"/>
                </a:solidFill>
                <a:latin typeface="+mj-lt"/>
                <a:cs typeface="Trebuchet MS"/>
              </a:rPr>
              <a:t>f	a	</a:t>
            </a:r>
            <a:r>
              <a:rPr sz="2300" spc="-15" dirty="0">
                <a:solidFill>
                  <a:srgbClr val="006FC0"/>
                </a:solidFill>
                <a:latin typeface="+mj-lt"/>
                <a:cs typeface="Trebuchet MS"/>
              </a:rPr>
              <a:t>t</a:t>
            </a:r>
            <a:r>
              <a:rPr sz="2300" spc="-10" dirty="0">
                <a:solidFill>
                  <a:srgbClr val="006FC0"/>
                </a:solidFill>
                <a:latin typeface="+mj-lt"/>
                <a:cs typeface="Trebuchet MS"/>
              </a:rPr>
              <a:t>i</a:t>
            </a:r>
            <a:r>
              <a:rPr sz="2300" spc="-5" dirty="0">
                <a:solidFill>
                  <a:srgbClr val="006FC0"/>
                </a:solidFill>
                <a:latin typeface="+mj-lt"/>
                <a:cs typeface="Trebuchet MS"/>
              </a:rPr>
              <a:t>me  </a:t>
            </a:r>
            <a:r>
              <a:rPr sz="2300" dirty="0">
                <a:solidFill>
                  <a:srgbClr val="006FC0"/>
                </a:solidFill>
                <a:latin typeface="+mj-lt"/>
                <a:cs typeface="Trebuchet MS"/>
              </a:rPr>
              <a:t>period</a:t>
            </a:r>
            <a:r>
              <a:rPr sz="2300" b="1" dirty="0">
                <a:solidFill>
                  <a:srgbClr val="001F5F"/>
                </a:solidFill>
                <a:latin typeface="+mj-lt"/>
                <a:cs typeface="Trebuchet MS"/>
              </a:rPr>
              <a:t>.</a:t>
            </a:r>
            <a:endParaRPr sz="2300" dirty="0">
              <a:latin typeface="+mj-lt"/>
              <a:cs typeface="Trebuchet MS"/>
            </a:endParaRPr>
          </a:p>
          <a:p>
            <a:pPr marL="12700" algn="just">
              <a:lnSpc>
                <a:spcPct val="100000"/>
              </a:lnSpc>
              <a:spcBef>
                <a:spcPts val="2025"/>
              </a:spcBef>
              <a:buSzPct val="78260"/>
              <a:tabLst>
                <a:tab pos="354965" algn="l"/>
                <a:tab pos="355600" algn="l"/>
              </a:tabLst>
            </a:pPr>
            <a:r>
              <a:rPr lang="en-US" sz="2300" dirty="0">
                <a:solidFill>
                  <a:srgbClr val="001F5F"/>
                </a:solidFill>
                <a:latin typeface="+mj-lt"/>
                <a:cs typeface="Trebuchet MS"/>
              </a:rPr>
              <a:t>4. </a:t>
            </a:r>
            <a:r>
              <a:rPr lang="en-US" sz="2300" b="1" spc="-5" dirty="0">
                <a:solidFill>
                  <a:srgbClr val="006FC0"/>
                </a:solidFill>
                <a:uFill>
                  <a:solidFill>
                    <a:srgbClr val="006FC0"/>
                  </a:solidFill>
                </a:uFill>
                <a:latin typeface="+mj-lt"/>
                <a:cs typeface="Trebuchet MS"/>
              </a:rPr>
              <a:t>C</a:t>
            </a:r>
            <a:r>
              <a:rPr sz="2300" b="1" spc="-5" dirty="0">
                <a:solidFill>
                  <a:srgbClr val="006FC0"/>
                </a:solidFill>
                <a:uFill>
                  <a:solidFill>
                    <a:srgbClr val="006FC0"/>
                  </a:solidFill>
                </a:uFill>
                <a:latin typeface="+mj-lt"/>
                <a:cs typeface="Trebuchet MS"/>
              </a:rPr>
              <a:t>hange</a:t>
            </a:r>
            <a:r>
              <a:rPr lang="en-US" sz="2300" b="1" spc="-5" dirty="0">
                <a:solidFill>
                  <a:srgbClr val="006FC0"/>
                </a:solidFill>
                <a:uFill>
                  <a:solidFill>
                    <a:srgbClr val="006FC0"/>
                  </a:solidFill>
                </a:uFill>
                <a:latin typeface="+mj-lt"/>
                <a:cs typeface="Trebuchet MS"/>
              </a:rPr>
              <a:t> </a:t>
            </a:r>
            <a:r>
              <a:rPr sz="2300" b="1" spc="245" dirty="0">
                <a:solidFill>
                  <a:srgbClr val="006FC0"/>
                </a:solidFill>
                <a:uFill>
                  <a:solidFill>
                    <a:srgbClr val="006FC0"/>
                  </a:solidFill>
                </a:uFill>
                <a:latin typeface="+mj-lt"/>
                <a:cs typeface="Trebuchet MS"/>
              </a:rPr>
              <a:t> </a:t>
            </a:r>
            <a:r>
              <a:rPr sz="2300" b="1" spc="-5" dirty="0">
                <a:solidFill>
                  <a:srgbClr val="006FC0"/>
                </a:solidFill>
                <a:uFill>
                  <a:solidFill>
                    <a:srgbClr val="006FC0"/>
                  </a:solidFill>
                </a:uFill>
                <a:latin typeface="+mj-lt"/>
                <a:cs typeface="Trebuchet MS"/>
              </a:rPr>
              <a:t>event</a:t>
            </a:r>
            <a:r>
              <a:rPr lang="en-US" sz="2300" b="1" spc="-5" dirty="0">
                <a:solidFill>
                  <a:srgbClr val="006FC0"/>
                </a:solidFill>
                <a:uFill>
                  <a:solidFill>
                    <a:srgbClr val="006FC0"/>
                  </a:solidFill>
                </a:uFill>
                <a:latin typeface="+mj-lt"/>
                <a:cs typeface="Trebuchet MS"/>
              </a:rPr>
              <a:t>:- </a:t>
            </a:r>
            <a:r>
              <a:rPr sz="2300" b="1" spc="240" dirty="0">
                <a:solidFill>
                  <a:srgbClr val="006FC0"/>
                </a:solidFill>
                <a:latin typeface="+mj-lt"/>
                <a:cs typeface="Trebuchet MS"/>
              </a:rPr>
              <a:t> </a:t>
            </a:r>
            <a:r>
              <a:rPr sz="2300" dirty="0">
                <a:solidFill>
                  <a:srgbClr val="006FC0"/>
                </a:solidFill>
                <a:latin typeface="+mj-lt"/>
                <a:cs typeface="Trebuchet MS"/>
              </a:rPr>
              <a:t>occurs</a:t>
            </a:r>
            <a:r>
              <a:rPr sz="2300" spc="235" dirty="0">
                <a:solidFill>
                  <a:srgbClr val="006FC0"/>
                </a:solidFill>
                <a:latin typeface="+mj-lt"/>
                <a:cs typeface="Trebuchet MS"/>
              </a:rPr>
              <a:t> </a:t>
            </a:r>
            <a:r>
              <a:rPr sz="2300" spc="-5" dirty="0">
                <a:solidFill>
                  <a:srgbClr val="006FC0"/>
                </a:solidFill>
                <a:latin typeface="+mj-lt"/>
                <a:cs typeface="Trebuchet MS"/>
              </a:rPr>
              <a:t>if</a:t>
            </a:r>
            <a:r>
              <a:rPr sz="2300" spc="250" dirty="0">
                <a:solidFill>
                  <a:srgbClr val="006FC0"/>
                </a:solidFill>
                <a:latin typeface="+mj-lt"/>
                <a:cs typeface="Trebuchet MS"/>
              </a:rPr>
              <a:t> </a:t>
            </a:r>
            <a:r>
              <a:rPr sz="2300" dirty="0">
                <a:solidFill>
                  <a:srgbClr val="006FC0"/>
                </a:solidFill>
                <a:latin typeface="+mj-lt"/>
                <a:cs typeface="Trebuchet MS"/>
              </a:rPr>
              <a:t>a</a:t>
            </a:r>
            <a:r>
              <a:rPr sz="2300" spc="225" dirty="0">
                <a:solidFill>
                  <a:srgbClr val="006FC0"/>
                </a:solidFill>
                <a:latin typeface="+mj-lt"/>
                <a:cs typeface="Trebuchet MS"/>
              </a:rPr>
              <a:t> </a:t>
            </a:r>
            <a:r>
              <a:rPr sz="2300" spc="-5" dirty="0">
                <a:solidFill>
                  <a:srgbClr val="006FC0"/>
                </a:solidFill>
                <a:latin typeface="+mj-lt"/>
                <a:cs typeface="Trebuchet MS"/>
              </a:rPr>
              <a:t>specific</a:t>
            </a:r>
            <a:r>
              <a:rPr sz="2300" spc="235" dirty="0">
                <a:solidFill>
                  <a:srgbClr val="006FC0"/>
                </a:solidFill>
                <a:latin typeface="+mj-lt"/>
                <a:cs typeface="Trebuchet MS"/>
              </a:rPr>
              <a:t> </a:t>
            </a:r>
            <a:r>
              <a:rPr sz="2300" spc="-5" dirty="0">
                <a:solidFill>
                  <a:srgbClr val="006FC0"/>
                </a:solidFill>
                <a:latin typeface="+mj-lt"/>
                <a:cs typeface="Trebuchet MS"/>
              </a:rPr>
              <a:t>constraint</a:t>
            </a:r>
            <a:r>
              <a:rPr sz="2300" spc="235" dirty="0">
                <a:solidFill>
                  <a:srgbClr val="006FC0"/>
                </a:solidFill>
                <a:latin typeface="+mj-lt"/>
                <a:cs typeface="Trebuchet MS"/>
              </a:rPr>
              <a:t> </a:t>
            </a:r>
            <a:r>
              <a:rPr sz="2300" spc="-5" dirty="0">
                <a:solidFill>
                  <a:srgbClr val="006FC0"/>
                </a:solidFill>
                <a:latin typeface="+mj-lt"/>
                <a:cs typeface="Trebuchet MS"/>
              </a:rPr>
              <a:t>is</a:t>
            </a:r>
            <a:r>
              <a:rPr sz="2300" spc="240" dirty="0">
                <a:solidFill>
                  <a:srgbClr val="006FC0"/>
                </a:solidFill>
                <a:latin typeface="+mj-lt"/>
                <a:cs typeface="Trebuchet MS"/>
              </a:rPr>
              <a:t> </a:t>
            </a:r>
            <a:r>
              <a:rPr sz="2300" spc="-5" dirty="0">
                <a:solidFill>
                  <a:srgbClr val="006FC0"/>
                </a:solidFill>
                <a:latin typeface="+mj-lt"/>
                <a:cs typeface="Trebuchet MS"/>
              </a:rPr>
              <a:t>fulfilled.</a:t>
            </a:r>
            <a:r>
              <a:rPr lang="en-US" sz="2300" dirty="0">
                <a:latin typeface="+mj-lt"/>
                <a:cs typeface="Trebuchet MS"/>
              </a:rPr>
              <a:t> </a:t>
            </a:r>
            <a:r>
              <a:rPr sz="2300" dirty="0">
                <a:solidFill>
                  <a:srgbClr val="006FC0"/>
                </a:solidFill>
                <a:uFill>
                  <a:solidFill>
                    <a:srgbClr val="006FC0"/>
                  </a:solidFill>
                </a:uFill>
                <a:latin typeface="+mj-lt"/>
                <a:cs typeface="Trebuchet MS"/>
              </a:rPr>
              <a:t>The</a:t>
            </a:r>
            <a:r>
              <a:rPr sz="2300" spc="-20" dirty="0">
                <a:solidFill>
                  <a:srgbClr val="006FC0"/>
                </a:solidFill>
                <a:uFill>
                  <a:solidFill>
                    <a:srgbClr val="006FC0"/>
                  </a:solidFill>
                </a:uFill>
                <a:latin typeface="+mj-lt"/>
                <a:cs typeface="Trebuchet MS"/>
              </a:rPr>
              <a:t> </a:t>
            </a:r>
            <a:r>
              <a:rPr sz="2300" spc="-5" dirty="0">
                <a:solidFill>
                  <a:srgbClr val="006FC0"/>
                </a:solidFill>
                <a:uFill>
                  <a:solidFill>
                    <a:srgbClr val="006FC0"/>
                  </a:solidFill>
                </a:uFill>
                <a:latin typeface="+mj-lt"/>
                <a:cs typeface="Trebuchet MS"/>
              </a:rPr>
              <a:t>constraint</a:t>
            </a:r>
            <a:r>
              <a:rPr sz="2300" spc="-25" dirty="0">
                <a:solidFill>
                  <a:srgbClr val="006FC0"/>
                </a:solidFill>
                <a:uFill>
                  <a:solidFill>
                    <a:srgbClr val="006FC0"/>
                  </a:solidFill>
                </a:uFill>
                <a:latin typeface="+mj-lt"/>
                <a:cs typeface="Trebuchet MS"/>
              </a:rPr>
              <a:t> </a:t>
            </a:r>
            <a:r>
              <a:rPr sz="2300" dirty="0">
                <a:solidFill>
                  <a:srgbClr val="006FC0"/>
                </a:solidFill>
                <a:uFill>
                  <a:solidFill>
                    <a:srgbClr val="006FC0"/>
                  </a:solidFill>
                </a:uFill>
                <a:latin typeface="+mj-lt"/>
                <a:cs typeface="Trebuchet MS"/>
              </a:rPr>
              <a:t>is</a:t>
            </a:r>
            <a:r>
              <a:rPr sz="2300" spc="-30" dirty="0">
                <a:solidFill>
                  <a:srgbClr val="006FC0"/>
                </a:solidFill>
                <a:uFill>
                  <a:solidFill>
                    <a:srgbClr val="006FC0"/>
                  </a:solidFill>
                </a:uFill>
                <a:latin typeface="+mj-lt"/>
                <a:cs typeface="Trebuchet MS"/>
              </a:rPr>
              <a:t> </a:t>
            </a:r>
            <a:r>
              <a:rPr sz="2300" dirty="0">
                <a:solidFill>
                  <a:srgbClr val="006FC0"/>
                </a:solidFill>
                <a:uFill>
                  <a:solidFill>
                    <a:srgbClr val="006FC0"/>
                  </a:solidFill>
                </a:uFill>
                <a:latin typeface="+mj-lt"/>
                <a:cs typeface="Trebuchet MS"/>
              </a:rPr>
              <a:t>a</a:t>
            </a:r>
            <a:r>
              <a:rPr sz="2300" spc="-20" dirty="0">
                <a:solidFill>
                  <a:srgbClr val="006FC0"/>
                </a:solidFill>
                <a:uFill>
                  <a:solidFill>
                    <a:srgbClr val="006FC0"/>
                  </a:solidFill>
                </a:uFill>
                <a:latin typeface="+mj-lt"/>
                <a:cs typeface="Trebuchet MS"/>
              </a:rPr>
              <a:t> </a:t>
            </a:r>
            <a:r>
              <a:rPr sz="2300" dirty="0">
                <a:solidFill>
                  <a:srgbClr val="006FC0"/>
                </a:solidFill>
                <a:uFill>
                  <a:solidFill>
                    <a:srgbClr val="006FC0"/>
                  </a:solidFill>
                </a:uFill>
                <a:latin typeface="+mj-lt"/>
                <a:cs typeface="Trebuchet MS"/>
              </a:rPr>
              <a:t>Boolean</a:t>
            </a:r>
            <a:endParaRPr sz="2300" dirty="0">
              <a:latin typeface="+mj-lt"/>
              <a:cs typeface="Trebuchet MS"/>
            </a:endParaRPr>
          </a:p>
          <a:p>
            <a:pPr marL="355600" indent="-342900" algn="just">
              <a:lnSpc>
                <a:spcPct val="100000"/>
              </a:lnSpc>
              <a:spcBef>
                <a:spcPts val="1980"/>
              </a:spcBef>
              <a:buSzPct val="78260"/>
              <a:buFont typeface="Wingdings"/>
              <a:buChar char=""/>
              <a:tabLst>
                <a:tab pos="354965" algn="l"/>
                <a:tab pos="355600" algn="l"/>
              </a:tabLst>
            </a:pPr>
            <a:r>
              <a:rPr sz="2300" dirty="0">
                <a:solidFill>
                  <a:srgbClr val="001F5F"/>
                </a:solidFill>
                <a:cs typeface="Trebuchet MS"/>
              </a:rPr>
              <a:t>Expression</a:t>
            </a:r>
            <a:r>
              <a:rPr sz="2300" spc="-45" dirty="0">
                <a:solidFill>
                  <a:srgbClr val="001F5F"/>
                </a:solidFill>
                <a:latin typeface="+mj-lt"/>
                <a:cs typeface="Trebuchet MS"/>
              </a:rPr>
              <a:t> </a:t>
            </a:r>
            <a:r>
              <a:rPr sz="2300" spc="-5" dirty="0">
                <a:solidFill>
                  <a:srgbClr val="001F5F"/>
                </a:solidFill>
                <a:latin typeface="+mj-lt"/>
                <a:cs typeface="Trebuchet MS"/>
              </a:rPr>
              <a:t>on</a:t>
            </a:r>
            <a:r>
              <a:rPr sz="2300" spc="5" dirty="0">
                <a:solidFill>
                  <a:srgbClr val="001F5F"/>
                </a:solidFill>
                <a:latin typeface="+mj-lt"/>
                <a:cs typeface="Trebuchet MS"/>
              </a:rPr>
              <a:t> </a:t>
            </a:r>
            <a:r>
              <a:rPr sz="2300" spc="-5" dirty="0">
                <a:solidFill>
                  <a:srgbClr val="001F5F"/>
                </a:solidFill>
                <a:latin typeface="+mj-lt"/>
                <a:cs typeface="Trebuchet MS"/>
              </a:rPr>
              <a:t>the attributes</a:t>
            </a:r>
            <a:r>
              <a:rPr sz="2300" spc="-15" dirty="0">
                <a:solidFill>
                  <a:srgbClr val="001F5F"/>
                </a:solidFill>
                <a:latin typeface="+mj-lt"/>
                <a:cs typeface="Trebuchet MS"/>
              </a:rPr>
              <a:t> </a:t>
            </a:r>
            <a:r>
              <a:rPr sz="2300" spc="-5" dirty="0">
                <a:solidFill>
                  <a:srgbClr val="001F5F"/>
                </a:solidFill>
                <a:latin typeface="+mj-lt"/>
                <a:cs typeface="Trebuchet MS"/>
              </a:rPr>
              <a:t>of</a:t>
            </a:r>
            <a:r>
              <a:rPr sz="2300" spc="-10" dirty="0">
                <a:solidFill>
                  <a:srgbClr val="001F5F"/>
                </a:solidFill>
                <a:latin typeface="+mj-lt"/>
                <a:cs typeface="Trebuchet MS"/>
              </a:rPr>
              <a:t> </a:t>
            </a:r>
            <a:r>
              <a:rPr sz="2300" spc="-5" dirty="0">
                <a:solidFill>
                  <a:srgbClr val="001F5F"/>
                </a:solidFill>
                <a:latin typeface="+mj-lt"/>
                <a:cs typeface="Trebuchet MS"/>
              </a:rPr>
              <a:t>the</a:t>
            </a:r>
            <a:r>
              <a:rPr sz="2300" dirty="0">
                <a:solidFill>
                  <a:srgbClr val="001F5F"/>
                </a:solidFill>
                <a:latin typeface="+mj-lt"/>
                <a:cs typeface="Trebuchet MS"/>
              </a:rPr>
              <a:t> </a:t>
            </a:r>
            <a:r>
              <a:rPr sz="2300" spc="-5" dirty="0">
                <a:solidFill>
                  <a:srgbClr val="001F5F"/>
                </a:solidFill>
                <a:latin typeface="+mj-lt"/>
                <a:cs typeface="Trebuchet MS"/>
              </a:rPr>
              <a:t>actual</a:t>
            </a:r>
            <a:r>
              <a:rPr sz="2300" dirty="0">
                <a:solidFill>
                  <a:srgbClr val="001F5F"/>
                </a:solidFill>
                <a:latin typeface="+mj-lt"/>
                <a:cs typeface="Trebuchet MS"/>
              </a:rPr>
              <a:t> object.</a:t>
            </a:r>
            <a:endParaRPr sz="2300" dirty="0">
              <a:latin typeface="+mj-lt"/>
              <a:cs typeface="Trebuchet MS"/>
            </a:endParaRPr>
          </a:p>
        </p:txBody>
      </p:sp>
      <p:grpSp>
        <p:nvGrpSpPr>
          <p:cNvPr id="4" name="object 4"/>
          <p:cNvGrpSpPr/>
          <p:nvPr/>
        </p:nvGrpSpPr>
        <p:grpSpPr>
          <a:xfrm>
            <a:off x="1712976" y="3366515"/>
            <a:ext cx="5299075" cy="3226435"/>
            <a:chOff x="1712976" y="3366515"/>
            <a:chExt cx="5299075" cy="3226435"/>
          </a:xfrm>
        </p:grpSpPr>
        <p:pic>
          <p:nvPicPr>
            <p:cNvPr id="5" name="object 5"/>
            <p:cNvPicPr/>
            <p:nvPr/>
          </p:nvPicPr>
          <p:blipFill>
            <a:blip r:embed="rId3" cstate="print"/>
            <a:stretch>
              <a:fillRect/>
            </a:stretch>
          </p:blipFill>
          <p:spPr>
            <a:xfrm>
              <a:off x="1712976" y="3366515"/>
              <a:ext cx="5298948" cy="3226308"/>
            </a:xfrm>
            <a:prstGeom prst="rect">
              <a:avLst/>
            </a:prstGeom>
          </p:spPr>
        </p:pic>
        <p:pic>
          <p:nvPicPr>
            <p:cNvPr id="6" name="object 6"/>
            <p:cNvPicPr/>
            <p:nvPr/>
          </p:nvPicPr>
          <p:blipFill>
            <a:blip r:embed="rId4" cstate="print"/>
            <a:stretch>
              <a:fillRect/>
            </a:stretch>
          </p:blipFill>
          <p:spPr>
            <a:xfrm>
              <a:off x="1905000" y="3558539"/>
              <a:ext cx="4914900" cy="2842260"/>
            </a:xfrm>
            <a:prstGeom prst="rect">
              <a:avLst/>
            </a:prstGeom>
          </p:spPr>
        </p:pic>
      </p:grpSp>
      <p:sp>
        <p:nvSpPr>
          <p:cNvPr id="7" name="object 7"/>
          <p:cNvSpPr txBox="1">
            <a:spLocks noGrp="1"/>
          </p:cNvSpPr>
          <p:nvPr>
            <p:ph type="sldNum" sz="quarter" idx="4294967295"/>
          </p:nvPr>
        </p:nvSpPr>
        <p:spPr>
          <a:xfrm>
            <a:off x="8689213" y="6456069"/>
            <a:ext cx="381000" cy="363854"/>
          </a:xfrm>
          <a:prstGeom prst="rect">
            <a:avLst/>
          </a:prstGeom>
        </p:spPr>
        <p:txBody>
          <a:bodyPr vert="horz" wrap="square" lIns="0" tIns="0" rIns="0" bIns="0" rtlCol="0">
            <a:spAutoFit/>
          </a:bodyPr>
          <a:lstStyle/>
          <a:p>
            <a:pPr marL="38100">
              <a:lnSpc>
                <a:spcPts val="2720"/>
              </a:lnSpc>
            </a:pPr>
            <a:fld id="{81D60167-4931-47E6-BA6A-407CBD079E47}" type="slidenum">
              <a:rPr dirty="0"/>
              <a:pPr marL="38100">
                <a:lnSpc>
                  <a:spcPts val="2720"/>
                </a:lnSpc>
              </a:pPr>
              <a:t>21</a:t>
            </a:fld>
            <a:endParaRPr dirty="0"/>
          </a:p>
        </p:txBody>
      </p:sp>
    </p:spTree>
    <p:extLst>
      <p:ext uri="{BB962C8B-B14F-4D97-AF65-F5344CB8AC3E}">
        <p14:creationId xmlns:p14="http://schemas.microsoft.com/office/powerpoint/2010/main" val="5346882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24611" y="345820"/>
            <a:ext cx="3284220" cy="496950"/>
          </a:xfrm>
          <a:prstGeom prst="rect">
            <a:avLst/>
          </a:prstGeom>
        </p:spPr>
      </p:pic>
      <p:sp>
        <p:nvSpPr>
          <p:cNvPr id="3" name="object 3"/>
          <p:cNvSpPr txBox="1"/>
          <p:nvPr/>
        </p:nvSpPr>
        <p:spPr>
          <a:xfrm>
            <a:off x="509727" y="1064514"/>
            <a:ext cx="8200390" cy="756920"/>
          </a:xfrm>
          <a:prstGeom prst="rect">
            <a:avLst/>
          </a:prstGeom>
        </p:spPr>
        <p:txBody>
          <a:bodyPr vert="horz" wrap="square" lIns="0" tIns="12700" rIns="0" bIns="0" rtlCol="0">
            <a:spAutoFit/>
          </a:bodyPr>
          <a:lstStyle/>
          <a:p>
            <a:pPr marL="354965" marR="5080" indent="-342900">
              <a:lnSpc>
                <a:spcPct val="100000"/>
              </a:lnSpc>
              <a:spcBef>
                <a:spcPts val="100"/>
              </a:spcBef>
              <a:buSzPct val="79166"/>
              <a:buFont typeface="Wingdings"/>
              <a:buChar char=""/>
              <a:tabLst>
                <a:tab pos="355600" algn="l"/>
                <a:tab pos="756285" algn="l"/>
                <a:tab pos="1687195" algn="l"/>
                <a:tab pos="2386965" algn="l"/>
                <a:tab pos="2945130" algn="l"/>
                <a:tab pos="4155440" algn="l"/>
                <a:tab pos="6245225" algn="l"/>
                <a:tab pos="6787515" algn="l"/>
              </a:tabLst>
            </a:pPr>
            <a:r>
              <a:rPr sz="2400" dirty="0">
                <a:solidFill>
                  <a:srgbClr val="001F5F"/>
                </a:solidFill>
                <a:latin typeface="+mj-lt"/>
                <a:cs typeface="Trebuchet MS"/>
              </a:rPr>
              <a:t>A	</a:t>
            </a:r>
            <a:r>
              <a:rPr sz="2400" b="1" dirty="0">
                <a:solidFill>
                  <a:srgbClr val="001F5F"/>
                </a:solidFill>
                <a:latin typeface="+mj-lt"/>
                <a:cs typeface="Trebuchet MS"/>
              </a:rPr>
              <a:t>state	</a:t>
            </a:r>
            <a:r>
              <a:rPr sz="2400" spc="-5" dirty="0">
                <a:solidFill>
                  <a:srgbClr val="001F5F"/>
                </a:solidFill>
                <a:latin typeface="+mj-lt"/>
                <a:cs typeface="Trebuchet MS"/>
              </a:rPr>
              <a:t>ca</a:t>
            </a:r>
            <a:r>
              <a:rPr sz="2400" dirty="0">
                <a:solidFill>
                  <a:srgbClr val="001F5F"/>
                </a:solidFill>
                <a:latin typeface="+mj-lt"/>
                <a:cs typeface="Trebuchet MS"/>
              </a:rPr>
              <a:t>n	</a:t>
            </a:r>
            <a:r>
              <a:rPr sz="2400" spc="-10" dirty="0">
                <a:solidFill>
                  <a:srgbClr val="001F5F"/>
                </a:solidFill>
                <a:latin typeface="+mj-lt"/>
                <a:cs typeface="Trebuchet MS"/>
              </a:rPr>
              <a:t>b</a:t>
            </a:r>
            <a:r>
              <a:rPr sz="2400" dirty="0">
                <a:solidFill>
                  <a:srgbClr val="001F5F"/>
                </a:solidFill>
                <a:latin typeface="+mj-lt"/>
                <a:cs typeface="Trebuchet MS"/>
              </a:rPr>
              <a:t>e	re</a:t>
            </a:r>
            <a:r>
              <a:rPr sz="2400" spc="10" dirty="0">
                <a:solidFill>
                  <a:srgbClr val="001F5F"/>
                </a:solidFill>
                <a:latin typeface="+mj-lt"/>
                <a:cs typeface="Trebuchet MS"/>
              </a:rPr>
              <a:t>f</a:t>
            </a:r>
            <a:r>
              <a:rPr sz="2400" spc="-5" dirty="0">
                <a:solidFill>
                  <a:srgbClr val="001F5F"/>
                </a:solidFill>
                <a:latin typeface="+mj-lt"/>
                <a:cs typeface="Trebuchet MS"/>
              </a:rPr>
              <a:t>ine</a:t>
            </a:r>
            <a:r>
              <a:rPr sz="2400" dirty="0">
                <a:solidFill>
                  <a:srgbClr val="001F5F"/>
                </a:solidFill>
                <a:latin typeface="+mj-lt"/>
                <a:cs typeface="Trebuchet MS"/>
              </a:rPr>
              <a:t>d	</a:t>
            </a:r>
            <a:r>
              <a:rPr sz="2400" spc="5" dirty="0">
                <a:solidFill>
                  <a:srgbClr val="001F5F"/>
                </a:solidFill>
                <a:latin typeface="+mj-lt"/>
                <a:cs typeface="Trebuchet MS"/>
              </a:rPr>
              <a:t>h</a:t>
            </a:r>
            <a:r>
              <a:rPr sz="2400" spc="-5" dirty="0">
                <a:solidFill>
                  <a:srgbClr val="001F5F"/>
                </a:solidFill>
                <a:latin typeface="+mj-lt"/>
                <a:cs typeface="Trebuchet MS"/>
              </a:rPr>
              <a:t>ier</a:t>
            </a:r>
            <a:r>
              <a:rPr sz="2400" spc="10" dirty="0">
                <a:solidFill>
                  <a:srgbClr val="001F5F"/>
                </a:solidFill>
                <a:latin typeface="+mj-lt"/>
                <a:cs typeface="Trebuchet MS"/>
              </a:rPr>
              <a:t>a</a:t>
            </a:r>
            <a:r>
              <a:rPr sz="2400" dirty="0">
                <a:solidFill>
                  <a:srgbClr val="001F5F"/>
                </a:solidFill>
                <a:latin typeface="+mj-lt"/>
                <a:cs typeface="Trebuchet MS"/>
              </a:rPr>
              <a:t>rchica</a:t>
            </a:r>
            <a:r>
              <a:rPr sz="2400" spc="10" dirty="0">
                <a:solidFill>
                  <a:srgbClr val="001F5F"/>
                </a:solidFill>
                <a:latin typeface="+mj-lt"/>
                <a:cs typeface="Trebuchet MS"/>
              </a:rPr>
              <a:t>l</a:t>
            </a:r>
            <a:r>
              <a:rPr sz="2400" dirty="0">
                <a:solidFill>
                  <a:srgbClr val="001F5F"/>
                </a:solidFill>
                <a:latin typeface="+mj-lt"/>
                <a:cs typeface="Trebuchet MS"/>
              </a:rPr>
              <a:t>ly	</a:t>
            </a:r>
            <a:r>
              <a:rPr sz="2400" spc="5" dirty="0">
                <a:solidFill>
                  <a:srgbClr val="001F5F"/>
                </a:solidFill>
                <a:latin typeface="+mj-lt"/>
                <a:cs typeface="Trebuchet MS"/>
              </a:rPr>
              <a:t>b</a:t>
            </a:r>
            <a:r>
              <a:rPr sz="2400" dirty="0">
                <a:solidFill>
                  <a:srgbClr val="001F5F"/>
                </a:solidFill>
                <a:latin typeface="+mj-lt"/>
                <a:cs typeface="Trebuchet MS"/>
              </a:rPr>
              <a:t>y	</a:t>
            </a:r>
            <a:r>
              <a:rPr sz="2400" spc="-5" dirty="0">
                <a:solidFill>
                  <a:srgbClr val="006FC0"/>
                </a:solidFill>
                <a:latin typeface="+mj-lt"/>
                <a:cs typeface="Trebuchet MS"/>
              </a:rPr>
              <a:t>com</a:t>
            </a:r>
            <a:r>
              <a:rPr sz="2400" spc="-10" dirty="0">
                <a:solidFill>
                  <a:srgbClr val="006FC0"/>
                </a:solidFill>
                <a:latin typeface="+mj-lt"/>
                <a:cs typeface="Trebuchet MS"/>
              </a:rPr>
              <a:t>p</a:t>
            </a:r>
            <a:r>
              <a:rPr sz="2400" dirty="0">
                <a:solidFill>
                  <a:srgbClr val="006FC0"/>
                </a:solidFill>
                <a:latin typeface="+mj-lt"/>
                <a:cs typeface="Trebuchet MS"/>
              </a:rPr>
              <a:t>os</a:t>
            </a:r>
            <a:r>
              <a:rPr sz="2400" spc="15" dirty="0">
                <a:solidFill>
                  <a:srgbClr val="006FC0"/>
                </a:solidFill>
                <a:latin typeface="+mj-lt"/>
                <a:cs typeface="Trebuchet MS"/>
              </a:rPr>
              <a:t>i</a:t>
            </a:r>
            <a:r>
              <a:rPr sz="2400" spc="-5" dirty="0">
                <a:solidFill>
                  <a:srgbClr val="006FC0"/>
                </a:solidFill>
                <a:latin typeface="+mj-lt"/>
                <a:cs typeface="Trebuchet MS"/>
              </a:rPr>
              <a:t>te  </a:t>
            </a:r>
            <a:r>
              <a:rPr sz="2400" spc="-5" dirty="0">
                <a:solidFill>
                  <a:srgbClr val="006FC0"/>
                </a:solidFill>
                <a:cs typeface="Trebuchet MS"/>
              </a:rPr>
              <a:t>states</a:t>
            </a:r>
            <a:r>
              <a:rPr sz="2400" spc="-5" dirty="0">
                <a:solidFill>
                  <a:srgbClr val="001F5F"/>
                </a:solidFill>
                <a:latin typeface="+mj-lt"/>
                <a:cs typeface="Trebuchet MS"/>
              </a:rPr>
              <a:t>.</a:t>
            </a:r>
            <a:endParaRPr sz="2400" dirty="0">
              <a:latin typeface="+mj-lt"/>
              <a:cs typeface="Trebuchet MS"/>
            </a:endParaRPr>
          </a:p>
        </p:txBody>
      </p:sp>
      <p:grpSp>
        <p:nvGrpSpPr>
          <p:cNvPr id="4" name="object 4"/>
          <p:cNvGrpSpPr/>
          <p:nvPr/>
        </p:nvGrpSpPr>
        <p:grpSpPr>
          <a:xfrm>
            <a:off x="722376" y="2093976"/>
            <a:ext cx="8128000" cy="4465320"/>
            <a:chOff x="722376" y="2093976"/>
            <a:chExt cx="8128000" cy="4465320"/>
          </a:xfrm>
        </p:grpSpPr>
        <p:pic>
          <p:nvPicPr>
            <p:cNvPr id="5" name="object 5"/>
            <p:cNvPicPr/>
            <p:nvPr/>
          </p:nvPicPr>
          <p:blipFill>
            <a:blip r:embed="rId3" cstate="print"/>
            <a:stretch>
              <a:fillRect/>
            </a:stretch>
          </p:blipFill>
          <p:spPr>
            <a:xfrm>
              <a:off x="722376" y="2093976"/>
              <a:ext cx="8127492" cy="4465320"/>
            </a:xfrm>
            <a:prstGeom prst="rect">
              <a:avLst/>
            </a:prstGeom>
          </p:spPr>
        </p:pic>
        <p:pic>
          <p:nvPicPr>
            <p:cNvPr id="6" name="object 6"/>
            <p:cNvPicPr/>
            <p:nvPr/>
          </p:nvPicPr>
          <p:blipFill>
            <a:blip r:embed="rId4" cstate="print"/>
            <a:stretch>
              <a:fillRect/>
            </a:stretch>
          </p:blipFill>
          <p:spPr>
            <a:xfrm>
              <a:off x="914400" y="2286000"/>
              <a:ext cx="7743443" cy="4081272"/>
            </a:xfrm>
            <a:prstGeom prst="rect">
              <a:avLst/>
            </a:prstGeom>
          </p:spPr>
        </p:pic>
      </p:grpSp>
      <p:sp>
        <p:nvSpPr>
          <p:cNvPr id="7" name="object 7"/>
          <p:cNvSpPr txBox="1">
            <a:spLocks noGrp="1"/>
          </p:cNvSpPr>
          <p:nvPr>
            <p:ph type="sldNum" sz="quarter" idx="4294967295"/>
          </p:nvPr>
        </p:nvSpPr>
        <p:spPr>
          <a:xfrm>
            <a:off x="8689213" y="6456069"/>
            <a:ext cx="381000" cy="363854"/>
          </a:xfrm>
          <a:prstGeom prst="rect">
            <a:avLst/>
          </a:prstGeom>
        </p:spPr>
        <p:txBody>
          <a:bodyPr vert="horz" wrap="square" lIns="0" tIns="0" rIns="0" bIns="0" rtlCol="0">
            <a:spAutoFit/>
          </a:bodyPr>
          <a:lstStyle/>
          <a:p>
            <a:pPr marL="38100">
              <a:lnSpc>
                <a:spcPts val="2720"/>
              </a:lnSpc>
            </a:pPr>
            <a:fld id="{81D60167-4931-47E6-BA6A-407CBD079E47}" type="slidenum">
              <a:rPr dirty="0"/>
              <a:pPr marL="38100">
                <a:lnSpc>
                  <a:spcPts val="2720"/>
                </a:lnSpc>
              </a:pPr>
              <a:t>22</a:t>
            </a:fld>
            <a:endParaRPr dirty="0"/>
          </a:p>
        </p:txBody>
      </p:sp>
    </p:spTree>
    <p:extLst>
      <p:ext uri="{BB962C8B-B14F-4D97-AF65-F5344CB8AC3E}">
        <p14:creationId xmlns:p14="http://schemas.microsoft.com/office/powerpoint/2010/main" val="28255620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24611" y="345820"/>
            <a:ext cx="4338828" cy="496950"/>
          </a:xfrm>
          <a:prstGeom prst="rect">
            <a:avLst/>
          </a:prstGeom>
        </p:spPr>
      </p:pic>
      <p:sp>
        <p:nvSpPr>
          <p:cNvPr id="3" name="object 3"/>
          <p:cNvSpPr txBox="1"/>
          <p:nvPr/>
        </p:nvSpPr>
        <p:spPr>
          <a:xfrm>
            <a:off x="509727" y="1064514"/>
            <a:ext cx="8199120" cy="756920"/>
          </a:xfrm>
          <a:prstGeom prst="rect">
            <a:avLst/>
          </a:prstGeom>
        </p:spPr>
        <p:txBody>
          <a:bodyPr vert="horz" wrap="square" lIns="0" tIns="12700" rIns="0" bIns="0" rtlCol="0">
            <a:spAutoFit/>
          </a:bodyPr>
          <a:lstStyle/>
          <a:p>
            <a:pPr marL="354965" marR="5080" indent="-342900">
              <a:lnSpc>
                <a:spcPct val="100000"/>
              </a:lnSpc>
              <a:spcBef>
                <a:spcPts val="100"/>
              </a:spcBef>
              <a:buSzPct val="79166"/>
              <a:buFont typeface="Wingdings"/>
              <a:buChar char=""/>
              <a:tabLst>
                <a:tab pos="355600" algn="l"/>
              </a:tabLst>
            </a:pPr>
            <a:r>
              <a:rPr sz="2400" dirty="0">
                <a:solidFill>
                  <a:srgbClr val="001F5F"/>
                </a:solidFill>
                <a:cs typeface="Trebuchet MS"/>
              </a:rPr>
              <a:t>In</a:t>
            </a:r>
            <a:r>
              <a:rPr sz="2400" spc="275" dirty="0">
                <a:solidFill>
                  <a:srgbClr val="001F5F"/>
                </a:solidFill>
                <a:cs typeface="Trebuchet MS"/>
              </a:rPr>
              <a:t> </a:t>
            </a:r>
            <a:r>
              <a:rPr sz="2400" dirty="0">
                <a:solidFill>
                  <a:srgbClr val="001F5F"/>
                </a:solidFill>
                <a:cs typeface="Trebuchet MS"/>
              </a:rPr>
              <a:t>a</a:t>
            </a:r>
            <a:r>
              <a:rPr sz="2400" spc="275" dirty="0">
                <a:solidFill>
                  <a:srgbClr val="001F5F"/>
                </a:solidFill>
                <a:cs typeface="Trebuchet MS"/>
              </a:rPr>
              <a:t> </a:t>
            </a:r>
            <a:r>
              <a:rPr sz="2400" dirty="0">
                <a:solidFill>
                  <a:srgbClr val="001F5F"/>
                </a:solidFill>
                <a:cs typeface="Trebuchet MS"/>
              </a:rPr>
              <a:t>state</a:t>
            </a:r>
            <a:r>
              <a:rPr sz="2400" spc="280" dirty="0">
                <a:solidFill>
                  <a:srgbClr val="001F5F"/>
                </a:solidFill>
                <a:cs typeface="Trebuchet MS"/>
              </a:rPr>
              <a:t> </a:t>
            </a:r>
            <a:r>
              <a:rPr sz="2400" dirty="0">
                <a:solidFill>
                  <a:srgbClr val="001F5F"/>
                </a:solidFill>
                <a:cs typeface="Trebuchet MS"/>
              </a:rPr>
              <a:t>several</a:t>
            </a:r>
            <a:r>
              <a:rPr sz="2400" spc="280" dirty="0">
                <a:solidFill>
                  <a:srgbClr val="001F5F"/>
                </a:solidFill>
                <a:cs typeface="Trebuchet MS"/>
              </a:rPr>
              <a:t> </a:t>
            </a:r>
            <a:r>
              <a:rPr sz="2400" spc="-5" dirty="0">
                <a:solidFill>
                  <a:srgbClr val="001F5F"/>
                </a:solidFill>
                <a:cs typeface="Trebuchet MS"/>
              </a:rPr>
              <a:t>sequences</a:t>
            </a:r>
            <a:r>
              <a:rPr sz="2400" spc="285" dirty="0">
                <a:solidFill>
                  <a:srgbClr val="001F5F"/>
                </a:solidFill>
                <a:cs typeface="Trebuchet MS"/>
              </a:rPr>
              <a:t> </a:t>
            </a:r>
            <a:r>
              <a:rPr sz="2400" spc="-5" dirty="0">
                <a:solidFill>
                  <a:srgbClr val="001F5F"/>
                </a:solidFill>
                <a:cs typeface="Trebuchet MS"/>
              </a:rPr>
              <a:t>of</a:t>
            </a:r>
            <a:r>
              <a:rPr sz="2400" spc="290" dirty="0">
                <a:solidFill>
                  <a:srgbClr val="001F5F"/>
                </a:solidFill>
                <a:cs typeface="Trebuchet MS"/>
              </a:rPr>
              <a:t> </a:t>
            </a:r>
            <a:r>
              <a:rPr sz="2400" dirty="0">
                <a:solidFill>
                  <a:srgbClr val="001F5F"/>
                </a:solidFill>
                <a:cs typeface="Trebuchet MS"/>
              </a:rPr>
              <a:t>sub</a:t>
            </a:r>
            <a:r>
              <a:rPr sz="2400" spc="270" dirty="0">
                <a:solidFill>
                  <a:srgbClr val="001F5F"/>
                </a:solidFill>
                <a:cs typeface="Trebuchet MS"/>
              </a:rPr>
              <a:t> </a:t>
            </a:r>
            <a:r>
              <a:rPr sz="2400" dirty="0">
                <a:solidFill>
                  <a:srgbClr val="001F5F"/>
                </a:solidFill>
                <a:cs typeface="Trebuchet MS"/>
              </a:rPr>
              <a:t>states</a:t>
            </a:r>
            <a:r>
              <a:rPr sz="2400" spc="285" dirty="0">
                <a:solidFill>
                  <a:srgbClr val="001F5F"/>
                </a:solidFill>
                <a:cs typeface="Trebuchet MS"/>
              </a:rPr>
              <a:t> </a:t>
            </a:r>
            <a:r>
              <a:rPr sz="2400" spc="-5" dirty="0">
                <a:solidFill>
                  <a:srgbClr val="001F5F"/>
                </a:solidFill>
                <a:cs typeface="Trebuchet MS"/>
              </a:rPr>
              <a:t>described</a:t>
            </a:r>
            <a:r>
              <a:rPr sz="2400" spc="300" dirty="0">
                <a:solidFill>
                  <a:srgbClr val="001F5F"/>
                </a:solidFill>
                <a:cs typeface="Trebuchet MS"/>
              </a:rPr>
              <a:t> </a:t>
            </a:r>
            <a:r>
              <a:rPr sz="2400" spc="-10" dirty="0">
                <a:solidFill>
                  <a:srgbClr val="001F5F"/>
                </a:solidFill>
                <a:cs typeface="Trebuchet MS"/>
              </a:rPr>
              <a:t>by </a:t>
            </a:r>
            <a:r>
              <a:rPr sz="2400" spc="-710" dirty="0">
                <a:solidFill>
                  <a:srgbClr val="001F5F"/>
                </a:solidFill>
                <a:cs typeface="Trebuchet MS"/>
              </a:rPr>
              <a:t> </a:t>
            </a:r>
            <a:r>
              <a:rPr sz="2400" dirty="0">
                <a:solidFill>
                  <a:srgbClr val="001F5F"/>
                </a:solidFill>
                <a:cs typeface="Trebuchet MS"/>
              </a:rPr>
              <a:t>own</a:t>
            </a:r>
            <a:r>
              <a:rPr sz="2400" spc="-5" dirty="0">
                <a:solidFill>
                  <a:srgbClr val="001F5F"/>
                </a:solidFill>
                <a:cs typeface="Trebuchet MS"/>
              </a:rPr>
              <a:t> </a:t>
            </a:r>
            <a:r>
              <a:rPr sz="2400" dirty="0">
                <a:solidFill>
                  <a:srgbClr val="001F5F"/>
                </a:solidFill>
                <a:cs typeface="Trebuchet MS"/>
              </a:rPr>
              <a:t>state</a:t>
            </a:r>
            <a:r>
              <a:rPr sz="2400" spc="5" dirty="0">
                <a:solidFill>
                  <a:srgbClr val="001F5F"/>
                </a:solidFill>
                <a:cs typeface="Trebuchet MS"/>
              </a:rPr>
              <a:t> </a:t>
            </a:r>
            <a:r>
              <a:rPr sz="2400" spc="-5" dirty="0">
                <a:solidFill>
                  <a:srgbClr val="001F5F"/>
                </a:solidFill>
                <a:cs typeface="Trebuchet MS"/>
              </a:rPr>
              <a:t>machines</a:t>
            </a:r>
            <a:r>
              <a:rPr sz="2400" spc="10" dirty="0">
                <a:solidFill>
                  <a:srgbClr val="001F5F"/>
                </a:solidFill>
                <a:cs typeface="Trebuchet MS"/>
              </a:rPr>
              <a:t> </a:t>
            </a:r>
            <a:r>
              <a:rPr sz="2400" spc="-5" dirty="0">
                <a:solidFill>
                  <a:srgbClr val="001F5F"/>
                </a:solidFill>
                <a:cs typeface="Trebuchet MS"/>
              </a:rPr>
              <a:t>can</a:t>
            </a:r>
            <a:r>
              <a:rPr sz="2400" spc="-15" dirty="0">
                <a:solidFill>
                  <a:srgbClr val="001F5F"/>
                </a:solidFill>
                <a:cs typeface="Trebuchet MS"/>
              </a:rPr>
              <a:t> </a:t>
            </a:r>
            <a:r>
              <a:rPr sz="2400" spc="-5" dirty="0">
                <a:solidFill>
                  <a:srgbClr val="001F5F"/>
                </a:solidFill>
                <a:cs typeface="Trebuchet MS"/>
              </a:rPr>
              <a:t>be</a:t>
            </a:r>
            <a:r>
              <a:rPr sz="2400" spc="15" dirty="0">
                <a:solidFill>
                  <a:srgbClr val="001F5F"/>
                </a:solidFill>
                <a:cs typeface="Trebuchet MS"/>
              </a:rPr>
              <a:t> </a:t>
            </a:r>
            <a:r>
              <a:rPr sz="2400" spc="-5" dirty="0">
                <a:solidFill>
                  <a:srgbClr val="001F5F"/>
                </a:solidFill>
                <a:cs typeface="Trebuchet MS"/>
              </a:rPr>
              <a:t>performed</a:t>
            </a:r>
            <a:r>
              <a:rPr sz="2400" spc="15" dirty="0">
                <a:solidFill>
                  <a:srgbClr val="001F5F"/>
                </a:solidFill>
                <a:cs typeface="Trebuchet MS"/>
              </a:rPr>
              <a:t> </a:t>
            </a:r>
            <a:r>
              <a:rPr sz="2400" spc="-5" dirty="0">
                <a:solidFill>
                  <a:srgbClr val="001F5F"/>
                </a:solidFill>
                <a:cs typeface="Trebuchet MS"/>
              </a:rPr>
              <a:t>concurrently.</a:t>
            </a:r>
            <a:endParaRPr sz="2400" dirty="0">
              <a:cs typeface="Trebuchet MS"/>
            </a:endParaRPr>
          </a:p>
        </p:txBody>
      </p:sp>
      <p:grpSp>
        <p:nvGrpSpPr>
          <p:cNvPr id="4" name="object 4"/>
          <p:cNvGrpSpPr/>
          <p:nvPr/>
        </p:nvGrpSpPr>
        <p:grpSpPr>
          <a:xfrm>
            <a:off x="464819" y="1941576"/>
            <a:ext cx="8338184" cy="4404360"/>
            <a:chOff x="464819" y="1941576"/>
            <a:chExt cx="8338184" cy="4404360"/>
          </a:xfrm>
        </p:grpSpPr>
        <p:pic>
          <p:nvPicPr>
            <p:cNvPr id="5" name="object 5"/>
            <p:cNvPicPr/>
            <p:nvPr/>
          </p:nvPicPr>
          <p:blipFill>
            <a:blip r:embed="rId3" cstate="print"/>
            <a:stretch>
              <a:fillRect/>
            </a:stretch>
          </p:blipFill>
          <p:spPr>
            <a:xfrm>
              <a:off x="464819" y="1941576"/>
              <a:ext cx="8337804" cy="4404360"/>
            </a:xfrm>
            <a:prstGeom prst="rect">
              <a:avLst/>
            </a:prstGeom>
          </p:spPr>
        </p:pic>
        <p:pic>
          <p:nvPicPr>
            <p:cNvPr id="6" name="object 6"/>
            <p:cNvPicPr/>
            <p:nvPr/>
          </p:nvPicPr>
          <p:blipFill>
            <a:blip r:embed="rId4" cstate="print"/>
            <a:stretch>
              <a:fillRect/>
            </a:stretch>
          </p:blipFill>
          <p:spPr>
            <a:xfrm>
              <a:off x="656843" y="2133600"/>
              <a:ext cx="7953756" cy="4020312"/>
            </a:xfrm>
            <a:prstGeom prst="rect">
              <a:avLst/>
            </a:prstGeom>
          </p:spPr>
        </p:pic>
      </p:grpSp>
      <p:sp>
        <p:nvSpPr>
          <p:cNvPr id="7" name="object 7"/>
          <p:cNvSpPr txBox="1">
            <a:spLocks noGrp="1"/>
          </p:cNvSpPr>
          <p:nvPr>
            <p:ph type="sldNum" sz="quarter" idx="4294967295"/>
          </p:nvPr>
        </p:nvSpPr>
        <p:spPr>
          <a:xfrm>
            <a:off x="8689213" y="6456069"/>
            <a:ext cx="381000" cy="363854"/>
          </a:xfrm>
          <a:prstGeom prst="rect">
            <a:avLst/>
          </a:prstGeom>
        </p:spPr>
        <p:txBody>
          <a:bodyPr vert="horz" wrap="square" lIns="0" tIns="0" rIns="0" bIns="0" rtlCol="0">
            <a:spAutoFit/>
          </a:bodyPr>
          <a:lstStyle/>
          <a:p>
            <a:pPr marL="38100">
              <a:lnSpc>
                <a:spcPts val="2720"/>
              </a:lnSpc>
            </a:pPr>
            <a:fld id="{81D60167-4931-47E6-BA6A-407CBD079E47}" type="slidenum">
              <a:rPr dirty="0"/>
              <a:pPr marL="38100">
                <a:lnSpc>
                  <a:spcPts val="2720"/>
                </a:lnSpc>
              </a:pPr>
              <a:t>23</a:t>
            </a:fld>
            <a:endParaRPr dirty="0"/>
          </a:p>
        </p:txBody>
      </p:sp>
    </p:spTree>
    <p:extLst>
      <p:ext uri="{BB962C8B-B14F-4D97-AF65-F5344CB8AC3E}">
        <p14:creationId xmlns:p14="http://schemas.microsoft.com/office/powerpoint/2010/main" val="25350577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03"/>
        <p:cNvGrpSpPr/>
        <p:nvPr/>
      </p:nvGrpSpPr>
      <p:grpSpPr>
        <a:xfrm>
          <a:off x="0" y="0"/>
          <a:ext cx="0" cy="0"/>
          <a:chOff x="0" y="0"/>
          <a:chExt cx="0" cy="0"/>
        </a:xfrm>
      </p:grpSpPr>
      <p:sp>
        <p:nvSpPr>
          <p:cNvPr id="1004" name="Google Shape;1004;p146"/>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r>
              <a:rPr lang="en-US"/>
              <a:t>state chart diagram: Guidelines for </a:t>
            </a:r>
            <a:endParaRPr/>
          </a:p>
        </p:txBody>
      </p:sp>
      <p:sp>
        <p:nvSpPr>
          <p:cNvPr id="1005" name="Google Shape;1005;p146"/>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rmAutofit/>
          </a:bodyPr>
          <a:lstStyle/>
          <a:p>
            <a:pPr marL="361315" lvl="0" indent="-349250" algn="l" rtl="0">
              <a:lnSpc>
                <a:spcPct val="100000"/>
              </a:lnSpc>
              <a:spcBef>
                <a:spcPts val="0"/>
              </a:spcBef>
              <a:spcAft>
                <a:spcPts val="0"/>
              </a:spcAft>
              <a:buSzPts val="2600"/>
              <a:buFont typeface="Courier New"/>
              <a:buChar char="o"/>
            </a:pPr>
            <a:r>
              <a:rPr lang="en-US" dirty="0">
                <a:ea typeface="Arial"/>
                <a:cs typeface="Arial"/>
                <a:sym typeface="Arial"/>
              </a:rPr>
              <a:t>Use only for complex objects</a:t>
            </a:r>
            <a:endParaRPr dirty="0">
              <a:ea typeface="Arial"/>
              <a:cs typeface="Arial"/>
              <a:sym typeface="Arial"/>
            </a:endParaRPr>
          </a:p>
          <a:p>
            <a:pPr marL="361315" lvl="0" indent="-349250" algn="l" rtl="0">
              <a:lnSpc>
                <a:spcPct val="100000"/>
              </a:lnSpc>
              <a:spcBef>
                <a:spcPts val="425"/>
              </a:spcBef>
              <a:spcAft>
                <a:spcPts val="0"/>
              </a:spcAft>
              <a:buSzPts val="2600"/>
              <a:buFont typeface="Courier New"/>
              <a:buChar char="o"/>
            </a:pPr>
            <a:r>
              <a:rPr lang="en-US" dirty="0">
                <a:ea typeface="Arial"/>
                <a:cs typeface="Arial"/>
                <a:sym typeface="Arial"/>
              </a:rPr>
              <a:t>Draw the initial state in the upper left corner</a:t>
            </a:r>
            <a:endParaRPr dirty="0">
              <a:ea typeface="Arial"/>
              <a:cs typeface="Arial"/>
              <a:sym typeface="Arial"/>
            </a:endParaRPr>
          </a:p>
          <a:p>
            <a:pPr marL="361315" lvl="0" indent="-349250" algn="l" rtl="0">
              <a:lnSpc>
                <a:spcPct val="100000"/>
              </a:lnSpc>
              <a:spcBef>
                <a:spcPts val="425"/>
              </a:spcBef>
              <a:spcAft>
                <a:spcPts val="0"/>
              </a:spcAft>
              <a:buSzPts val="2600"/>
              <a:buFont typeface="Courier New"/>
              <a:buChar char="o"/>
            </a:pPr>
            <a:r>
              <a:rPr lang="en-US" dirty="0">
                <a:ea typeface="Arial"/>
                <a:cs typeface="Arial"/>
                <a:sym typeface="Arial"/>
              </a:rPr>
              <a:t>Draw the final state in the bottom right corner</a:t>
            </a:r>
            <a:endParaRPr dirty="0">
              <a:ea typeface="Arial"/>
              <a:cs typeface="Arial"/>
              <a:sym typeface="Arial"/>
            </a:endParaRPr>
          </a:p>
          <a:p>
            <a:pPr marL="361315" lvl="0" indent="-349250" algn="l" rtl="0">
              <a:lnSpc>
                <a:spcPct val="100000"/>
              </a:lnSpc>
              <a:spcBef>
                <a:spcPts val="425"/>
              </a:spcBef>
              <a:spcAft>
                <a:spcPts val="0"/>
              </a:spcAft>
              <a:buSzPts val="2600"/>
              <a:buFont typeface="Courier New"/>
              <a:buChar char="o"/>
            </a:pPr>
            <a:r>
              <a:rPr lang="en-US" dirty="0">
                <a:ea typeface="Arial"/>
                <a:cs typeface="Arial"/>
                <a:sym typeface="Arial"/>
              </a:rPr>
              <a:t>Use simple, but descriptive names for states</a:t>
            </a:r>
            <a:endParaRPr dirty="0">
              <a:ea typeface="Arial"/>
              <a:cs typeface="Arial"/>
              <a:sym typeface="Arial"/>
            </a:endParaRPr>
          </a:p>
          <a:p>
            <a:pPr marL="361315" lvl="0" indent="-349250" algn="l" rtl="0">
              <a:lnSpc>
                <a:spcPct val="100000"/>
              </a:lnSpc>
              <a:spcBef>
                <a:spcPts val="425"/>
              </a:spcBef>
              <a:spcAft>
                <a:spcPts val="0"/>
              </a:spcAft>
              <a:buSzPts val="2600"/>
              <a:buFont typeface="Courier New"/>
              <a:buChar char="o"/>
            </a:pPr>
            <a:r>
              <a:rPr lang="en-US" dirty="0">
                <a:ea typeface="Arial"/>
                <a:cs typeface="Arial"/>
                <a:sym typeface="Arial"/>
              </a:rPr>
              <a:t>Look out for “black holes” and “miracles”</a:t>
            </a:r>
            <a:endParaRPr dirty="0">
              <a:ea typeface="Arial"/>
              <a:cs typeface="Arial"/>
              <a:sym typeface="Arial"/>
            </a:endParaRPr>
          </a:p>
          <a:p>
            <a:pPr marL="361315" lvl="0" indent="-349250" algn="l" rtl="0">
              <a:lnSpc>
                <a:spcPct val="100000"/>
              </a:lnSpc>
              <a:spcBef>
                <a:spcPts val="425"/>
              </a:spcBef>
              <a:spcAft>
                <a:spcPts val="0"/>
              </a:spcAft>
              <a:buSzPts val="2600"/>
              <a:buFont typeface="Courier New"/>
              <a:buChar char="o"/>
            </a:pPr>
            <a:r>
              <a:rPr lang="en-US" dirty="0">
                <a:ea typeface="Arial"/>
                <a:cs typeface="Arial"/>
                <a:sym typeface="Arial"/>
              </a:rPr>
              <a:t>Ensure guard conditions are mutually exclusive</a:t>
            </a:r>
            <a:endParaRPr dirty="0">
              <a:ea typeface="Arial"/>
              <a:cs typeface="Arial"/>
              <a:sym typeface="Arial"/>
            </a:endParaRPr>
          </a:p>
          <a:p>
            <a:pPr marL="361315" lvl="0" indent="-349250" algn="l" rtl="0">
              <a:lnSpc>
                <a:spcPct val="100000"/>
              </a:lnSpc>
              <a:spcBef>
                <a:spcPts val="425"/>
              </a:spcBef>
              <a:spcAft>
                <a:spcPts val="0"/>
              </a:spcAft>
              <a:buSzPts val="2600"/>
              <a:buFont typeface="Courier New"/>
              <a:buChar char="o"/>
            </a:pPr>
            <a:r>
              <a:rPr lang="en-US" dirty="0">
                <a:ea typeface="Arial"/>
                <a:cs typeface="Arial"/>
                <a:sym typeface="Arial"/>
              </a:rPr>
              <a:t>Ensure transitions are associated with messages and  operations</a:t>
            </a:r>
            <a:endParaRPr dirty="0">
              <a:ea typeface="Arial"/>
              <a:cs typeface="Arial"/>
              <a:sym typeface="Arial"/>
            </a:endParaRPr>
          </a:p>
          <a:p>
            <a:pPr marL="274320" lvl="0" indent="-167640" algn="l" rtl="0">
              <a:spcBef>
                <a:spcPts val="600"/>
              </a:spcBef>
              <a:spcAft>
                <a:spcPts val="0"/>
              </a:spcAft>
              <a:buSzPts val="1680"/>
              <a:buNone/>
            </a:pPr>
            <a:endParaRPr dirty="0"/>
          </a:p>
        </p:txBody>
      </p:sp>
    </p:spTree>
    <p:extLst>
      <p:ext uri="{BB962C8B-B14F-4D97-AF65-F5344CB8AC3E}">
        <p14:creationId xmlns:p14="http://schemas.microsoft.com/office/powerpoint/2010/main" val="12015745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09"/>
        <p:cNvGrpSpPr/>
        <p:nvPr/>
      </p:nvGrpSpPr>
      <p:grpSpPr>
        <a:xfrm>
          <a:off x="0" y="0"/>
          <a:ext cx="0" cy="0"/>
          <a:chOff x="0" y="0"/>
          <a:chExt cx="0" cy="0"/>
        </a:xfrm>
      </p:grpSpPr>
      <p:sp>
        <p:nvSpPr>
          <p:cNvPr id="1010" name="Google Shape;1010;p147"/>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r>
              <a:rPr lang="en-US"/>
              <a:t>state chart diagram:  Building diagram</a:t>
            </a:r>
            <a:endParaRPr/>
          </a:p>
        </p:txBody>
      </p:sp>
      <p:sp>
        <p:nvSpPr>
          <p:cNvPr id="1011" name="Google Shape;1011;p147"/>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rmAutofit lnSpcReduction="10000"/>
          </a:bodyPr>
          <a:lstStyle/>
          <a:p>
            <a:pPr marL="361315" lvl="0" indent="-349250" algn="l" rtl="0">
              <a:lnSpc>
                <a:spcPct val="100000"/>
              </a:lnSpc>
              <a:spcBef>
                <a:spcPts val="0"/>
              </a:spcBef>
              <a:spcAft>
                <a:spcPts val="0"/>
              </a:spcAft>
              <a:buSzPts val="2600"/>
              <a:buFont typeface="Courier New"/>
              <a:buChar char="o"/>
            </a:pPr>
            <a:r>
              <a:rPr lang="en-US" dirty="0">
                <a:ea typeface="Arial"/>
                <a:cs typeface="Arial"/>
                <a:sym typeface="Arial"/>
              </a:rPr>
              <a:t>Set the context</a:t>
            </a:r>
            <a:endParaRPr dirty="0">
              <a:ea typeface="Arial"/>
              <a:cs typeface="Arial"/>
              <a:sym typeface="Arial"/>
            </a:endParaRPr>
          </a:p>
          <a:p>
            <a:pPr marL="361315" lvl="0" indent="-349250" algn="l" rtl="0">
              <a:lnSpc>
                <a:spcPct val="100000"/>
              </a:lnSpc>
              <a:spcBef>
                <a:spcPts val="425"/>
              </a:spcBef>
              <a:spcAft>
                <a:spcPts val="0"/>
              </a:spcAft>
              <a:buSzPts val="2600"/>
              <a:buFont typeface="Courier New"/>
              <a:buChar char="o"/>
            </a:pPr>
            <a:r>
              <a:rPr lang="en-US" dirty="0">
                <a:ea typeface="Arial"/>
                <a:cs typeface="Arial"/>
                <a:sym typeface="Arial"/>
              </a:rPr>
              <a:t>Identify the states of the object</a:t>
            </a:r>
            <a:endParaRPr dirty="0">
              <a:ea typeface="Arial"/>
              <a:cs typeface="Arial"/>
              <a:sym typeface="Arial"/>
            </a:endParaRPr>
          </a:p>
          <a:p>
            <a:pPr marL="698500" lvl="1" indent="-337185" algn="l" rtl="0">
              <a:lnSpc>
                <a:spcPct val="100000"/>
              </a:lnSpc>
              <a:spcBef>
                <a:spcPts val="605"/>
              </a:spcBef>
              <a:spcAft>
                <a:spcPts val="0"/>
              </a:spcAft>
              <a:buClr>
                <a:srgbClr val="205C76"/>
              </a:buClr>
              <a:buSzPts val="2200"/>
              <a:buChar char="•"/>
            </a:pPr>
            <a:r>
              <a:rPr lang="en-US" sz="2000" dirty="0">
                <a:ea typeface="Arial"/>
                <a:cs typeface="Arial"/>
                <a:sym typeface="Arial"/>
              </a:rPr>
              <a:t>Initial</a:t>
            </a:r>
            <a:endParaRPr sz="2000" dirty="0">
              <a:ea typeface="Arial"/>
              <a:cs typeface="Arial"/>
              <a:sym typeface="Arial"/>
            </a:endParaRPr>
          </a:p>
          <a:p>
            <a:pPr marL="698500" lvl="1" indent="-337185" algn="l" rtl="0">
              <a:lnSpc>
                <a:spcPct val="100000"/>
              </a:lnSpc>
              <a:spcBef>
                <a:spcPts val="600"/>
              </a:spcBef>
              <a:spcAft>
                <a:spcPts val="0"/>
              </a:spcAft>
              <a:buClr>
                <a:srgbClr val="205C76"/>
              </a:buClr>
              <a:buSzPts val="2200"/>
              <a:buChar char="•"/>
            </a:pPr>
            <a:r>
              <a:rPr lang="en-US" sz="2000" dirty="0">
                <a:ea typeface="Arial"/>
                <a:cs typeface="Arial"/>
                <a:sym typeface="Arial"/>
              </a:rPr>
              <a:t>Final</a:t>
            </a:r>
            <a:endParaRPr sz="2000" dirty="0">
              <a:ea typeface="Arial"/>
              <a:cs typeface="Arial"/>
              <a:sym typeface="Arial"/>
            </a:endParaRPr>
          </a:p>
          <a:p>
            <a:pPr marL="698500" lvl="1" indent="-337185" algn="l" rtl="0">
              <a:lnSpc>
                <a:spcPct val="100000"/>
              </a:lnSpc>
              <a:spcBef>
                <a:spcPts val="600"/>
              </a:spcBef>
              <a:spcAft>
                <a:spcPts val="0"/>
              </a:spcAft>
              <a:buClr>
                <a:srgbClr val="205C76"/>
              </a:buClr>
              <a:buSzPts val="2200"/>
              <a:buChar char="•"/>
            </a:pPr>
            <a:r>
              <a:rPr lang="en-US" sz="2000" dirty="0">
                <a:ea typeface="Arial"/>
                <a:cs typeface="Arial"/>
                <a:sym typeface="Arial"/>
              </a:rPr>
              <a:t>Stable states during its lifetime</a:t>
            </a:r>
            <a:endParaRPr sz="2000" dirty="0">
              <a:ea typeface="Arial"/>
              <a:cs typeface="Arial"/>
              <a:sym typeface="Arial"/>
            </a:endParaRPr>
          </a:p>
          <a:p>
            <a:pPr marL="361315" lvl="0" indent="-349250" algn="l" rtl="0">
              <a:lnSpc>
                <a:spcPct val="100000"/>
              </a:lnSpc>
              <a:spcBef>
                <a:spcPts val="595"/>
              </a:spcBef>
              <a:spcAft>
                <a:spcPts val="0"/>
              </a:spcAft>
              <a:buSzPts val="2600"/>
              <a:buFont typeface="Courier New"/>
              <a:buChar char="o"/>
            </a:pPr>
            <a:r>
              <a:rPr lang="en-US" dirty="0">
                <a:ea typeface="Arial"/>
                <a:cs typeface="Arial"/>
                <a:sym typeface="Arial"/>
              </a:rPr>
              <a:t>Lay out the diagram—use a left to right sequence</a:t>
            </a:r>
            <a:endParaRPr dirty="0">
              <a:ea typeface="Arial"/>
              <a:cs typeface="Arial"/>
              <a:sym typeface="Arial"/>
            </a:endParaRPr>
          </a:p>
          <a:p>
            <a:pPr marL="361315" lvl="0" indent="-349250" algn="l" rtl="0">
              <a:spcBef>
                <a:spcPts val="600"/>
              </a:spcBef>
              <a:spcAft>
                <a:spcPts val="0"/>
              </a:spcAft>
              <a:buSzPts val="2600"/>
              <a:buFont typeface="Courier New"/>
              <a:buChar char="o"/>
            </a:pPr>
            <a:r>
              <a:rPr lang="en-US" dirty="0">
                <a:ea typeface="Arial"/>
                <a:cs typeface="Arial"/>
                <a:sym typeface="Arial"/>
              </a:rPr>
              <a:t>Add the transitions</a:t>
            </a:r>
            <a:endParaRPr dirty="0">
              <a:ea typeface="Arial"/>
              <a:cs typeface="Arial"/>
              <a:sym typeface="Arial"/>
            </a:endParaRPr>
          </a:p>
          <a:p>
            <a:pPr marL="698500" lvl="1" indent="-337185" algn="l" rtl="0">
              <a:lnSpc>
                <a:spcPct val="100000"/>
              </a:lnSpc>
              <a:spcBef>
                <a:spcPts val="605"/>
              </a:spcBef>
              <a:spcAft>
                <a:spcPts val="0"/>
              </a:spcAft>
              <a:buClr>
                <a:srgbClr val="205C76"/>
              </a:buClr>
              <a:buSzPts val="2200"/>
              <a:buChar char="•"/>
            </a:pPr>
            <a:r>
              <a:rPr lang="en-US" sz="2000" dirty="0">
                <a:ea typeface="Arial"/>
                <a:cs typeface="Arial"/>
                <a:sym typeface="Arial"/>
              </a:rPr>
              <a:t>Identify the triggers (events that cause the transition)</a:t>
            </a:r>
            <a:endParaRPr sz="2000" dirty="0">
              <a:ea typeface="Arial"/>
              <a:cs typeface="Arial"/>
              <a:sym typeface="Arial"/>
            </a:endParaRPr>
          </a:p>
          <a:p>
            <a:pPr marL="698500" lvl="1" indent="-337185" algn="l" rtl="0">
              <a:lnSpc>
                <a:spcPct val="100000"/>
              </a:lnSpc>
              <a:spcBef>
                <a:spcPts val="600"/>
              </a:spcBef>
              <a:spcAft>
                <a:spcPts val="0"/>
              </a:spcAft>
              <a:buClr>
                <a:srgbClr val="205C76"/>
              </a:buClr>
              <a:buSzPts val="2200"/>
              <a:buChar char="•"/>
            </a:pPr>
            <a:r>
              <a:rPr lang="en-US" sz="2000" dirty="0">
                <a:ea typeface="Arial"/>
                <a:cs typeface="Arial"/>
                <a:sym typeface="Arial"/>
              </a:rPr>
              <a:t>Identify the actions which execute</a:t>
            </a:r>
            <a:endParaRPr sz="2000" dirty="0">
              <a:ea typeface="Arial"/>
              <a:cs typeface="Arial"/>
              <a:sym typeface="Arial"/>
            </a:endParaRPr>
          </a:p>
          <a:p>
            <a:pPr marL="698500" lvl="1" indent="-337185" algn="l" rtl="0">
              <a:lnSpc>
                <a:spcPct val="100000"/>
              </a:lnSpc>
              <a:spcBef>
                <a:spcPts val="600"/>
              </a:spcBef>
              <a:spcAft>
                <a:spcPts val="0"/>
              </a:spcAft>
              <a:buClr>
                <a:srgbClr val="205C76"/>
              </a:buClr>
              <a:buSzPts val="2200"/>
              <a:buChar char="•"/>
            </a:pPr>
            <a:r>
              <a:rPr lang="en-US" sz="2000" dirty="0">
                <a:ea typeface="Arial"/>
                <a:cs typeface="Arial"/>
                <a:sym typeface="Arial"/>
              </a:rPr>
              <a:t>Identify the guard conditions</a:t>
            </a:r>
            <a:endParaRPr sz="2000" dirty="0">
              <a:ea typeface="Arial"/>
              <a:cs typeface="Arial"/>
              <a:sym typeface="Arial"/>
            </a:endParaRPr>
          </a:p>
          <a:p>
            <a:pPr marL="361315" lvl="0" indent="-349250" algn="l" rtl="0">
              <a:lnSpc>
                <a:spcPct val="100000"/>
              </a:lnSpc>
              <a:spcBef>
                <a:spcPts val="595"/>
              </a:spcBef>
              <a:spcAft>
                <a:spcPts val="0"/>
              </a:spcAft>
              <a:buSzPts val="2600"/>
              <a:buFont typeface="Courier New"/>
              <a:buChar char="o"/>
            </a:pPr>
            <a:r>
              <a:rPr lang="en-US" dirty="0">
                <a:ea typeface="Arial"/>
                <a:cs typeface="Arial"/>
                <a:sym typeface="Arial"/>
              </a:rPr>
              <a:t>Validate the model—ensure all states are reachable</a:t>
            </a:r>
            <a:endParaRPr dirty="0">
              <a:ea typeface="Arial"/>
              <a:cs typeface="Arial"/>
              <a:sym typeface="Arial"/>
            </a:endParaRPr>
          </a:p>
          <a:p>
            <a:pPr marL="274320" lvl="0" indent="-167640" algn="l" rtl="0">
              <a:spcBef>
                <a:spcPts val="600"/>
              </a:spcBef>
              <a:spcAft>
                <a:spcPts val="0"/>
              </a:spcAft>
              <a:buSzPts val="1680"/>
              <a:buNone/>
            </a:pPr>
            <a:endParaRPr dirty="0"/>
          </a:p>
        </p:txBody>
      </p:sp>
    </p:spTree>
    <p:extLst>
      <p:ext uri="{BB962C8B-B14F-4D97-AF65-F5344CB8AC3E}">
        <p14:creationId xmlns:p14="http://schemas.microsoft.com/office/powerpoint/2010/main" val="3338308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15"/>
        <p:cNvGrpSpPr/>
        <p:nvPr/>
      </p:nvGrpSpPr>
      <p:grpSpPr>
        <a:xfrm>
          <a:off x="0" y="0"/>
          <a:ext cx="0" cy="0"/>
          <a:chOff x="0" y="0"/>
          <a:chExt cx="0" cy="0"/>
        </a:xfrm>
      </p:grpSpPr>
      <p:sp>
        <p:nvSpPr>
          <p:cNvPr id="1016" name="Google Shape;1016;p148"/>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r>
              <a:rPr lang="en-US"/>
              <a:t>state chart diagram: example</a:t>
            </a:r>
            <a:endParaRPr/>
          </a:p>
        </p:txBody>
      </p:sp>
      <p:sp>
        <p:nvSpPr>
          <p:cNvPr id="1017" name="Google Shape;1017;p148"/>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rmAutofit/>
          </a:bodyPr>
          <a:lstStyle/>
          <a:p>
            <a:pPr marL="274320" lvl="0" indent="-167640" algn="l" rtl="0">
              <a:spcBef>
                <a:spcPts val="0"/>
              </a:spcBef>
              <a:spcAft>
                <a:spcPts val="0"/>
              </a:spcAft>
              <a:buSzPts val="1680"/>
              <a:buNone/>
            </a:pPr>
            <a:endParaRPr/>
          </a:p>
        </p:txBody>
      </p:sp>
      <p:grpSp>
        <p:nvGrpSpPr>
          <p:cNvPr id="1018" name="Google Shape;1018;p148"/>
          <p:cNvGrpSpPr/>
          <p:nvPr/>
        </p:nvGrpSpPr>
        <p:grpSpPr>
          <a:xfrm>
            <a:off x="447040" y="1676400"/>
            <a:ext cx="8249920" cy="4114799"/>
            <a:chOff x="905255" y="2048255"/>
            <a:chExt cx="8249920" cy="2799715"/>
          </a:xfrm>
        </p:grpSpPr>
        <p:pic>
          <p:nvPicPr>
            <p:cNvPr id="1019" name="Google Shape;1019;p148"/>
            <p:cNvPicPr preferRelativeResize="0"/>
            <p:nvPr/>
          </p:nvPicPr>
          <p:blipFill rotWithShape="1">
            <a:blip r:embed="rId3">
              <a:alphaModFix/>
            </a:blip>
            <a:srcRect/>
            <a:stretch/>
          </p:blipFill>
          <p:spPr>
            <a:xfrm>
              <a:off x="914399" y="2057399"/>
              <a:ext cx="8229600" cy="2779776"/>
            </a:xfrm>
            <a:prstGeom prst="rect">
              <a:avLst/>
            </a:prstGeom>
            <a:noFill/>
            <a:ln>
              <a:noFill/>
            </a:ln>
          </p:spPr>
        </p:pic>
        <p:pic>
          <p:nvPicPr>
            <p:cNvPr id="1020" name="Google Shape;1020;p148"/>
            <p:cNvPicPr preferRelativeResize="0"/>
            <p:nvPr/>
          </p:nvPicPr>
          <p:blipFill rotWithShape="1">
            <a:blip r:embed="rId4">
              <a:alphaModFix/>
            </a:blip>
            <a:srcRect/>
            <a:stretch/>
          </p:blipFill>
          <p:spPr>
            <a:xfrm>
              <a:off x="905255" y="2048255"/>
              <a:ext cx="8249412" cy="2799588"/>
            </a:xfrm>
            <a:prstGeom prst="rect">
              <a:avLst/>
            </a:prstGeom>
            <a:noFill/>
            <a:ln>
              <a:noFill/>
            </a:ln>
          </p:spPr>
        </p:pic>
        <p:sp>
          <p:nvSpPr>
            <p:cNvPr id="1021" name="Google Shape;1021;p148"/>
            <p:cNvSpPr/>
            <p:nvPr/>
          </p:nvSpPr>
          <p:spPr>
            <a:xfrm>
              <a:off x="905255" y="2048255"/>
              <a:ext cx="8249920" cy="2799715"/>
            </a:xfrm>
            <a:custGeom>
              <a:avLst/>
              <a:gdLst/>
              <a:ahLst/>
              <a:cxnLst/>
              <a:rect l="l" t="t" r="r" b="b"/>
              <a:pathLst>
                <a:path w="8249920" h="2799715" extrusionOk="0">
                  <a:moveTo>
                    <a:pt x="8249412" y="2799588"/>
                  </a:moveTo>
                  <a:lnTo>
                    <a:pt x="8249412" y="0"/>
                  </a:lnTo>
                  <a:lnTo>
                    <a:pt x="0" y="0"/>
                  </a:lnTo>
                  <a:lnTo>
                    <a:pt x="0" y="2799588"/>
                  </a:lnTo>
                  <a:lnTo>
                    <a:pt x="4572" y="2799588"/>
                  </a:lnTo>
                  <a:lnTo>
                    <a:pt x="4572" y="9144"/>
                  </a:lnTo>
                  <a:lnTo>
                    <a:pt x="9144" y="4572"/>
                  </a:lnTo>
                  <a:lnTo>
                    <a:pt x="9144" y="9144"/>
                  </a:lnTo>
                  <a:lnTo>
                    <a:pt x="8238744" y="9144"/>
                  </a:lnTo>
                  <a:lnTo>
                    <a:pt x="8238744" y="4572"/>
                  </a:lnTo>
                  <a:lnTo>
                    <a:pt x="8244840" y="9144"/>
                  </a:lnTo>
                  <a:lnTo>
                    <a:pt x="8244840" y="2799588"/>
                  </a:lnTo>
                  <a:lnTo>
                    <a:pt x="8249412" y="2799588"/>
                  </a:lnTo>
                  <a:close/>
                </a:path>
                <a:path w="8249920" h="2799715" extrusionOk="0">
                  <a:moveTo>
                    <a:pt x="9144" y="9144"/>
                  </a:moveTo>
                  <a:lnTo>
                    <a:pt x="9144" y="4572"/>
                  </a:lnTo>
                  <a:lnTo>
                    <a:pt x="4572" y="9144"/>
                  </a:lnTo>
                  <a:lnTo>
                    <a:pt x="9144" y="9144"/>
                  </a:lnTo>
                  <a:close/>
                </a:path>
                <a:path w="8249920" h="2799715" extrusionOk="0">
                  <a:moveTo>
                    <a:pt x="9144" y="2788920"/>
                  </a:moveTo>
                  <a:lnTo>
                    <a:pt x="9144" y="9144"/>
                  </a:lnTo>
                  <a:lnTo>
                    <a:pt x="4572" y="9144"/>
                  </a:lnTo>
                  <a:lnTo>
                    <a:pt x="4572" y="2788920"/>
                  </a:lnTo>
                  <a:lnTo>
                    <a:pt x="9144" y="2788920"/>
                  </a:lnTo>
                  <a:close/>
                </a:path>
                <a:path w="8249920" h="2799715" extrusionOk="0">
                  <a:moveTo>
                    <a:pt x="8244840" y="2788920"/>
                  </a:moveTo>
                  <a:lnTo>
                    <a:pt x="4572" y="2788920"/>
                  </a:lnTo>
                  <a:lnTo>
                    <a:pt x="9144" y="2795016"/>
                  </a:lnTo>
                  <a:lnTo>
                    <a:pt x="9144" y="2799588"/>
                  </a:lnTo>
                  <a:lnTo>
                    <a:pt x="8238744" y="2799588"/>
                  </a:lnTo>
                  <a:lnTo>
                    <a:pt x="8238744" y="2795016"/>
                  </a:lnTo>
                  <a:lnTo>
                    <a:pt x="8244840" y="2788920"/>
                  </a:lnTo>
                  <a:close/>
                </a:path>
                <a:path w="8249920" h="2799715" extrusionOk="0">
                  <a:moveTo>
                    <a:pt x="9144" y="2799588"/>
                  </a:moveTo>
                  <a:lnTo>
                    <a:pt x="9144" y="2795016"/>
                  </a:lnTo>
                  <a:lnTo>
                    <a:pt x="4572" y="2788920"/>
                  </a:lnTo>
                  <a:lnTo>
                    <a:pt x="4572" y="2799588"/>
                  </a:lnTo>
                  <a:lnTo>
                    <a:pt x="9144" y="2799588"/>
                  </a:lnTo>
                  <a:close/>
                </a:path>
                <a:path w="8249920" h="2799715" extrusionOk="0">
                  <a:moveTo>
                    <a:pt x="8244840" y="9144"/>
                  </a:moveTo>
                  <a:lnTo>
                    <a:pt x="8238744" y="4572"/>
                  </a:lnTo>
                  <a:lnTo>
                    <a:pt x="8238744" y="9144"/>
                  </a:lnTo>
                  <a:lnTo>
                    <a:pt x="8244840" y="9144"/>
                  </a:lnTo>
                  <a:close/>
                </a:path>
                <a:path w="8249920" h="2799715" extrusionOk="0">
                  <a:moveTo>
                    <a:pt x="8244840" y="2788920"/>
                  </a:moveTo>
                  <a:lnTo>
                    <a:pt x="8244840" y="9144"/>
                  </a:lnTo>
                  <a:lnTo>
                    <a:pt x="8238744" y="9144"/>
                  </a:lnTo>
                  <a:lnTo>
                    <a:pt x="8238744" y="2788920"/>
                  </a:lnTo>
                  <a:lnTo>
                    <a:pt x="8244840" y="2788920"/>
                  </a:lnTo>
                  <a:close/>
                </a:path>
                <a:path w="8249920" h="2799715" extrusionOk="0">
                  <a:moveTo>
                    <a:pt x="8244840" y="2799588"/>
                  </a:moveTo>
                  <a:lnTo>
                    <a:pt x="8244840" y="2788920"/>
                  </a:lnTo>
                  <a:lnTo>
                    <a:pt x="8238744" y="2795016"/>
                  </a:lnTo>
                  <a:lnTo>
                    <a:pt x="8238744" y="2799588"/>
                  </a:lnTo>
                  <a:lnTo>
                    <a:pt x="8244840" y="2799588"/>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rgbClr val="FF0000"/>
                </a:solidFill>
                <a:latin typeface="Century Schoolbook"/>
                <a:ea typeface="Century Schoolbook"/>
                <a:cs typeface="Century Schoolbook"/>
                <a:sym typeface="Century Schoolbook"/>
              </a:endParaRPr>
            </a:p>
          </p:txBody>
        </p:sp>
      </p:grpSp>
    </p:spTree>
    <p:extLst>
      <p:ext uri="{BB962C8B-B14F-4D97-AF65-F5344CB8AC3E}">
        <p14:creationId xmlns:p14="http://schemas.microsoft.com/office/powerpoint/2010/main" val="35580467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25"/>
        <p:cNvGrpSpPr/>
        <p:nvPr/>
      </p:nvGrpSpPr>
      <p:grpSpPr>
        <a:xfrm>
          <a:off x="0" y="0"/>
          <a:ext cx="0" cy="0"/>
          <a:chOff x="0" y="0"/>
          <a:chExt cx="0" cy="0"/>
        </a:xfrm>
      </p:grpSpPr>
      <p:sp>
        <p:nvSpPr>
          <p:cNvPr id="1026" name="Google Shape;1026;p149"/>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r>
              <a:rPr lang="en-US"/>
              <a:t>state chart diagram: example</a:t>
            </a:r>
            <a:endParaRPr/>
          </a:p>
        </p:txBody>
      </p:sp>
      <p:sp>
        <p:nvSpPr>
          <p:cNvPr id="1027" name="Google Shape;1027;p149"/>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rmAutofit/>
          </a:bodyPr>
          <a:lstStyle/>
          <a:p>
            <a:pPr marL="274320" lvl="0" indent="-274320" algn="just" rtl="0">
              <a:spcBef>
                <a:spcPts val="0"/>
              </a:spcBef>
              <a:spcAft>
                <a:spcPts val="0"/>
              </a:spcAft>
              <a:buSzPts val="1680"/>
              <a:buChar char="🞆"/>
            </a:pPr>
            <a:r>
              <a:rPr lang="en-US"/>
              <a:t>Consider an Elevator. This elevator is for n number of floors and has n number of buttons one for each floor.</a:t>
            </a:r>
            <a:endParaRPr/>
          </a:p>
          <a:p>
            <a:pPr marL="274320" lvl="0" indent="-274320" algn="just" rtl="0">
              <a:spcBef>
                <a:spcPts val="600"/>
              </a:spcBef>
              <a:spcAft>
                <a:spcPts val="0"/>
              </a:spcAft>
              <a:buSzPts val="1680"/>
              <a:buChar char="🞆"/>
            </a:pPr>
            <a:r>
              <a:rPr lang="en-US" b="1"/>
              <a:t>Elevator buttons</a:t>
            </a:r>
            <a:r>
              <a:rPr lang="en-US"/>
              <a:t> are type of set of buttons which is there on elevator. For reaching a particular floor you want to visit, “elevator buttons” for that particular floor is pressed. Pressing, will cause illumination and elevator will start moving towards that particular floor for which you pressed “elevator buttons”. As soon as elevator reaches that particular floor,</a:t>
            </a:r>
            <a:br>
              <a:rPr lang="en-US"/>
            </a:br>
            <a:r>
              <a:rPr lang="en-US"/>
              <a:t>illumination gets canceled.</a:t>
            </a:r>
            <a:endParaRPr/>
          </a:p>
        </p:txBody>
      </p:sp>
    </p:spTree>
    <p:extLst>
      <p:ext uri="{BB962C8B-B14F-4D97-AF65-F5344CB8AC3E}">
        <p14:creationId xmlns:p14="http://schemas.microsoft.com/office/powerpoint/2010/main" val="37980181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31"/>
        <p:cNvGrpSpPr/>
        <p:nvPr/>
      </p:nvGrpSpPr>
      <p:grpSpPr>
        <a:xfrm>
          <a:off x="0" y="0"/>
          <a:ext cx="0" cy="0"/>
          <a:chOff x="0" y="0"/>
          <a:chExt cx="0" cy="0"/>
        </a:xfrm>
      </p:grpSpPr>
      <p:sp>
        <p:nvSpPr>
          <p:cNvPr id="1032" name="Google Shape;1032;p150"/>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marL="0" lvl="0" indent="0" algn="just" rtl="0">
              <a:spcBef>
                <a:spcPts val="0"/>
              </a:spcBef>
              <a:spcAft>
                <a:spcPts val="0"/>
              </a:spcAft>
              <a:buClr>
                <a:schemeClr val="dk2"/>
              </a:buClr>
              <a:buSzPts val="3000"/>
              <a:buFont typeface="Century Schoolbook"/>
              <a:buNone/>
            </a:pPr>
            <a:r>
              <a:rPr lang="en-US"/>
              <a:t>state chart diagram: example</a:t>
            </a:r>
            <a:endParaRPr/>
          </a:p>
        </p:txBody>
      </p:sp>
      <p:sp>
        <p:nvSpPr>
          <p:cNvPr id="1033" name="Google Shape;1033;p150"/>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rmAutofit/>
          </a:bodyPr>
          <a:lstStyle/>
          <a:p>
            <a:pPr marL="274320" lvl="0" indent="-274320" algn="just" rtl="0">
              <a:spcBef>
                <a:spcPts val="0"/>
              </a:spcBef>
              <a:spcAft>
                <a:spcPts val="0"/>
              </a:spcAft>
              <a:buSzPts val="1680"/>
              <a:buChar char="🞆"/>
            </a:pPr>
            <a:r>
              <a:rPr lang="en-US" b="1"/>
              <a:t>Floor buttons</a:t>
            </a:r>
            <a:r>
              <a:rPr lang="en-US"/>
              <a:t> are another type of set of buttons on elevator. If a person is on a particular floor and he wants to go on another floor, then elevator button for that floor is pressed. Then, process will be same as given above. Pressing, will cause illumination and elevator to start moving, and when it reaches on desired floor, illumination gets canceled.</a:t>
            </a:r>
            <a:endParaRPr/>
          </a:p>
          <a:p>
            <a:pPr marL="274320" lvl="0" indent="-274320" algn="just" rtl="0">
              <a:spcBef>
                <a:spcPts val="600"/>
              </a:spcBef>
              <a:spcAft>
                <a:spcPts val="0"/>
              </a:spcAft>
              <a:buSzPts val="1680"/>
              <a:buChar char="🞆"/>
            </a:pPr>
            <a:r>
              <a:rPr lang="en-US"/>
              <a:t>When there is no request for elevator, it remains closed on current floor.</a:t>
            </a:r>
            <a:endParaRPr/>
          </a:p>
          <a:p>
            <a:pPr marL="0" lvl="0" indent="0" algn="just" rtl="0">
              <a:spcBef>
                <a:spcPts val="600"/>
              </a:spcBef>
              <a:spcAft>
                <a:spcPts val="0"/>
              </a:spcAft>
              <a:buSzPts val="1680"/>
              <a:buNone/>
            </a:pPr>
            <a:endParaRPr/>
          </a:p>
        </p:txBody>
      </p:sp>
    </p:spTree>
    <p:extLst>
      <p:ext uri="{BB962C8B-B14F-4D97-AF65-F5344CB8AC3E}">
        <p14:creationId xmlns:p14="http://schemas.microsoft.com/office/powerpoint/2010/main" val="11052463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37"/>
        <p:cNvGrpSpPr/>
        <p:nvPr/>
      </p:nvGrpSpPr>
      <p:grpSpPr>
        <a:xfrm>
          <a:off x="0" y="0"/>
          <a:ext cx="0" cy="0"/>
          <a:chOff x="0" y="0"/>
          <a:chExt cx="0" cy="0"/>
        </a:xfrm>
      </p:grpSpPr>
      <p:sp>
        <p:nvSpPr>
          <p:cNvPr id="1038" name="Google Shape;1038;p151"/>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r>
              <a:rPr lang="en-US"/>
              <a:t>state chart diagram: example</a:t>
            </a:r>
            <a:endParaRPr/>
          </a:p>
        </p:txBody>
      </p:sp>
      <p:pic>
        <p:nvPicPr>
          <p:cNvPr id="1039" name="Google Shape;1039;p151"/>
          <p:cNvPicPr preferRelativeResize="0">
            <a:picLocks noGrp="1"/>
          </p:cNvPicPr>
          <p:nvPr>
            <p:ph type="body" idx="1"/>
          </p:nvPr>
        </p:nvPicPr>
        <p:blipFill rotWithShape="1">
          <a:blip r:embed="rId3">
            <a:alphaModFix/>
          </a:blip>
          <a:srcRect/>
          <a:stretch/>
        </p:blipFill>
        <p:spPr>
          <a:xfrm>
            <a:off x="381000" y="228600"/>
            <a:ext cx="8686800" cy="6245225"/>
          </a:xfrm>
          <a:prstGeom prst="rect">
            <a:avLst/>
          </a:prstGeom>
          <a:noFill/>
          <a:ln>
            <a:noFill/>
          </a:ln>
        </p:spPr>
      </p:pic>
      <p:sp>
        <p:nvSpPr>
          <p:cNvPr id="1040" name="Google Shape;1040;p151"/>
          <p:cNvSpPr/>
          <p:nvPr/>
        </p:nvSpPr>
        <p:spPr>
          <a:xfrm>
            <a:off x="457200" y="1752600"/>
            <a:ext cx="228600" cy="381000"/>
          </a:xfrm>
          <a:prstGeom prst="flowChartConnector">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cxnSp>
        <p:nvCxnSpPr>
          <p:cNvPr id="1041" name="Google Shape;1041;p151"/>
          <p:cNvCxnSpPr/>
          <p:nvPr/>
        </p:nvCxnSpPr>
        <p:spPr>
          <a:xfrm>
            <a:off x="685800" y="1943100"/>
            <a:ext cx="304800" cy="0"/>
          </a:xfrm>
          <a:prstGeom prst="straightConnector1">
            <a:avLst/>
          </a:prstGeom>
          <a:noFill/>
          <a:ln w="12700" cap="flat" cmpd="sng">
            <a:solidFill>
              <a:srgbClr val="FF6803"/>
            </a:solidFill>
            <a:prstDash val="solid"/>
            <a:round/>
            <a:headEnd type="none" w="sm" len="sm"/>
            <a:tailEnd type="stealth" w="med" len="med"/>
          </a:ln>
        </p:spPr>
      </p:cxnSp>
      <p:sp>
        <p:nvSpPr>
          <p:cNvPr id="1042" name="Google Shape;1042;p151"/>
          <p:cNvSpPr/>
          <p:nvPr/>
        </p:nvSpPr>
        <p:spPr>
          <a:xfrm>
            <a:off x="5486400" y="5791200"/>
            <a:ext cx="228600" cy="228600"/>
          </a:xfrm>
          <a:prstGeom prst="flowChartConnector">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043" name="Google Shape;1043;p151"/>
          <p:cNvSpPr/>
          <p:nvPr/>
        </p:nvSpPr>
        <p:spPr>
          <a:xfrm>
            <a:off x="5257800" y="5791200"/>
            <a:ext cx="609600" cy="228600"/>
          </a:xfrm>
          <a:prstGeom prst="ellipse">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cxnSp>
        <p:nvCxnSpPr>
          <p:cNvPr id="1044" name="Google Shape;1044;p151"/>
          <p:cNvCxnSpPr>
            <a:endCxn id="1043" idx="0"/>
          </p:cNvCxnSpPr>
          <p:nvPr/>
        </p:nvCxnSpPr>
        <p:spPr>
          <a:xfrm>
            <a:off x="5562600" y="5410200"/>
            <a:ext cx="0" cy="381000"/>
          </a:xfrm>
          <a:prstGeom prst="straightConnector1">
            <a:avLst/>
          </a:prstGeom>
          <a:noFill/>
          <a:ln w="12700" cap="flat" cmpd="sng">
            <a:solidFill>
              <a:srgbClr val="FF6803"/>
            </a:solidFill>
            <a:prstDash val="solid"/>
            <a:round/>
            <a:headEnd type="none" w="sm" len="sm"/>
            <a:tailEnd type="stealth" w="med" len="med"/>
          </a:ln>
        </p:spPr>
      </p:cxnSp>
    </p:spTree>
    <p:extLst>
      <p:ext uri="{BB962C8B-B14F-4D97-AF65-F5344CB8AC3E}">
        <p14:creationId xmlns:p14="http://schemas.microsoft.com/office/powerpoint/2010/main" val="3181861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and Behavioral Models</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675" y="1309688"/>
            <a:ext cx="8248650" cy="5243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19558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3088" y="345820"/>
            <a:ext cx="2781300" cy="497205"/>
            <a:chOff x="323088" y="345820"/>
            <a:chExt cx="2781300" cy="497205"/>
          </a:xfrm>
        </p:grpSpPr>
        <p:pic>
          <p:nvPicPr>
            <p:cNvPr id="3" name="object 3"/>
            <p:cNvPicPr/>
            <p:nvPr/>
          </p:nvPicPr>
          <p:blipFill>
            <a:blip r:embed="rId2" cstate="print"/>
            <a:stretch>
              <a:fillRect/>
            </a:stretch>
          </p:blipFill>
          <p:spPr>
            <a:xfrm>
              <a:off x="323088" y="347344"/>
              <a:ext cx="1568196" cy="493902"/>
            </a:xfrm>
            <a:prstGeom prst="rect">
              <a:avLst/>
            </a:prstGeom>
          </p:spPr>
        </p:pic>
        <p:pic>
          <p:nvPicPr>
            <p:cNvPr id="4" name="object 4"/>
            <p:cNvPicPr/>
            <p:nvPr/>
          </p:nvPicPr>
          <p:blipFill>
            <a:blip r:embed="rId3" cstate="print"/>
            <a:stretch>
              <a:fillRect/>
            </a:stretch>
          </p:blipFill>
          <p:spPr>
            <a:xfrm>
              <a:off x="1909571" y="583691"/>
              <a:ext cx="1194815" cy="259079"/>
            </a:xfrm>
            <a:prstGeom prst="rect">
              <a:avLst/>
            </a:prstGeom>
          </p:spPr>
        </p:pic>
        <p:pic>
          <p:nvPicPr>
            <p:cNvPr id="5" name="object 5"/>
            <p:cNvPicPr/>
            <p:nvPr/>
          </p:nvPicPr>
          <p:blipFill>
            <a:blip r:embed="rId4" cstate="print"/>
            <a:stretch>
              <a:fillRect/>
            </a:stretch>
          </p:blipFill>
          <p:spPr>
            <a:xfrm>
              <a:off x="1916684" y="345820"/>
              <a:ext cx="1179703" cy="251333"/>
            </a:xfrm>
            <a:prstGeom prst="rect">
              <a:avLst/>
            </a:prstGeom>
          </p:spPr>
        </p:pic>
      </p:grpSp>
      <p:sp>
        <p:nvSpPr>
          <p:cNvPr id="6" name="object 6"/>
          <p:cNvSpPr txBox="1"/>
          <p:nvPr/>
        </p:nvSpPr>
        <p:spPr>
          <a:xfrm>
            <a:off x="509727" y="1064514"/>
            <a:ext cx="8201025" cy="2366645"/>
          </a:xfrm>
          <a:prstGeom prst="rect">
            <a:avLst/>
          </a:prstGeom>
        </p:spPr>
        <p:txBody>
          <a:bodyPr vert="horz" wrap="square" lIns="0" tIns="12700" rIns="0" bIns="0" rtlCol="0">
            <a:spAutoFit/>
          </a:bodyPr>
          <a:lstStyle/>
          <a:p>
            <a:pPr marL="354965" marR="5080" indent="-342900">
              <a:lnSpc>
                <a:spcPct val="100000"/>
              </a:lnSpc>
              <a:spcBef>
                <a:spcPts val="100"/>
              </a:spcBef>
              <a:buSzPct val="79166"/>
              <a:buFont typeface="Wingdings"/>
              <a:buChar char=""/>
              <a:tabLst>
                <a:tab pos="355600" algn="l"/>
                <a:tab pos="7690484" algn="l"/>
              </a:tabLst>
            </a:pPr>
            <a:r>
              <a:rPr sz="2400" dirty="0">
                <a:solidFill>
                  <a:srgbClr val="006FC0"/>
                </a:solidFill>
                <a:latin typeface="Trebuchet MS"/>
                <a:cs typeface="Trebuchet MS"/>
              </a:rPr>
              <a:t>A</a:t>
            </a:r>
            <a:r>
              <a:rPr sz="2400" spc="345" dirty="0">
                <a:solidFill>
                  <a:srgbClr val="006FC0"/>
                </a:solidFill>
                <a:latin typeface="Trebuchet MS"/>
                <a:cs typeface="Trebuchet MS"/>
              </a:rPr>
              <a:t> </a:t>
            </a:r>
            <a:r>
              <a:rPr sz="2400" spc="-5" dirty="0">
                <a:solidFill>
                  <a:srgbClr val="006FC0"/>
                </a:solidFill>
                <a:latin typeface="Trebuchet MS"/>
                <a:cs typeface="Trebuchet MS"/>
              </a:rPr>
              <a:t>ches</a:t>
            </a:r>
            <a:r>
              <a:rPr sz="2400" dirty="0">
                <a:solidFill>
                  <a:srgbClr val="006FC0"/>
                </a:solidFill>
                <a:latin typeface="Trebuchet MS"/>
                <a:cs typeface="Trebuchet MS"/>
              </a:rPr>
              <a:t>s</a:t>
            </a:r>
            <a:r>
              <a:rPr sz="2400" spc="340" dirty="0">
                <a:solidFill>
                  <a:srgbClr val="006FC0"/>
                </a:solidFill>
                <a:latin typeface="Trebuchet MS"/>
                <a:cs typeface="Trebuchet MS"/>
              </a:rPr>
              <a:t> </a:t>
            </a:r>
            <a:r>
              <a:rPr sz="2400" dirty="0">
                <a:solidFill>
                  <a:srgbClr val="006FC0"/>
                </a:solidFill>
                <a:latin typeface="Trebuchet MS"/>
                <a:cs typeface="Trebuchet MS"/>
              </a:rPr>
              <a:t>ga</a:t>
            </a:r>
            <a:r>
              <a:rPr sz="2400" spc="-5" dirty="0">
                <a:solidFill>
                  <a:srgbClr val="006FC0"/>
                </a:solidFill>
                <a:latin typeface="Trebuchet MS"/>
                <a:cs typeface="Trebuchet MS"/>
              </a:rPr>
              <a:t>m</a:t>
            </a:r>
            <a:r>
              <a:rPr sz="2400" dirty="0">
                <a:solidFill>
                  <a:srgbClr val="006FC0"/>
                </a:solidFill>
                <a:latin typeface="Trebuchet MS"/>
                <a:cs typeface="Trebuchet MS"/>
              </a:rPr>
              <a:t>e</a:t>
            </a:r>
            <a:r>
              <a:rPr sz="2400" spc="345" dirty="0">
                <a:solidFill>
                  <a:srgbClr val="006FC0"/>
                </a:solidFill>
                <a:latin typeface="Trebuchet MS"/>
                <a:cs typeface="Trebuchet MS"/>
              </a:rPr>
              <a:t> </a:t>
            </a:r>
            <a:r>
              <a:rPr sz="2400" spc="-5" dirty="0">
                <a:solidFill>
                  <a:srgbClr val="006FC0"/>
                </a:solidFill>
                <a:latin typeface="Trebuchet MS"/>
                <a:cs typeface="Trebuchet MS"/>
              </a:rPr>
              <a:t>co</a:t>
            </a:r>
            <a:r>
              <a:rPr sz="2400" spc="-10" dirty="0">
                <a:solidFill>
                  <a:srgbClr val="006FC0"/>
                </a:solidFill>
                <a:latin typeface="Trebuchet MS"/>
                <a:cs typeface="Trebuchet MS"/>
              </a:rPr>
              <a:t>n</a:t>
            </a:r>
            <a:r>
              <a:rPr sz="2400" dirty="0">
                <a:solidFill>
                  <a:srgbClr val="006FC0"/>
                </a:solidFill>
                <a:latin typeface="Trebuchet MS"/>
                <a:cs typeface="Trebuchet MS"/>
              </a:rPr>
              <a:t>s</a:t>
            </a:r>
            <a:r>
              <a:rPr sz="2400" spc="10" dirty="0">
                <a:solidFill>
                  <a:srgbClr val="006FC0"/>
                </a:solidFill>
                <a:latin typeface="Trebuchet MS"/>
                <a:cs typeface="Trebuchet MS"/>
              </a:rPr>
              <a:t>i</a:t>
            </a:r>
            <a:r>
              <a:rPr sz="2400" dirty="0">
                <a:solidFill>
                  <a:srgbClr val="006FC0"/>
                </a:solidFill>
                <a:latin typeface="Trebuchet MS"/>
                <a:cs typeface="Trebuchet MS"/>
              </a:rPr>
              <a:t>s</a:t>
            </a:r>
            <a:r>
              <a:rPr sz="2400" spc="5" dirty="0">
                <a:solidFill>
                  <a:srgbClr val="006FC0"/>
                </a:solidFill>
                <a:latin typeface="Trebuchet MS"/>
                <a:cs typeface="Trebuchet MS"/>
              </a:rPr>
              <a:t>t</a:t>
            </a:r>
            <a:r>
              <a:rPr sz="2400" dirty="0">
                <a:solidFill>
                  <a:srgbClr val="006FC0"/>
                </a:solidFill>
                <a:latin typeface="Trebuchet MS"/>
                <a:cs typeface="Trebuchet MS"/>
              </a:rPr>
              <a:t>s</a:t>
            </a:r>
            <a:r>
              <a:rPr sz="2400" spc="345" dirty="0">
                <a:solidFill>
                  <a:srgbClr val="006FC0"/>
                </a:solidFill>
                <a:latin typeface="Trebuchet MS"/>
                <a:cs typeface="Trebuchet MS"/>
              </a:rPr>
              <a:t> </a:t>
            </a:r>
            <a:r>
              <a:rPr sz="2400" spc="-5" dirty="0">
                <a:solidFill>
                  <a:srgbClr val="006FC0"/>
                </a:solidFill>
                <a:latin typeface="Trebuchet MS"/>
                <a:cs typeface="Trebuchet MS"/>
              </a:rPr>
              <a:t>o</a:t>
            </a:r>
            <a:r>
              <a:rPr sz="2400" dirty="0">
                <a:solidFill>
                  <a:srgbClr val="006FC0"/>
                </a:solidFill>
                <a:latin typeface="Trebuchet MS"/>
                <a:cs typeface="Trebuchet MS"/>
              </a:rPr>
              <a:t>f</a:t>
            </a:r>
            <a:r>
              <a:rPr sz="2400" spc="345" dirty="0">
                <a:solidFill>
                  <a:srgbClr val="006FC0"/>
                </a:solidFill>
                <a:latin typeface="Trebuchet MS"/>
                <a:cs typeface="Trebuchet MS"/>
              </a:rPr>
              <a:t> </a:t>
            </a:r>
            <a:r>
              <a:rPr sz="2400" spc="-5" dirty="0">
                <a:solidFill>
                  <a:srgbClr val="006FC0"/>
                </a:solidFill>
                <a:latin typeface="Trebuchet MS"/>
                <a:cs typeface="Trebuchet MS"/>
              </a:rPr>
              <a:t>al</a:t>
            </a:r>
            <a:r>
              <a:rPr sz="2400" spc="5" dirty="0">
                <a:solidFill>
                  <a:srgbClr val="006FC0"/>
                </a:solidFill>
                <a:latin typeface="Trebuchet MS"/>
                <a:cs typeface="Trebuchet MS"/>
              </a:rPr>
              <a:t>t</a:t>
            </a:r>
            <a:r>
              <a:rPr sz="2400" spc="-5" dirty="0">
                <a:solidFill>
                  <a:srgbClr val="006FC0"/>
                </a:solidFill>
                <a:latin typeface="Trebuchet MS"/>
                <a:cs typeface="Trebuchet MS"/>
              </a:rPr>
              <a:t>er</a:t>
            </a:r>
            <a:r>
              <a:rPr sz="2400" spc="5" dirty="0">
                <a:solidFill>
                  <a:srgbClr val="006FC0"/>
                </a:solidFill>
                <a:latin typeface="Trebuchet MS"/>
                <a:cs typeface="Trebuchet MS"/>
              </a:rPr>
              <a:t>n</a:t>
            </a:r>
            <a:r>
              <a:rPr sz="2400" spc="-5" dirty="0">
                <a:solidFill>
                  <a:srgbClr val="006FC0"/>
                </a:solidFill>
                <a:latin typeface="Trebuchet MS"/>
                <a:cs typeface="Trebuchet MS"/>
              </a:rPr>
              <a:t>at</a:t>
            </a:r>
            <a:r>
              <a:rPr sz="2400" dirty="0">
                <a:solidFill>
                  <a:srgbClr val="006FC0"/>
                </a:solidFill>
                <a:latin typeface="Trebuchet MS"/>
                <a:cs typeface="Trebuchet MS"/>
              </a:rPr>
              <a:t>e</a:t>
            </a:r>
            <a:r>
              <a:rPr sz="2400" spc="345" dirty="0">
                <a:solidFill>
                  <a:srgbClr val="006FC0"/>
                </a:solidFill>
                <a:latin typeface="Trebuchet MS"/>
                <a:cs typeface="Trebuchet MS"/>
              </a:rPr>
              <a:t> </a:t>
            </a:r>
            <a:r>
              <a:rPr sz="2400" spc="-5" dirty="0">
                <a:solidFill>
                  <a:srgbClr val="006FC0"/>
                </a:solidFill>
                <a:latin typeface="Trebuchet MS"/>
                <a:cs typeface="Trebuchet MS"/>
              </a:rPr>
              <a:t>move</a:t>
            </a:r>
            <a:r>
              <a:rPr sz="2400" dirty="0">
                <a:solidFill>
                  <a:srgbClr val="006FC0"/>
                </a:solidFill>
                <a:latin typeface="Trebuchet MS"/>
                <a:cs typeface="Trebuchet MS"/>
              </a:rPr>
              <a:t>s</a:t>
            </a:r>
            <a:r>
              <a:rPr sz="2400" spc="355" dirty="0">
                <a:solidFill>
                  <a:srgbClr val="006FC0"/>
                </a:solidFill>
                <a:latin typeface="Trebuchet MS"/>
                <a:cs typeface="Trebuchet MS"/>
              </a:rPr>
              <a:t> </a:t>
            </a:r>
            <a:r>
              <a:rPr sz="2400" spc="-5" dirty="0">
                <a:solidFill>
                  <a:srgbClr val="006FC0"/>
                </a:solidFill>
                <a:latin typeface="Trebuchet MS"/>
                <a:cs typeface="Trebuchet MS"/>
              </a:rPr>
              <a:t>o</a:t>
            </a:r>
            <a:r>
              <a:rPr sz="2400" dirty="0">
                <a:solidFill>
                  <a:srgbClr val="006FC0"/>
                </a:solidFill>
                <a:latin typeface="Trebuchet MS"/>
                <a:cs typeface="Trebuchet MS"/>
              </a:rPr>
              <a:t>f</a:t>
            </a:r>
            <a:r>
              <a:rPr sz="2400" spc="345" dirty="0">
                <a:solidFill>
                  <a:srgbClr val="006FC0"/>
                </a:solidFill>
                <a:latin typeface="Trebuchet MS"/>
                <a:cs typeface="Trebuchet MS"/>
              </a:rPr>
              <a:t> </a:t>
            </a:r>
            <a:r>
              <a:rPr sz="2400" dirty="0">
                <a:solidFill>
                  <a:srgbClr val="006FC0"/>
                </a:solidFill>
                <a:latin typeface="Trebuchet MS"/>
                <a:cs typeface="Trebuchet MS"/>
              </a:rPr>
              <a:t>B</a:t>
            </a:r>
            <a:r>
              <a:rPr sz="2400" spc="5" dirty="0">
                <a:solidFill>
                  <a:srgbClr val="006FC0"/>
                </a:solidFill>
                <a:latin typeface="Trebuchet MS"/>
                <a:cs typeface="Trebuchet MS"/>
              </a:rPr>
              <a:t>l</a:t>
            </a:r>
            <a:r>
              <a:rPr sz="2400" spc="-5" dirty="0">
                <a:solidFill>
                  <a:srgbClr val="006FC0"/>
                </a:solidFill>
                <a:latin typeface="Trebuchet MS"/>
                <a:cs typeface="Trebuchet MS"/>
              </a:rPr>
              <a:t>ac</a:t>
            </a:r>
            <a:r>
              <a:rPr sz="2400" dirty="0">
                <a:solidFill>
                  <a:srgbClr val="006FC0"/>
                </a:solidFill>
                <a:latin typeface="Trebuchet MS"/>
                <a:cs typeface="Trebuchet MS"/>
              </a:rPr>
              <a:t>k	</a:t>
            </a:r>
            <a:r>
              <a:rPr sz="2400" spc="-5" dirty="0">
                <a:solidFill>
                  <a:srgbClr val="006FC0"/>
                </a:solidFill>
                <a:latin typeface="Trebuchet MS"/>
                <a:cs typeface="Trebuchet MS"/>
              </a:rPr>
              <a:t>a</a:t>
            </a:r>
            <a:r>
              <a:rPr sz="2400" spc="5" dirty="0">
                <a:solidFill>
                  <a:srgbClr val="006FC0"/>
                </a:solidFill>
                <a:latin typeface="Trebuchet MS"/>
                <a:cs typeface="Trebuchet MS"/>
              </a:rPr>
              <a:t>n</a:t>
            </a:r>
            <a:r>
              <a:rPr sz="2400" dirty="0">
                <a:solidFill>
                  <a:srgbClr val="006FC0"/>
                </a:solidFill>
                <a:latin typeface="Trebuchet MS"/>
                <a:cs typeface="Trebuchet MS"/>
              </a:rPr>
              <a:t>d  </a:t>
            </a:r>
            <a:r>
              <a:rPr sz="2400" spc="-5" dirty="0">
                <a:solidFill>
                  <a:srgbClr val="006FC0"/>
                </a:solidFill>
                <a:latin typeface="Trebuchet MS"/>
                <a:cs typeface="Trebuchet MS"/>
              </a:rPr>
              <a:t>White.</a:t>
            </a:r>
            <a:r>
              <a:rPr sz="2400" spc="20" dirty="0">
                <a:solidFill>
                  <a:srgbClr val="006FC0"/>
                </a:solidFill>
                <a:latin typeface="Trebuchet MS"/>
                <a:cs typeface="Trebuchet MS"/>
              </a:rPr>
              <a:t> </a:t>
            </a:r>
            <a:r>
              <a:rPr sz="2400" spc="-5" dirty="0">
                <a:solidFill>
                  <a:srgbClr val="006FC0"/>
                </a:solidFill>
                <a:latin typeface="Trebuchet MS"/>
                <a:cs typeface="Trebuchet MS"/>
              </a:rPr>
              <a:t>White</a:t>
            </a:r>
            <a:r>
              <a:rPr sz="2400" spc="30" dirty="0">
                <a:solidFill>
                  <a:srgbClr val="006FC0"/>
                </a:solidFill>
                <a:latin typeface="Trebuchet MS"/>
                <a:cs typeface="Trebuchet MS"/>
              </a:rPr>
              <a:t> </a:t>
            </a:r>
            <a:r>
              <a:rPr sz="2400" spc="-5" dirty="0">
                <a:solidFill>
                  <a:srgbClr val="006FC0"/>
                </a:solidFill>
                <a:latin typeface="Trebuchet MS"/>
                <a:cs typeface="Trebuchet MS"/>
              </a:rPr>
              <a:t>moves</a:t>
            </a:r>
            <a:r>
              <a:rPr sz="2400" spc="5" dirty="0">
                <a:solidFill>
                  <a:srgbClr val="006FC0"/>
                </a:solidFill>
                <a:latin typeface="Trebuchet MS"/>
                <a:cs typeface="Trebuchet MS"/>
              </a:rPr>
              <a:t> </a:t>
            </a:r>
            <a:r>
              <a:rPr sz="2400" spc="-5" dirty="0">
                <a:solidFill>
                  <a:srgbClr val="006FC0"/>
                </a:solidFill>
                <a:latin typeface="Trebuchet MS"/>
                <a:cs typeface="Trebuchet MS"/>
              </a:rPr>
              <a:t>first.</a:t>
            </a:r>
            <a:endParaRPr sz="2400">
              <a:latin typeface="Trebuchet MS"/>
              <a:cs typeface="Trebuchet MS"/>
            </a:endParaRPr>
          </a:p>
          <a:p>
            <a:pPr marL="354965" marR="5715" indent="-342900">
              <a:lnSpc>
                <a:spcPct val="100000"/>
              </a:lnSpc>
              <a:spcBef>
                <a:spcPts val="575"/>
              </a:spcBef>
              <a:buSzPct val="79166"/>
              <a:buFont typeface="Wingdings"/>
              <a:buChar char=""/>
              <a:tabLst>
                <a:tab pos="355600" algn="l"/>
              </a:tabLst>
            </a:pPr>
            <a:r>
              <a:rPr sz="2400" spc="-5" dirty="0">
                <a:solidFill>
                  <a:srgbClr val="001F5F"/>
                </a:solidFill>
                <a:latin typeface="Trebuchet MS"/>
                <a:cs typeface="Trebuchet MS"/>
              </a:rPr>
              <a:t>The</a:t>
            </a:r>
            <a:r>
              <a:rPr sz="2400" spc="25" dirty="0">
                <a:solidFill>
                  <a:srgbClr val="001F5F"/>
                </a:solidFill>
                <a:latin typeface="Trebuchet MS"/>
                <a:cs typeface="Trebuchet MS"/>
              </a:rPr>
              <a:t> </a:t>
            </a:r>
            <a:r>
              <a:rPr sz="2400" dirty="0">
                <a:solidFill>
                  <a:srgbClr val="001F5F"/>
                </a:solidFill>
                <a:latin typeface="Trebuchet MS"/>
                <a:cs typeface="Trebuchet MS"/>
              </a:rPr>
              <a:t>game</a:t>
            </a:r>
            <a:r>
              <a:rPr sz="2400" spc="35" dirty="0">
                <a:solidFill>
                  <a:srgbClr val="001F5F"/>
                </a:solidFill>
                <a:latin typeface="Trebuchet MS"/>
                <a:cs typeface="Trebuchet MS"/>
              </a:rPr>
              <a:t> </a:t>
            </a:r>
            <a:r>
              <a:rPr sz="2400" spc="-5" dirty="0">
                <a:solidFill>
                  <a:srgbClr val="001F5F"/>
                </a:solidFill>
                <a:latin typeface="Trebuchet MS"/>
                <a:cs typeface="Trebuchet MS"/>
              </a:rPr>
              <a:t>can</a:t>
            </a:r>
            <a:r>
              <a:rPr sz="2400" spc="25" dirty="0">
                <a:solidFill>
                  <a:srgbClr val="001F5F"/>
                </a:solidFill>
                <a:latin typeface="Trebuchet MS"/>
                <a:cs typeface="Trebuchet MS"/>
              </a:rPr>
              <a:t> </a:t>
            </a:r>
            <a:r>
              <a:rPr sz="2400" dirty="0">
                <a:solidFill>
                  <a:srgbClr val="001F5F"/>
                </a:solidFill>
                <a:latin typeface="Trebuchet MS"/>
                <a:cs typeface="Trebuchet MS"/>
              </a:rPr>
              <a:t>end</a:t>
            </a:r>
            <a:r>
              <a:rPr sz="2400" spc="35" dirty="0">
                <a:solidFill>
                  <a:srgbClr val="001F5F"/>
                </a:solidFill>
                <a:latin typeface="Trebuchet MS"/>
                <a:cs typeface="Trebuchet MS"/>
              </a:rPr>
              <a:t> </a:t>
            </a:r>
            <a:r>
              <a:rPr sz="2400" spc="-5" dirty="0">
                <a:solidFill>
                  <a:srgbClr val="001F5F"/>
                </a:solidFill>
                <a:latin typeface="Trebuchet MS"/>
                <a:cs typeface="Trebuchet MS"/>
              </a:rPr>
              <a:t>both</a:t>
            </a:r>
            <a:r>
              <a:rPr sz="2400" spc="25" dirty="0">
                <a:solidFill>
                  <a:srgbClr val="001F5F"/>
                </a:solidFill>
                <a:latin typeface="Trebuchet MS"/>
                <a:cs typeface="Trebuchet MS"/>
              </a:rPr>
              <a:t> </a:t>
            </a:r>
            <a:r>
              <a:rPr sz="2400" spc="-5" dirty="0">
                <a:solidFill>
                  <a:srgbClr val="001F5F"/>
                </a:solidFill>
                <a:latin typeface="Trebuchet MS"/>
                <a:cs typeface="Trebuchet MS"/>
              </a:rPr>
              <a:t>when</a:t>
            </a:r>
            <a:r>
              <a:rPr sz="2400" spc="45" dirty="0">
                <a:solidFill>
                  <a:srgbClr val="001F5F"/>
                </a:solidFill>
                <a:latin typeface="Trebuchet MS"/>
                <a:cs typeface="Trebuchet MS"/>
              </a:rPr>
              <a:t> </a:t>
            </a:r>
            <a:r>
              <a:rPr sz="2400" spc="-5" dirty="0">
                <a:solidFill>
                  <a:srgbClr val="001F5F"/>
                </a:solidFill>
                <a:latin typeface="Trebuchet MS"/>
                <a:cs typeface="Trebuchet MS"/>
              </a:rPr>
              <a:t>it</a:t>
            </a:r>
            <a:r>
              <a:rPr sz="2400" spc="40" dirty="0">
                <a:solidFill>
                  <a:srgbClr val="001F5F"/>
                </a:solidFill>
                <a:latin typeface="Trebuchet MS"/>
                <a:cs typeface="Trebuchet MS"/>
              </a:rPr>
              <a:t> </a:t>
            </a:r>
            <a:r>
              <a:rPr sz="2400" spc="-5" dirty="0">
                <a:solidFill>
                  <a:srgbClr val="001F5F"/>
                </a:solidFill>
                <a:latin typeface="Trebuchet MS"/>
                <a:cs typeface="Trebuchet MS"/>
              </a:rPr>
              <a:t>is</a:t>
            </a:r>
            <a:r>
              <a:rPr sz="2400" spc="40" dirty="0">
                <a:solidFill>
                  <a:srgbClr val="001F5F"/>
                </a:solidFill>
                <a:latin typeface="Trebuchet MS"/>
                <a:cs typeface="Trebuchet MS"/>
              </a:rPr>
              <a:t> </a:t>
            </a:r>
            <a:r>
              <a:rPr sz="2400" spc="-5" dirty="0">
                <a:solidFill>
                  <a:srgbClr val="001F5F"/>
                </a:solidFill>
                <a:latin typeface="Trebuchet MS"/>
                <a:cs typeface="Trebuchet MS"/>
              </a:rPr>
              <a:t>White’s</a:t>
            </a:r>
            <a:r>
              <a:rPr sz="2400" spc="55" dirty="0">
                <a:solidFill>
                  <a:srgbClr val="001F5F"/>
                </a:solidFill>
                <a:latin typeface="Trebuchet MS"/>
                <a:cs typeface="Trebuchet MS"/>
              </a:rPr>
              <a:t> </a:t>
            </a:r>
            <a:r>
              <a:rPr sz="2400" spc="-5" dirty="0">
                <a:solidFill>
                  <a:srgbClr val="001F5F"/>
                </a:solidFill>
                <a:latin typeface="Trebuchet MS"/>
                <a:cs typeface="Trebuchet MS"/>
              </a:rPr>
              <a:t>and</a:t>
            </a:r>
            <a:r>
              <a:rPr sz="2400" spc="20" dirty="0">
                <a:solidFill>
                  <a:srgbClr val="001F5F"/>
                </a:solidFill>
                <a:latin typeface="Trebuchet MS"/>
                <a:cs typeface="Trebuchet MS"/>
              </a:rPr>
              <a:t> </a:t>
            </a:r>
            <a:r>
              <a:rPr sz="2400" dirty="0">
                <a:solidFill>
                  <a:srgbClr val="001F5F"/>
                </a:solidFill>
                <a:latin typeface="Trebuchet MS"/>
                <a:cs typeface="Trebuchet MS"/>
              </a:rPr>
              <a:t>when</a:t>
            </a:r>
            <a:r>
              <a:rPr sz="2400" spc="35" dirty="0">
                <a:solidFill>
                  <a:srgbClr val="001F5F"/>
                </a:solidFill>
                <a:latin typeface="Trebuchet MS"/>
                <a:cs typeface="Trebuchet MS"/>
              </a:rPr>
              <a:t> </a:t>
            </a:r>
            <a:r>
              <a:rPr sz="2400" spc="5" dirty="0">
                <a:solidFill>
                  <a:srgbClr val="001F5F"/>
                </a:solidFill>
                <a:latin typeface="Trebuchet MS"/>
                <a:cs typeface="Trebuchet MS"/>
              </a:rPr>
              <a:t>it</a:t>
            </a:r>
            <a:r>
              <a:rPr sz="2400" spc="25" dirty="0">
                <a:solidFill>
                  <a:srgbClr val="001F5F"/>
                </a:solidFill>
                <a:latin typeface="Trebuchet MS"/>
                <a:cs typeface="Trebuchet MS"/>
              </a:rPr>
              <a:t> </a:t>
            </a:r>
            <a:r>
              <a:rPr sz="2400" spc="10" dirty="0">
                <a:solidFill>
                  <a:srgbClr val="001F5F"/>
                </a:solidFill>
                <a:latin typeface="Trebuchet MS"/>
                <a:cs typeface="Trebuchet MS"/>
              </a:rPr>
              <a:t>is </a:t>
            </a:r>
            <a:r>
              <a:rPr sz="2400" spc="-710" dirty="0">
                <a:solidFill>
                  <a:srgbClr val="001F5F"/>
                </a:solidFill>
                <a:latin typeface="Trebuchet MS"/>
                <a:cs typeface="Trebuchet MS"/>
              </a:rPr>
              <a:t> </a:t>
            </a:r>
            <a:r>
              <a:rPr sz="2400" dirty="0">
                <a:solidFill>
                  <a:srgbClr val="001F5F"/>
                </a:solidFill>
                <a:latin typeface="Trebuchet MS"/>
                <a:cs typeface="Trebuchet MS"/>
              </a:rPr>
              <a:t>Black’s</a:t>
            </a:r>
            <a:r>
              <a:rPr sz="2400" spc="20" dirty="0">
                <a:solidFill>
                  <a:srgbClr val="001F5F"/>
                </a:solidFill>
                <a:latin typeface="Trebuchet MS"/>
                <a:cs typeface="Trebuchet MS"/>
              </a:rPr>
              <a:t> </a:t>
            </a:r>
            <a:r>
              <a:rPr sz="2400" spc="-5" dirty="0">
                <a:solidFill>
                  <a:srgbClr val="001F5F"/>
                </a:solidFill>
                <a:latin typeface="Trebuchet MS"/>
                <a:cs typeface="Trebuchet MS"/>
              </a:rPr>
              <a:t>turn.</a:t>
            </a:r>
            <a:endParaRPr sz="2400">
              <a:latin typeface="Trebuchet MS"/>
              <a:cs typeface="Trebuchet MS"/>
            </a:endParaRPr>
          </a:p>
          <a:p>
            <a:pPr marL="354965" marR="5080" indent="-342900">
              <a:lnSpc>
                <a:spcPct val="100000"/>
              </a:lnSpc>
              <a:spcBef>
                <a:spcPts val="575"/>
              </a:spcBef>
              <a:buSzPct val="79166"/>
              <a:buFont typeface="Wingdings"/>
              <a:buChar char=""/>
              <a:tabLst>
                <a:tab pos="355600" algn="l"/>
                <a:tab pos="1172210" algn="l"/>
                <a:tab pos="2453005" algn="l"/>
                <a:tab pos="3618865" algn="l"/>
                <a:tab pos="4405630" algn="l"/>
                <a:tab pos="5215890" algn="l"/>
                <a:tab pos="5978525" algn="l"/>
                <a:tab pos="7130415" algn="l"/>
              </a:tabLst>
            </a:pPr>
            <a:r>
              <a:rPr sz="2400" spc="-5" dirty="0">
                <a:solidFill>
                  <a:srgbClr val="001F5F"/>
                </a:solidFill>
                <a:latin typeface="Trebuchet MS"/>
                <a:cs typeface="Trebuchet MS"/>
              </a:rPr>
              <a:t>Th</a:t>
            </a:r>
            <a:r>
              <a:rPr sz="2400" dirty="0">
                <a:solidFill>
                  <a:srgbClr val="001F5F"/>
                </a:solidFill>
                <a:latin typeface="Trebuchet MS"/>
                <a:cs typeface="Trebuchet MS"/>
              </a:rPr>
              <a:t>e	</a:t>
            </a:r>
            <a:r>
              <a:rPr sz="2400" spc="-5" dirty="0">
                <a:solidFill>
                  <a:srgbClr val="001F5F"/>
                </a:solidFill>
                <a:latin typeface="Trebuchet MS"/>
                <a:cs typeface="Trebuchet MS"/>
              </a:rPr>
              <a:t>mov</a:t>
            </a:r>
            <a:r>
              <a:rPr sz="2400" dirty="0">
                <a:solidFill>
                  <a:srgbClr val="001F5F"/>
                </a:solidFill>
                <a:latin typeface="Trebuchet MS"/>
                <a:cs typeface="Trebuchet MS"/>
              </a:rPr>
              <a:t>i</a:t>
            </a:r>
            <a:r>
              <a:rPr sz="2400" spc="-5" dirty="0">
                <a:solidFill>
                  <a:srgbClr val="001F5F"/>
                </a:solidFill>
                <a:latin typeface="Trebuchet MS"/>
                <a:cs typeface="Trebuchet MS"/>
              </a:rPr>
              <a:t>n</a:t>
            </a:r>
            <a:r>
              <a:rPr sz="2400" dirty="0">
                <a:solidFill>
                  <a:srgbClr val="001F5F"/>
                </a:solidFill>
                <a:latin typeface="Trebuchet MS"/>
                <a:cs typeface="Trebuchet MS"/>
              </a:rPr>
              <a:t>g	player	</a:t>
            </a:r>
            <a:r>
              <a:rPr sz="2400" spc="-5" dirty="0">
                <a:solidFill>
                  <a:srgbClr val="001F5F"/>
                </a:solidFill>
                <a:latin typeface="Trebuchet MS"/>
                <a:cs typeface="Trebuchet MS"/>
              </a:rPr>
              <a:t>ca</a:t>
            </a:r>
            <a:r>
              <a:rPr sz="2400" dirty="0">
                <a:solidFill>
                  <a:srgbClr val="001F5F"/>
                </a:solidFill>
                <a:latin typeface="Trebuchet MS"/>
                <a:cs typeface="Trebuchet MS"/>
              </a:rPr>
              <a:t>n	</a:t>
            </a:r>
            <a:r>
              <a:rPr sz="2400" spc="-5" dirty="0">
                <a:solidFill>
                  <a:srgbClr val="001F5F"/>
                </a:solidFill>
                <a:latin typeface="Trebuchet MS"/>
                <a:cs typeface="Trebuchet MS"/>
              </a:rPr>
              <a:t>e</a:t>
            </a:r>
            <a:r>
              <a:rPr sz="2400" spc="5" dirty="0">
                <a:solidFill>
                  <a:srgbClr val="001F5F"/>
                </a:solidFill>
                <a:latin typeface="Trebuchet MS"/>
                <a:cs typeface="Trebuchet MS"/>
              </a:rPr>
              <a:t>n</a:t>
            </a:r>
            <a:r>
              <a:rPr sz="2400" dirty="0">
                <a:solidFill>
                  <a:srgbClr val="001F5F"/>
                </a:solidFill>
                <a:latin typeface="Trebuchet MS"/>
                <a:cs typeface="Trebuchet MS"/>
              </a:rPr>
              <a:t>d	</a:t>
            </a:r>
            <a:r>
              <a:rPr sz="2400" spc="-5" dirty="0">
                <a:solidFill>
                  <a:srgbClr val="001F5F"/>
                </a:solidFill>
                <a:latin typeface="Trebuchet MS"/>
                <a:cs typeface="Trebuchet MS"/>
              </a:rPr>
              <a:t>th</a:t>
            </a:r>
            <a:r>
              <a:rPr sz="2400" dirty="0">
                <a:solidFill>
                  <a:srgbClr val="001F5F"/>
                </a:solidFill>
                <a:latin typeface="Trebuchet MS"/>
                <a:cs typeface="Trebuchet MS"/>
              </a:rPr>
              <a:t>e	ga</a:t>
            </a:r>
            <a:r>
              <a:rPr sz="2400" spc="-5" dirty="0">
                <a:solidFill>
                  <a:srgbClr val="001F5F"/>
                </a:solidFill>
                <a:latin typeface="Trebuchet MS"/>
                <a:cs typeface="Trebuchet MS"/>
              </a:rPr>
              <a:t>m</a:t>
            </a:r>
            <a:r>
              <a:rPr sz="2400" dirty="0">
                <a:solidFill>
                  <a:srgbClr val="001F5F"/>
                </a:solidFill>
                <a:latin typeface="Trebuchet MS"/>
                <a:cs typeface="Trebuchet MS"/>
              </a:rPr>
              <a:t>e:	</a:t>
            </a:r>
            <a:r>
              <a:rPr sz="2400" spc="10" dirty="0">
                <a:solidFill>
                  <a:srgbClr val="001F5F"/>
                </a:solidFill>
                <a:latin typeface="Trebuchet MS"/>
                <a:cs typeface="Trebuchet MS"/>
              </a:rPr>
              <a:t>w</a:t>
            </a:r>
            <a:r>
              <a:rPr sz="2400" spc="-5" dirty="0">
                <a:solidFill>
                  <a:srgbClr val="001F5F"/>
                </a:solidFill>
                <a:latin typeface="Trebuchet MS"/>
                <a:cs typeface="Trebuchet MS"/>
              </a:rPr>
              <a:t>in</a:t>
            </a:r>
            <a:r>
              <a:rPr sz="2400" spc="5" dirty="0">
                <a:solidFill>
                  <a:srgbClr val="001F5F"/>
                </a:solidFill>
                <a:latin typeface="Trebuchet MS"/>
                <a:cs typeface="Trebuchet MS"/>
              </a:rPr>
              <a:t>n</a:t>
            </a:r>
            <a:r>
              <a:rPr sz="2400" spc="-5" dirty="0">
                <a:solidFill>
                  <a:srgbClr val="001F5F"/>
                </a:solidFill>
                <a:latin typeface="Trebuchet MS"/>
                <a:cs typeface="Trebuchet MS"/>
              </a:rPr>
              <a:t>i</a:t>
            </a:r>
            <a:r>
              <a:rPr sz="2400" spc="5" dirty="0">
                <a:solidFill>
                  <a:srgbClr val="001F5F"/>
                </a:solidFill>
                <a:latin typeface="Trebuchet MS"/>
                <a:cs typeface="Trebuchet MS"/>
              </a:rPr>
              <a:t>n</a:t>
            </a:r>
            <a:r>
              <a:rPr sz="2400" dirty="0">
                <a:solidFill>
                  <a:srgbClr val="001F5F"/>
                </a:solidFill>
                <a:latin typeface="Trebuchet MS"/>
                <a:cs typeface="Trebuchet MS"/>
              </a:rPr>
              <a:t>g  </a:t>
            </a:r>
            <a:r>
              <a:rPr sz="2400" spc="-5" dirty="0">
                <a:solidFill>
                  <a:srgbClr val="001F5F"/>
                </a:solidFill>
                <a:latin typeface="Trebuchet MS"/>
                <a:cs typeface="Trebuchet MS"/>
              </a:rPr>
              <a:t>(checkmate),</a:t>
            </a:r>
            <a:r>
              <a:rPr sz="2400" spc="35" dirty="0">
                <a:solidFill>
                  <a:srgbClr val="001F5F"/>
                </a:solidFill>
                <a:latin typeface="Trebuchet MS"/>
                <a:cs typeface="Trebuchet MS"/>
              </a:rPr>
              <a:t> </a:t>
            </a:r>
            <a:r>
              <a:rPr sz="2400" spc="-5" dirty="0">
                <a:solidFill>
                  <a:srgbClr val="001F5F"/>
                </a:solidFill>
                <a:latin typeface="Trebuchet MS"/>
                <a:cs typeface="Trebuchet MS"/>
              </a:rPr>
              <a:t>loosing</a:t>
            </a:r>
            <a:r>
              <a:rPr sz="2400" spc="25" dirty="0">
                <a:solidFill>
                  <a:srgbClr val="001F5F"/>
                </a:solidFill>
                <a:latin typeface="Trebuchet MS"/>
                <a:cs typeface="Trebuchet MS"/>
              </a:rPr>
              <a:t> </a:t>
            </a:r>
            <a:r>
              <a:rPr sz="2400" spc="-5" dirty="0">
                <a:solidFill>
                  <a:srgbClr val="001F5F"/>
                </a:solidFill>
                <a:latin typeface="Trebuchet MS"/>
                <a:cs typeface="Trebuchet MS"/>
              </a:rPr>
              <a:t>(resign),</a:t>
            </a:r>
            <a:r>
              <a:rPr sz="2400" spc="30" dirty="0">
                <a:solidFill>
                  <a:srgbClr val="001F5F"/>
                </a:solidFill>
                <a:latin typeface="Trebuchet MS"/>
                <a:cs typeface="Trebuchet MS"/>
              </a:rPr>
              <a:t> </a:t>
            </a:r>
            <a:r>
              <a:rPr sz="2400" spc="-5" dirty="0">
                <a:solidFill>
                  <a:srgbClr val="001F5F"/>
                </a:solidFill>
                <a:latin typeface="Trebuchet MS"/>
                <a:cs typeface="Trebuchet MS"/>
              </a:rPr>
              <a:t>or</a:t>
            </a:r>
            <a:r>
              <a:rPr sz="2400" spc="10" dirty="0">
                <a:solidFill>
                  <a:srgbClr val="001F5F"/>
                </a:solidFill>
                <a:latin typeface="Trebuchet MS"/>
                <a:cs typeface="Trebuchet MS"/>
              </a:rPr>
              <a:t> </a:t>
            </a:r>
            <a:r>
              <a:rPr sz="2400" spc="-5" dirty="0">
                <a:solidFill>
                  <a:srgbClr val="001F5F"/>
                </a:solidFill>
                <a:latin typeface="Trebuchet MS"/>
                <a:cs typeface="Trebuchet MS"/>
              </a:rPr>
              <a:t>with</a:t>
            </a:r>
            <a:r>
              <a:rPr sz="2400" dirty="0">
                <a:solidFill>
                  <a:srgbClr val="001F5F"/>
                </a:solidFill>
                <a:latin typeface="Trebuchet MS"/>
                <a:cs typeface="Trebuchet MS"/>
              </a:rPr>
              <a:t> a</a:t>
            </a:r>
            <a:r>
              <a:rPr sz="2400" spc="5" dirty="0">
                <a:solidFill>
                  <a:srgbClr val="001F5F"/>
                </a:solidFill>
                <a:latin typeface="Trebuchet MS"/>
                <a:cs typeface="Trebuchet MS"/>
              </a:rPr>
              <a:t> </a:t>
            </a:r>
            <a:r>
              <a:rPr sz="2400" spc="-5" dirty="0">
                <a:solidFill>
                  <a:srgbClr val="001F5F"/>
                </a:solidFill>
                <a:latin typeface="Trebuchet MS"/>
                <a:cs typeface="Trebuchet MS"/>
              </a:rPr>
              <a:t>draw.</a:t>
            </a:r>
            <a:endParaRPr sz="2400">
              <a:latin typeface="Trebuchet MS"/>
              <a:cs typeface="Trebuchet MS"/>
            </a:endParaRPr>
          </a:p>
        </p:txBody>
      </p:sp>
      <p:grpSp>
        <p:nvGrpSpPr>
          <p:cNvPr id="7" name="object 7"/>
          <p:cNvGrpSpPr/>
          <p:nvPr/>
        </p:nvGrpSpPr>
        <p:grpSpPr>
          <a:xfrm>
            <a:off x="2221992" y="3517390"/>
            <a:ext cx="4526280" cy="3316604"/>
            <a:chOff x="2221992" y="3517390"/>
            <a:chExt cx="4526280" cy="3316604"/>
          </a:xfrm>
        </p:grpSpPr>
        <p:pic>
          <p:nvPicPr>
            <p:cNvPr id="8" name="object 8"/>
            <p:cNvPicPr/>
            <p:nvPr/>
          </p:nvPicPr>
          <p:blipFill>
            <a:blip r:embed="rId5" cstate="print"/>
            <a:stretch>
              <a:fillRect/>
            </a:stretch>
          </p:blipFill>
          <p:spPr>
            <a:xfrm>
              <a:off x="2221992" y="3517390"/>
              <a:ext cx="4526280" cy="3316224"/>
            </a:xfrm>
            <a:prstGeom prst="rect">
              <a:avLst/>
            </a:prstGeom>
          </p:spPr>
        </p:pic>
        <p:pic>
          <p:nvPicPr>
            <p:cNvPr id="9" name="object 9"/>
            <p:cNvPicPr/>
            <p:nvPr/>
          </p:nvPicPr>
          <p:blipFill>
            <a:blip r:embed="rId6" cstate="print"/>
            <a:stretch>
              <a:fillRect/>
            </a:stretch>
          </p:blipFill>
          <p:spPr>
            <a:xfrm>
              <a:off x="2286000" y="3581400"/>
              <a:ext cx="4343400" cy="3133344"/>
            </a:xfrm>
            <a:prstGeom prst="rect">
              <a:avLst/>
            </a:prstGeom>
          </p:spPr>
        </p:pic>
        <p:sp>
          <p:nvSpPr>
            <p:cNvPr id="10" name="object 10"/>
            <p:cNvSpPr/>
            <p:nvPr/>
          </p:nvSpPr>
          <p:spPr>
            <a:xfrm>
              <a:off x="2266950" y="3562348"/>
              <a:ext cx="4381500" cy="3171825"/>
            </a:xfrm>
            <a:custGeom>
              <a:avLst/>
              <a:gdLst/>
              <a:ahLst/>
              <a:cxnLst/>
              <a:rect l="l" t="t" r="r" b="b"/>
              <a:pathLst>
                <a:path w="4381500" h="3171825">
                  <a:moveTo>
                    <a:pt x="0" y="3171443"/>
                  </a:moveTo>
                  <a:lnTo>
                    <a:pt x="4381500" y="3171443"/>
                  </a:lnTo>
                  <a:lnTo>
                    <a:pt x="4381500" y="0"/>
                  </a:lnTo>
                  <a:lnTo>
                    <a:pt x="0" y="0"/>
                  </a:lnTo>
                  <a:lnTo>
                    <a:pt x="0" y="3171443"/>
                  </a:lnTo>
                  <a:close/>
                </a:path>
              </a:pathLst>
            </a:custGeom>
            <a:ln w="38100">
              <a:solidFill>
                <a:srgbClr val="000000"/>
              </a:solidFill>
            </a:ln>
          </p:spPr>
          <p:txBody>
            <a:bodyPr wrap="square" lIns="0" tIns="0" rIns="0" bIns="0" rtlCol="0"/>
            <a:lstStyle/>
            <a:p>
              <a:endParaRPr/>
            </a:p>
          </p:txBody>
        </p:sp>
      </p:grpSp>
      <p:sp>
        <p:nvSpPr>
          <p:cNvPr id="11" name="object 11"/>
          <p:cNvSpPr txBox="1">
            <a:spLocks noGrp="1"/>
          </p:cNvSpPr>
          <p:nvPr>
            <p:ph type="sldNum" sz="quarter" idx="4294967295"/>
          </p:nvPr>
        </p:nvSpPr>
        <p:spPr>
          <a:xfrm>
            <a:off x="8689213" y="6456069"/>
            <a:ext cx="381000" cy="363854"/>
          </a:xfrm>
          <a:prstGeom prst="rect">
            <a:avLst/>
          </a:prstGeom>
        </p:spPr>
        <p:txBody>
          <a:bodyPr vert="horz" wrap="square" lIns="0" tIns="0" rIns="0" bIns="0" rtlCol="0">
            <a:spAutoFit/>
          </a:bodyPr>
          <a:lstStyle/>
          <a:p>
            <a:pPr marL="38100">
              <a:lnSpc>
                <a:spcPts val="2720"/>
              </a:lnSpc>
            </a:pPr>
            <a:fld id="{81D60167-4931-47E6-BA6A-407CBD079E47}" type="slidenum">
              <a:rPr dirty="0"/>
              <a:pPr marL="38100">
                <a:lnSpc>
                  <a:spcPts val="2720"/>
                </a:lnSpc>
              </a:pPr>
              <a:t>30</a:t>
            </a:fld>
            <a:endParaRPr dirty="0"/>
          </a:p>
        </p:txBody>
      </p:sp>
    </p:spTree>
    <p:extLst>
      <p:ext uri="{BB962C8B-B14F-4D97-AF65-F5344CB8AC3E}">
        <p14:creationId xmlns:p14="http://schemas.microsoft.com/office/powerpoint/2010/main" val="35359255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3088" y="345820"/>
            <a:ext cx="2781300" cy="497205"/>
            <a:chOff x="323088" y="345820"/>
            <a:chExt cx="2781300" cy="497205"/>
          </a:xfrm>
        </p:grpSpPr>
        <p:pic>
          <p:nvPicPr>
            <p:cNvPr id="3" name="object 3"/>
            <p:cNvPicPr/>
            <p:nvPr/>
          </p:nvPicPr>
          <p:blipFill>
            <a:blip r:embed="rId2" cstate="print"/>
            <a:stretch>
              <a:fillRect/>
            </a:stretch>
          </p:blipFill>
          <p:spPr>
            <a:xfrm>
              <a:off x="323088" y="347344"/>
              <a:ext cx="1568196" cy="493902"/>
            </a:xfrm>
            <a:prstGeom prst="rect">
              <a:avLst/>
            </a:prstGeom>
          </p:spPr>
        </p:pic>
        <p:pic>
          <p:nvPicPr>
            <p:cNvPr id="4" name="object 4"/>
            <p:cNvPicPr/>
            <p:nvPr/>
          </p:nvPicPr>
          <p:blipFill>
            <a:blip r:embed="rId3" cstate="print"/>
            <a:stretch>
              <a:fillRect/>
            </a:stretch>
          </p:blipFill>
          <p:spPr>
            <a:xfrm>
              <a:off x="1909571" y="583691"/>
              <a:ext cx="1194815" cy="259079"/>
            </a:xfrm>
            <a:prstGeom prst="rect">
              <a:avLst/>
            </a:prstGeom>
          </p:spPr>
        </p:pic>
        <p:pic>
          <p:nvPicPr>
            <p:cNvPr id="5" name="object 5"/>
            <p:cNvPicPr/>
            <p:nvPr/>
          </p:nvPicPr>
          <p:blipFill>
            <a:blip r:embed="rId4" cstate="print"/>
            <a:stretch>
              <a:fillRect/>
            </a:stretch>
          </p:blipFill>
          <p:spPr>
            <a:xfrm>
              <a:off x="1916684" y="345820"/>
              <a:ext cx="1179703" cy="251333"/>
            </a:xfrm>
            <a:prstGeom prst="rect">
              <a:avLst/>
            </a:prstGeom>
          </p:spPr>
        </p:pic>
      </p:grpSp>
      <p:sp>
        <p:nvSpPr>
          <p:cNvPr id="6" name="object 6"/>
          <p:cNvSpPr txBox="1"/>
          <p:nvPr/>
        </p:nvSpPr>
        <p:spPr>
          <a:xfrm>
            <a:off x="509727" y="1064514"/>
            <a:ext cx="8201025" cy="2366645"/>
          </a:xfrm>
          <a:prstGeom prst="rect">
            <a:avLst/>
          </a:prstGeom>
        </p:spPr>
        <p:txBody>
          <a:bodyPr vert="horz" wrap="square" lIns="0" tIns="12700" rIns="0" bIns="0" rtlCol="0">
            <a:spAutoFit/>
          </a:bodyPr>
          <a:lstStyle/>
          <a:p>
            <a:pPr marL="354965" marR="5080" indent="-342900">
              <a:lnSpc>
                <a:spcPct val="100000"/>
              </a:lnSpc>
              <a:spcBef>
                <a:spcPts val="100"/>
              </a:spcBef>
              <a:buSzPct val="79166"/>
              <a:buFont typeface="Wingdings"/>
              <a:buChar char=""/>
              <a:tabLst>
                <a:tab pos="355600" algn="l"/>
                <a:tab pos="7690484" algn="l"/>
              </a:tabLst>
            </a:pPr>
            <a:r>
              <a:rPr sz="2400" dirty="0">
                <a:solidFill>
                  <a:srgbClr val="001F5F"/>
                </a:solidFill>
                <a:latin typeface="Trebuchet MS"/>
                <a:cs typeface="Trebuchet MS"/>
              </a:rPr>
              <a:t>A</a:t>
            </a:r>
            <a:r>
              <a:rPr sz="2400" spc="345" dirty="0">
                <a:solidFill>
                  <a:srgbClr val="001F5F"/>
                </a:solidFill>
                <a:latin typeface="Trebuchet MS"/>
                <a:cs typeface="Trebuchet MS"/>
              </a:rPr>
              <a:t> </a:t>
            </a:r>
            <a:r>
              <a:rPr sz="2400" spc="-5" dirty="0">
                <a:solidFill>
                  <a:srgbClr val="001F5F"/>
                </a:solidFill>
                <a:latin typeface="Trebuchet MS"/>
                <a:cs typeface="Trebuchet MS"/>
              </a:rPr>
              <a:t>ches</a:t>
            </a:r>
            <a:r>
              <a:rPr sz="2400" dirty="0">
                <a:solidFill>
                  <a:srgbClr val="001F5F"/>
                </a:solidFill>
                <a:latin typeface="Trebuchet MS"/>
                <a:cs typeface="Trebuchet MS"/>
              </a:rPr>
              <a:t>s</a:t>
            </a:r>
            <a:r>
              <a:rPr sz="2400" spc="340" dirty="0">
                <a:solidFill>
                  <a:srgbClr val="001F5F"/>
                </a:solidFill>
                <a:latin typeface="Trebuchet MS"/>
                <a:cs typeface="Trebuchet MS"/>
              </a:rPr>
              <a:t> </a:t>
            </a:r>
            <a:r>
              <a:rPr sz="2400" dirty="0">
                <a:solidFill>
                  <a:srgbClr val="001F5F"/>
                </a:solidFill>
                <a:latin typeface="Trebuchet MS"/>
                <a:cs typeface="Trebuchet MS"/>
              </a:rPr>
              <a:t>ga</a:t>
            </a:r>
            <a:r>
              <a:rPr sz="2400" spc="-5" dirty="0">
                <a:solidFill>
                  <a:srgbClr val="001F5F"/>
                </a:solidFill>
                <a:latin typeface="Trebuchet MS"/>
                <a:cs typeface="Trebuchet MS"/>
              </a:rPr>
              <a:t>m</a:t>
            </a:r>
            <a:r>
              <a:rPr sz="2400" dirty="0">
                <a:solidFill>
                  <a:srgbClr val="001F5F"/>
                </a:solidFill>
                <a:latin typeface="Trebuchet MS"/>
                <a:cs typeface="Trebuchet MS"/>
              </a:rPr>
              <a:t>e</a:t>
            </a:r>
            <a:r>
              <a:rPr sz="2400" spc="345" dirty="0">
                <a:solidFill>
                  <a:srgbClr val="001F5F"/>
                </a:solidFill>
                <a:latin typeface="Trebuchet MS"/>
                <a:cs typeface="Trebuchet MS"/>
              </a:rPr>
              <a:t> </a:t>
            </a:r>
            <a:r>
              <a:rPr sz="2400" spc="-5" dirty="0">
                <a:solidFill>
                  <a:srgbClr val="001F5F"/>
                </a:solidFill>
                <a:latin typeface="Trebuchet MS"/>
                <a:cs typeface="Trebuchet MS"/>
              </a:rPr>
              <a:t>co</a:t>
            </a:r>
            <a:r>
              <a:rPr sz="2400" spc="-10" dirty="0">
                <a:solidFill>
                  <a:srgbClr val="001F5F"/>
                </a:solidFill>
                <a:latin typeface="Trebuchet MS"/>
                <a:cs typeface="Trebuchet MS"/>
              </a:rPr>
              <a:t>n</a:t>
            </a:r>
            <a:r>
              <a:rPr sz="2400" dirty="0">
                <a:solidFill>
                  <a:srgbClr val="001F5F"/>
                </a:solidFill>
                <a:latin typeface="Trebuchet MS"/>
                <a:cs typeface="Trebuchet MS"/>
              </a:rPr>
              <a:t>s</a:t>
            </a:r>
            <a:r>
              <a:rPr sz="2400" spc="10" dirty="0">
                <a:solidFill>
                  <a:srgbClr val="001F5F"/>
                </a:solidFill>
                <a:latin typeface="Trebuchet MS"/>
                <a:cs typeface="Trebuchet MS"/>
              </a:rPr>
              <a:t>i</a:t>
            </a:r>
            <a:r>
              <a:rPr sz="2400" dirty="0">
                <a:solidFill>
                  <a:srgbClr val="001F5F"/>
                </a:solidFill>
                <a:latin typeface="Trebuchet MS"/>
                <a:cs typeface="Trebuchet MS"/>
              </a:rPr>
              <a:t>s</a:t>
            </a:r>
            <a:r>
              <a:rPr sz="2400" spc="5" dirty="0">
                <a:solidFill>
                  <a:srgbClr val="001F5F"/>
                </a:solidFill>
                <a:latin typeface="Trebuchet MS"/>
                <a:cs typeface="Trebuchet MS"/>
              </a:rPr>
              <a:t>t</a:t>
            </a:r>
            <a:r>
              <a:rPr sz="2400" dirty="0">
                <a:solidFill>
                  <a:srgbClr val="001F5F"/>
                </a:solidFill>
                <a:latin typeface="Trebuchet MS"/>
                <a:cs typeface="Trebuchet MS"/>
              </a:rPr>
              <a:t>s</a:t>
            </a:r>
            <a:r>
              <a:rPr sz="2400" spc="345" dirty="0">
                <a:solidFill>
                  <a:srgbClr val="001F5F"/>
                </a:solidFill>
                <a:latin typeface="Trebuchet MS"/>
                <a:cs typeface="Trebuchet MS"/>
              </a:rPr>
              <a:t> </a:t>
            </a:r>
            <a:r>
              <a:rPr sz="2400" spc="-5" dirty="0">
                <a:solidFill>
                  <a:srgbClr val="001F5F"/>
                </a:solidFill>
                <a:latin typeface="Trebuchet MS"/>
                <a:cs typeface="Trebuchet MS"/>
              </a:rPr>
              <a:t>o</a:t>
            </a:r>
            <a:r>
              <a:rPr sz="2400" dirty="0">
                <a:solidFill>
                  <a:srgbClr val="001F5F"/>
                </a:solidFill>
                <a:latin typeface="Trebuchet MS"/>
                <a:cs typeface="Trebuchet MS"/>
              </a:rPr>
              <a:t>f</a:t>
            </a:r>
            <a:r>
              <a:rPr sz="2400" spc="345" dirty="0">
                <a:solidFill>
                  <a:srgbClr val="001F5F"/>
                </a:solidFill>
                <a:latin typeface="Trebuchet MS"/>
                <a:cs typeface="Trebuchet MS"/>
              </a:rPr>
              <a:t> </a:t>
            </a:r>
            <a:r>
              <a:rPr sz="2400" spc="-5" dirty="0">
                <a:solidFill>
                  <a:srgbClr val="001F5F"/>
                </a:solidFill>
                <a:latin typeface="Trebuchet MS"/>
                <a:cs typeface="Trebuchet MS"/>
              </a:rPr>
              <a:t>al</a:t>
            </a:r>
            <a:r>
              <a:rPr sz="2400" spc="5" dirty="0">
                <a:solidFill>
                  <a:srgbClr val="001F5F"/>
                </a:solidFill>
                <a:latin typeface="Trebuchet MS"/>
                <a:cs typeface="Trebuchet MS"/>
              </a:rPr>
              <a:t>t</a:t>
            </a:r>
            <a:r>
              <a:rPr sz="2400" spc="-5" dirty="0">
                <a:solidFill>
                  <a:srgbClr val="001F5F"/>
                </a:solidFill>
                <a:latin typeface="Trebuchet MS"/>
                <a:cs typeface="Trebuchet MS"/>
              </a:rPr>
              <a:t>er</a:t>
            </a:r>
            <a:r>
              <a:rPr sz="2400" spc="5" dirty="0">
                <a:solidFill>
                  <a:srgbClr val="001F5F"/>
                </a:solidFill>
                <a:latin typeface="Trebuchet MS"/>
                <a:cs typeface="Trebuchet MS"/>
              </a:rPr>
              <a:t>n</a:t>
            </a:r>
            <a:r>
              <a:rPr sz="2400" spc="-5" dirty="0">
                <a:solidFill>
                  <a:srgbClr val="001F5F"/>
                </a:solidFill>
                <a:latin typeface="Trebuchet MS"/>
                <a:cs typeface="Trebuchet MS"/>
              </a:rPr>
              <a:t>at</a:t>
            </a:r>
            <a:r>
              <a:rPr sz="2400" dirty="0">
                <a:solidFill>
                  <a:srgbClr val="001F5F"/>
                </a:solidFill>
                <a:latin typeface="Trebuchet MS"/>
                <a:cs typeface="Trebuchet MS"/>
              </a:rPr>
              <a:t>e</a:t>
            </a:r>
            <a:r>
              <a:rPr sz="2400" spc="345" dirty="0">
                <a:solidFill>
                  <a:srgbClr val="001F5F"/>
                </a:solidFill>
                <a:latin typeface="Trebuchet MS"/>
                <a:cs typeface="Trebuchet MS"/>
              </a:rPr>
              <a:t> </a:t>
            </a:r>
            <a:r>
              <a:rPr sz="2400" spc="-5" dirty="0">
                <a:solidFill>
                  <a:srgbClr val="001F5F"/>
                </a:solidFill>
                <a:latin typeface="Trebuchet MS"/>
                <a:cs typeface="Trebuchet MS"/>
              </a:rPr>
              <a:t>move</a:t>
            </a:r>
            <a:r>
              <a:rPr sz="2400" dirty="0">
                <a:solidFill>
                  <a:srgbClr val="001F5F"/>
                </a:solidFill>
                <a:latin typeface="Trebuchet MS"/>
                <a:cs typeface="Trebuchet MS"/>
              </a:rPr>
              <a:t>s</a:t>
            </a:r>
            <a:r>
              <a:rPr sz="2400" spc="355" dirty="0">
                <a:solidFill>
                  <a:srgbClr val="001F5F"/>
                </a:solidFill>
                <a:latin typeface="Trebuchet MS"/>
                <a:cs typeface="Trebuchet MS"/>
              </a:rPr>
              <a:t> </a:t>
            </a:r>
            <a:r>
              <a:rPr sz="2400" spc="-5" dirty="0">
                <a:solidFill>
                  <a:srgbClr val="001F5F"/>
                </a:solidFill>
                <a:latin typeface="Trebuchet MS"/>
                <a:cs typeface="Trebuchet MS"/>
              </a:rPr>
              <a:t>o</a:t>
            </a:r>
            <a:r>
              <a:rPr sz="2400" dirty="0">
                <a:solidFill>
                  <a:srgbClr val="001F5F"/>
                </a:solidFill>
                <a:latin typeface="Trebuchet MS"/>
                <a:cs typeface="Trebuchet MS"/>
              </a:rPr>
              <a:t>f</a:t>
            </a:r>
            <a:r>
              <a:rPr sz="2400" spc="345" dirty="0">
                <a:solidFill>
                  <a:srgbClr val="001F5F"/>
                </a:solidFill>
                <a:latin typeface="Trebuchet MS"/>
                <a:cs typeface="Trebuchet MS"/>
              </a:rPr>
              <a:t> </a:t>
            </a:r>
            <a:r>
              <a:rPr sz="2400" dirty="0">
                <a:solidFill>
                  <a:srgbClr val="001F5F"/>
                </a:solidFill>
                <a:latin typeface="Trebuchet MS"/>
                <a:cs typeface="Trebuchet MS"/>
              </a:rPr>
              <a:t>B</a:t>
            </a:r>
            <a:r>
              <a:rPr sz="2400" spc="5" dirty="0">
                <a:solidFill>
                  <a:srgbClr val="001F5F"/>
                </a:solidFill>
                <a:latin typeface="Trebuchet MS"/>
                <a:cs typeface="Trebuchet MS"/>
              </a:rPr>
              <a:t>l</a:t>
            </a:r>
            <a:r>
              <a:rPr sz="2400" spc="-5" dirty="0">
                <a:solidFill>
                  <a:srgbClr val="001F5F"/>
                </a:solidFill>
                <a:latin typeface="Trebuchet MS"/>
                <a:cs typeface="Trebuchet MS"/>
              </a:rPr>
              <a:t>ac</a:t>
            </a:r>
            <a:r>
              <a:rPr sz="2400" dirty="0">
                <a:solidFill>
                  <a:srgbClr val="001F5F"/>
                </a:solidFill>
                <a:latin typeface="Trebuchet MS"/>
                <a:cs typeface="Trebuchet MS"/>
              </a:rPr>
              <a:t>k	</a:t>
            </a:r>
            <a:r>
              <a:rPr sz="2400" spc="-5" dirty="0">
                <a:solidFill>
                  <a:srgbClr val="001F5F"/>
                </a:solidFill>
                <a:latin typeface="Trebuchet MS"/>
                <a:cs typeface="Trebuchet MS"/>
              </a:rPr>
              <a:t>a</a:t>
            </a:r>
            <a:r>
              <a:rPr sz="2400" spc="5" dirty="0">
                <a:solidFill>
                  <a:srgbClr val="001F5F"/>
                </a:solidFill>
                <a:latin typeface="Trebuchet MS"/>
                <a:cs typeface="Trebuchet MS"/>
              </a:rPr>
              <a:t>n</a:t>
            </a:r>
            <a:r>
              <a:rPr sz="2400" dirty="0">
                <a:solidFill>
                  <a:srgbClr val="001F5F"/>
                </a:solidFill>
                <a:latin typeface="Trebuchet MS"/>
                <a:cs typeface="Trebuchet MS"/>
              </a:rPr>
              <a:t>d  </a:t>
            </a:r>
            <a:r>
              <a:rPr sz="2400" spc="-5" dirty="0">
                <a:solidFill>
                  <a:srgbClr val="001F5F"/>
                </a:solidFill>
                <a:latin typeface="Trebuchet MS"/>
                <a:cs typeface="Trebuchet MS"/>
              </a:rPr>
              <a:t>White.</a:t>
            </a:r>
            <a:r>
              <a:rPr sz="2400" spc="20" dirty="0">
                <a:solidFill>
                  <a:srgbClr val="001F5F"/>
                </a:solidFill>
                <a:latin typeface="Trebuchet MS"/>
                <a:cs typeface="Trebuchet MS"/>
              </a:rPr>
              <a:t> </a:t>
            </a:r>
            <a:r>
              <a:rPr sz="2400" spc="-5" dirty="0">
                <a:solidFill>
                  <a:srgbClr val="001F5F"/>
                </a:solidFill>
                <a:latin typeface="Trebuchet MS"/>
                <a:cs typeface="Trebuchet MS"/>
              </a:rPr>
              <a:t>White</a:t>
            </a:r>
            <a:r>
              <a:rPr sz="2400" spc="30" dirty="0">
                <a:solidFill>
                  <a:srgbClr val="001F5F"/>
                </a:solidFill>
                <a:latin typeface="Trebuchet MS"/>
                <a:cs typeface="Trebuchet MS"/>
              </a:rPr>
              <a:t> </a:t>
            </a:r>
            <a:r>
              <a:rPr sz="2400" spc="-5" dirty="0">
                <a:solidFill>
                  <a:srgbClr val="001F5F"/>
                </a:solidFill>
                <a:latin typeface="Trebuchet MS"/>
                <a:cs typeface="Trebuchet MS"/>
              </a:rPr>
              <a:t>moves</a:t>
            </a:r>
            <a:r>
              <a:rPr sz="2400" spc="5" dirty="0">
                <a:solidFill>
                  <a:srgbClr val="001F5F"/>
                </a:solidFill>
                <a:latin typeface="Trebuchet MS"/>
                <a:cs typeface="Trebuchet MS"/>
              </a:rPr>
              <a:t> </a:t>
            </a:r>
            <a:r>
              <a:rPr sz="2400" spc="-5" dirty="0">
                <a:solidFill>
                  <a:srgbClr val="001F5F"/>
                </a:solidFill>
                <a:latin typeface="Trebuchet MS"/>
                <a:cs typeface="Trebuchet MS"/>
              </a:rPr>
              <a:t>first.</a:t>
            </a:r>
            <a:endParaRPr sz="2400">
              <a:latin typeface="Trebuchet MS"/>
              <a:cs typeface="Trebuchet MS"/>
            </a:endParaRPr>
          </a:p>
          <a:p>
            <a:pPr marL="354965" marR="5715" indent="-342900">
              <a:lnSpc>
                <a:spcPct val="100000"/>
              </a:lnSpc>
              <a:spcBef>
                <a:spcPts val="575"/>
              </a:spcBef>
              <a:buSzPct val="79166"/>
              <a:buFont typeface="Wingdings"/>
              <a:buChar char=""/>
              <a:tabLst>
                <a:tab pos="355600" algn="l"/>
              </a:tabLst>
            </a:pPr>
            <a:r>
              <a:rPr sz="2400" spc="-5" dirty="0">
                <a:solidFill>
                  <a:srgbClr val="006FC0"/>
                </a:solidFill>
                <a:latin typeface="Trebuchet MS"/>
                <a:cs typeface="Trebuchet MS"/>
              </a:rPr>
              <a:t>The</a:t>
            </a:r>
            <a:r>
              <a:rPr sz="2400" spc="25" dirty="0">
                <a:solidFill>
                  <a:srgbClr val="006FC0"/>
                </a:solidFill>
                <a:latin typeface="Trebuchet MS"/>
                <a:cs typeface="Trebuchet MS"/>
              </a:rPr>
              <a:t> </a:t>
            </a:r>
            <a:r>
              <a:rPr sz="2400" dirty="0">
                <a:solidFill>
                  <a:srgbClr val="006FC0"/>
                </a:solidFill>
                <a:latin typeface="Trebuchet MS"/>
                <a:cs typeface="Trebuchet MS"/>
              </a:rPr>
              <a:t>game</a:t>
            </a:r>
            <a:r>
              <a:rPr sz="2400" spc="35" dirty="0">
                <a:solidFill>
                  <a:srgbClr val="006FC0"/>
                </a:solidFill>
                <a:latin typeface="Trebuchet MS"/>
                <a:cs typeface="Trebuchet MS"/>
              </a:rPr>
              <a:t> </a:t>
            </a:r>
            <a:r>
              <a:rPr sz="2400" spc="-5" dirty="0">
                <a:solidFill>
                  <a:srgbClr val="006FC0"/>
                </a:solidFill>
                <a:latin typeface="Trebuchet MS"/>
                <a:cs typeface="Trebuchet MS"/>
              </a:rPr>
              <a:t>can</a:t>
            </a:r>
            <a:r>
              <a:rPr sz="2400" spc="25" dirty="0">
                <a:solidFill>
                  <a:srgbClr val="006FC0"/>
                </a:solidFill>
                <a:latin typeface="Trebuchet MS"/>
                <a:cs typeface="Trebuchet MS"/>
              </a:rPr>
              <a:t> </a:t>
            </a:r>
            <a:r>
              <a:rPr sz="2400" dirty="0">
                <a:solidFill>
                  <a:srgbClr val="006FC0"/>
                </a:solidFill>
                <a:latin typeface="Trebuchet MS"/>
                <a:cs typeface="Trebuchet MS"/>
              </a:rPr>
              <a:t>end</a:t>
            </a:r>
            <a:r>
              <a:rPr sz="2400" spc="35" dirty="0">
                <a:solidFill>
                  <a:srgbClr val="006FC0"/>
                </a:solidFill>
                <a:latin typeface="Trebuchet MS"/>
                <a:cs typeface="Trebuchet MS"/>
              </a:rPr>
              <a:t> </a:t>
            </a:r>
            <a:r>
              <a:rPr sz="2400" spc="-5" dirty="0">
                <a:solidFill>
                  <a:srgbClr val="006FC0"/>
                </a:solidFill>
                <a:latin typeface="Trebuchet MS"/>
                <a:cs typeface="Trebuchet MS"/>
              </a:rPr>
              <a:t>both</a:t>
            </a:r>
            <a:r>
              <a:rPr sz="2400" spc="25" dirty="0">
                <a:solidFill>
                  <a:srgbClr val="006FC0"/>
                </a:solidFill>
                <a:latin typeface="Trebuchet MS"/>
                <a:cs typeface="Trebuchet MS"/>
              </a:rPr>
              <a:t> </a:t>
            </a:r>
            <a:r>
              <a:rPr sz="2400" spc="-5" dirty="0">
                <a:solidFill>
                  <a:srgbClr val="006FC0"/>
                </a:solidFill>
                <a:latin typeface="Trebuchet MS"/>
                <a:cs typeface="Trebuchet MS"/>
              </a:rPr>
              <a:t>when</a:t>
            </a:r>
            <a:r>
              <a:rPr sz="2400" spc="45" dirty="0">
                <a:solidFill>
                  <a:srgbClr val="006FC0"/>
                </a:solidFill>
                <a:latin typeface="Trebuchet MS"/>
                <a:cs typeface="Trebuchet MS"/>
              </a:rPr>
              <a:t> </a:t>
            </a:r>
            <a:r>
              <a:rPr sz="2400" spc="-5" dirty="0">
                <a:solidFill>
                  <a:srgbClr val="006FC0"/>
                </a:solidFill>
                <a:latin typeface="Trebuchet MS"/>
                <a:cs typeface="Trebuchet MS"/>
              </a:rPr>
              <a:t>it</a:t>
            </a:r>
            <a:r>
              <a:rPr sz="2400" spc="40" dirty="0">
                <a:solidFill>
                  <a:srgbClr val="006FC0"/>
                </a:solidFill>
                <a:latin typeface="Trebuchet MS"/>
                <a:cs typeface="Trebuchet MS"/>
              </a:rPr>
              <a:t> </a:t>
            </a:r>
            <a:r>
              <a:rPr sz="2400" spc="-5" dirty="0">
                <a:solidFill>
                  <a:srgbClr val="006FC0"/>
                </a:solidFill>
                <a:latin typeface="Trebuchet MS"/>
                <a:cs typeface="Trebuchet MS"/>
              </a:rPr>
              <a:t>is</a:t>
            </a:r>
            <a:r>
              <a:rPr sz="2400" spc="40" dirty="0">
                <a:solidFill>
                  <a:srgbClr val="006FC0"/>
                </a:solidFill>
                <a:latin typeface="Trebuchet MS"/>
                <a:cs typeface="Trebuchet MS"/>
              </a:rPr>
              <a:t> </a:t>
            </a:r>
            <a:r>
              <a:rPr sz="2400" spc="-5" dirty="0">
                <a:solidFill>
                  <a:srgbClr val="006FC0"/>
                </a:solidFill>
                <a:latin typeface="Trebuchet MS"/>
                <a:cs typeface="Trebuchet MS"/>
              </a:rPr>
              <a:t>White’s</a:t>
            </a:r>
            <a:r>
              <a:rPr sz="2400" spc="55" dirty="0">
                <a:solidFill>
                  <a:srgbClr val="006FC0"/>
                </a:solidFill>
                <a:latin typeface="Trebuchet MS"/>
                <a:cs typeface="Trebuchet MS"/>
              </a:rPr>
              <a:t> </a:t>
            </a:r>
            <a:r>
              <a:rPr sz="2400" spc="-5" dirty="0">
                <a:solidFill>
                  <a:srgbClr val="006FC0"/>
                </a:solidFill>
                <a:latin typeface="Trebuchet MS"/>
                <a:cs typeface="Trebuchet MS"/>
              </a:rPr>
              <a:t>and</a:t>
            </a:r>
            <a:r>
              <a:rPr sz="2400" spc="20" dirty="0">
                <a:solidFill>
                  <a:srgbClr val="006FC0"/>
                </a:solidFill>
                <a:latin typeface="Trebuchet MS"/>
                <a:cs typeface="Trebuchet MS"/>
              </a:rPr>
              <a:t> </a:t>
            </a:r>
            <a:r>
              <a:rPr sz="2400" dirty="0">
                <a:solidFill>
                  <a:srgbClr val="006FC0"/>
                </a:solidFill>
                <a:latin typeface="Trebuchet MS"/>
                <a:cs typeface="Trebuchet MS"/>
              </a:rPr>
              <a:t>when</a:t>
            </a:r>
            <a:r>
              <a:rPr sz="2400" spc="35" dirty="0">
                <a:solidFill>
                  <a:srgbClr val="006FC0"/>
                </a:solidFill>
                <a:latin typeface="Trebuchet MS"/>
                <a:cs typeface="Trebuchet MS"/>
              </a:rPr>
              <a:t> </a:t>
            </a:r>
            <a:r>
              <a:rPr sz="2400" spc="5" dirty="0">
                <a:solidFill>
                  <a:srgbClr val="006FC0"/>
                </a:solidFill>
                <a:latin typeface="Trebuchet MS"/>
                <a:cs typeface="Trebuchet MS"/>
              </a:rPr>
              <a:t>it</a:t>
            </a:r>
            <a:r>
              <a:rPr sz="2400" spc="25" dirty="0">
                <a:solidFill>
                  <a:srgbClr val="006FC0"/>
                </a:solidFill>
                <a:latin typeface="Trebuchet MS"/>
                <a:cs typeface="Trebuchet MS"/>
              </a:rPr>
              <a:t> </a:t>
            </a:r>
            <a:r>
              <a:rPr sz="2400" spc="10" dirty="0">
                <a:solidFill>
                  <a:srgbClr val="006FC0"/>
                </a:solidFill>
                <a:latin typeface="Trebuchet MS"/>
                <a:cs typeface="Trebuchet MS"/>
              </a:rPr>
              <a:t>is </a:t>
            </a:r>
            <a:r>
              <a:rPr sz="2400" spc="-710" dirty="0">
                <a:solidFill>
                  <a:srgbClr val="006FC0"/>
                </a:solidFill>
                <a:latin typeface="Trebuchet MS"/>
                <a:cs typeface="Trebuchet MS"/>
              </a:rPr>
              <a:t> </a:t>
            </a:r>
            <a:r>
              <a:rPr sz="2400" dirty="0">
                <a:solidFill>
                  <a:srgbClr val="006FC0"/>
                </a:solidFill>
                <a:latin typeface="Trebuchet MS"/>
                <a:cs typeface="Trebuchet MS"/>
              </a:rPr>
              <a:t>Black’s</a:t>
            </a:r>
            <a:r>
              <a:rPr sz="2400" spc="20" dirty="0">
                <a:solidFill>
                  <a:srgbClr val="006FC0"/>
                </a:solidFill>
                <a:latin typeface="Trebuchet MS"/>
                <a:cs typeface="Trebuchet MS"/>
              </a:rPr>
              <a:t> </a:t>
            </a:r>
            <a:r>
              <a:rPr sz="2400" spc="-5" dirty="0">
                <a:solidFill>
                  <a:srgbClr val="006FC0"/>
                </a:solidFill>
                <a:latin typeface="Trebuchet MS"/>
                <a:cs typeface="Trebuchet MS"/>
              </a:rPr>
              <a:t>turn.</a:t>
            </a:r>
            <a:endParaRPr sz="2400">
              <a:latin typeface="Trebuchet MS"/>
              <a:cs typeface="Trebuchet MS"/>
            </a:endParaRPr>
          </a:p>
          <a:p>
            <a:pPr marL="354965" marR="5080" indent="-342900">
              <a:lnSpc>
                <a:spcPct val="100000"/>
              </a:lnSpc>
              <a:spcBef>
                <a:spcPts val="575"/>
              </a:spcBef>
              <a:buSzPct val="79166"/>
              <a:buFont typeface="Wingdings"/>
              <a:buChar char=""/>
              <a:tabLst>
                <a:tab pos="355600" algn="l"/>
                <a:tab pos="1172210" algn="l"/>
                <a:tab pos="2453005" algn="l"/>
                <a:tab pos="3618865" algn="l"/>
                <a:tab pos="4405630" algn="l"/>
                <a:tab pos="5215890" algn="l"/>
                <a:tab pos="5978525" algn="l"/>
                <a:tab pos="7130415" algn="l"/>
              </a:tabLst>
            </a:pPr>
            <a:r>
              <a:rPr sz="2400" spc="-5" dirty="0">
                <a:solidFill>
                  <a:srgbClr val="001F5F"/>
                </a:solidFill>
                <a:latin typeface="Trebuchet MS"/>
                <a:cs typeface="Trebuchet MS"/>
              </a:rPr>
              <a:t>Th</a:t>
            </a:r>
            <a:r>
              <a:rPr sz="2400" dirty="0">
                <a:solidFill>
                  <a:srgbClr val="001F5F"/>
                </a:solidFill>
                <a:latin typeface="Trebuchet MS"/>
                <a:cs typeface="Trebuchet MS"/>
              </a:rPr>
              <a:t>e	</a:t>
            </a:r>
            <a:r>
              <a:rPr sz="2400" spc="-5" dirty="0">
                <a:solidFill>
                  <a:srgbClr val="001F5F"/>
                </a:solidFill>
                <a:latin typeface="Trebuchet MS"/>
                <a:cs typeface="Trebuchet MS"/>
              </a:rPr>
              <a:t>mov</a:t>
            </a:r>
            <a:r>
              <a:rPr sz="2400" dirty="0">
                <a:solidFill>
                  <a:srgbClr val="001F5F"/>
                </a:solidFill>
                <a:latin typeface="Trebuchet MS"/>
                <a:cs typeface="Trebuchet MS"/>
              </a:rPr>
              <a:t>i</a:t>
            </a:r>
            <a:r>
              <a:rPr sz="2400" spc="-5" dirty="0">
                <a:solidFill>
                  <a:srgbClr val="001F5F"/>
                </a:solidFill>
                <a:latin typeface="Trebuchet MS"/>
                <a:cs typeface="Trebuchet MS"/>
              </a:rPr>
              <a:t>n</a:t>
            </a:r>
            <a:r>
              <a:rPr sz="2400" dirty="0">
                <a:solidFill>
                  <a:srgbClr val="001F5F"/>
                </a:solidFill>
                <a:latin typeface="Trebuchet MS"/>
                <a:cs typeface="Trebuchet MS"/>
              </a:rPr>
              <a:t>g	player	</a:t>
            </a:r>
            <a:r>
              <a:rPr sz="2400" spc="-5" dirty="0">
                <a:solidFill>
                  <a:srgbClr val="001F5F"/>
                </a:solidFill>
                <a:latin typeface="Trebuchet MS"/>
                <a:cs typeface="Trebuchet MS"/>
              </a:rPr>
              <a:t>ca</a:t>
            </a:r>
            <a:r>
              <a:rPr sz="2400" dirty="0">
                <a:solidFill>
                  <a:srgbClr val="001F5F"/>
                </a:solidFill>
                <a:latin typeface="Trebuchet MS"/>
                <a:cs typeface="Trebuchet MS"/>
              </a:rPr>
              <a:t>n	</a:t>
            </a:r>
            <a:r>
              <a:rPr sz="2400" spc="-5" dirty="0">
                <a:solidFill>
                  <a:srgbClr val="001F5F"/>
                </a:solidFill>
                <a:latin typeface="Trebuchet MS"/>
                <a:cs typeface="Trebuchet MS"/>
              </a:rPr>
              <a:t>e</a:t>
            </a:r>
            <a:r>
              <a:rPr sz="2400" spc="5" dirty="0">
                <a:solidFill>
                  <a:srgbClr val="001F5F"/>
                </a:solidFill>
                <a:latin typeface="Trebuchet MS"/>
                <a:cs typeface="Trebuchet MS"/>
              </a:rPr>
              <a:t>n</a:t>
            </a:r>
            <a:r>
              <a:rPr sz="2400" dirty="0">
                <a:solidFill>
                  <a:srgbClr val="001F5F"/>
                </a:solidFill>
                <a:latin typeface="Trebuchet MS"/>
                <a:cs typeface="Trebuchet MS"/>
              </a:rPr>
              <a:t>d	</a:t>
            </a:r>
            <a:r>
              <a:rPr sz="2400" spc="-5" dirty="0">
                <a:solidFill>
                  <a:srgbClr val="001F5F"/>
                </a:solidFill>
                <a:latin typeface="Trebuchet MS"/>
                <a:cs typeface="Trebuchet MS"/>
              </a:rPr>
              <a:t>th</a:t>
            </a:r>
            <a:r>
              <a:rPr sz="2400" dirty="0">
                <a:solidFill>
                  <a:srgbClr val="001F5F"/>
                </a:solidFill>
                <a:latin typeface="Trebuchet MS"/>
                <a:cs typeface="Trebuchet MS"/>
              </a:rPr>
              <a:t>e	ga</a:t>
            </a:r>
            <a:r>
              <a:rPr sz="2400" spc="-5" dirty="0">
                <a:solidFill>
                  <a:srgbClr val="001F5F"/>
                </a:solidFill>
                <a:latin typeface="Trebuchet MS"/>
                <a:cs typeface="Trebuchet MS"/>
              </a:rPr>
              <a:t>m</a:t>
            </a:r>
            <a:r>
              <a:rPr sz="2400" dirty="0">
                <a:solidFill>
                  <a:srgbClr val="001F5F"/>
                </a:solidFill>
                <a:latin typeface="Trebuchet MS"/>
                <a:cs typeface="Trebuchet MS"/>
              </a:rPr>
              <a:t>e:	</a:t>
            </a:r>
            <a:r>
              <a:rPr sz="2400" spc="10" dirty="0">
                <a:solidFill>
                  <a:srgbClr val="001F5F"/>
                </a:solidFill>
                <a:latin typeface="Trebuchet MS"/>
                <a:cs typeface="Trebuchet MS"/>
              </a:rPr>
              <a:t>w</a:t>
            </a:r>
            <a:r>
              <a:rPr sz="2400" spc="-5" dirty="0">
                <a:solidFill>
                  <a:srgbClr val="001F5F"/>
                </a:solidFill>
                <a:latin typeface="Trebuchet MS"/>
                <a:cs typeface="Trebuchet MS"/>
              </a:rPr>
              <a:t>in</a:t>
            </a:r>
            <a:r>
              <a:rPr sz="2400" spc="5" dirty="0">
                <a:solidFill>
                  <a:srgbClr val="001F5F"/>
                </a:solidFill>
                <a:latin typeface="Trebuchet MS"/>
                <a:cs typeface="Trebuchet MS"/>
              </a:rPr>
              <a:t>n</a:t>
            </a:r>
            <a:r>
              <a:rPr sz="2400" spc="-5" dirty="0">
                <a:solidFill>
                  <a:srgbClr val="001F5F"/>
                </a:solidFill>
                <a:latin typeface="Trebuchet MS"/>
                <a:cs typeface="Trebuchet MS"/>
              </a:rPr>
              <a:t>i</a:t>
            </a:r>
            <a:r>
              <a:rPr sz="2400" spc="5" dirty="0">
                <a:solidFill>
                  <a:srgbClr val="001F5F"/>
                </a:solidFill>
                <a:latin typeface="Trebuchet MS"/>
                <a:cs typeface="Trebuchet MS"/>
              </a:rPr>
              <a:t>n</a:t>
            </a:r>
            <a:r>
              <a:rPr sz="2400" dirty="0">
                <a:solidFill>
                  <a:srgbClr val="001F5F"/>
                </a:solidFill>
                <a:latin typeface="Trebuchet MS"/>
                <a:cs typeface="Trebuchet MS"/>
              </a:rPr>
              <a:t>g  </a:t>
            </a:r>
            <a:r>
              <a:rPr sz="2400" spc="-5" dirty="0">
                <a:solidFill>
                  <a:srgbClr val="001F5F"/>
                </a:solidFill>
                <a:latin typeface="Trebuchet MS"/>
                <a:cs typeface="Trebuchet MS"/>
              </a:rPr>
              <a:t>(checkmate),</a:t>
            </a:r>
            <a:r>
              <a:rPr sz="2400" spc="35" dirty="0">
                <a:solidFill>
                  <a:srgbClr val="001F5F"/>
                </a:solidFill>
                <a:latin typeface="Trebuchet MS"/>
                <a:cs typeface="Trebuchet MS"/>
              </a:rPr>
              <a:t> </a:t>
            </a:r>
            <a:r>
              <a:rPr sz="2400" spc="-5" dirty="0">
                <a:solidFill>
                  <a:srgbClr val="001F5F"/>
                </a:solidFill>
                <a:latin typeface="Trebuchet MS"/>
                <a:cs typeface="Trebuchet MS"/>
              </a:rPr>
              <a:t>loosing</a:t>
            </a:r>
            <a:r>
              <a:rPr sz="2400" spc="25" dirty="0">
                <a:solidFill>
                  <a:srgbClr val="001F5F"/>
                </a:solidFill>
                <a:latin typeface="Trebuchet MS"/>
                <a:cs typeface="Trebuchet MS"/>
              </a:rPr>
              <a:t> </a:t>
            </a:r>
            <a:r>
              <a:rPr sz="2400" spc="-5" dirty="0">
                <a:solidFill>
                  <a:srgbClr val="001F5F"/>
                </a:solidFill>
                <a:latin typeface="Trebuchet MS"/>
                <a:cs typeface="Trebuchet MS"/>
              </a:rPr>
              <a:t>(resign),</a:t>
            </a:r>
            <a:r>
              <a:rPr sz="2400" spc="30" dirty="0">
                <a:solidFill>
                  <a:srgbClr val="001F5F"/>
                </a:solidFill>
                <a:latin typeface="Trebuchet MS"/>
                <a:cs typeface="Trebuchet MS"/>
              </a:rPr>
              <a:t> </a:t>
            </a:r>
            <a:r>
              <a:rPr sz="2400" spc="-5" dirty="0">
                <a:solidFill>
                  <a:srgbClr val="001F5F"/>
                </a:solidFill>
                <a:latin typeface="Trebuchet MS"/>
                <a:cs typeface="Trebuchet MS"/>
              </a:rPr>
              <a:t>or</a:t>
            </a:r>
            <a:r>
              <a:rPr sz="2400" spc="10" dirty="0">
                <a:solidFill>
                  <a:srgbClr val="001F5F"/>
                </a:solidFill>
                <a:latin typeface="Trebuchet MS"/>
                <a:cs typeface="Trebuchet MS"/>
              </a:rPr>
              <a:t> </a:t>
            </a:r>
            <a:r>
              <a:rPr sz="2400" spc="-5" dirty="0">
                <a:solidFill>
                  <a:srgbClr val="001F5F"/>
                </a:solidFill>
                <a:latin typeface="Trebuchet MS"/>
                <a:cs typeface="Trebuchet MS"/>
              </a:rPr>
              <a:t>with</a:t>
            </a:r>
            <a:r>
              <a:rPr sz="2400" dirty="0">
                <a:solidFill>
                  <a:srgbClr val="001F5F"/>
                </a:solidFill>
                <a:latin typeface="Trebuchet MS"/>
                <a:cs typeface="Trebuchet MS"/>
              </a:rPr>
              <a:t> a</a:t>
            </a:r>
            <a:r>
              <a:rPr sz="2400" spc="5" dirty="0">
                <a:solidFill>
                  <a:srgbClr val="001F5F"/>
                </a:solidFill>
                <a:latin typeface="Trebuchet MS"/>
                <a:cs typeface="Trebuchet MS"/>
              </a:rPr>
              <a:t> </a:t>
            </a:r>
            <a:r>
              <a:rPr sz="2400" spc="-5" dirty="0">
                <a:solidFill>
                  <a:srgbClr val="001F5F"/>
                </a:solidFill>
                <a:latin typeface="Trebuchet MS"/>
                <a:cs typeface="Trebuchet MS"/>
              </a:rPr>
              <a:t>draw.</a:t>
            </a:r>
            <a:endParaRPr sz="2400">
              <a:latin typeface="Trebuchet MS"/>
              <a:cs typeface="Trebuchet MS"/>
            </a:endParaRPr>
          </a:p>
        </p:txBody>
      </p:sp>
      <p:grpSp>
        <p:nvGrpSpPr>
          <p:cNvPr id="7" name="object 7"/>
          <p:cNvGrpSpPr/>
          <p:nvPr/>
        </p:nvGrpSpPr>
        <p:grpSpPr>
          <a:xfrm>
            <a:off x="2221992" y="3441190"/>
            <a:ext cx="4441190" cy="3416935"/>
            <a:chOff x="2221992" y="3441190"/>
            <a:chExt cx="4441190" cy="3416935"/>
          </a:xfrm>
        </p:grpSpPr>
        <p:pic>
          <p:nvPicPr>
            <p:cNvPr id="8" name="object 8"/>
            <p:cNvPicPr/>
            <p:nvPr/>
          </p:nvPicPr>
          <p:blipFill>
            <a:blip r:embed="rId5" cstate="print"/>
            <a:stretch>
              <a:fillRect/>
            </a:stretch>
          </p:blipFill>
          <p:spPr>
            <a:xfrm>
              <a:off x="2221992" y="3441190"/>
              <a:ext cx="4440935" cy="3416808"/>
            </a:xfrm>
            <a:prstGeom prst="rect">
              <a:avLst/>
            </a:prstGeom>
          </p:spPr>
        </p:pic>
        <p:pic>
          <p:nvPicPr>
            <p:cNvPr id="9" name="object 9"/>
            <p:cNvPicPr/>
            <p:nvPr/>
          </p:nvPicPr>
          <p:blipFill>
            <a:blip r:embed="rId6" cstate="print"/>
            <a:stretch>
              <a:fillRect/>
            </a:stretch>
          </p:blipFill>
          <p:spPr>
            <a:xfrm>
              <a:off x="2286000" y="3505198"/>
              <a:ext cx="4258056" cy="3276600"/>
            </a:xfrm>
            <a:prstGeom prst="rect">
              <a:avLst/>
            </a:prstGeom>
          </p:spPr>
        </p:pic>
        <p:sp>
          <p:nvSpPr>
            <p:cNvPr id="10" name="object 10"/>
            <p:cNvSpPr/>
            <p:nvPr/>
          </p:nvSpPr>
          <p:spPr>
            <a:xfrm>
              <a:off x="2266950" y="3486148"/>
              <a:ext cx="4296410" cy="3314700"/>
            </a:xfrm>
            <a:custGeom>
              <a:avLst/>
              <a:gdLst/>
              <a:ahLst/>
              <a:cxnLst/>
              <a:rect l="l" t="t" r="r" b="b"/>
              <a:pathLst>
                <a:path w="4296409" h="3314700">
                  <a:moveTo>
                    <a:pt x="0" y="3314700"/>
                  </a:moveTo>
                  <a:lnTo>
                    <a:pt x="4296156" y="3314700"/>
                  </a:lnTo>
                  <a:lnTo>
                    <a:pt x="4296156" y="0"/>
                  </a:lnTo>
                  <a:lnTo>
                    <a:pt x="0" y="0"/>
                  </a:lnTo>
                  <a:lnTo>
                    <a:pt x="0" y="3314700"/>
                  </a:lnTo>
                  <a:close/>
                </a:path>
              </a:pathLst>
            </a:custGeom>
            <a:ln w="38100">
              <a:solidFill>
                <a:srgbClr val="000000"/>
              </a:solidFill>
            </a:ln>
          </p:spPr>
          <p:txBody>
            <a:bodyPr wrap="square" lIns="0" tIns="0" rIns="0" bIns="0" rtlCol="0"/>
            <a:lstStyle/>
            <a:p>
              <a:endParaRPr/>
            </a:p>
          </p:txBody>
        </p:sp>
      </p:grpSp>
      <p:sp>
        <p:nvSpPr>
          <p:cNvPr id="11" name="object 11"/>
          <p:cNvSpPr txBox="1">
            <a:spLocks noGrp="1"/>
          </p:cNvSpPr>
          <p:nvPr>
            <p:ph type="sldNum" sz="quarter" idx="4294967295"/>
          </p:nvPr>
        </p:nvSpPr>
        <p:spPr>
          <a:xfrm>
            <a:off x="8689213" y="6456069"/>
            <a:ext cx="381000" cy="363854"/>
          </a:xfrm>
          <a:prstGeom prst="rect">
            <a:avLst/>
          </a:prstGeom>
        </p:spPr>
        <p:txBody>
          <a:bodyPr vert="horz" wrap="square" lIns="0" tIns="0" rIns="0" bIns="0" rtlCol="0">
            <a:spAutoFit/>
          </a:bodyPr>
          <a:lstStyle/>
          <a:p>
            <a:pPr marL="38100">
              <a:lnSpc>
                <a:spcPts val="2720"/>
              </a:lnSpc>
            </a:pPr>
            <a:fld id="{81D60167-4931-47E6-BA6A-407CBD079E47}" type="slidenum">
              <a:rPr dirty="0"/>
              <a:pPr marL="38100">
                <a:lnSpc>
                  <a:spcPts val="2720"/>
                </a:lnSpc>
              </a:pPr>
              <a:t>31</a:t>
            </a:fld>
            <a:endParaRPr dirty="0"/>
          </a:p>
        </p:txBody>
      </p:sp>
    </p:spTree>
    <p:extLst>
      <p:ext uri="{BB962C8B-B14F-4D97-AF65-F5344CB8AC3E}">
        <p14:creationId xmlns:p14="http://schemas.microsoft.com/office/powerpoint/2010/main" val="21621943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3088" y="345820"/>
            <a:ext cx="2781300" cy="497205"/>
            <a:chOff x="323088" y="345820"/>
            <a:chExt cx="2781300" cy="497205"/>
          </a:xfrm>
        </p:grpSpPr>
        <p:pic>
          <p:nvPicPr>
            <p:cNvPr id="3" name="object 3"/>
            <p:cNvPicPr/>
            <p:nvPr/>
          </p:nvPicPr>
          <p:blipFill>
            <a:blip r:embed="rId2" cstate="print"/>
            <a:stretch>
              <a:fillRect/>
            </a:stretch>
          </p:blipFill>
          <p:spPr>
            <a:xfrm>
              <a:off x="323088" y="347344"/>
              <a:ext cx="1568196" cy="493902"/>
            </a:xfrm>
            <a:prstGeom prst="rect">
              <a:avLst/>
            </a:prstGeom>
          </p:spPr>
        </p:pic>
        <p:pic>
          <p:nvPicPr>
            <p:cNvPr id="4" name="object 4"/>
            <p:cNvPicPr/>
            <p:nvPr/>
          </p:nvPicPr>
          <p:blipFill>
            <a:blip r:embed="rId3" cstate="print"/>
            <a:stretch>
              <a:fillRect/>
            </a:stretch>
          </p:blipFill>
          <p:spPr>
            <a:xfrm>
              <a:off x="1909571" y="583691"/>
              <a:ext cx="1194815" cy="259079"/>
            </a:xfrm>
            <a:prstGeom prst="rect">
              <a:avLst/>
            </a:prstGeom>
          </p:spPr>
        </p:pic>
        <p:pic>
          <p:nvPicPr>
            <p:cNvPr id="5" name="object 5"/>
            <p:cNvPicPr/>
            <p:nvPr/>
          </p:nvPicPr>
          <p:blipFill>
            <a:blip r:embed="rId4" cstate="print"/>
            <a:stretch>
              <a:fillRect/>
            </a:stretch>
          </p:blipFill>
          <p:spPr>
            <a:xfrm>
              <a:off x="1916684" y="345820"/>
              <a:ext cx="1179703" cy="251333"/>
            </a:xfrm>
            <a:prstGeom prst="rect">
              <a:avLst/>
            </a:prstGeom>
          </p:spPr>
        </p:pic>
      </p:grpSp>
      <p:sp>
        <p:nvSpPr>
          <p:cNvPr id="6" name="object 6"/>
          <p:cNvSpPr txBox="1"/>
          <p:nvPr/>
        </p:nvSpPr>
        <p:spPr>
          <a:xfrm>
            <a:off x="509727" y="1064514"/>
            <a:ext cx="8201025" cy="2366645"/>
          </a:xfrm>
          <a:prstGeom prst="rect">
            <a:avLst/>
          </a:prstGeom>
        </p:spPr>
        <p:txBody>
          <a:bodyPr vert="horz" wrap="square" lIns="0" tIns="12700" rIns="0" bIns="0" rtlCol="0">
            <a:spAutoFit/>
          </a:bodyPr>
          <a:lstStyle/>
          <a:p>
            <a:pPr marL="354965" marR="5080" indent="-342900">
              <a:lnSpc>
                <a:spcPct val="100000"/>
              </a:lnSpc>
              <a:spcBef>
                <a:spcPts val="100"/>
              </a:spcBef>
              <a:buSzPct val="79166"/>
              <a:buFont typeface="Wingdings"/>
              <a:buChar char=""/>
              <a:tabLst>
                <a:tab pos="355600" algn="l"/>
                <a:tab pos="7690484" algn="l"/>
              </a:tabLst>
            </a:pPr>
            <a:r>
              <a:rPr sz="2400" dirty="0">
                <a:solidFill>
                  <a:srgbClr val="001F5F"/>
                </a:solidFill>
                <a:latin typeface="Trebuchet MS"/>
                <a:cs typeface="Trebuchet MS"/>
              </a:rPr>
              <a:t>A</a:t>
            </a:r>
            <a:r>
              <a:rPr sz="2400" spc="345" dirty="0">
                <a:solidFill>
                  <a:srgbClr val="001F5F"/>
                </a:solidFill>
                <a:latin typeface="Trebuchet MS"/>
                <a:cs typeface="Trebuchet MS"/>
              </a:rPr>
              <a:t> </a:t>
            </a:r>
            <a:r>
              <a:rPr sz="2400" spc="-5" dirty="0">
                <a:solidFill>
                  <a:srgbClr val="001F5F"/>
                </a:solidFill>
                <a:latin typeface="Trebuchet MS"/>
                <a:cs typeface="Trebuchet MS"/>
              </a:rPr>
              <a:t>ches</a:t>
            </a:r>
            <a:r>
              <a:rPr sz="2400" dirty="0">
                <a:solidFill>
                  <a:srgbClr val="001F5F"/>
                </a:solidFill>
                <a:latin typeface="Trebuchet MS"/>
                <a:cs typeface="Trebuchet MS"/>
              </a:rPr>
              <a:t>s</a:t>
            </a:r>
            <a:r>
              <a:rPr sz="2400" spc="340" dirty="0">
                <a:solidFill>
                  <a:srgbClr val="001F5F"/>
                </a:solidFill>
                <a:latin typeface="Trebuchet MS"/>
                <a:cs typeface="Trebuchet MS"/>
              </a:rPr>
              <a:t> </a:t>
            </a:r>
            <a:r>
              <a:rPr sz="2400" dirty="0">
                <a:solidFill>
                  <a:srgbClr val="001F5F"/>
                </a:solidFill>
                <a:latin typeface="Trebuchet MS"/>
                <a:cs typeface="Trebuchet MS"/>
              </a:rPr>
              <a:t>ga</a:t>
            </a:r>
            <a:r>
              <a:rPr sz="2400" spc="-5" dirty="0">
                <a:solidFill>
                  <a:srgbClr val="001F5F"/>
                </a:solidFill>
                <a:latin typeface="Trebuchet MS"/>
                <a:cs typeface="Trebuchet MS"/>
              </a:rPr>
              <a:t>m</a:t>
            </a:r>
            <a:r>
              <a:rPr sz="2400" dirty="0">
                <a:solidFill>
                  <a:srgbClr val="001F5F"/>
                </a:solidFill>
                <a:latin typeface="Trebuchet MS"/>
                <a:cs typeface="Trebuchet MS"/>
              </a:rPr>
              <a:t>e</a:t>
            </a:r>
            <a:r>
              <a:rPr sz="2400" spc="345" dirty="0">
                <a:solidFill>
                  <a:srgbClr val="001F5F"/>
                </a:solidFill>
                <a:latin typeface="Trebuchet MS"/>
                <a:cs typeface="Trebuchet MS"/>
              </a:rPr>
              <a:t> </a:t>
            </a:r>
            <a:r>
              <a:rPr sz="2400" spc="-5" dirty="0">
                <a:solidFill>
                  <a:srgbClr val="001F5F"/>
                </a:solidFill>
                <a:latin typeface="Trebuchet MS"/>
                <a:cs typeface="Trebuchet MS"/>
              </a:rPr>
              <a:t>co</a:t>
            </a:r>
            <a:r>
              <a:rPr sz="2400" spc="-10" dirty="0">
                <a:solidFill>
                  <a:srgbClr val="001F5F"/>
                </a:solidFill>
                <a:latin typeface="Trebuchet MS"/>
                <a:cs typeface="Trebuchet MS"/>
              </a:rPr>
              <a:t>n</a:t>
            </a:r>
            <a:r>
              <a:rPr sz="2400" dirty="0">
                <a:solidFill>
                  <a:srgbClr val="001F5F"/>
                </a:solidFill>
                <a:latin typeface="Trebuchet MS"/>
                <a:cs typeface="Trebuchet MS"/>
              </a:rPr>
              <a:t>s</a:t>
            </a:r>
            <a:r>
              <a:rPr sz="2400" spc="10" dirty="0">
                <a:solidFill>
                  <a:srgbClr val="001F5F"/>
                </a:solidFill>
                <a:latin typeface="Trebuchet MS"/>
                <a:cs typeface="Trebuchet MS"/>
              </a:rPr>
              <a:t>i</a:t>
            </a:r>
            <a:r>
              <a:rPr sz="2400" dirty="0">
                <a:solidFill>
                  <a:srgbClr val="001F5F"/>
                </a:solidFill>
                <a:latin typeface="Trebuchet MS"/>
                <a:cs typeface="Trebuchet MS"/>
              </a:rPr>
              <a:t>s</a:t>
            </a:r>
            <a:r>
              <a:rPr sz="2400" spc="5" dirty="0">
                <a:solidFill>
                  <a:srgbClr val="001F5F"/>
                </a:solidFill>
                <a:latin typeface="Trebuchet MS"/>
                <a:cs typeface="Trebuchet MS"/>
              </a:rPr>
              <a:t>t</a:t>
            </a:r>
            <a:r>
              <a:rPr sz="2400" dirty="0">
                <a:solidFill>
                  <a:srgbClr val="001F5F"/>
                </a:solidFill>
                <a:latin typeface="Trebuchet MS"/>
                <a:cs typeface="Trebuchet MS"/>
              </a:rPr>
              <a:t>s</a:t>
            </a:r>
            <a:r>
              <a:rPr sz="2400" spc="345" dirty="0">
                <a:solidFill>
                  <a:srgbClr val="001F5F"/>
                </a:solidFill>
                <a:latin typeface="Trebuchet MS"/>
                <a:cs typeface="Trebuchet MS"/>
              </a:rPr>
              <a:t> </a:t>
            </a:r>
            <a:r>
              <a:rPr sz="2400" spc="-5" dirty="0">
                <a:solidFill>
                  <a:srgbClr val="001F5F"/>
                </a:solidFill>
                <a:latin typeface="Trebuchet MS"/>
                <a:cs typeface="Trebuchet MS"/>
              </a:rPr>
              <a:t>o</a:t>
            </a:r>
            <a:r>
              <a:rPr sz="2400" dirty="0">
                <a:solidFill>
                  <a:srgbClr val="001F5F"/>
                </a:solidFill>
                <a:latin typeface="Trebuchet MS"/>
                <a:cs typeface="Trebuchet MS"/>
              </a:rPr>
              <a:t>f</a:t>
            </a:r>
            <a:r>
              <a:rPr sz="2400" spc="345" dirty="0">
                <a:solidFill>
                  <a:srgbClr val="001F5F"/>
                </a:solidFill>
                <a:latin typeface="Trebuchet MS"/>
                <a:cs typeface="Trebuchet MS"/>
              </a:rPr>
              <a:t> </a:t>
            </a:r>
            <a:r>
              <a:rPr sz="2400" spc="-5" dirty="0">
                <a:solidFill>
                  <a:srgbClr val="001F5F"/>
                </a:solidFill>
                <a:latin typeface="Trebuchet MS"/>
                <a:cs typeface="Trebuchet MS"/>
              </a:rPr>
              <a:t>al</a:t>
            </a:r>
            <a:r>
              <a:rPr sz="2400" spc="5" dirty="0">
                <a:solidFill>
                  <a:srgbClr val="001F5F"/>
                </a:solidFill>
                <a:latin typeface="Trebuchet MS"/>
                <a:cs typeface="Trebuchet MS"/>
              </a:rPr>
              <a:t>t</a:t>
            </a:r>
            <a:r>
              <a:rPr sz="2400" spc="-5" dirty="0">
                <a:solidFill>
                  <a:srgbClr val="001F5F"/>
                </a:solidFill>
                <a:latin typeface="Trebuchet MS"/>
                <a:cs typeface="Trebuchet MS"/>
              </a:rPr>
              <a:t>er</a:t>
            </a:r>
            <a:r>
              <a:rPr sz="2400" spc="5" dirty="0">
                <a:solidFill>
                  <a:srgbClr val="001F5F"/>
                </a:solidFill>
                <a:latin typeface="Trebuchet MS"/>
                <a:cs typeface="Trebuchet MS"/>
              </a:rPr>
              <a:t>n</a:t>
            </a:r>
            <a:r>
              <a:rPr sz="2400" spc="-5" dirty="0">
                <a:solidFill>
                  <a:srgbClr val="001F5F"/>
                </a:solidFill>
                <a:latin typeface="Trebuchet MS"/>
                <a:cs typeface="Trebuchet MS"/>
              </a:rPr>
              <a:t>at</a:t>
            </a:r>
            <a:r>
              <a:rPr sz="2400" dirty="0">
                <a:solidFill>
                  <a:srgbClr val="001F5F"/>
                </a:solidFill>
                <a:latin typeface="Trebuchet MS"/>
                <a:cs typeface="Trebuchet MS"/>
              </a:rPr>
              <a:t>e</a:t>
            </a:r>
            <a:r>
              <a:rPr sz="2400" spc="345" dirty="0">
                <a:solidFill>
                  <a:srgbClr val="001F5F"/>
                </a:solidFill>
                <a:latin typeface="Trebuchet MS"/>
                <a:cs typeface="Trebuchet MS"/>
              </a:rPr>
              <a:t> </a:t>
            </a:r>
            <a:r>
              <a:rPr sz="2400" spc="-5" dirty="0">
                <a:solidFill>
                  <a:srgbClr val="001F5F"/>
                </a:solidFill>
                <a:latin typeface="Trebuchet MS"/>
                <a:cs typeface="Trebuchet MS"/>
              </a:rPr>
              <a:t>move</a:t>
            </a:r>
            <a:r>
              <a:rPr sz="2400" dirty="0">
                <a:solidFill>
                  <a:srgbClr val="001F5F"/>
                </a:solidFill>
                <a:latin typeface="Trebuchet MS"/>
                <a:cs typeface="Trebuchet MS"/>
              </a:rPr>
              <a:t>s</a:t>
            </a:r>
            <a:r>
              <a:rPr sz="2400" spc="355" dirty="0">
                <a:solidFill>
                  <a:srgbClr val="001F5F"/>
                </a:solidFill>
                <a:latin typeface="Trebuchet MS"/>
                <a:cs typeface="Trebuchet MS"/>
              </a:rPr>
              <a:t> </a:t>
            </a:r>
            <a:r>
              <a:rPr sz="2400" spc="-5" dirty="0">
                <a:solidFill>
                  <a:srgbClr val="001F5F"/>
                </a:solidFill>
                <a:latin typeface="Trebuchet MS"/>
                <a:cs typeface="Trebuchet MS"/>
              </a:rPr>
              <a:t>o</a:t>
            </a:r>
            <a:r>
              <a:rPr sz="2400" dirty="0">
                <a:solidFill>
                  <a:srgbClr val="001F5F"/>
                </a:solidFill>
                <a:latin typeface="Trebuchet MS"/>
                <a:cs typeface="Trebuchet MS"/>
              </a:rPr>
              <a:t>f</a:t>
            </a:r>
            <a:r>
              <a:rPr sz="2400" spc="345" dirty="0">
                <a:solidFill>
                  <a:srgbClr val="001F5F"/>
                </a:solidFill>
                <a:latin typeface="Trebuchet MS"/>
                <a:cs typeface="Trebuchet MS"/>
              </a:rPr>
              <a:t> </a:t>
            </a:r>
            <a:r>
              <a:rPr sz="2400" dirty="0">
                <a:solidFill>
                  <a:srgbClr val="001F5F"/>
                </a:solidFill>
                <a:latin typeface="Trebuchet MS"/>
                <a:cs typeface="Trebuchet MS"/>
              </a:rPr>
              <a:t>B</a:t>
            </a:r>
            <a:r>
              <a:rPr sz="2400" spc="5" dirty="0">
                <a:solidFill>
                  <a:srgbClr val="001F5F"/>
                </a:solidFill>
                <a:latin typeface="Trebuchet MS"/>
                <a:cs typeface="Trebuchet MS"/>
              </a:rPr>
              <a:t>l</a:t>
            </a:r>
            <a:r>
              <a:rPr sz="2400" spc="-5" dirty="0">
                <a:solidFill>
                  <a:srgbClr val="001F5F"/>
                </a:solidFill>
                <a:latin typeface="Trebuchet MS"/>
                <a:cs typeface="Trebuchet MS"/>
              </a:rPr>
              <a:t>ac</a:t>
            </a:r>
            <a:r>
              <a:rPr sz="2400" dirty="0">
                <a:solidFill>
                  <a:srgbClr val="001F5F"/>
                </a:solidFill>
                <a:latin typeface="Trebuchet MS"/>
                <a:cs typeface="Trebuchet MS"/>
              </a:rPr>
              <a:t>k	</a:t>
            </a:r>
            <a:r>
              <a:rPr sz="2400" spc="-5" dirty="0">
                <a:solidFill>
                  <a:srgbClr val="001F5F"/>
                </a:solidFill>
                <a:latin typeface="Trebuchet MS"/>
                <a:cs typeface="Trebuchet MS"/>
              </a:rPr>
              <a:t>a</a:t>
            </a:r>
            <a:r>
              <a:rPr sz="2400" spc="5" dirty="0">
                <a:solidFill>
                  <a:srgbClr val="001F5F"/>
                </a:solidFill>
                <a:latin typeface="Trebuchet MS"/>
                <a:cs typeface="Trebuchet MS"/>
              </a:rPr>
              <a:t>n</a:t>
            </a:r>
            <a:r>
              <a:rPr sz="2400" dirty="0">
                <a:solidFill>
                  <a:srgbClr val="001F5F"/>
                </a:solidFill>
                <a:latin typeface="Trebuchet MS"/>
                <a:cs typeface="Trebuchet MS"/>
              </a:rPr>
              <a:t>d  </a:t>
            </a:r>
            <a:r>
              <a:rPr sz="2400" spc="-5" dirty="0">
                <a:solidFill>
                  <a:srgbClr val="001F5F"/>
                </a:solidFill>
                <a:latin typeface="Trebuchet MS"/>
                <a:cs typeface="Trebuchet MS"/>
              </a:rPr>
              <a:t>White.</a:t>
            </a:r>
            <a:r>
              <a:rPr sz="2400" spc="20" dirty="0">
                <a:solidFill>
                  <a:srgbClr val="001F5F"/>
                </a:solidFill>
                <a:latin typeface="Trebuchet MS"/>
                <a:cs typeface="Trebuchet MS"/>
              </a:rPr>
              <a:t> </a:t>
            </a:r>
            <a:r>
              <a:rPr sz="2400" spc="-5" dirty="0">
                <a:solidFill>
                  <a:srgbClr val="001F5F"/>
                </a:solidFill>
                <a:latin typeface="Trebuchet MS"/>
                <a:cs typeface="Trebuchet MS"/>
              </a:rPr>
              <a:t>White</a:t>
            </a:r>
            <a:r>
              <a:rPr sz="2400" spc="30" dirty="0">
                <a:solidFill>
                  <a:srgbClr val="001F5F"/>
                </a:solidFill>
                <a:latin typeface="Trebuchet MS"/>
                <a:cs typeface="Trebuchet MS"/>
              </a:rPr>
              <a:t> </a:t>
            </a:r>
            <a:r>
              <a:rPr sz="2400" spc="-5" dirty="0">
                <a:solidFill>
                  <a:srgbClr val="001F5F"/>
                </a:solidFill>
                <a:latin typeface="Trebuchet MS"/>
                <a:cs typeface="Trebuchet MS"/>
              </a:rPr>
              <a:t>moves</a:t>
            </a:r>
            <a:r>
              <a:rPr sz="2400" spc="5" dirty="0">
                <a:solidFill>
                  <a:srgbClr val="001F5F"/>
                </a:solidFill>
                <a:latin typeface="Trebuchet MS"/>
                <a:cs typeface="Trebuchet MS"/>
              </a:rPr>
              <a:t> </a:t>
            </a:r>
            <a:r>
              <a:rPr sz="2400" spc="-5" dirty="0">
                <a:solidFill>
                  <a:srgbClr val="001F5F"/>
                </a:solidFill>
                <a:latin typeface="Trebuchet MS"/>
                <a:cs typeface="Trebuchet MS"/>
              </a:rPr>
              <a:t>first.</a:t>
            </a:r>
            <a:endParaRPr sz="2400">
              <a:latin typeface="Trebuchet MS"/>
              <a:cs typeface="Trebuchet MS"/>
            </a:endParaRPr>
          </a:p>
          <a:p>
            <a:pPr marL="354965" marR="5715" indent="-342900">
              <a:lnSpc>
                <a:spcPct val="100000"/>
              </a:lnSpc>
              <a:spcBef>
                <a:spcPts val="575"/>
              </a:spcBef>
              <a:buSzPct val="79166"/>
              <a:buFont typeface="Wingdings"/>
              <a:buChar char=""/>
              <a:tabLst>
                <a:tab pos="355600" algn="l"/>
              </a:tabLst>
            </a:pPr>
            <a:r>
              <a:rPr sz="2400" spc="-5" dirty="0">
                <a:solidFill>
                  <a:srgbClr val="001F5F"/>
                </a:solidFill>
                <a:latin typeface="Trebuchet MS"/>
                <a:cs typeface="Trebuchet MS"/>
              </a:rPr>
              <a:t>The</a:t>
            </a:r>
            <a:r>
              <a:rPr sz="2400" spc="25" dirty="0">
                <a:solidFill>
                  <a:srgbClr val="001F5F"/>
                </a:solidFill>
                <a:latin typeface="Trebuchet MS"/>
                <a:cs typeface="Trebuchet MS"/>
              </a:rPr>
              <a:t> </a:t>
            </a:r>
            <a:r>
              <a:rPr sz="2400" dirty="0">
                <a:solidFill>
                  <a:srgbClr val="001F5F"/>
                </a:solidFill>
                <a:latin typeface="Trebuchet MS"/>
                <a:cs typeface="Trebuchet MS"/>
              </a:rPr>
              <a:t>game</a:t>
            </a:r>
            <a:r>
              <a:rPr sz="2400" spc="35" dirty="0">
                <a:solidFill>
                  <a:srgbClr val="001F5F"/>
                </a:solidFill>
                <a:latin typeface="Trebuchet MS"/>
                <a:cs typeface="Trebuchet MS"/>
              </a:rPr>
              <a:t> </a:t>
            </a:r>
            <a:r>
              <a:rPr sz="2400" spc="-5" dirty="0">
                <a:solidFill>
                  <a:srgbClr val="001F5F"/>
                </a:solidFill>
                <a:latin typeface="Trebuchet MS"/>
                <a:cs typeface="Trebuchet MS"/>
              </a:rPr>
              <a:t>can</a:t>
            </a:r>
            <a:r>
              <a:rPr sz="2400" spc="25" dirty="0">
                <a:solidFill>
                  <a:srgbClr val="001F5F"/>
                </a:solidFill>
                <a:latin typeface="Trebuchet MS"/>
                <a:cs typeface="Trebuchet MS"/>
              </a:rPr>
              <a:t> </a:t>
            </a:r>
            <a:r>
              <a:rPr sz="2400" dirty="0">
                <a:solidFill>
                  <a:srgbClr val="001F5F"/>
                </a:solidFill>
                <a:latin typeface="Trebuchet MS"/>
                <a:cs typeface="Trebuchet MS"/>
              </a:rPr>
              <a:t>end</a:t>
            </a:r>
            <a:r>
              <a:rPr sz="2400" spc="35" dirty="0">
                <a:solidFill>
                  <a:srgbClr val="001F5F"/>
                </a:solidFill>
                <a:latin typeface="Trebuchet MS"/>
                <a:cs typeface="Trebuchet MS"/>
              </a:rPr>
              <a:t> </a:t>
            </a:r>
            <a:r>
              <a:rPr sz="2400" spc="-5" dirty="0">
                <a:solidFill>
                  <a:srgbClr val="001F5F"/>
                </a:solidFill>
                <a:latin typeface="Trebuchet MS"/>
                <a:cs typeface="Trebuchet MS"/>
              </a:rPr>
              <a:t>both</a:t>
            </a:r>
            <a:r>
              <a:rPr sz="2400" spc="25" dirty="0">
                <a:solidFill>
                  <a:srgbClr val="001F5F"/>
                </a:solidFill>
                <a:latin typeface="Trebuchet MS"/>
                <a:cs typeface="Trebuchet MS"/>
              </a:rPr>
              <a:t> </a:t>
            </a:r>
            <a:r>
              <a:rPr sz="2400" spc="-5" dirty="0">
                <a:solidFill>
                  <a:srgbClr val="001F5F"/>
                </a:solidFill>
                <a:latin typeface="Trebuchet MS"/>
                <a:cs typeface="Trebuchet MS"/>
              </a:rPr>
              <a:t>when</a:t>
            </a:r>
            <a:r>
              <a:rPr sz="2400" spc="45" dirty="0">
                <a:solidFill>
                  <a:srgbClr val="001F5F"/>
                </a:solidFill>
                <a:latin typeface="Trebuchet MS"/>
                <a:cs typeface="Trebuchet MS"/>
              </a:rPr>
              <a:t> </a:t>
            </a:r>
            <a:r>
              <a:rPr sz="2400" spc="-5" dirty="0">
                <a:solidFill>
                  <a:srgbClr val="001F5F"/>
                </a:solidFill>
                <a:latin typeface="Trebuchet MS"/>
                <a:cs typeface="Trebuchet MS"/>
              </a:rPr>
              <a:t>it</a:t>
            </a:r>
            <a:r>
              <a:rPr sz="2400" spc="40" dirty="0">
                <a:solidFill>
                  <a:srgbClr val="001F5F"/>
                </a:solidFill>
                <a:latin typeface="Trebuchet MS"/>
                <a:cs typeface="Trebuchet MS"/>
              </a:rPr>
              <a:t> </a:t>
            </a:r>
            <a:r>
              <a:rPr sz="2400" spc="-5" dirty="0">
                <a:solidFill>
                  <a:srgbClr val="001F5F"/>
                </a:solidFill>
                <a:latin typeface="Trebuchet MS"/>
                <a:cs typeface="Trebuchet MS"/>
              </a:rPr>
              <a:t>is</a:t>
            </a:r>
            <a:r>
              <a:rPr sz="2400" spc="40" dirty="0">
                <a:solidFill>
                  <a:srgbClr val="001F5F"/>
                </a:solidFill>
                <a:latin typeface="Trebuchet MS"/>
                <a:cs typeface="Trebuchet MS"/>
              </a:rPr>
              <a:t> </a:t>
            </a:r>
            <a:r>
              <a:rPr sz="2400" spc="-5" dirty="0">
                <a:solidFill>
                  <a:srgbClr val="001F5F"/>
                </a:solidFill>
                <a:latin typeface="Trebuchet MS"/>
                <a:cs typeface="Trebuchet MS"/>
              </a:rPr>
              <a:t>White’s</a:t>
            </a:r>
            <a:r>
              <a:rPr sz="2400" spc="55" dirty="0">
                <a:solidFill>
                  <a:srgbClr val="001F5F"/>
                </a:solidFill>
                <a:latin typeface="Trebuchet MS"/>
                <a:cs typeface="Trebuchet MS"/>
              </a:rPr>
              <a:t> </a:t>
            </a:r>
            <a:r>
              <a:rPr sz="2400" spc="-5" dirty="0">
                <a:solidFill>
                  <a:srgbClr val="001F5F"/>
                </a:solidFill>
                <a:latin typeface="Trebuchet MS"/>
                <a:cs typeface="Trebuchet MS"/>
              </a:rPr>
              <a:t>and</a:t>
            </a:r>
            <a:r>
              <a:rPr sz="2400" spc="20" dirty="0">
                <a:solidFill>
                  <a:srgbClr val="001F5F"/>
                </a:solidFill>
                <a:latin typeface="Trebuchet MS"/>
                <a:cs typeface="Trebuchet MS"/>
              </a:rPr>
              <a:t> </a:t>
            </a:r>
            <a:r>
              <a:rPr sz="2400" dirty="0">
                <a:solidFill>
                  <a:srgbClr val="001F5F"/>
                </a:solidFill>
                <a:latin typeface="Trebuchet MS"/>
                <a:cs typeface="Trebuchet MS"/>
              </a:rPr>
              <a:t>when</a:t>
            </a:r>
            <a:r>
              <a:rPr sz="2400" spc="35" dirty="0">
                <a:solidFill>
                  <a:srgbClr val="001F5F"/>
                </a:solidFill>
                <a:latin typeface="Trebuchet MS"/>
                <a:cs typeface="Trebuchet MS"/>
              </a:rPr>
              <a:t> </a:t>
            </a:r>
            <a:r>
              <a:rPr sz="2400" spc="5" dirty="0">
                <a:solidFill>
                  <a:srgbClr val="001F5F"/>
                </a:solidFill>
                <a:latin typeface="Trebuchet MS"/>
                <a:cs typeface="Trebuchet MS"/>
              </a:rPr>
              <a:t>it</a:t>
            </a:r>
            <a:r>
              <a:rPr sz="2400" spc="25" dirty="0">
                <a:solidFill>
                  <a:srgbClr val="001F5F"/>
                </a:solidFill>
                <a:latin typeface="Trebuchet MS"/>
                <a:cs typeface="Trebuchet MS"/>
              </a:rPr>
              <a:t> </a:t>
            </a:r>
            <a:r>
              <a:rPr sz="2400" spc="10" dirty="0">
                <a:solidFill>
                  <a:srgbClr val="001F5F"/>
                </a:solidFill>
                <a:latin typeface="Trebuchet MS"/>
                <a:cs typeface="Trebuchet MS"/>
              </a:rPr>
              <a:t>is </a:t>
            </a:r>
            <a:r>
              <a:rPr sz="2400" spc="-710" dirty="0">
                <a:solidFill>
                  <a:srgbClr val="001F5F"/>
                </a:solidFill>
                <a:latin typeface="Trebuchet MS"/>
                <a:cs typeface="Trebuchet MS"/>
              </a:rPr>
              <a:t> </a:t>
            </a:r>
            <a:r>
              <a:rPr sz="2400" dirty="0">
                <a:solidFill>
                  <a:srgbClr val="001F5F"/>
                </a:solidFill>
                <a:latin typeface="Trebuchet MS"/>
                <a:cs typeface="Trebuchet MS"/>
              </a:rPr>
              <a:t>Black’s</a:t>
            </a:r>
            <a:r>
              <a:rPr sz="2400" spc="20" dirty="0">
                <a:solidFill>
                  <a:srgbClr val="001F5F"/>
                </a:solidFill>
                <a:latin typeface="Trebuchet MS"/>
                <a:cs typeface="Trebuchet MS"/>
              </a:rPr>
              <a:t> </a:t>
            </a:r>
            <a:r>
              <a:rPr sz="2400" spc="-5" dirty="0">
                <a:solidFill>
                  <a:srgbClr val="001F5F"/>
                </a:solidFill>
                <a:latin typeface="Trebuchet MS"/>
                <a:cs typeface="Trebuchet MS"/>
              </a:rPr>
              <a:t>turn.</a:t>
            </a:r>
            <a:endParaRPr sz="2400">
              <a:latin typeface="Trebuchet MS"/>
              <a:cs typeface="Trebuchet MS"/>
            </a:endParaRPr>
          </a:p>
          <a:p>
            <a:pPr marL="354965" marR="5080" indent="-342900">
              <a:lnSpc>
                <a:spcPct val="100000"/>
              </a:lnSpc>
              <a:spcBef>
                <a:spcPts val="575"/>
              </a:spcBef>
              <a:buSzPct val="79166"/>
              <a:buFont typeface="Wingdings"/>
              <a:buChar char=""/>
              <a:tabLst>
                <a:tab pos="355600" algn="l"/>
                <a:tab pos="1172210" algn="l"/>
                <a:tab pos="2453005" algn="l"/>
                <a:tab pos="3618865" algn="l"/>
                <a:tab pos="4405630" algn="l"/>
                <a:tab pos="5215890" algn="l"/>
                <a:tab pos="5978525" algn="l"/>
                <a:tab pos="7130415" algn="l"/>
              </a:tabLst>
            </a:pPr>
            <a:r>
              <a:rPr sz="2400" spc="-5" dirty="0">
                <a:solidFill>
                  <a:srgbClr val="006FC0"/>
                </a:solidFill>
                <a:latin typeface="Trebuchet MS"/>
                <a:cs typeface="Trebuchet MS"/>
              </a:rPr>
              <a:t>Th</a:t>
            </a:r>
            <a:r>
              <a:rPr sz="2400" dirty="0">
                <a:solidFill>
                  <a:srgbClr val="006FC0"/>
                </a:solidFill>
                <a:latin typeface="Trebuchet MS"/>
                <a:cs typeface="Trebuchet MS"/>
              </a:rPr>
              <a:t>e	</a:t>
            </a:r>
            <a:r>
              <a:rPr sz="2400" spc="-5" dirty="0">
                <a:solidFill>
                  <a:srgbClr val="006FC0"/>
                </a:solidFill>
                <a:latin typeface="Trebuchet MS"/>
                <a:cs typeface="Trebuchet MS"/>
              </a:rPr>
              <a:t>mov</a:t>
            </a:r>
            <a:r>
              <a:rPr sz="2400" dirty="0">
                <a:solidFill>
                  <a:srgbClr val="006FC0"/>
                </a:solidFill>
                <a:latin typeface="Trebuchet MS"/>
                <a:cs typeface="Trebuchet MS"/>
              </a:rPr>
              <a:t>i</a:t>
            </a:r>
            <a:r>
              <a:rPr sz="2400" spc="-5" dirty="0">
                <a:solidFill>
                  <a:srgbClr val="006FC0"/>
                </a:solidFill>
                <a:latin typeface="Trebuchet MS"/>
                <a:cs typeface="Trebuchet MS"/>
              </a:rPr>
              <a:t>n</a:t>
            </a:r>
            <a:r>
              <a:rPr sz="2400" dirty="0">
                <a:solidFill>
                  <a:srgbClr val="006FC0"/>
                </a:solidFill>
                <a:latin typeface="Trebuchet MS"/>
                <a:cs typeface="Trebuchet MS"/>
              </a:rPr>
              <a:t>g	player	</a:t>
            </a:r>
            <a:r>
              <a:rPr sz="2400" spc="-5" dirty="0">
                <a:solidFill>
                  <a:srgbClr val="006FC0"/>
                </a:solidFill>
                <a:latin typeface="Trebuchet MS"/>
                <a:cs typeface="Trebuchet MS"/>
              </a:rPr>
              <a:t>ca</a:t>
            </a:r>
            <a:r>
              <a:rPr sz="2400" dirty="0">
                <a:solidFill>
                  <a:srgbClr val="006FC0"/>
                </a:solidFill>
                <a:latin typeface="Trebuchet MS"/>
                <a:cs typeface="Trebuchet MS"/>
              </a:rPr>
              <a:t>n	</a:t>
            </a:r>
            <a:r>
              <a:rPr sz="2400" spc="-5" dirty="0">
                <a:solidFill>
                  <a:srgbClr val="006FC0"/>
                </a:solidFill>
                <a:latin typeface="Trebuchet MS"/>
                <a:cs typeface="Trebuchet MS"/>
              </a:rPr>
              <a:t>e</a:t>
            </a:r>
            <a:r>
              <a:rPr sz="2400" spc="5" dirty="0">
                <a:solidFill>
                  <a:srgbClr val="006FC0"/>
                </a:solidFill>
                <a:latin typeface="Trebuchet MS"/>
                <a:cs typeface="Trebuchet MS"/>
              </a:rPr>
              <a:t>n</a:t>
            </a:r>
            <a:r>
              <a:rPr sz="2400" dirty="0">
                <a:solidFill>
                  <a:srgbClr val="006FC0"/>
                </a:solidFill>
                <a:latin typeface="Trebuchet MS"/>
                <a:cs typeface="Trebuchet MS"/>
              </a:rPr>
              <a:t>d	</a:t>
            </a:r>
            <a:r>
              <a:rPr sz="2400" spc="-5" dirty="0">
                <a:solidFill>
                  <a:srgbClr val="006FC0"/>
                </a:solidFill>
                <a:latin typeface="Trebuchet MS"/>
                <a:cs typeface="Trebuchet MS"/>
              </a:rPr>
              <a:t>th</a:t>
            </a:r>
            <a:r>
              <a:rPr sz="2400" dirty="0">
                <a:solidFill>
                  <a:srgbClr val="006FC0"/>
                </a:solidFill>
                <a:latin typeface="Trebuchet MS"/>
                <a:cs typeface="Trebuchet MS"/>
              </a:rPr>
              <a:t>e	ga</a:t>
            </a:r>
            <a:r>
              <a:rPr sz="2400" spc="-5" dirty="0">
                <a:solidFill>
                  <a:srgbClr val="006FC0"/>
                </a:solidFill>
                <a:latin typeface="Trebuchet MS"/>
                <a:cs typeface="Trebuchet MS"/>
              </a:rPr>
              <a:t>m</a:t>
            </a:r>
            <a:r>
              <a:rPr sz="2400" dirty="0">
                <a:solidFill>
                  <a:srgbClr val="006FC0"/>
                </a:solidFill>
                <a:latin typeface="Trebuchet MS"/>
                <a:cs typeface="Trebuchet MS"/>
              </a:rPr>
              <a:t>e</a:t>
            </a:r>
            <a:r>
              <a:rPr sz="2400" dirty="0">
                <a:solidFill>
                  <a:srgbClr val="001F5F"/>
                </a:solidFill>
                <a:latin typeface="Trebuchet MS"/>
                <a:cs typeface="Trebuchet MS"/>
              </a:rPr>
              <a:t>:	</a:t>
            </a:r>
            <a:r>
              <a:rPr sz="2400" spc="10" dirty="0">
                <a:solidFill>
                  <a:srgbClr val="001F5F"/>
                </a:solidFill>
                <a:latin typeface="Trebuchet MS"/>
                <a:cs typeface="Trebuchet MS"/>
              </a:rPr>
              <a:t>w</a:t>
            </a:r>
            <a:r>
              <a:rPr sz="2400" spc="-5" dirty="0">
                <a:solidFill>
                  <a:srgbClr val="001F5F"/>
                </a:solidFill>
                <a:latin typeface="Trebuchet MS"/>
                <a:cs typeface="Trebuchet MS"/>
              </a:rPr>
              <a:t>in</a:t>
            </a:r>
            <a:r>
              <a:rPr sz="2400" spc="5" dirty="0">
                <a:solidFill>
                  <a:srgbClr val="001F5F"/>
                </a:solidFill>
                <a:latin typeface="Trebuchet MS"/>
                <a:cs typeface="Trebuchet MS"/>
              </a:rPr>
              <a:t>n</a:t>
            </a:r>
            <a:r>
              <a:rPr sz="2400" spc="-5" dirty="0">
                <a:solidFill>
                  <a:srgbClr val="001F5F"/>
                </a:solidFill>
                <a:latin typeface="Trebuchet MS"/>
                <a:cs typeface="Trebuchet MS"/>
              </a:rPr>
              <a:t>i</a:t>
            </a:r>
            <a:r>
              <a:rPr sz="2400" spc="5" dirty="0">
                <a:solidFill>
                  <a:srgbClr val="001F5F"/>
                </a:solidFill>
                <a:latin typeface="Trebuchet MS"/>
                <a:cs typeface="Trebuchet MS"/>
              </a:rPr>
              <a:t>n</a:t>
            </a:r>
            <a:r>
              <a:rPr sz="2400" dirty="0">
                <a:solidFill>
                  <a:srgbClr val="001F5F"/>
                </a:solidFill>
                <a:latin typeface="Trebuchet MS"/>
                <a:cs typeface="Trebuchet MS"/>
              </a:rPr>
              <a:t>g  </a:t>
            </a:r>
            <a:r>
              <a:rPr sz="2400" spc="-5" dirty="0">
                <a:solidFill>
                  <a:srgbClr val="001F5F"/>
                </a:solidFill>
                <a:latin typeface="Trebuchet MS"/>
                <a:cs typeface="Trebuchet MS"/>
              </a:rPr>
              <a:t>(checkmate),</a:t>
            </a:r>
            <a:r>
              <a:rPr sz="2400" spc="35" dirty="0">
                <a:solidFill>
                  <a:srgbClr val="001F5F"/>
                </a:solidFill>
                <a:latin typeface="Trebuchet MS"/>
                <a:cs typeface="Trebuchet MS"/>
              </a:rPr>
              <a:t> </a:t>
            </a:r>
            <a:r>
              <a:rPr sz="2400" spc="-5" dirty="0">
                <a:solidFill>
                  <a:srgbClr val="001F5F"/>
                </a:solidFill>
                <a:latin typeface="Trebuchet MS"/>
                <a:cs typeface="Trebuchet MS"/>
              </a:rPr>
              <a:t>loosing</a:t>
            </a:r>
            <a:r>
              <a:rPr sz="2400" spc="25" dirty="0">
                <a:solidFill>
                  <a:srgbClr val="001F5F"/>
                </a:solidFill>
                <a:latin typeface="Trebuchet MS"/>
                <a:cs typeface="Trebuchet MS"/>
              </a:rPr>
              <a:t> </a:t>
            </a:r>
            <a:r>
              <a:rPr sz="2400" spc="-5" dirty="0">
                <a:solidFill>
                  <a:srgbClr val="001F5F"/>
                </a:solidFill>
                <a:latin typeface="Trebuchet MS"/>
                <a:cs typeface="Trebuchet MS"/>
              </a:rPr>
              <a:t>(resign),</a:t>
            </a:r>
            <a:r>
              <a:rPr sz="2400" spc="30" dirty="0">
                <a:solidFill>
                  <a:srgbClr val="001F5F"/>
                </a:solidFill>
                <a:latin typeface="Trebuchet MS"/>
                <a:cs typeface="Trebuchet MS"/>
              </a:rPr>
              <a:t> </a:t>
            </a:r>
            <a:r>
              <a:rPr sz="2400" spc="-5" dirty="0">
                <a:solidFill>
                  <a:srgbClr val="001F5F"/>
                </a:solidFill>
                <a:latin typeface="Trebuchet MS"/>
                <a:cs typeface="Trebuchet MS"/>
              </a:rPr>
              <a:t>or</a:t>
            </a:r>
            <a:r>
              <a:rPr sz="2400" spc="10" dirty="0">
                <a:solidFill>
                  <a:srgbClr val="001F5F"/>
                </a:solidFill>
                <a:latin typeface="Trebuchet MS"/>
                <a:cs typeface="Trebuchet MS"/>
              </a:rPr>
              <a:t> </a:t>
            </a:r>
            <a:r>
              <a:rPr sz="2400" spc="-5" dirty="0">
                <a:solidFill>
                  <a:srgbClr val="001F5F"/>
                </a:solidFill>
                <a:latin typeface="Trebuchet MS"/>
                <a:cs typeface="Trebuchet MS"/>
              </a:rPr>
              <a:t>with</a:t>
            </a:r>
            <a:r>
              <a:rPr sz="2400" dirty="0">
                <a:solidFill>
                  <a:srgbClr val="001F5F"/>
                </a:solidFill>
                <a:latin typeface="Trebuchet MS"/>
                <a:cs typeface="Trebuchet MS"/>
              </a:rPr>
              <a:t> a</a:t>
            </a:r>
            <a:r>
              <a:rPr sz="2400" spc="5" dirty="0">
                <a:solidFill>
                  <a:srgbClr val="001F5F"/>
                </a:solidFill>
                <a:latin typeface="Trebuchet MS"/>
                <a:cs typeface="Trebuchet MS"/>
              </a:rPr>
              <a:t> </a:t>
            </a:r>
            <a:r>
              <a:rPr sz="2400" spc="-5" dirty="0">
                <a:solidFill>
                  <a:srgbClr val="001F5F"/>
                </a:solidFill>
                <a:latin typeface="Trebuchet MS"/>
                <a:cs typeface="Trebuchet MS"/>
              </a:rPr>
              <a:t>draw.</a:t>
            </a:r>
            <a:endParaRPr sz="2400">
              <a:latin typeface="Trebuchet MS"/>
              <a:cs typeface="Trebuchet MS"/>
            </a:endParaRPr>
          </a:p>
        </p:txBody>
      </p:sp>
      <p:grpSp>
        <p:nvGrpSpPr>
          <p:cNvPr id="7" name="object 7"/>
          <p:cNvGrpSpPr/>
          <p:nvPr/>
        </p:nvGrpSpPr>
        <p:grpSpPr>
          <a:xfrm>
            <a:off x="2221992" y="3416806"/>
            <a:ext cx="4373880" cy="3441700"/>
            <a:chOff x="2221992" y="3416806"/>
            <a:chExt cx="4373880" cy="3441700"/>
          </a:xfrm>
        </p:grpSpPr>
        <p:pic>
          <p:nvPicPr>
            <p:cNvPr id="8" name="object 8"/>
            <p:cNvPicPr/>
            <p:nvPr/>
          </p:nvPicPr>
          <p:blipFill>
            <a:blip r:embed="rId5" cstate="print"/>
            <a:stretch>
              <a:fillRect/>
            </a:stretch>
          </p:blipFill>
          <p:spPr>
            <a:xfrm>
              <a:off x="2221992" y="3416806"/>
              <a:ext cx="4373880" cy="3441192"/>
            </a:xfrm>
            <a:prstGeom prst="rect">
              <a:avLst/>
            </a:prstGeom>
          </p:spPr>
        </p:pic>
        <p:pic>
          <p:nvPicPr>
            <p:cNvPr id="9" name="object 9"/>
            <p:cNvPicPr/>
            <p:nvPr/>
          </p:nvPicPr>
          <p:blipFill>
            <a:blip r:embed="rId6" cstate="print"/>
            <a:stretch>
              <a:fillRect/>
            </a:stretch>
          </p:blipFill>
          <p:spPr>
            <a:xfrm>
              <a:off x="2286000" y="3480814"/>
              <a:ext cx="4191000" cy="3300984"/>
            </a:xfrm>
            <a:prstGeom prst="rect">
              <a:avLst/>
            </a:prstGeom>
          </p:spPr>
        </p:pic>
        <p:sp>
          <p:nvSpPr>
            <p:cNvPr id="10" name="object 10"/>
            <p:cNvSpPr/>
            <p:nvPr/>
          </p:nvSpPr>
          <p:spPr>
            <a:xfrm>
              <a:off x="2266950" y="3461764"/>
              <a:ext cx="4229100" cy="3339465"/>
            </a:xfrm>
            <a:custGeom>
              <a:avLst/>
              <a:gdLst/>
              <a:ahLst/>
              <a:cxnLst/>
              <a:rect l="l" t="t" r="r" b="b"/>
              <a:pathLst>
                <a:path w="4229100" h="3339465">
                  <a:moveTo>
                    <a:pt x="0" y="3339084"/>
                  </a:moveTo>
                  <a:lnTo>
                    <a:pt x="4229100" y="3339084"/>
                  </a:lnTo>
                  <a:lnTo>
                    <a:pt x="4229100" y="0"/>
                  </a:lnTo>
                  <a:lnTo>
                    <a:pt x="0" y="0"/>
                  </a:lnTo>
                  <a:lnTo>
                    <a:pt x="0" y="3339084"/>
                  </a:lnTo>
                  <a:close/>
                </a:path>
              </a:pathLst>
            </a:custGeom>
            <a:ln w="38100">
              <a:solidFill>
                <a:srgbClr val="000000"/>
              </a:solidFill>
            </a:ln>
          </p:spPr>
          <p:txBody>
            <a:bodyPr wrap="square" lIns="0" tIns="0" rIns="0" bIns="0" rtlCol="0"/>
            <a:lstStyle/>
            <a:p>
              <a:endParaRPr/>
            </a:p>
          </p:txBody>
        </p:sp>
      </p:grpSp>
      <p:sp>
        <p:nvSpPr>
          <p:cNvPr id="11" name="object 11"/>
          <p:cNvSpPr txBox="1">
            <a:spLocks noGrp="1"/>
          </p:cNvSpPr>
          <p:nvPr>
            <p:ph type="sldNum" sz="quarter" idx="4294967295"/>
          </p:nvPr>
        </p:nvSpPr>
        <p:spPr>
          <a:xfrm>
            <a:off x="8689213" y="6456069"/>
            <a:ext cx="381000" cy="363854"/>
          </a:xfrm>
          <a:prstGeom prst="rect">
            <a:avLst/>
          </a:prstGeom>
        </p:spPr>
        <p:txBody>
          <a:bodyPr vert="horz" wrap="square" lIns="0" tIns="0" rIns="0" bIns="0" rtlCol="0">
            <a:spAutoFit/>
          </a:bodyPr>
          <a:lstStyle/>
          <a:p>
            <a:pPr marL="38100">
              <a:lnSpc>
                <a:spcPts val="2720"/>
              </a:lnSpc>
            </a:pPr>
            <a:fld id="{81D60167-4931-47E6-BA6A-407CBD079E47}" type="slidenum">
              <a:rPr dirty="0"/>
              <a:pPr marL="38100">
                <a:lnSpc>
                  <a:spcPts val="2720"/>
                </a:lnSpc>
              </a:pPr>
              <a:t>32</a:t>
            </a:fld>
            <a:endParaRPr dirty="0"/>
          </a:p>
        </p:txBody>
      </p:sp>
    </p:spTree>
    <p:extLst>
      <p:ext uri="{BB962C8B-B14F-4D97-AF65-F5344CB8AC3E}">
        <p14:creationId xmlns:p14="http://schemas.microsoft.com/office/powerpoint/2010/main" val="39721348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3088" y="345820"/>
            <a:ext cx="2781300" cy="497205"/>
            <a:chOff x="323088" y="345820"/>
            <a:chExt cx="2781300" cy="497205"/>
          </a:xfrm>
        </p:grpSpPr>
        <p:pic>
          <p:nvPicPr>
            <p:cNvPr id="3" name="object 3"/>
            <p:cNvPicPr/>
            <p:nvPr/>
          </p:nvPicPr>
          <p:blipFill>
            <a:blip r:embed="rId2" cstate="print"/>
            <a:stretch>
              <a:fillRect/>
            </a:stretch>
          </p:blipFill>
          <p:spPr>
            <a:xfrm>
              <a:off x="323088" y="347344"/>
              <a:ext cx="1568196" cy="493902"/>
            </a:xfrm>
            <a:prstGeom prst="rect">
              <a:avLst/>
            </a:prstGeom>
          </p:spPr>
        </p:pic>
        <p:pic>
          <p:nvPicPr>
            <p:cNvPr id="4" name="object 4"/>
            <p:cNvPicPr/>
            <p:nvPr/>
          </p:nvPicPr>
          <p:blipFill>
            <a:blip r:embed="rId3" cstate="print"/>
            <a:stretch>
              <a:fillRect/>
            </a:stretch>
          </p:blipFill>
          <p:spPr>
            <a:xfrm>
              <a:off x="1909571" y="583691"/>
              <a:ext cx="1194815" cy="259079"/>
            </a:xfrm>
            <a:prstGeom prst="rect">
              <a:avLst/>
            </a:prstGeom>
          </p:spPr>
        </p:pic>
        <p:pic>
          <p:nvPicPr>
            <p:cNvPr id="5" name="object 5"/>
            <p:cNvPicPr/>
            <p:nvPr/>
          </p:nvPicPr>
          <p:blipFill>
            <a:blip r:embed="rId4" cstate="print"/>
            <a:stretch>
              <a:fillRect/>
            </a:stretch>
          </p:blipFill>
          <p:spPr>
            <a:xfrm>
              <a:off x="1916684" y="345820"/>
              <a:ext cx="1179703" cy="251333"/>
            </a:xfrm>
            <a:prstGeom prst="rect">
              <a:avLst/>
            </a:prstGeom>
          </p:spPr>
        </p:pic>
      </p:grpSp>
      <p:sp>
        <p:nvSpPr>
          <p:cNvPr id="6" name="object 6"/>
          <p:cNvSpPr txBox="1"/>
          <p:nvPr/>
        </p:nvSpPr>
        <p:spPr>
          <a:xfrm>
            <a:off x="509727" y="1064514"/>
            <a:ext cx="8201025" cy="2366645"/>
          </a:xfrm>
          <a:prstGeom prst="rect">
            <a:avLst/>
          </a:prstGeom>
        </p:spPr>
        <p:txBody>
          <a:bodyPr vert="horz" wrap="square" lIns="0" tIns="12700" rIns="0" bIns="0" rtlCol="0">
            <a:spAutoFit/>
          </a:bodyPr>
          <a:lstStyle/>
          <a:p>
            <a:pPr marL="354965" marR="5080" indent="-342900">
              <a:lnSpc>
                <a:spcPct val="100000"/>
              </a:lnSpc>
              <a:spcBef>
                <a:spcPts val="100"/>
              </a:spcBef>
              <a:buSzPct val="79166"/>
              <a:buFont typeface="Wingdings"/>
              <a:buChar char=""/>
              <a:tabLst>
                <a:tab pos="355600" algn="l"/>
                <a:tab pos="7690484" algn="l"/>
              </a:tabLst>
            </a:pPr>
            <a:r>
              <a:rPr sz="2400" dirty="0">
                <a:solidFill>
                  <a:srgbClr val="001F5F"/>
                </a:solidFill>
                <a:latin typeface="Trebuchet MS"/>
                <a:cs typeface="Trebuchet MS"/>
              </a:rPr>
              <a:t>A</a:t>
            </a:r>
            <a:r>
              <a:rPr sz="2400" spc="345" dirty="0">
                <a:solidFill>
                  <a:srgbClr val="001F5F"/>
                </a:solidFill>
                <a:latin typeface="Trebuchet MS"/>
                <a:cs typeface="Trebuchet MS"/>
              </a:rPr>
              <a:t> </a:t>
            </a:r>
            <a:r>
              <a:rPr sz="2400" spc="-5" dirty="0">
                <a:solidFill>
                  <a:srgbClr val="001F5F"/>
                </a:solidFill>
                <a:latin typeface="Trebuchet MS"/>
                <a:cs typeface="Trebuchet MS"/>
              </a:rPr>
              <a:t>ches</a:t>
            </a:r>
            <a:r>
              <a:rPr sz="2400" dirty="0">
                <a:solidFill>
                  <a:srgbClr val="001F5F"/>
                </a:solidFill>
                <a:latin typeface="Trebuchet MS"/>
                <a:cs typeface="Trebuchet MS"/>
              </a:rPr>
              <a:t>s</a:t>
            </a:r>
            <a:r>
              <a:rPr sz="2400" spc="340" dirty="0">
                <a:solidFill>
                  <a:srgbClr val="001F5F"/>
                </a:solidFill>
                <a:latin typeface="Trebuchet MS"/>
                <a:cs typeface="Trebuchet MS"/>
              </a:rPr>
              <a:t> </a:t>
            </a:r>
            <a:r>
              <a:rPr sz="2400" dirty="0">
                <a:solidFill>
                  <a:srgbClr val="001F5F"/>
                </a:solidFill>
                <a:latin typeface="Trebuchet MS"/>
                <a:cs typeface="Trebuchet MS"/>
              </a:rPr>
              <a:t>ga</a:t>
            </a:r>
            <a:r>
              <a:rPr sz="2400" spc="-5" dirty="0">
                <a:solidFill>
                  <a:srgbClr val="001F5F"/>
                </a:solidFill>
                <a:latin typeface="Trebuchet MS"/>
                <a:cs typeface="Trebuchet MS"/>
              </a:rPr>
              <a:t>m</a:t>
            </a:r>
            <a:r>
              <a:rPr sz="2400" dirty="0">
                <a:solidFill>
                  <a:srgbClr val="001F5F"/>
                </a:solidFill>
                <a:latin typeface="Trebuchet MS"/>
                <a:cs typeface="Trebuchet MS"/>
              </a:rPr>
              <a:t>e</a:t>
            </a:r>
            <a:r>
              <a:rPr sz="2400" spc="345" dirty="0">
                <a:solidFill>
                  <a:srgbClr val="001F5F"/>
                </a:solidFill>
                <a:latin typeface="Trebuchet MS"/>
                <a:cs typeface="Trebuchet MS"/>
              </a:rPr>
              <a:t> </a:t>
            </a:r>
            <a:r>
              <a:rPr sz="2400" spc="-5" dirty="0">
                <a:solidFill>
                  <a:srgbClr val="001F5F"/>
                </a:solidFill>
                <a:latin typeface="Trebuchet MS"/>
                <a:cs typeface="Trebuchet MS"/>
              </a:rPr>
              <a:t>co</a:t>
            </a:r>
            <a:r>
              <a:rPr sz="2400" spc="-10" dirty="0">
                <a:solidFill>
                  <a:srgbClr val="001F5F"/>
                </a:solidFill>
                <a:latin typeface="Trebuchet MS"/>
                <a:cs typeface="Trebuchet MS"/>
              </a:rPr>
              <a:t>n</a:t>
            </a:r>
            <a:r>
              <a:rPr sz="2400" dirty="0">
                <a:solidFill>
                  <a:srgbClr val="001F5F"/>
                </a:solidFill>
                <a:latin typeface="Trebuchet MS"/>
                <a:cs typeface="Trebuchet MS"/>
              </a:rPr>
              <a:t>s</a:t>
            </a:r>
            <a:r>
              <a:rPr sz="2400" spc="10" dirty="0">
                <a:solidFill>
                  <a:srgbClr val="001F5F"/>
                </a:solidFill>
                <a:latin typeface="Trebuchet MS"/>
                <a:cs typeface="Trebuchet MS"/>
              </a:rPr>
              <a:t>i</a:t>
            </a:r>
            <a:r>
              <a:rPr sz="2400" dirty="0">
                <a:solidFill>
                  <a:srgbClr val="001F5F"/>
                </a:solidFill>
                <a:latin typeface="Trebuchet MS"/>
                <a:cs typeface="Trebuchet MS"/>
              </a:rPr>
              <a:t>s</a:t>
            </a:r>
            <a:r>
              <a:rPr sz="2400" spc="5" dirty="0">
                <a:solidFill>
                  <a:srgbClr val="001F5F"/>
                </a:solidFill>
                <a:latin typeface="Trebuchet MS"/>
                <a:cs typeface="Trebuchet MS"/>
              </a:rPr>
              <a:t>t</a:t>
            </a:r>
            <a:r>
              <a:rPr sz="2400" dirty="0">
                <a:solidFill>
                  <a:srgbClr val="001F5F"/>
                </a:solidFill>
                <a:latin typeface="Trebuchet MS"/>
                <a:cs typeface="Trebuchet MS"/>
              </a:rPr>
              <a:t>s</a:t>
            </a:r>
            <a:r>
              <a:rPr sz="2400" spc="345" dirty="0">
                <a:solidFill>
                  <a:srgbClr val="001F5F"/>
                </a:solidFill>
                <a:latin typeface="Trebuchet MS"/>
                <a:cs typeface="Trebuchet MS"/>
              </a:rPr>
              <a:t> </a:t>
            </a:r>
            <a:r>
              <a:rPr sz="2400" spc="-5" dirty="0">
                <a:solidFill>
                  <a:srgbClr val="001F5F"/>
                </a:solidFill>
                <a:latin typeface="Trebuchet MS"/>
                <a:cs typeface="Trebuchet MS"/>
              </a:rPr>
              <a:t>o</a:t>
            </a:r>
            <a:r>
              <a:rPr sz="2400" dirty="0">
                <a:solidFill>
                  <a:srgbClr val="001F5F"/>
                </a:solidFill>
                <a:latin typeface="Trebuchet MS"/>
                <a:cs typeface="Trebuchet MS"/>
              </a:rPr>
              <a:t>f</a:t>
            </a:r>
            <a:r>
              <a:rPr sz="2400" spc="345" dirty="0">
                <a:solidFill>
                  <a:srgbClr val="001F5F"/>
                </a:solidFill>
                <a:latin typeface="Trebuchet MS"/>
                <a:cs typeface="Trebuchet MS"/>
              </a:rPr>
              <a:t> </a:t>
            </a:r>
            <a:r>
              <a:rPr sz="2400" spc="-5" dirty="0">
                <a:solidFill>
                  <a:srgbClr val="001F5F"/>
                </a:solidFill>
                <a:latin typeface="Trebuchet MS"/>
                <a:cs typeface="Trebuchet MS"/>
              </a:rPr>
              <a:t>al</a:t>
            </a:r>
            <a:r>
              <a:rPr sz="2400" spc="5" dirty="0">
                <a:solidFill>
                  <a:srgbClr val="001F5F"/>
                </a:solidFill>
                <a:latin typeface="Trebuchet MS"/>
                <a:cs typeface="Trebuchet MS"/>
              </a:rPr>
              <a:t>t</a:t>
            </a:r>
            <a:r>
              <a:rPr sz="2400" spc="-5" dirty="0">
                <a:solidFill>
                  <a:srgbClr val="001F5F"/>
                </a:solidFill>
                <a:latin typeface="Trebuchet MS"/>
                <a:cs typeface="Trebuchet MS"/>
              </a:rPr>
              <a:t>er</a:t>
            </a:r>
            <a:r>
              <a:rPr sz="2400" spc="5" dirty="0">
                <a:solidFill>
                  <a:srgbClr val="001F5F"/>
                </a:solidFill>
                <a:latin typeface="Trebuchet MS"/>
                <a:cs typeface="Trebuchet MS"/>
              </a:rPr>
              <a:t>n</a:t>
            </a:r>
            <a:r>
              <a:rPr sz="2400" spc="-5" dirty="0">
                <a:solidFill>
                  <a:srgbClr val="001F5F"/>
                </a:solidFill>
                <a:latin typeface="Trebuchet MS"/>
                <a:cs typeface="Trebuchet MS"/>
              </a:rPr>
              <a:t>at</a:t>
            </a:r>
            <a:r>
              <a:rPr sz="2400" dirty="0">
                <a:solidFill>
                  <a:srgbClr val="001F5F"/>
                </a:solidFill>
                <a:latin typeface="Trebuchet MS"/>
                <a:cs typeface="Trebuchet MS"/>
              </a:rPr>
              <a:t>e</a:t>
            </a:r>
            <a:r>
              <a:rPr sz="2400" spc="345" dirty="0">
                <a:solidFill>
                  <a:srgbClr val="001F5F"/>
                </a:solidFill>
                <a:latin typeface="Trebuchet MS"/>
                <a:cs typeface="Trebuchet MS"/>
              </a:rPr>
              <a:t> </a:t>
            </a:r>
            <a:r>
              <a:rPr sz="2400" spc="-5" dirty="0">
                <a:solidFill>
                  <a:srgbClr val="001F5F"/>
                </a:solidFill>
                <a:latin typeface="Trebuchet MS"/>
                <a:cs typeface="Trebuchet MS"/>
              </a:rPr>
              <a:t>move</a:t>
            </a:r>
            <a:r>
              <a:rPr sz="2400" dirty="0">
                <a:solidFill>
                  <a:srgbClr val="001F5F"/>
                </a:solidFill>
                <a:latin typeface="Trebuchet MS"/>
                <a:cs typeface="Trebuchet MS"/>
              </a:rPr>
              <a:t>s</a:t>
            </a:r>
            <a:r>
              <a:rPr sz="2400" spc="355" dirty="0">
                <a:solidFill>
                  <a:srgbClr val="001F5F"/>
                </a:solidFill>
                <a:latin typeface="Trebuchet MS"/>
                <a:cs typeface="Trebuchet MS"/>
              </a:rPr>
              <a:t> </a:t>
            </a:r>
            <a:r>
              <a:rPr sz="2400" spc="-5" dirty="0">
                <a:solidFill>
                  <a:srgbClr val="001F5F"/>
                </a:solidFill>
                <a:latin typeface="Trebuchet MS"/>
                <a:cs typeface="Trebuchet MS"/>
              </a:rPr>
              <a:t>o</a:t>
            </a:r>
            <a:r>
              <a:rPr sz="2400" dirty="0">
                <a:solidFill>
                  <a:srgbClr val="001F5F"/>
                </a:solidFill>
                <a:latin typeface="Trebuchet MS"/>
                <a:cs typeface="Trebuchet MS"/>
              </a:rPr>
              <a:t>f</a:t>
            </a:r>
            <a:r>
              <a:rPr sz="2400" spc="345" dirty="0">
                <a:solidFill>
                  <a:srgbClr val="001F5F"/>
                </a:solidFill>
                <a:latin typeface="Trebuchet MS"/>
                <a:cs typeface="Trebuchet MS"/>
              </a:rPr>
              <a:t> </a:t>
            </a:r>
            <a:r>
              <a:rPr sz="2400" dirty="0">
                <a:solidFill>
                  <a:srgbClr val="001F5F"/>
                </a:solidFill>
                <a:latin typeface="Trebuchet MS"/>
                <a:cs typeface="Trebuchet MS"/>
              </a:rPr>
              <a:t>B</a:t>
            </a:r>
            <a:r>
              <a:rPr sz="2400" spc="5" dirty="0">
                <a:solidFill>
                  <a:srgbClr val="001F5F"/>
                </a:solidFill>
                <a:latin typeface="Trebuchet MS"/>
                <a:cs typeface="Trebuchet MS"/>
              </a:rPr>
              <a:t>l</a:t>
            </a:r>
            <a:r>
              <a:rPr sz="2400" spc="-5" dirty="0">
                <a:solidFill>
                  <a:srgbClr val="001F5F"/>
                </a:solidFill>
                <a:latin typeface="Trebuchet MS"/>
                <a:cs typeface="Trebuchet MS"/>
              </a:rPr>
              <a:t>ac</a:t>
            </a:r>
            <a:r>
              <a:rPr sz="2400" dirty="0">
                <a:solidFill>
                  <a:srgbClr val="001F5F"/>
                </a:solidFill>
                <a:latin typeface="Trebuchet MS"/>
                <a:cs typeface="Trebuchet MS"/>
              </a:rPr>
              <a:t>k	</a:t>
            </a:r>
            <a:r>
              <a:rPr sz="2400" spc="-5" dirty="0">
                <a:solidFill>
                  <a:srgbClr val="001F5F"/>
                </a:solidFill>
                <a:latin typeface="Trebuchet MS"/>
                <a:cs typeface="Trebuchet MS"/>
              </a:rPr>
              <a:t>a</a:t>
            </a:r>
            <a:r>
              <a:rPr sz="2400" spc="5" dirty="0">
                <a:solidFill>
                  <a:srgbClr val="001F5F"/>
                </a:solidFill>
                <a:latin typeface="Trebuchet MS"/>
                <a:cs typeface="Trebuchet MS"/>
              </a:rPr>
              <a:t>n</a:t>
            </a:r>
            <a:r>
              <a:rPr sz="2400" dirty="0">
                <a:solidFill>
                  <a:srgbClr val="001F5F"/>
                </a:solidFill>
                <a:latin typeface="Trebuchet MS"/>
                <a:cs typeface="Trebuchet MS"/>
              </a:rPr>
              <a:t>d  </a:t>
            </a:r>
            <a:r>
              <a:rPr sz="2400" spc="-5" dirty="0">
                <a:solidFill>
                  <a:srgbClr val="001F5F"/>
                </a:solidFill>
                <a:latin typeface="Trebuchet MS"/>
                <a:cs typeface="Trebuchet MS"/>
              </a:rPr>
              <a:t>White.</a:t>
            </a:r>
            <a:r>
              <a:rPr sz="2400" spc="20" dirty="0">
                <a:solidFill>
                  <a:srgbClr val="001F5F"/>
                </a:solidFill>
                <a:latin typeface="Trebuchet MS"/>
                <a:cs typeface="Trebuchet MS"/>
              </a:rPr>
              <a:t> </a:t>
            </a:r>
            <a:r>
              <a:rPr sz="2400" spc="-5" dirty="0">
                <a:solidFill>
                  <a:srgbClr val="001F5F"/>
                </a:solidFill>
                <a:latin typeface="Trebuchet MS"/>
                <a:cs typeface="Trebuchet MS"/>
              </a:rPr>
              <a:t>White</a:t>
            </a:r>
            <a:r>
              <a:rPr sz="2400" spc="30" dirty="0">
                <a:solidFill>
                  <a:srgbClr val="001F5F"/>
                </a:solidFill>
                <a:latin typeface="Trebuchet MS"/>
                <a:cs typeface="Trebuchet MS"/>
              </a:rPr>
              <a:t> </a:t>
            </a:r>
            <a:r>
              <a:rPr sz="2400" spc="-5" dirty="0">
                <a:solidFill>
                  <a:srgbClr val="001F5F"/>
                </a:solidFill>
                <a:latin typeface="Trebuchet MS"/>
                <a:cs typeface="Trebuchet MS"/>
              </a:rPr>
              <a:t>moves</a:t>
            </a:r>
            <a:r>
              <a:rPr sz="2400" spc="5" dirty="0">
                <a:solidFill>
                  <a:srgbClr val="001F5F"/>
                </a:solidFill>
                <a:latin typeface="Trebuchet MS"/>
                <a:cs typeface="Trebuchet MS"/>
              </a:rPr>
              <a:t> </a:t>
            </a:r>
            <a:r>
              <a:rPr sz="2400" spc="-5" dirty="0">
                <a:solidFill>
                  <a:srgbClr val="001F5F"/>
                </a:solidFill>
                <a:latin typeface="Trebuchet MS"/>
                <a:cs typeface="Trebuchet MS"/>
              </a:rPr>
              <a:t>first.</a:t>
            </a:r>
            <a:endParaRPr sz="2400">
              <a:latin typeface="Trebuchet MS"/>
              <a:cs typeface="Trebuchet MS"/>
            </a:endParaRPr>
          </a:p>
          <a:p>
            <a:pPr marL="354965" marR="5715" indent="-342900">
              <a:lnSpc>
                <a:spcPct val="100000"/>
              </a:lnSpc>
              <a:spcBef>
                <a:spcPts val="575"/>
              </a:spcBef>
              <a:buSzPct val="79166"/>
              <a:buFont typeface="Wingdings"/>
              <a:buChar char=""/>
              <a:tabLst>
                <a:tab pos="355600" algn="l"/>
              </a:tabLst>
            </a:pPr>
            <a:r>
              <a:rPr sz="2400" spc="-5" dirty="0">
                <a:solidFill>
                  <a:srgbClr val="001F5F"/>
                </a:solidFill>
                <a:latin typeface="Trebuchet MS"/>
                <a:cs typeface="Trebuchet MS"/>
              </a:rPr>
              <a:t>The</a:t>
            </a:r>
            <a:r>
              <a:rPr sz="2400" spc="25" dirty="0">
                <a:solidFill>
                  <a:srgbClr val="001F5F"/>
                </a:solidFill>
                <a:latin typeface="Trebuchet MS"/>
                <a:cs typeface="Trebuchet MS"/>
              </a:rPr>
              <a:t> </a:t>
            </a:r>
            <a:r>
              <a:rPr sz="2400" dirty="0">
                <a:solidFill>
                  <a:srgbClr val="001F5F"/>
                </a:solidFill>
                <a:latin typeface="Trebuchet MS"/>
                <a:cs typeface="Trebuchet MS"/>
              </a:rPr>
              <a:t>game</a:t>
            </a:r>
            <a:r>
              <a:rPr sz="2400" spc="35" dirty="0">
                <a:solidFill>
                  <a:srgbClr val="001F5F"/>
                </a:solidFill>
                <a:latin typeface="Trebuchet MS"/>
                <a:cs typeface="Trebuchet MS"/>
              </a:rPr>
              <a:t> </a:t>
            </a:r>
            <a:r>
              <a:rPr sz="2400" spc="-5" dirty="0">
                <a:solidFill>
                  <a:srgbClr val="001F5F"/>
                </a:solidFill>
                <a:latin typeface="Trebuchet MS"/>
                <a:cs typeface="Trebuchet MS"/>
              </a:rPr>
              <a:t>can</a:t>
            </a:r>
            <a:r>
              <a:rPr sz="2400" spc="25" dirty="0">
                <a:solidFill>
                  <a:srgbClr val="001F5F"/>
                </a:solidFill>
                <a:latin typeface="Trebuchet MS"/>
                <a:cs typeface="Trebuchet MS"/>
              </a:rPr>
              <a:t> </a:t>
            </a:r>
            <a:r>
              <a:rPr sz="2400" dirty="0">
                <a:solidFill>
                  <a:srgbClr val="001F5F"/>
                </a:solidFill>
                <a:latin typeface="Trebuchet MS"/>
                <a:cs typeface="Trebuchet MS"/>
              </a:rPr>
              <a:t>end</a:t>
            </a:r>
            <a:r>
              <a:rPr sz="2400" spc="35" dirty="0">
                <a:solidFill>
                  <a:srgbClr val="001F5F"/>
                </a:solidFill>
                <a:latin typeface="Trebuchet MS"/>
                <a:cs typeface="Trebuchet MS"/>
              </a:rPr>
              <a:t> </a:t>
            </a:r>
            <a:r>
              <a:rPr sz="2400" spc="-5" dirty="0">
                <a:solidFill>
                  <a:srgbClr val="001F5F"/>
                </a:solidFill>
                <a:latin typeface="Trebuchet MS"/>
                <a:cs typeface="Trebuchet MS"/>
              </a:rPr>
              <a:t>both</a:t>
            </a:r>
            <a:r>
              <a:rPr sz="2400" spc="25" dirty="0">
                <a:solidFill>
                  <a:srgbClr val="001F5F"/>
                </a:solidFill>
                <a:latin typeface="Trebuchet MS"/>
                <a:cs typeface="Trebuchet MS"/>
              </a:rPr>
              <a:t> </a:t>
            </a:r>
            <a:r>
              <a:rPr sz="2400" spc="-5" dirty="0">
                <a:solidFill>
                  <a:srgbClr val="001F5F"/>
                </a:solidFill>
                <a:latin typeface="Trebuchet MS"/>
                <a:cs typeface="Trebuchet MS"/>
              </a:rPr>
              <a:t>when</a:t>
            </a:r>
            <a:r>
              <a:rPr sz="2400" spc="45" dirty="0">
                <a:solidFill>
                  <a:srgbClr val="001F5F"/>
                </a:solidFill>
                <a:latin typeface="Trebuchet MS"/>
                <a:cs typeface="Trebuchet MS"/>
              </a:rPr>
              <a:t> </a:t>
            </a:r>
            <a:r>
              <a:rPr sz="2400" spc="-5" dirty="0">
                <a:solidFill>
                  <a:srgbClr val="001F5F"/>
                </a:solidFill>
                <a:latin typeface="Trebuchet MS"/>
                <a:cs typeface="Trebuchet MS"/>
              </a:rPr>
              <a:t>it</a:t>
            </a:r>
            <a:r>
              <a:rPr sz="2400" spc="40" dirty="0">
                <a:solidFill>
                  <a:srgbClr val="001F5F"/>
                </a:solidFill>
                <a:latin typeface="Trebuchet MS"/>
                <a:cs typeface="Trebuchet MS"/>
              </a:rPr>
              <a:t> </a:t>
            </a:r>
            <a:r>
              <a:rPr sz="2400" spc="-5" dirty="0">
                <a:solidFill>
                  <a:srgbClr val="001F5F"/>
                </a:solidFill>
                <a:latin typeface="Trebuchet MS"/>
                <a:cs typeface="Trebuchet MS"/>
              </a:rPr>
              <a:t>is</a:t>
            </a:r>
            <a:r>
              <a:rPr sz="2400" spc="40" dirty="0">
                <a:solidFill>
                  <a:srgbClr val="001F5F"/>
                </a:solidFill>
                <a:latin typeface="Trebuchet MS"/>
                <a:cs typeface="Trebuchet MS"/>
              </a:rPr>
              <a:t> </a:t>
            </a:r>
            <a:r>
              <a:rPr sz="2400" spc="-5" dirty="0">
                <a:solidFill>
                  <a:srgbClr val="001F5F"/>
                </a:solidFill>
                <a:latin typeface="Trebuchet MS"/>
                <a:cs typeface="Trebuchet MS"/>
              </a:rPr>
              <a:t>White’s</a:t>
            </a:r>
            <a:r>
              <a:rPr sz="2400" spc="55" dirty="0">
                <a:solidFill>
                  <a:srgbClr val="001F5F"/>
                </a:solidFill>
                <a:latin typeface="Trebuchet MS"/>
                <a:cs typeface="Trebuchet MS"/>
              </a:rPr>
              <a:t> </a:t>
            </a:r>
            <a:r>
              <a:rPr sz="2400" spc="-5" dirty="0">
                <a:solidFill>
                  <a:srgbClr val="001F5F"/>
                </a:solidFill>
                <a:latin typeface="Trebuchet MS"/>
                <a:cs typeface="Trebuchet MS"/>
              </a:rPr>
              <a:t>and</a:t>
            </a:r>
            <a:r>
              <a:rPr sz="2400" spc="20" dirty="0">
                <a:solidFill>
                  <a:srgbClr val="001F5F"/>
                </a:solidFill>
                <a:latin typeface="Trebuchet MS"/>
                <a:cs typeface="Trebuchet MS"/>
              </a:rPr>
              <a:t> </a:t>
            </a:r>
            <a:r>
              <a:rPr sz="2400" dirty="0">
                <a:solidFill>
                  <a:srgbClr val="001F5F"/>
                </a:solidFill>
                <a:latin typeface="Trebuchet MS"/>
                <a:cs typeface="Trebuchet MS"/>
              </a:rPr>
              <a:t>when</a:t>
            </a:r>
            <a:r>
              <a:rPr sz="2400" spc="35" dirty="0">
                <a:solidFill>
                  <a:srgbClr val="001F5F"/>
                </a:solidFill>
                <a:latin typeface="Trebuchet MS"/>
                <a:cs typeface="Trebuchet MS"/>
              </a:rPr>
              <a:t> </a:t>
            </a:r>
            <a:r>
              <a:rPr sz="2400" spc="5" dirty="0">
                <a:solidFill>
                  <a:srgbClr val="001F5F"/>
                </a:solidFill>
                <a:latin typeface="Trebuchet MS"/>
                <a:cs typeface="Trebuchet MS"/>
              </a:rPr>
              <a:t>it</a:t>
            </a:r>
            <a:r>
              <a:rPr sz="2400" spc="25" dirty="0">
                <a:solidFill>
                  <a:srgbClr val="001F5F"/>
                </a:solidFill>
                <a:latin typeface="Trebuchet MS"/>
                <a:cs typeface="Trebuchet MS"/>
              </a:rPr>
              <a:t> </a:t>
            </a:r>
            <a:r>
              <a:rPr sz="2400" spc="10" dirty="0">
                <a:solidFill>
                  <a:srgbClr val="001F5F"/>
                </a:solidFill>
                <a:latin typeface="Trebuchet MS"/>
                <a:cs typeface="Trebuchet MS"/>
              </a:rPr>
              <a:t>is </a:t>
            </a:r>
            <a:r>
              <a:rPr sz="2400" spc="-710" dirty="0">
                <a:solidFill>
                  <a:srgbClr val="001F5F"/>
                </a:solidFill>
                <a:latin typeface="Trebuchet MS"/>
                <a:cs typeface="Trebuchet MS"/>
              </a:rPr>
              <a:t> </a:t>
            </a:r>
            <a:r>
              <a:rPr sz="2400" dirty="0">
                <a:solidFill>
                  <a:srgbClr val="001F5F"/>
                </a:solidFill>
                <a:latin typeface="Trebuchet MS"/>
                <a:cs typeface="Trebuchet MS"/>
              </a:rPr>
              <a:t>Black’s</a:t>
            </a:r>
            <a:r>
              <a:rPr sz="2400" spc="20" dirty="0">
                <a:solidFill>
                  <a:srgbClr val="001F5F"/>
                </a:solidFill>
                <a:latin typeface="Trebuchet MS"/>
                <a:cs typeface="Trebuchet MS"/>
              </a:rPr>
              <a:t> </a:t>
            </a:r>
            <a:r>
              <a:rPr sz="2400" spc="-5" dirty="0">
                <a:solidFill>
                  <a:srgbClr val="001F5F"/>
                </a:solidFill>
                <a:latin typeface="Trebuchet MS"/>
                <a:cs typeface="Trebuchet MS"/>
              </a:rPr>
              <a:t>turn.</a:t>
            </a:r>
            <a:endParaRPr sz="2400">
              <a:latin typeface="Trebuchet MS"/>
              <a:cs typeface="Trebuchet MS"/>
            </a:endParaRPr>
          </a:p>
          <a:p>
            <a:pPr marL="354965" marR="5080" indent="-342900">
              <a:lnSpc>
                <a:spcPct val="100000"/>
              </a:lnSpc>
              <a:spcBef>
                <a:spcPts val="575"/>
              </a:spcBef>
              <a:buSzPct val="79166"/>
              <a:buFont typeface="Wingdings"/>
              <a:buChar char=""/>
              <a:tabLst>
                <a:tab pos="355600" algn="l"/>
                <a:tab pos="1172210" algn="l"/>
                <a:tab pos="2453005" algn="l"/>
                <a:tab pos="3618865" algn="l"/>
                <a:tab pos="4405630" algn="l"/>
                <a:tab pos="5215890" algn="l"/>
                <a:tab pos="5978525" algn="l"/>
                <a:tab pos="7130415" algn="l"/>
              </a:tabLst>
            </a:pPr>
            <a:r>
              <a:rPr sz="2400" spc="-5" dirty="0">
                <a:solidFill>
                  <a:srgbClr val="001F5F"/>
                </a:solidFill>
                <a:latin typeface="Trebuchet MS"/>
                <a:cs typeface="Trebuchet MS"/>
              </a:rPr>
              <a:t>Th</a:t>
            </a:r>
            <a:r>
              <a:rPr sz="2400" dirty="0">
                <a:solidFill>
                  <a:srgbClr val="001F5F"/>
                </a:solidFill>
                <a:latin typeface="Trebuchet MS"/>
                <a:cs typeface="Trebuchet MS"/>
              </a:rPr>
              <a:t>e	</a:t>
            </a:r>
            <a:r>
              <a:rPr sz="2400" spc="-5" dirty="0">
                <a:solidFill>
                  <a:srgbClr val="001F5F"/>
                </a:solidFill>
                <a:latin typeface="Trebuchet MS"/>
                <a:cs typeface="Trebuchet MS"/>
              </a:rPr>
              <a:t>mov</a:t>
            </a:r>
            <a:r>
              <a:rPr sz="2400" dirty="0">
                <a:solidFill>
                  <a:srgbClr val="001F5F"/>
                </a:solidFill>
                <a:latin typeface="Trebuchet MS"/>
                <a:cs typeface="Trebuchet MS"/>
              </a:rPr>
              <a:t>i</a:t>
            </a:r>
            <a:r>
              <a:rPr sz="2400" spc="-5" dirty="0">
                <a:solidFill>
                  <a:srgbClr val="001F5F"/>
                </a:solidFill>
                <a:latin typeface="Trebuchet MS"/>
                <a:cs typeface="Trebuchet MS"/>
              </a:rPr>
              <a:t>n</a:t>
            </a:r>
            <a:r>
              <a:rPr sz="2400" dirty="0">
                <a:solidFill>
                  <a:srgbClr val="001F5F"/>
                </a:solidFill>
                <a:latin typeface="Trebuchet MS"/>
                <a:cs typeface="Trebuchet MS"/>
              </a:rPr>
              <a:t>g	player	</a:t>
            </a:r>
            <a:r>
              <a:rPr sz="2400" spc="-5" dirty="0">
                <a:solidFill>
                  <a:srgbClr val="001F5F"/>
                </a:solidFill>
                <a:latin typeface="Trebuchet MS"/>
                <a:cs typeface="Trebuchet MS"/>
              </a:rPr>
              <a:t>ca</a:t>
            </a:r>
            <a:r>
              <a:rPr sz="2400" dirty="0">
                <a:solidFill>
                  <a:srgbClr val="001F5F"/>
                </a:solidFill>
                <a:latin typeface="Trebuchet MS"/>
                <a:cs typeface="Trebuchet MS"/>
              </a:rPr>
              <a:t>n	</a:t>
            </a:r>
            <a:r>
              <a:rPr sz="2400" spc="-5" dirty="0">
                <a:solidFill>
                  <a:srgbClr val="001F5F"/>
                </a:solidFill>
                <a:latin typeface="Trebuchet MS"/>
                <a:cs typeface="Trebuchet MS"/>
              </a:rPr>
              <a:t>e</a:t>
            </a:r>
            <a:r>
              <a:rPr sz="2400" spc="5" dirty="0">
                <a:solidFill>
                  <a:srgbClr val="001F5F"/>
                </a:solidFill>
                <a:latin typeface="Trebuchet MS"/>
                <a:cs typeface="Trebuchet MS"/>
              </a:rPr>
              <a:t>n</a:t>
            </a:r>
            <a:r>
              <a:rPr sz="2400" dirty="0">
                <a:solidFill>
                  <a:srgbClr val="001F5F"/>
                </a:solidFill>
                <a:latin typeface="Trebuchet MS"/>
                <a:cs typeface="Trebuchet MS"/>
              </a:rPr>
              <a:t>d	</a:t>
            </a:r>
            <a:r>
              <a:rPr sz="2400" spc="-5" dirty="0">
                <a:solidFill>
                  <a:srgbClr val="001F5F"/>
                </a:solidFill>
                <a:latin typeface="Trebuchet MS"/>
                <a:cs typeface="Trebuchet MS"/>
              </a:rPr>
              <a:t>th</a:t>
            </a:r>
            <a:r>
              <a:rPr sz="2400" dirty="0">
                <a:solidFill>
                  <a:srgbClr val="001F5F"/>
                </a:solidFill>
                <a:latin typeface="Trebuchet MS"/>
                <a:cs typeface="Trebuchet MS"/>
              </a:rPr>
              <a:t>e	ga</a:t>
            </a:r>
            <a:r>
              <a:rPr sz="2400" spc="-5" dirty="0">
                <a:solidFill>
                  <a:srgbClr val="001F5F"/>
                </a:solidFill>
                <a:latin typeface="Trebuchet MS"/>
                <a:cs typeface="Trebuchet MS"/>
              </a:rPr>
              <a:t>m</a:t>
            </a:r>
            <a:r>
              <a:rPr sz="2400" dirty="0">
                <a:solidFill>
                  <a:srgbClr val="001F5F"/>
                </a:solidFill>
                <a:latin typeface="Trebuchet MS"/>
                <a:cs typeface="Trebuchet MS"/>
              </a:rPr>
              <a:t>e:	</a:t>
            </a:r>
            <a:r>
              <a:rPr sz="2400" spc="10" dirty="0">
                <a:solidFill>
                  <a:srgbClr val="006FC0"/>
                </a:solidFill>
                <a:latin typeface="Trebuchet MS"/>
                <a:cs typeface="Trebuchet MS"/>
              </a:rPr>
              <a:t>w</a:t>
            </a:r>
            <a:r>
              <a:rPr sz="2400" spc="-5" dirty="0">
                <a:solidFill>
                  <a:srgbClr val="006FC0"/>
                </a:solidFill>
                <a:latin typeface="Trebuchet MS"/>
                <a:cs typeface="Trebuchet MS"/>
              </a:rPr>
              <a:t>in</a:t>
            </a:r>
            <a:r>
              <a:rPr sz="2400" spc="5" dirty="0">
                <a:solidFill>
                  <a:srgbClr val="006FC0"/>
                </a:solidFill>
                <a:latin typeface="Trebuchet MS"/>
                <a:cs typeface="Trebuchet MS"/>
              </a:rPr>
              <a:t>n</a:t>
            </a:r>
            <a:r>
              <a:rPr sz="2400" spc="-5" dirty="0">
                <a:solidFill>
                  <a:srgbClr val="006FC0"/>
                </a:solidFill>
                <a:latin typeface="Trebuchet MS"/>
                <a:cs typeface="Trebuchet MS"/>
              </a:rPr>
              <a:t>i</a:t>
            </a:r>
            <a:r>
              <a:rPr sz="2400" spc="5" dirty="0">
                <a:solidFill>
                  <a:srgbClr val="006FC0"/>
                </a:solidFill>
                <a:latin typeface="Trebuchet MS"/>
                <a:cs typeface="Trebuchet MS"/>
              </a:rPr>
              <a:t>n</a:t>
            </a:r>
            <a:r>
              <a:rPr sz="2400" dirty="0">
                <a:solidFill>
                  <a:srgbClr val="006FC0"/>
                </a:solidFill>
                <a:latin typeface="Trebuchet MS"/>
                <a:cs typeface="Trebuchet MS"/>
              </a:rPr>
              <a:t>g  </a:t>
            </a:r>
            <a:r>
              <a:rPr sz="2400" spc="-5" dirty="0">
                <a:solidFill>
                  <a:srgbClr val="006FC0"/>
                </a:solidFill>
                <a:latin typeface="Trebuchet MS"/>
                <a:cs typeface="Trebuchet MS"/>
              </a:rPr>
              <a:t>(checkmate)</a:t>
            </a:r>
            <a:r>
              <a:rPr sz="2400" spc="-5" dirty="0">
                <a:solidFill>
                  <a:srgbClr val="001F5F"/>
                </a:solidFill>
                <a:latin typeface="Trebuchet MS"/>
                <a:cs typeface="Trebuchet MS"/>
              </a:rPr>
              <a:t>,</a:t>
            </a:r>
            <a:r>
              <a:rPr sz="2400" spc="35" dirty="0">
                <a:solidFill>
                  <a:srgbClr val="001F5F"/>
                </a:solidFill>
                <a:latin typeface="Trebuchet MS"/>
                <a:cs typeface="Trebuchet MS"/>
              </a:rPr>
              <a:t> </a:t>
            </a:r>
            <a:r>
              <a:rPr sz="2400" spc="-5" dirty="0">
                <a:solidFill>
                  <a:srgbClr val="001F5F"/>
                </a:solidFill>
                <a:latin typeface="Trebuchet MS"/>
                <a:cs typeface="Trebuchet MS"/>
              </a:rPr>
              <a:t>loosing</a:t>
            </a:r>
            <a:r>
              <a:rPr sz="2400" spc="25" dirty="0">
                <a:solidFill>
                  <a:srgbClr val="001F5F"/>
                </a:solidFill>
                <a:latin typeface="Trebuchet MS"/>
                <a:cs typeface="Trebuchet MS"/>
              </a:rPr>
              <a:t> </a:t>
            </a:r>
            <a:r>
              <a:rPr sz="2400" spc="-5" dirty="0">
                <a:solidFill>
                  <a:srgbClr val="001F5F"/>
                </a:solidFill>
                <a:latin typeface="Trebuchet MS"/>
                <a:cs typeface="Trebuchet MS"/>
              </a:rPr>
              <a:t>(resign),</a:t>
            </a:r>
            <a:r>
              <a:rPr sz="2400" spc="30" dirty="0">
                <a:solidFill>
                  <a:srgbClr val="001F5F"/>
                </a:solidFill>
                <a:latin typeface="Trebuchet MS"/>
                <a:cs typeface="Trebuchet MS"/>
              </a:rPr>
              <a:t> </a:t>
            </a:r>
            <a:r>
              <a:rPr sz="2400" spc="-5" dirty="0">
                <a:solidFill>
                  <a:srgbClr val="001F5F"/>
                </a:solidFill>
                <a:latin typeface="Trebuchet MS"/>
                <a:cs typeface="Trebuchet MS"/>
              </a:rPr>
              <a:t>or</a:t>
            </a:r>
            <a:r>
              <a:rPr sz="2400" spc="10" dirty="0">
                <a:solidFill>
                  <a:srgbClr val="001F5F"/>
                </a:solidFill>
                <a:latin typeface="Trebuchet MS"/>
                <a:cs typeface="Trebuchet MS"/>
              </a:rPr>
              <a:t> </a:t>
            </a:r>
            <a:r>
              <a:rPr sz="2400" spc="-5" dirty="0">
                <a:solidFill>
                  <a:srgbClr val="001F5F"/>
                </a:solidFill>
                <a:latin typeface="Trebuchet MS"/>
                <a:cs typeface="Trebuchet MS"/>
              </a:rPr>
              <a:t>with</a:t>
            </a:r>
            <a:r>
              <a:rPr sz="2400" dirty="0">
                <a:solidFill>
                  <a:srgbClr val="001F5F"/>
                </a:solidFill>
                <a:latin typeface="Trebuchet MS"/>
                <a:cs typeface="Trebuchet MS"/>
              </a:rPr>
              <a:t> a</a:t>
            </a:r>
            <a:r>
              <a:rPr sz="2400" spc="5" dirty="0">
                <a:solidFill>
                  <a:srgbClr val="001F5F"/>
                </a:solidFill>
                <a:latin typeface="Trebuchet MS"/>
                <a:cs typeface="Trebuchet MS"/>
              </a:rPr>
              <a:t> </a:t>
            </a:r>
            <a:r>
              <a:rPr sz="2400" spc="-5" dirty="0">
                <a:solidFill>
                  <a:srgbClr val="001F5F"/>
                </a:solidFill>
                <a:latin typeface="Trebuchet MS"/>
                <a:cs typeface="Trebuchet MS"/>
              </a:rPr>
              <a:t>draw.</a:t>
            </a:r>
            <a:endParaRPr sz="2400">
              <a:latin typeface="Trebuchet MS"/>
              <a:cs typeface="Trebuchet MS"/>
            </a:endParaRPr>
          </a:p>
        </p:txBody>
      </p:sp>
      <p:grpSp>
        <p:nvGrpSpPr>
          <p:cNvPr id="7" name="object 7"/>
          <p:cNvGrpSpPr/>
          <p:nvPr/>
        </p:nvGrpSpPr>
        <p:grpSpPr>
          <a:xfrm>
            <a:off x="2221992" y="3432046"/>
            <a:ext cx="4450080" cy="3426460"/>
            <a:chOff x="2221992" y="3432046"/>
            <a:chExt cx="4450080" cy="3426460"/>
          </a:xfrm>
        </p:grpSpPr>
        <p:pic>
          <p:nvPicPr>
            <p:cNvPr id="8" name="object 8"/>
            <p:cNvPicPr/>
            <p:nvPr/>
          </p:nvPicPr>
          <p:blipFill>
            <a:blip r:embed="rId5" cstate="print"/>
            <a:stretch>
              <a:fillRect/>
            </a:stretch>
          </p:blipFill>
          <p:spPr>
            <a:xfrm>
              <a:off x="2221992" y="3432046"/>
              <a:ext cx="4450080" cy="3425952"/>
            </a:xfrm>
            <a:prstGeom prst="rect">
              <a:avLst/>
            </a:prstGeom>
          </p:spPr>
        </p:pic>
        <p:pic>
          <p:nvPicPr>
            <p:cNvPr id="9" name="object 9"/>
            <p:cNvPicPr/>
            <p:nvPr/>
          </p:nvPicPr>
          <p:blipFill>
            <a:blip r:embed="rId6" cstate="print"/>
            <a:stretch>
              <a:fillRect/>
            </a:stretch>
          </p:blipFill>
          <p:spPr>
            <a:xfrm>
              <a:off x="2286000" y="3496054"/>
              <a:ext cx="4267200" cy="3282696"/>
            </a:xfrm>
            <a:prstGeom prst="rect">
              <a:avLst/>
            </a:prstGeom>
          </p:spPr>
        </p:pic>
        <p:sp>
          <p:nvSpPr>
            <p:cNvPr id="10" name="object 10"/>
            <p:cNvSpPr/>
            <p:nvPr/>
          </p:nvSpPr>
          <p:spPr>
            <a:xfrm>
              <a:off x="2266950" y="3477004"/>
              <a:ext cx="4305300" cy="3321050"/>
            </a:xfrm>
            <a:custGeom>
              <a:avLst/>
              <a:gdLst/>
              <a:ahLst/>
              <a:cxnLst/>
              <a:rect l="l" t="t" r="r" b="b"/>
              <a:pathLst>
                <a:path w="4305300" h="3321050">
                  <a:moveTo>
                    <a:pt x="0" y="3320796"/>
                  </a:moveTo>
                  <a:lnTo>
                    <a:pt x="4305300" y="3320796"/>
                  </a:lnTo>
                  <a:lnTo>
                    <a:pt x="4305300" y="0"/>
                  </a:lnTo>
                  <a:lnTo>
                    <a:pt x="0" y="0"/>
                  </a:lnTo>
                  <a:lnTo>
                    <a:pt x="0" y="3320796"/>
                  </a:lnTo>
                  <a:close/>
                </a:path>
              </a:pathLst>
            </a:custGeom>
            <a:ln w="38100">
              <a:solidFill>
                <a:srgbClr val="000000"/>
              </a:solidFill>
            </a:ln>
          </p:spPr>
          <p:txBody>
            <a:bodyPr wrap="square" lIns="0" tIns="0" rIns="0" bIns="0" rtlCol="0"/>
            <a:lstStyle/>
            <a:p>
              <a:endParaRPr/>
            </a:p>
          </p:txBody>
        </p:sp>
      </p:grpSp>
      <p:sp>
        <p:nvSpPr>
          <p:cNvPr id="11" name="object 11"/>
          <p:cNvSpPr txBox="1">
            <a:spLocks noGrp="1"/>
          </p:cNvSpPr>
          <p:nvPr>
            <p:ph type="sldNum" sz="quarter" idx="4294967295"/>
          </p:nvPr>
        </p:nvSpPr>
        <p:spPr>
          <a:xfrm>
            <a:off x="8689213" y="6456069"/>
            <a:ext cx="381000" cy="363854"/>
          </a:xfrm>
          <a:prstGeom prst="rect">
            <a:avLst/>
          </a:prstGeom>
        </p:spPr>
        <p:txBody>
          <a:bodyPr vert="horz" wrap="square" lIns="0" tIns="0" rIns="0" bIns="0" rtlCol="0">
            <a:spAutoFit/>
          </a:bodyPr>
          <a:lstStyle/>
          <a:p>
            <a:pPr marL="38100">
              <a:lnSpc>
                <a:spcPts val="2720"/>
              </a:lnSpc>
            </a:pPr>
            <a:fld id="{81D60167-4931-47E6-BA6A-407CBD079E47}" type="slidenum">
              <a:rPr dirty="0"/>
              <a:pPr marL="38100">
                <a:lnSpc>
                  <a:spcPts val="2720"/>
                </a:lnSpc>
              </a:pPr>
              <a:t>33</a:t>
            </a:fld>
            <a:endParaRPr dirty="0"/>
          </a:p>
        </p:txBody>
      </p:sp>
    </p:spTree>
    <p:extLst>
      <p:ext uri="{BB962C8B-B14F-4D97-AF65-F5344CB8AC3E}">
        <p14:creationId xmlns:p14="http://schemas.microsoft.com/office/powerpoint/2010/main" val="12128204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3088" y="345820"/>
            <a:ext cx="2781300" cy="497205"/>
            <a:chOff x="323088" y="345820"/>
            <a:chExt cx="2781300" cy="497205"/>
          </a:xfrm>
        </p:grpSpPr>
        <p:pic>
          <p:nvPicPr>
            <p:cNvPr id="3" name="object 3"/>
            <p:cNvPicPr/>
            <p:nvPr/>
          </p:nvPicPr>
          <p:blipFill>
            <a:blip r:embed="rId2" cstate="print"/>
            <a:stretch>
              <a:fillRect/>
            </a:stretch>
          </p:blipFill>
          <p:spPr>
            <a:xfrm>
              <a:off x="323088" y="347344"/>
              <a:ext cx="1568196" cy="493902"/>
            </a:xfrm>
            <a:prstGeom prst="rect">
              <a:avLst/>
            </a:prstGeom>
          </p:spPr>
        </p:pic>
        <p:pic>
          <p:nvPicPr>
            <p:cNvPr id="4" name="object 4"/>
            <p:cNvPicPr/>
            <p:nvPr/>
          </p:nvPicPr>
          <p:blipFill>
            <a:blip r:embed="rId3" cstate="print"/>
            <a:stretch>
              <a:fillRect/>
            </a:stretch>
          </p:blipFill>
          <p:spPr>
            <a:xfrm>
              <a:off x="1909571" y="583691"/>
              <a:ext cx="1194815" cy="259079"/>
            </a:xfrm>
            <a:prstGeom prst="rect">
              <a:avLst/>
            </a:prstGeom>
          </p:spPr>
        </p:pic>
        <p:pic>
          <p:nvPicPr>
            <p:cNvPr id="5" name="object 5"/>
            <p:cNvPicPr/>
            <p:nvPr/>
          </p:nvPicPr>
          <p:blipFill>
            <a:blip r:embed="rId4" cstate="print"/>
            <a:stretch>
              <a:fillRect/>
            </a:stretch>
          </p:blipFill>
          <p:spPr>
            <a:xfrm>
              <a:off x="1916684" y="345820"/>
              <a:ext cx="1179703" cy="251333"/>
            </a:xfrm>
            <a:prstGeom prst="rect">
              <a:avLst/>
            </a:prstGeom>
          </p:spPr>
        </p:pic>
      </p:grpSp>
      <p:sp>
        <p:nvSpPr>
          <p:cNvPr id="6" name="object 6"/>
          <p:cNvSpPr txBox="1"/>
          <p:nvPr/>
        </p:nvSpPr>
        <p:spPr>
          <a:xfrm>
            <a:off x="509727" y="1064514"/>
            <a:ext cx="8201025" cy="2366645"/>
          </a:xfrm>
          <a:prstGeom prst="rect">
            <a:avLst/>
          </a:prstGeom>
        </p:spPr>
        <p:txBody>
          <a:bodyPr vert="horz" wrap="square" lIns="0" tIns="12700" rIns="0" bIns="0" rtlCol="0">
            <a:spAutoFit/>
          </a:bodyPr>
          <a:lstStyle/>
          <a:p>
            <a:pPr marL="354965" marR="5080" indent="-342900">
              <a:lnSpc>
                <a:spcPct val="100000"/>
              </a:lnSpc>
              <a:spcBef>
                <a:spcPts val="100"/>
              </a:spcBef>
              <a:buSzPct val="79166"/>
              <a:buFont typeface="Wingdings"/>
              <a:buChar char=""/>
              <a:tabLst>
                <a:tab pos="355600" algn="l"/>
                <a:tab pos="7690484" algn="l"/>
              </a:tabLst>
            </a:pPr>
            <a:r>
              <a:rPr sz="2400" dirty="0">
                <a:solidFill>
                  <a:srgbClr val="001F5F"/>
                </a:solidFill>
                <a:latin typeface="Trebuchet MS"/>
                <a:cs typeface="Trebuchet MS"/>
              </a:rPr>
              <a:t>A</a:t>
            </a:r>
            <a:r>
              <a:rPr sz="2400" spc="345" dirty="0">
                <a:solidFill>
                  <a:srgbClr val="001F5F"/>
                </a:solidFill>
                <a:latin typeface="Trebuchet MS"/>
                <a:cs typeface="Trebuchet MS"/>
              </a:rPr>
              <a:t> </a:t>
            </a:r>
            <a:r>
              <a:rPr sz="2400" spc="-5" dirty="0">
                <a:solidFill>
                  <a:srgbClr val="001F5F"/>
                </a:solidFill>
                <a:latin typeface="Trebuchet MS"/>
                <a:cs typeface="Trebuchet MS"/>
              </a:rPr>
              <a:t>ches</a:t>
            </a:r>
            <a:r>
              <a:rPr sz="2400" dirty="0">
                <a:solidFill>
                  <a:srgbClr val="001F5F"/>
                </a:solidFill>
                <a:latin typeface="Trebuchet MS"/>
                <a:cs typeface="Trebuchet MS"/>
              </a:rPr>
              <a:t>s</a:t>
            </a:r>
            <a:r>
              <a:rPr sz="2400" spc="340" dirty="0">
                <a:solidFill>
                  <a:srgbClr val="001F5F"/>
                </a:solidFill>
                <a:latin typeface="Trebuchet MS"/>
                <a:cs typeface="Trebuchet MS"/>
              </a:rPr>
              <a:t> </a:t>
            </a:r>
            <a:r>
              <a:rPr sz="2400" dirty="0">
                <a:solidFill>
                  <a:srgbClr val="001F5F"/>
                </a:solidFill>
                <a:latin typeface="Trebuchet MS"/>
                <a:cs typeface="Trebuchet MS"/>
              </a:rPr>
              <a:t>ga</a:t>
            </a:r>
            <a:r>
              <a:rPr sz="2400" spc="-5" dirty="0">
                <a:solidFill>
                  <a:srgbClr val="001F5F"/>
                </a:solidFill>
                <a:latin typeface="Trebuchet MS"/>
                <a:cs typeface="Trebuchet MS"/>
              </a:rPr>
              <a:t>m</a:t>
            </a:r>
            <a:r>
              <a:rPr sz="2400" dirty="0">
                <a:solidFill>
                  <a:srgbClr val="001F5F"/>
                </a:solidFill>
                <a:latin typeface="Trebuchet MS"/>
                <a:cs typeface="Trebuchet MS"/>
              </a:rPr>
              <a:t>e</a:t>
            </a:r>
            <a:r>
              <a:rPr sz="2400" spc="345" dirty="0">
                <a:solidFill>
                  <a:srgbClr val="001F5F"/>
                </a:solidFill>
                <a:latin typeface="Trebuchet MS"/>
                <a:cs typeface="Trebuchet MS"/>
              </a:rPr>
              <a:t> </a:t>
            </a:r>
            <a:r>
              <a:rPr sz="2400" spc="-5" dirty="0">
                <a:solidFill>
                  <a:srgbClr val="001F5F"/>
                </a:solidFill>
                <a:latin typeface="Trebuchet MS"/>
                <a:cs typeface="Trebuchet MS"/>
              </a:rPr>
              <a:t>co</a:t>
            </a:r>
            <a:r>
              <a:rPr sz="2400" spc="-10" dirty="0">
                <a:solidFill>
                  <a:srgbClr val="001F5F"/>
                </a:solidFill>
                <a:latin typeface="Trebuchet MS"/>
                <a:cs typeface="Trebuchet MS"/>
              </a:rPr>
              <a:t>n</a:t>
            </a:r>
            <a:r>
              <a:rPr sz="2400" dirty="0">
                <a:solidFill>
                  <a:srgbClr val="001F5F"/>
                </a:solidFill>
                <a:latin typeface="Trebuchet MS"/>
                <a:cs typeface="Trebuchet MS"/>
              </a:rPr>
              <a:t>s</a:t>
            </a:r>
            <a:r>
              <a:rPr sz="2400" spc="10" dirty="0">
                <a:solidFill>
                  <a:srgbClr val="001F5F"/>
                </a:solidFill>
                <a:latin typeface="Trebuchet MS"/>
                <a:cs typeface="Trebuchet MS"/>
              </a:rPr>
              <a:t>i</a:t>
            </a:r>
            <a:r>
              <a:rPr sz="2400" dirty="0">
                <a:solidFill>
                  <a:srgbClr val="001F5F"/>
                </a:solidFill>
                <a:latin typeface="Trebuchet MS"/>
                <a:cs typeface="Trebuchet MS"/>
              </a:rPr>
              <a:t>s</a:t>
            </a:r>
            <a:r>
              <a:rPr sz="2400" spc="5" dirty="0">
                <a:solidFill>
                  <a:srgbClr val="001F5F"/>
                </a:solidFill>
                <a:latin typeface="Trebuchet MS"/>
                <a:cs typeface="Trebuchet MS"/>
              </a:rPr>
              <a:t>t</a:t>
            </a:r>
            <a:r>
              <a:rPr sz="2400" dirty="0">
                <a:solidFill>
                  <a:srgbClr val="001F5F"/>
                </a:solidFill>
                <a:latin typeface="Trebuchet MS"/>
                <a:cs typeface="Trebuchet MS"/>
              </a:rPr>
              <a:t>s</a:t>
            </a:r>
            <a:r>
              <a:rPr sz="2400" spc="345" dirty="0">
                <a:solidFill>
                  <a:srgbClr val="001F5F"/>
                </a:solidFill>
                <a:latin typeface="Trebuchet MS"/>
                <a:cs typeface="Trebuchet MS"/>
              </a:rPr>
              <a:t> </a:t>
            </a:r>
            <a:r>
              <a:rPr sz="2400" spc="-5" dirty="0">
                <a:solidFill>
                  <a:srgbClr val="001F5F"/>
                </a:solidFill>
                <a:latin typeface="Trebuchet MS"/>
                <a:cs typeface="Trebuchet MS"/>
              </a:rPr>
              <a:t>o</a:t>
            </a:r>
            <a:r>
              <a:rPr sz="2400" dirty="0">
                <a:solidFill>
                  <a:srgbClr val="001F5F"/>
                </a:solidFill>
                <a:latin typeface="Trebuchet MS"/>
                <a:cs typeface="Trebuchet MS"/>
              </a:rPr>
              <a:t>f</a:t>
            </a:r>
            <a:r>
              <a:rPr sz="2400" spc="345" dirty="0">
                <a:solidFill>
                  <a:srgbClr val="001F5F"/>
                </a:solidFill>
                <a:latin typeface="Trebuchet MS"/>
                <a:cs typeface="Trebuchet MS"/>
              </a:rPr>
              <a:t> </a:t>
            </a:r>
            <a:r>
              <a:rPr sz="2400" spc="-5" dirty="0">
                <a:solidFill>
                  <a:srgbClr val="001F5F"/>
                </a:solidFill>
                <a:latin typeface="Trebuchet MS"/>
                <a:cs typeface="Trebuchet MS"/>
              </a:rPr>
              <a:t>al</a:t>
            </a:r>
            <a:r>
              <a:rPr sz="2400" spc="5" dirty="0">
                <a:solidFill>
                  <a:srgbClr val="001F5F"/>
                </a:solidFill>
                <a:latin typeface="Trebuchet MS"/>
                <a:cs typeface="Trebuchet MS"/>
              </a:rPr>
              <a:t>t</a:t>
            </a:r>
            <a:r>
              <a:rPr sz="2400" spc="-5" dirty="0">
                <a:solidFill>
                  <a:srgbClr val="001F5F"/>
                </a:solidFill>
                <a:latin typeface="Trebuchet MS"/>
                <a:cs typeface="Trebuchet MS"/>
              </a:rPr>
              <a:t>er</a:t>
            </a:r>
            <a:r>
              <a:rPr sz="2400" spc="5" dirty="0">
                <a:solidFill>
                  <a:srgbClr val="001F5F"/>
                </a:solidFill>
                <a:latin typeface="Trebuchet MS"/>
                <a:cs typeface="Trebuchet MS"/>
              </a:rPr>
              <a:t>n</a:t>
            </a:r>
            <a:r>
              <a:rPr sz="2400" spc="-5" dirty="0">
                <a:solidFill>
                  <a:srgbClr val="001F5F"/>
                </a:solidFill>
                <a:latin typeface="Trebuchet MS"/>
                <a:cs typeface="Trebuchet MS"/>
              </a:rPr>
              <a:t>at</a:t>
            </a:r>
            <a:r>
              <a:rPr sz="2400" dirty="0">
                <a:solidFill>
                  <a:srgbClr val="001F5F"/>
                </a:solidFill>
                <a:latin typeface="Trebuchet MS"/>
                <a:cs typeface="Trebuchet MS"/>
              </a:rPr>
              <a:t>e</a:t>
            </a:r>
            <a:r>
              <a:rPr sz="2400" spc="345" dirty="0">
                <a:solidFill>
                  <a:srgbClr val="001F5F"/>
                </a:solidFill>
                <a:latin typeface="Trebuchet MS"/>
                <a:cs typeface="Trebuchet MS"/>
              </a:rPr>
              <a:t> </a:t>
            </a:r>
            <a:r>
              <a:rPr sz="2400" spc="-5" dirty="0">
                <a:solidFill>
                  <a:srgbClr val="001F5F"/>
                </a:solidFill>
                <a:latin typeface="Trebuchet MS"/>
                <a:cs typeface="Trebuchet MS"/>
              </a:rPr>
              <a:t>move</a:t>
            </a:r>
            <a:r>
              <a:rPr sz="2400" dirty="0">
                <a:solidFill>
                  <a:srgbClr val="001F5F"/>
                </a:solidFill>
                <a:latin typeface="Trebuchet MS"/>
                <a:cs typeface="Trebuchet MS"/>
              </a:rPr>
              <a:t>s</a:t>
            </a:r>
            <a:r>
              <a:rPr sz="2400" spc="355" dirty="0">
                <a:solidFill>
                  <a:srgbClr val="001F5F"/>
                </a:solidFill>
                <a:latin typeface="Trebuchet MS"/>
                <a:cs typeface="Trebuchet MS"/>
              </a:rPr>
              <a:t> </a:t>
            </a:r>
            <a:r>
              <a:rPr sz="2400" spc="-5" dirty="0">
                <a:solidFill>
                  <a:srgbClr val="001F5F"/>
                </a:solidFill>
                <a:latin typeface="Trebuchet MS"/>
                <a:cs typeface="Trebuchet MS"/>
              </a:rPr>
              <a:t>o</a:t>
            </a:r>
            <a:r>
              <a:rPr sz="2400" dirty="0">
                <a:solidFill>
                  <a:srgbClr val="001F5F"/>
                </a:solidFill>
                <a:latin typeface="Trebuchet MS"/>
                <a:cs typeface="Trebuchet MS"/>
              </a:rPr>
              <a:t>f</a:t>
            </a:r>
            <a:r>
              <a:rPr sz="2400" spc="345" dirty="0">
                <a:solidFill>
                  <a:srgbClr val="001F5F"/>
                </a:solidFill>
                <a:latin typeface="Trebuchet MS"/>
                <a:cs typeface="Trebuchet MS"/>
              </a:rPr>
              <a:t> </a:t>
            </a:r>
            <a:r>
              <a:rPr sz="2400" dirty="0">
                <a:solidFill>
                  <a:srgbClr val="001F5F"/>
                </a:solidFill>
                <a:latin typeface="Trebuchet MS"/>
                <a:cs typeface="Trebuchet MS"/>
              </a:rPr>
              <a:t>B</a:t>
            </a:r>
            <a:r>
              <a:rPr sz="2400" spc="5" dirty="0">
                <a:solidFill>
                  <a:srgbClr val="001F5F"/>
                </a:solidFill>
                <a:latin typeface="Trebuchet MS"/>
                <a:cs typeface="Trebuchet MS"/>
              </a:rPr>
              <a:t>l</a:t>
            </a:r>
            <a:r>
              <a:rPr sz="2400" spc="-5" dirty="0">
                <a:solidFill>
                  <a:srgbClr val="001F5F"/>
                </a:solidFill>
                <a:latin typeface="Trebuchet MS"/>
                <a:cs typeface="Trebuchet MS"/>
              </a:rPr>
              <a:t>ac</a:t>
            </a:r>
            <a:r>
              <a:rPr sz="2400" dirty="0">
                <a:solidFill>
                  <a:srgbClr val="001F5F"/>
                </a:solidFill>
                <a:latin typeface="Trebuchet MS"/>
                <a:cs typeface="Trebuchet MS"/>
              </a:rPr>
              <a:t>k	</a:t>
            </a:r>
            <a:r>
              <a:rPr sz="2400" spc="-5" dirty="0">
                <a:solidFill>
                  <a:srgbClr val="001F5F"/>
                </a:solidFill>
                <a:latin typeface="Trebuchet MS"/>
                <a:cs typeface="Trebuchet MS"/>
              </a:rPr>
              <a:t>a</a:t>
            </a:r>
            <a:r>
              <a:rPr sz="2400" spc="5" dirty="0">
                <a:solidFill>
                  <a:srgbClr val="001F5F"/>
                </a:solidFill>
                <a:latin typeface="Trebuchet MS"/>
                <a:cs typeface="Trebuchet MS"/>
              </a:rPr>
              <a:t>n</a:t>
            </a:r>
            <a:r>
              <a:rPr sz="2400" dirty="0">
                <a:solidFill>
                  <a:srgbClr val="001F5F"/>
                </a:solidFill>
                <a:latin typeface="Trebuchet MS"/>
                <a:cs typeface="Trebuchet MS"/>
              </a:rPr>
              <a:t>d  </a:t>
            </a:r>
            <a:r>
              <a:rPr sz="2400" spc="-5" dirty="0">
                <a:solidFill>
                  <a:srgbClr val="001F5F"/>
                </a:solidFill>
                <a:latin typeface="Trebuchet MS"/>
                <a:cs typeface="Trebuchet MS"/>
              </a:rPr>
              <a:t>White.</a:t>
            </a:r>
            <a:r>
              <a:rPr sz="2400" spc="20" dirty="0">
                <a:solidFill>
                  <a:srgbClr val="001F5F"/>
                </a:solidFill>
                <a:latin typeface="Trebuchet MS"/>
                <a:cs typeface="Trebuchet MS"/>
              </a:rPr>
              <a:t> </a:t>
            </a:r>
            <a:r>
              <a:rPr sz="2400" spc="-5" dirty="0">
                <a:solidFill>
                  <a:srgbClr val="001F5F"/>
                </a:solidFill>
                <a:latin typeface="Trebuchet MS"/>
                <a:cs typeface="Trebuchet MS"/>
              </a:rPr>
              <a:t>White</a:t>
            </a:r>
            <a:r>
              <a:rPr sz="2400" spc="30" dirty="0">
                <a:solidFill>
                  <a:srgbClr val="001F5F"/>
                </a:solidFill>
                <a:latin typeface="Trebuchet MS"/>
                <a:cs typeface="Trebuchet MS"/>
              </a:rPr>
              <a:t> </a:t>
            </a:r>
            <a:r>
              <a:rPr sz="2400" spc="-5" dirty="0">
                <a:solidFill>
                  <a:srgbClr val="001F5F"/>
                </a:solidFill>
                <a:latin typeface="Trebuchet MS"/>
                <a:cs typeface="Trebuchet MS"/>
              </a:rPr>
              <a:t>moves</a:t>
            </a:r>
            <a:r>
              <a:rPr sz="2400" spc="5" dirty="0">
                <a:solidFill>
                  <a:srgbClr val="001F5F"/>
                </a:solidFill>
                <a:latin typeface="Trebuchet MS"/>
                <a:cs typeface="Trebuchet MS"/>
              </a:rPr>
              <a:t> </a:t>
            </a:r>
            <a:r>
              <a:rPr sz="2400" spc="-5" dirty="0">
                <a:solidFill>
                  <a:srgbClr val="001F5F"/>
                </a:solidFill>
                <a:latin typeface="Trebuchet MS"/>
                <a:cs typeface="Trebuchet MS"/>
              </a:rPr>
              <a:t>first.</a:t>
            </a:r>
            <a:endParaRPr sz="2400">
              <a:latin typeface="Trebuchet MS"/>
              <a:cs typeface="Trebuchet MS"/>
            </a:endParaRPr>
          </a:p>
          <a:p>
            <a:pPr marL="354965" marR="5715" indent="-342900">
              <a:lnSpc>
                <a:spcPct val="100000"/>
              </a:lnSpc>
              <a:spcBef>
                <a:spcPts val="575"/>
              </a:spcBef>
              <a:buSzPct val="79166"/>
              <a:buFont typeface="Wingdings"/>
              <a:buChar char=""/>
              <a:tabLst>
                <a:tab pos="355600" algn="l"/>
              </a:tabLst>
            </a:pPr>
            <a:r>
              <a:rPr sz="2400" spc="-5" dirty="0">
                <a:solidFill>
                  <a:srgbClr val="001F5F"/>
                </a:solidFill>
                <a:latin typeface="Trebuchet MS"/>
                <a:cs typeface="Trebuchet MS"/>
              </a:rPr>
              <a:t>The</a:t>
            </a:r>
            <a:r>
              <a:rPr sz="2400" spc="25" dirty="0">
                <a:solidFill>
                  <a:srgbClr val="001F5F"/>
                </a:solidFill>
                <a:latin typeface="Trebuchet MS"/>
                <a:cs typeface="Trebuchet MS"/>
              </a:rPr>
              <a:t> </a:t>
            </a:r>
            <a:r>
              <a:rPr sz="2400" dirty="0">
                <a:solidFill>
                  <a:srgbClr val="001F5F"/>
                </a:solidFill>
                <a:latin typeface="Trebuchet MS"/>
                <a:cs typeface="Trebuchet MS"/>
              </a:rPr>
              <a:t>game</a:t>
            </a:r>
            <a:r>
              <a:rPr sz="2400" spc="35" dirty="0">
                <a:solidFill>
                  <a:srgbClr val="001F5F"/>
                </a:solidFill>
                <a:latin typeface="Trebuchet MS"/>
                <a:cs typeface="Trebuchet MS"/>
              </a:rPr>
              <a:t> </a:t>
            </a:r>
            <a:r>
              <a:rPr sz="2400" spc="-5" dirty="0">
                <a:solidFill>
                  <a:srgbClr val="001F5F"/>
                </a:solidFill>
                <a:latin typeface="Trebuchet MS"/>
                <a:cs typeface="Trebuchet MS"/>
              </a:rPr>
              <a:t>can</a:t>
            </a:r>
            <a:r>
              <a:rPr sz="2400" spc="25" dirty="0">
                <a:solidFill>
                  <a:srgbClr val="001F5F"/>
                </a:solidFill>
                <a:latin typeface="Trebuchet MS"/>
                <a:cs typeface="Trebuchet MS"/>
              </a:rPr>
              <a:t> </a:t>
            </a:r>
            <a:r>
              <a:rPr sz="2400" dirty="0">
                <a:solidFill>
                  <a:srgbClr val="001F5F"/>
                </a:solidFill>
                <a:latin typeface="Trebuchet MS"/>
                <a:cs typeface="Trebuchet MS"/>
              </a:rPr>
              <a:t>end</a:t>
            </a:r>
            <a:r>
              <a:rPr sz="2400" spc="35" dirty="0">
                <a:solidFill>
                  <a:srgbClr val="001F5F"/>
                </a:solidFill>
                <a:latin typeface="Trebuchet MS"/>
                <a:cs typeface="Trebuchet MS"/>
              </a:rPr>
              <a:t> </a:t>
            </a:r>
            <a:r>
              <a:rPr sz="2400" spc="-5" dirty="0">
                <a:solidFill>
                  <a:srgbClr val="001F5F"/>
                </a:solidFill>
                <a:latin typeface="Trebuchet MS"/>
                <a:cs typeface="Trebuchet MS"/>
              </a:rPr>
              <a:t>both</a:t>
            </a:r>
            <a:r>
              <a:rPr sz="2400" spc="25" dirty="0">
                <a:solidFill>
                  <a:srgbClr val="001F5F"/>
                </a:solidFill>
                <a:latin typeface="Trebuchet MS"/>
                <a:cs typeface="Trebuchet MS"/>
              </a:rPr>
              <a:t> </a:t>
            </a:r>
            <a:r>
              <a:rPr sz="2400" spc="-5" dirty="0">
                <a:solidFill>
                  <a:srgbClr val="001F5F"/>
                </a:solidFill>
                <a:latin typeface="Trebuchet MS"/>
                <a:cs typeface="Trebuchet MS"/>
              </a:rPr>
              <a:t>when</a:t>
            </a:r>
            <a:r>
              <a:rPr sz="2400" spc="45" dirty="0">
                <a:solidFill>
                  <a:srgbClr val="001F5F"/>
                </a:solidFill>
                <a:latin typeface="Trebuchet MS"/>
                <a:cs typeface="Trebuchet MS"/>
              </a:rPr>
              <a:t> </a:t>
            </a:r>
            <a:r>
              <a:rPr sz="2400" spc="-5" dirty="0">
                <a:solidFill>
                  <a:srgbClr val="001F5F"/>
                </a:solidFill>
                <a:latin typeface="Trebuchet MS"/>
                <a:cs typeface="Trebuchet MS"/>
              </a:rPr>
              <a:t>it</a:t>
            </a:r>
            <a:r>
              <a:rPr sz="2400" spc="40" dirty="0">
                <a:solidFill>
                  <a:srgbClr val="001F5F"/>
                </a:solidFill>
                <a:latin typeface="Trebuchet MS"/>
                <a:cs typeface="Trebuchet MS"/>
              </a:rPr>
              <a:t> </a:t>
            </a:r>
            <a:r>
              <a:rPr sz="2400" spc="-5" dirty="0">
                <a:solidFill>
                  <a:srgbClr val="001F5F"/>
                </a:solidFill>
                <a:latin typeface="Trebuchet MS"/>
                <a:cs typeface="Trebuchet MS"/>
              </a:rPr>
              <a:t>is</a:t>
            </a:r>
            <a:r>
              <a:rPr sz="2400" spc="40" dirty="0">
                <a:solidFill>
                  <a:srgbClr val="001F5F"/>
                </a:solidFill>
                <a:latin typeface="Trebuchet MS"/>
                <a:cs typeface="Trebuchet MS"/>
              </a:rPr>
              <a:t> </a:t>
            </a:r>
            <a:r>
              <a:rPr sz="2400" spc="-5" dirty="0">
                <a:solidFill>
                  <a:srgbClr val="001F5F"/>
                </a:solidFill>
                <a:latin typeface="Trebuchet MS"/>
                <a:cs typeface="Trebuchet MS"/>
              </a:rPr>
              <a:t>White’s</a:t>
            </a:r>
            <a:r>
              <a:rPr sz="2400" spc="55" dirty="0">
                <a:solidFill>
                  <a:srgbClr val="001F5F"/>
                </a:solidFill>
                <a:latin typeface="Trebuchet MS"/>
                <a:cs typeface="Trebuchet MS"/>
              </a:rPr>
              <a:t> </a:t>
            </a:r>
            <a:r>
              <a:rPr sz="2400" spc="-5" dirty="0">
                <a:solidFill>
                  <a:srgbClr val="001F5F"/>
                </a:solidFill>
                <a:latin typeface="Trebuchet MS"/>
                <a:cs typeface="Trebuchet MS"/>
              </a:rPr>
              <a:t>and</a:t>
            </a:r>
            <a:r>
              <a:rPr sz="2400" spc="20" dirty="0">
                <a:solidFill>
                  <a:srgbClr val="001F5F"/>
                </a:solidFill>
                <a:latin typeface="Trebuchet MS"/>
                <a:cs typeface="Trebuchet MS"/>
              </a:rPr>
              <a:t> </a:t>
            </a:r>
            <a:r>
              <a:rPr sz="2400" dirty="0">
                <a:solidFill>
                  <a:srgbClr val="001F5F"/>
                </a:solidFill>
                <a:latin typeface="Trebuchet MS"/>
                <a:cs typeface="Trebuchet MS"/>
              </a:rPr>
              <a:t>when</a:t>
            </a:r>
            <a:r>
              <a:rPr sz="2400" spc="35" dirty="0">
                <a:solidFill>
                  <a:srgbClr val="001F5F"/>
                </a:solidFill>
                <a:latin typeface="Trebuchet MS"/>
                <a:cs typeface="Trebuchet MS"/>
              </a:rPr>
              <a:t> </a:t>
            </a:r>
            <a:r>
              <a:rPr sz="2400" spc="5" dirty="0">
                <a:solidFill>
                  <a:srgbClr val="001F5F"/>
                </a:solidFill>
                <a:latin typeface="Trebuchet MS"/>
                <a:cs typeface="Trebuchet MS"/>
              </a:rPr>
              <a:t>it</a:t>
            </a:r>
            <a:r>
              <a:rPr sz="2400" spc="25" dirty="0">
                <a:solidFill>
                  <a:srgbClr val="001F5F"/>
                </a:solidFill>
                <a:latin typeface="Trebuchet MS"/>
                <a:cs typeface="Trebuchet MS"/>
              </a:rPr>
              <a:t> </a:t>
            </a:r>
            <a:r>
              <a:rPr sz="2400" spc="10" dirty="0">
                <a:solidFill>
                  <a:srgbClr val="001F5F"/>
                </a:solidFill>
                <a:latin typeface="Trebuchet MS"/>
                <a:cs typeface="Trebuchet MS"/>
              </a:rPr>
              <a:t>is </a:t>
            </a:r>
            <a:r>
              <a:rPr sz="2400" spc="-710" dirty="0">
                <a:solidFill>
                  <a:srgbClr val="001F5F"/>
                </a:solidFill>
                <a:latin typeface="Trebuchet MS"/>
                <a:cs typeface="Trebuchet MS"/>
              </a:rPr>
              <a:t> </a:t>
            </a:r>
            <a:r>
              <a:rPr sz="2400" dirty="0">
                <a:solidFill>
                  <a:srgbClr val="001F5F"/>
                </a:solidFill>
                <a:latin typeface="Trebuchet MS"/>
                <a:cs typeface="Trebuchet MS"/>
              </a:rPr>
              <a:t>Black’s</a:t>
            </a:r>
            <a:r>
              <a:rPr sz="2400" spc="20" dirty="0">
                <a:solidFill>
                  <a:srgbClr val="001F5F"/>
                </a:solidFill>
                <a:latin typeface="Trebuchet MS"/>
                <a:cs typeface="Trebuchet MS"/>
              </a:rPr>
              <a:t> </a:t>
            </a:r>
            <a:r>
              <a:rPr sz="2400" spc="-5" dirty="0">
                <a:solidFill>
                  <a:srgbClr val="001F5F"/>
                </a:solidFill>
                <a:latin typeface="Trebuchet MS"/>
                <a:cs typeface="Trebuchet MS"/>
              </a:rPr>
              <a:t>turn.</a:t>
            </a:r>
            <a:endParaRPr sz="2400">
              <a:latin typeface="Trebuchet MS"/>
              <a:cs typeface="Trebuchet MS"/>
            </a:endParaRPr>
          </a:p>
          <a:p>
            <a:pPr marL="354965" marR="5080" indent="-342900">
              <a:lnSpc>
                <a:spcPct val="100000"/>
              </a:lnSpc>
              <a:spcBef>
                <a:spcPts val="575"/>
              </a:spcBef>
              <a:buSzPct val="79166"/>
              <a:buFont typeface="Wingdings"/>
              <a:buChar char=""/>
              <a:tabLst>
                <a:tab pos="355600" algn="l"/>
                <a:tab pos="1172210" algn="l"/>
                <a:tab pos="2453005" algn="l"/>
                <a:tab pos="3618865" algn="l"/>
                <a:tab pos="4405630" algn="l"/>
                <a:tab pos="5215890" algn="l"/>
                <a:tab pos="5978525" algn="l"/>
                <a:tab pos="7130415" algn="l"/>
              </a:tabLst>
            </a:pPr>
            <a:r>
              <a:rPr sz="2400" spc="-5" dirty="0">
                <a:solidFill>
                  <a:srgbClr val="001F5F"/>
                </a:solidFill>
                <a:latin typeface="Trebuchet MS"/>
                <a:cs typeface="Trebuchet MS"/>
              </a:rPr>
              <a:t>Th</a:t>
            </a:r>
            <a:r>
              <a:rPr sz="2400" dirty="0">
                <a:solidFill>
                  <a:srgbClr val="001F5F"/>
                </a:solidFill>
                <a:latin typeface="Trebuchet MS"/>
                <a:cs typeface="Trebuchet MS"/>
              </a:rPr>
              <a:t>e	</a:t>
            </a:r>
            <a:r>
              <a:rPr sz="2400" spc="-5" dirty="0">
                <a:solidFill>
                  <a:srgbClr val="001F5F"/>
                </a:solidFill>
                <a:latin typeface="Trebuchet MS"/>
                <a:cs typeface="Trebuchet MS"/>
              </a:rPr>
              <a:t>mov</a:t>
            </a:r>
            <a:r>
              <a:rPr sz="2400" dirty="0">
                <a:solidFill>
                  <a:srgbClr val="001F5F"/>
                </a:solidFill>
                <a:latin typeface="Trebuchet MS"/>
                <a:cs typeface="Trebuchet MS"/>
              </a:rPr>
              <a:t>i</a:t>
            </a:r>
            <a:r>
              <a:rPr sz="2400" spc="-5" dirty="0">
                <a:solidFill>
                  <a:srgbClr val="001F5F"/>
                </a:solidFill>
                <a:latin typeface="Trebuchet MS"/>
                <a:cs typeface="Trebuchet MS"/>
              </a:rPr>
              <a:t>n</a:t>
            </a:r>
            <a:r>
              <a:rPr sz="2400" dirty="0">
                <a:solidFill>
                  <a:srgbClr val="001F5F"/>
                </a:solidFill>
                <a:latin typeface="Trebuchet MS"/>
                <a:cs typeface="Trebuchet MS"/>
              </a:rPr>
              <a:t>g	player	</a:t>
            </a:r>
            <a:r>
              <a:rPr sz="2400" spc="-5" dirty="0">
                <a:solidFill>
                  <a:srgbClr val="001F5F"/>
                </a:solidFill>
                <a:latin typeface="Trebuchet MS"/>
                <a:cs typeface="Trebuchet MS"/>
              </a:rPr>
              <a:t>ca</a:t>
            </a:r>
            <a:r>
              <a:rPr sz="2400" dirty="0">
                <a:solidFill>
                  <a:srgbClr val="001F5F"/>
                </a:solidFill>
                <a:latin typeface="Trebuchet MS"/>
                <a:cs typeface="Trebuchet MS"/>
              </a:rPr>
              <a:t>n	</a:t>
            </a:r>
            <a:r>
              <a:rPr sz="2400" spc="-5" dirty="0">
                <a:solidFill>
                  <a:srgbClr val="001F5F"/>
                </a:solidFill>
                <a:latin typeface="Trebuchet MS"/>
                <a:cs typeface="Trebuchet MS"/>
              </a:rPr>
              <a:t>e</a:t>
            </a:r>
            <a:r>
              <a:rPr sz="2400" spc="5" dirty="0">
                <a:solidFill>
                  <a:srgbClr val="001F5F"/>
                </a:solidFill>
                <a:latin typeface="Trebuchet MS"/>
                <a:cs typeface="Trebuchet MS"/>
              </a:rPr>
              <a:t>n</a:t>
            </a:r>
            <a:r>
              <a:rPr sz="2400" dirty="0">
                <a:solidFill>
                  <a:srgbClr val="001F5F"/>
                </a:solidFill>
                <a:latin typeface="Trebuchet MS"/>
                <a:cs typeface="Trebuchet MS"/>
              </a:rPr>
              <a:t>d	</a:t>
            </a:r>
            <a:r>
              <a:rPr sz="2400" spc="-5" dirty="0">
                <a:solidFill>
                  <a:srgbClr val="001F5F"/>
                </a:solidFill>
                <a:latin typeface="Trebuchet MS"/>
                <a:cs typeface="Trebuchet MS"/>
              </a:rPr>
              <a:t>th</a:t>
            </a:r>
            <a:r>
              <a:rPr sz="2400" dirty="0">
                <a:solidFill>
                  <a:srgbClr val="001F5F"/>
                </a:solidFill>
                <a:latin typeface="Trebuchet MS"/>
                <a:cs typeface="Trebuchet MS"/>
              </a:rPr>
              <a:t>e	ga</a:t>
            </a:r>
            <a:r>
              <a:rPr sz="2400" spc="-5" dirty="0">
                <a:solidFill>
                  <a:srgbClr val="001F5F"/>
                </a:solidFill>
                <a:latin typeface="Trebuchet MS"/>
                <a:cs typeface="Trebuchet MS"/>
              </a:rPr>
              <a:t>m</a:t>
            </a:r>
            <a:r>
              <a:rPr sz="2400" dirty="0">
                <a:solidFill>
                  <a:srgbClr val="001F5F"/>
                </a:solidFill>
                <a:latin typeface="Trebuchet MS"/>
                <a:cs typeface="Trebuchet MS"/>
              </a:rPr>
              <a:t>e:	</a:t>
            </a:r>
            <a:r>
              <a:rPr sz="2400" spc="10" dirty="0">
                <a:solidFill>
                  <a:srgbClr val="001F5F"/>
                </a:solidFill>
                <a:latin typeface="Trebuchet MS"/>
                <a:cs typeface="Trebuchet MS"/>
              </a:rPr>
              <a:t>w</a:t>
            </a:r>
            <a:r>
              <a:rPr sz="2400" spc="-5" dirty="0">
                <a:solidFill>
                  <a:srgbClr val="001F5F"/>
                </a:solidFill>
                <a:latin typeface="Trebuchet MS"/>
                <a:cs typeface="Trebuchet MS"/>
              </a:rPr>
              <a:t>in</a:t>
            </a:r>
            <a:r>
              <a:rPr sz="2400" spc="5" dirty="0">
                <a:solidFill>
                  <a:srgbClr val="001F5F"/>
                </a:solidFill>
                <a:latin typeface="Trebuchet MS"/>
                <a:cs typeface="Trebuchet MS"/>
              </a:rPr>
              <a:t>n</a:t>
            </a:r>
            <a:r>
              <a:rPr sz="2400" spc="-5" dirty="0">
                <a:solidFill>
                  <a:srgbClr val="001F5F"/>
                </a:solidFill>
                <a:latin typeface="Trebuchet MS"/>
                <a:cs typeface="Trebuchet MS"/>
              </a:rPr>
              <a:t>i</a:t>
            </a:r>
            <a:r>
              <a:rPr sz="2400" spc="5" dirty="0">
                <a:solidFill>
                  <a:srgbClr val="001F5F"/>
                </a:solidFill>
                <a:latin typeface="Trebuchet MS"/>
                <a:cs typeface="Trebuchet MS"/>
              </a:rPr>
              <a:t>n</a:t>
            </a:r>
            <a:r>
              <a:rPr sz="2400" dirty="0">
                <a:solidFill>
                  <a:srgbClr val="001F5F"/>
                </a:solidFill>
                <a:latin typeface="Trebuchet MS"/>
                <a:cs typeface="Trebuchet MS"/>
              </a:rPr>
              <a:t>g  </a:t>
            </a:r>
            <a:r>
              <a:rPr sz="2400" spc="-5" dirty="0">
                <a:solidFill>
                  <a:srgbClr val="001F5F"/>
                </a:solidFill>
                <a:latin typeface="Trebuchet MS"/>
                <a:cs typeface="Trebuchet MS"/>
              </a:rPr>
              <a:t>(checkmate),</a:t>
            </a:r>
            <a:r>
              <a:rPr sz="2400" spc="35" dirty="0">
                <a:solidFill>
                  <a:srgbClr val="001F5F"/>
                </a:solidFill>
                <a:latin typeface="Trebuchet MS"/>
                <a:cs typeface="Trebuchet MS"/>
              </a:rPr>
              <a:t> </a:t>
            </a:r>
            <a:r>
              <a:rPr sz="2400" spc="-5" dirty="0">
                <a:solidFill>
                  <a:srgbClr val="006FC0"/>
                </a:solidFill>
                <a:latin typeface="Trebuchet MS"/>
                <a:cs typeface="Trebuchet MS"/>
              </a:rPr>
              <a:t>loosing</a:t>
            </a:r>
            <a:r>
              <a:rPr sz="2400" spc="25" dirty="0">
                <a:solidFill>
                  <a:srgbClr val="006FC0"/>
                </a:solidFill>
                <a:latin typeface="Trebuchet MS"/>
                <a:cs typeface="Trebuchet MS"/>
              </a:rPr>
              <a:t> </a:t>
            </a:r>
            <a:r>
              <a:rPr sz="2400" spc="-5" dirty="0">
                <a:solidFill>
                  <a:srgbClr val="006FC0"/>
                </a:solidFill>
                <a:latin typeface="Trebuchet MS"/>
                <a:cs typeface="Trebuchet MS"/>
              </a:rPr>
              <a:t>(resign)</a:t>
            </a:r>
            <a:r>
              <a:rPr sz="2400" spc="-5" dirty="0">
                <a:solidFill>
                  <a:srgbClr val="001F5F"/>
                </a:solidFill>
                <a:latin typeface="Trebuchet MS"/>
                <a:cs typeface="Trebuchet MS"/>
              </a:rPr>
              <a:t>,</a:t>
            </a:r>
            <a:r>
              <a:rPr sz="2400" spc="30" dirty="0">
                <a:solidFill>
                  <a:srgbClr val="001F5F"/>
                </a:solidFill>
                <a:latin typeface="Trebuchet MS"/>
                <a:cs typeface="Trebuchet MS"/>
              </a:rPr>
              <a:t> </a:t>
            </a:r>
            <a:r>
              <a:rPr sz="2400" spc="-5" dirty="0">
                <a:solidFill>
                  <a:srgbClr val="001F5F"/>
                </a:solidFill>
                <a:latin typeface="Trebuchet MS"/>
                <a:cs typeface="Trebuchet MS"/>
              </a:rPr>
              <a:t>or</a:t>
            </a:r>
            <a:r>
              <a:rPr sz="2400" spc="10" dirty="0">
                <a:solidFill>
                  <a:srgbClr val="001F5F"/>
                </a:solidFill>
                <a:latin typeface="Trebuchet MS"/>
                <a:cs typeface="Trebuchet MS"/>
              </a:rPr>
              <a:t> </a:t>
            </a:r>
            <a:r>
              <a:rPr sz="2400" spc="-5" dirty="0">
                <a:solidFill>
                  <a:srgbClr val="001F5F"/>
                </a:solidFill>
                <a:latin typeface="Trebuchet MS"/>
                <a:cs typeface="Trebuchet MS"/>
              </a:rPr>
              <a:t>with</a:t>
            </a:r>
            <a:r>
              <a:rPr sz="2400" dirty="0">
                <a:solidFill>
                  <a:srgbClr val="001F5F"/>
                </a:solidFill>
                <a:latin typeface="Trebuchet MS"/>
                <a:cs typeface="Trebuchet MS"/>
              </a:rPr>
              <a:t> a</a:t>
            </a:r>
            <a:r>
              <a:rPr sz="2400" spc="5" dirty="0">
                <a:solidFill>
                  <a:srgbClr val="001F5F"/>
                </a:solidFill>
                <a:latin typeface="Trebuchet MS"/>
                <a:cs typeface="Trebuchet MS"/>
              </a:rPr>
              <a:t> </a:t>
            </a:r>
            <a:r>
              <a:rPr sz="2400" spc="-5" dirty="0">
                <a:solidFill>
                  <a:srgbClr val="001F5F"/>
                </a:solidFill>
                <a:latin typeface="Trebuchet MS"/>
                <a:cs typeface="Trebuchet MS"/>
              </a:rPr>
              <a:t>draw.</a:t>
            </a:r>
            <a:endParaRPr sz="2400">
              <a:latin typeface="Trebuchet MS"/>
              <a:cs typeface="Trebuchet MS"/>
            </a:endParaRPr>
          </a:p>
        </p:txBody>
      </p:sp>
      <p:grpSp>
        <p:nvGrpSpPr>
          <p:cNvPr id="7" name="object 7"/>
          <p:cNvGrpSpPr/>
          <p:nvPr/>
        </p:nvGrpSpPr>
        <p:grpSpPr>
          <a:xfrm>
            <a:off x="2231135" y="3448810"/>
            <a:ext cx="4373880" cy="3409315"/>
            <a:chOff x="2231135" y="3448810"/>
            <a:chExt cx="4373880" cy="3409315"/>
          </a:xfrm>
        </p:grpSpPr>
        <p:pic>
          <p:nvPicPr>
            <p:cNvPr id="8" name="object 8"/>
            <p:cNvPicPr/>
            <p:nvPr/>
          </p:nvPicPr>
          <p:blipFill>
            <a:blip r:embed="rId5" cstate="print"/>
            <a:stretch>
              <a:fillRect/>
            </a:stretch>
          </p:blipFill>
          <p:spPr>
            <a:xfrm>
              <a:off x="2231135" y="3448810"/>
              <a:ext cx="4373879" cy="3409188"/>
            </a:xfrm>
            <a:prstGeom prst="rect">
              <a:avLst/>
            </a:prstGeom>
          </p:spPr>
        </p:pic>
        <p:pic>
          <p:nvPicPr>
            <p:cNvPr id="9" name="object 9"/>
            <p:cNvPicPr/>
            <p:nvPr/>
          </p:nvPicPr>
          <p:blipFill>
            <a:blip r:embed="rId6" cstate="print"/>
            <a:stretch>
              <a:fillRect/>
            </a:stretch>
          </p:blipFill>
          <p:spPr>
            <a:xfrm>
              <a:off x="2295143" y="3512818"/>
              <a:ext cx="4191000" cy="3261360"/>
            </a:xfrm>
            <a:prstGeom prst="rect">
              <a:avLst/>
            </a:prstGeom>
          </p:spPr>
        </p:pic>
        <p:sp>
          <p:nvSpPr>
            <p:cNvPr id="10" name="object 10"/>
            <p:cNvSpPr/>
            <p:nvPr/>
          </p:nvSpPr>
          <p:spPr>
            <a:xfrm>
              <a:off x="2276093" y="3493770"/>
              <a:ext cx="4229100" cy="3299460"/>
            </a:xfrm>
            <a:custGeom>
              <a:avLst/>
              <a:gdLst/>
              <a:ahLst/>
              <a:cxnLst/>
              <a:rect l="l" t="t" r="r" b="b"/>
              <a:pathLst>
                <a:path w="4229100" h="3299459">
                  <a:moveTo>
                    <a:pt x="0" y="3299460"/>
                  </a:moveTo>
                  <a:lnTo>
                    <a:pt x="4229100" y="3299460"/>
                  </a:lnTo>
                  <a:lnTo>
                    <a:pt x="4229100" y="0"/>
                  </a:lnTo>
                  <a:lnTo>
                    <a:pt x="0" y="0"/>
                  </a:lnTo>
                  <a:lnTo>
                    <a:pt x="0" y="3299460"/>
                  </a:lnTo>
                  <a:close/>
                </a:path>
              </a:pathLst>
            </a:custGeom>
            <a:ln w="38100">
              <a:solidFill>
                <a:srgbClr val="000000"/>
              </a:solidFill>
            </a:ln>
          </p:spPr>
          <p:txBody>
            <a:bodyPr wrap="square" lIns="0" tIns="0" rIns="0" bIns="0" rtlCol="0"/>
            <a:lstStyle/>
            <a:p>
              <a:endParaRPr/>
            </a:p>
          </p:txBody>
        </p:sp>
      </p:grpSp>
      <p:sp>
        <p:nvSpPr>
          <p:cNvPr id="11" name="object 11"/>
          <p:cNvSpPr txBox="1">
            <a:spLocks noGrp="1"/>
          </p:cNvSpPr>
          <p:nvPr>
            <p:ph type="sldNum" sz="quarter" idx="4294967295"/>
          </p:nvPr>
        </p:nvSpPr>
        <p:spPr>
          <a:xfrm>
            <a:off x="8689213" y="6456069"/>
            <a:ext cx="381000" cy="363854"/>
          </a:xfrm>
          <a:prstGeom prst="rect">
            <a:avLst/>
          </a:prstGeom>
        </p:spPr>
        <p:txBody>
          <a:bodyPr vert="horz" wrap="square" lIns="0" tIns="0" rIns="0" bIns="0" rtlCol="0">
            <a:spAutoFit/>
          </a:bodyPr>
          <a:lstStyle/>
          <a:p>
            <a:pPr marL="38100">
              <a:lnSpc>
                <a:spcPts val="2720"/>
              </a:lnSpc>
            </a:pPr>
            <a:fld id="{81D60167-4931-47E6-BA6A-407CBD079E47}" type="slidenum">
              <a:rPr dirty="0"/>
              <a:pPr marL="38100">
                <a:lnSpc>
                  <a:spcPts val="2720"/>
                </a:lnSpc>
              </a:pPr>
              <a:t>34</a:t>
            </a:fld>
            <a:endParaRPr dirty="0"/>
          </a:p>
        </p:txBody>
      </p:sp>
    </p:spTree>
    <p:extLst>
      <p:ext uri="{BB962C8B-B14F-4D97-AF65-F5344CB8AC3E}">
        <p14:creationId xmlns:p14="http://schemas.microsoft.com/office/powerpoint/2010/main" val="21841378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3088" y="345820"/>
            <a:ext cx="2781300" cy="497205"/>
            <a:chOff x="323088" y="345820"/>
            <a:chExt cx="2781300" cy="497205"/>
          </a:xfrm>
        </p:grpSpPr>
        <p:pic>
          <p:nvPicPr>
            <p:cNvPr id="3" name="object 3"/>
            <p:cNvPicPr/>
            <p:nvPr/>
          </p:nvPicPr>
          <p:blipFill>
            <a:blip r:embed="rId2" cstate="print"/>
            <a:stretch>
              <a:fillRect/>
            </a:stretch>
          </p:blipFill>
          <p:spPr>
            <a:xfrm>
              <a:off x="323088" y="347344"/>
              <a:ext cx="1568196" cy="493902"/>
            </a:xfrm>
            <a:prstGeom prst="rect">
              <a:avLst/>
            </a:prstGeom>
          </p:spPr>
        </p:pic>
        <p:pic>
          <p:nvPicPr>
            <p:cNvPr id="4" name="object 4"/>
            <p:cNvPicPr/>
            <p:nvPr/>
          </p:nvPicPr>
          <p:blipFill>
            <a:blip r:embed="rId3" cstate="print"/>
            <a:stretch>
              <a:fillRect/>
            </a:stretch>
          </p:blipFill>
          <p:spPr>
            <a:xfrm>
              <a:off x="1909571" y="583691"/>
              <a:ext cx="1194815" cy="259079"/>
            </a:xfrm>
            <a:prstGeom prst="rect">
              <a:avLst/>
            </a:prstGeom>
          </p:spPr>
        </p:pic>
        <p:pic>
          <p:nvPicPr>
            <p:cNvPr id="5" name="object 5"/>
            <p:cNvPicPr/>
            <p:nvPr/>
          </p:nvPicPr>
          <p:blipFill>
            <a:blip r:embed="rId4" cstate="print"/>
            <a:stretch>
              <a:fillRect/>
            </a:stretch>
          </p:blipFill>
          <p:spPr>
            <a:xfrm>
              <a:off x="1916684" y="345820"/>
              <a:ext cx="1179703" cy="251333"/>
            </a:xfrm>
            <a:prstGeom prst="rect">
              <a:avLst/>
            </a:prstGeom>
          </p:spPr>
        </p:pic>
      </p:grpSp>
      <p:sp>
        <p:nvSpPr>
          <p:cNvPr id="6" name="object 6"/>
          <p:cNvSpPr txBox="1"/>
          <p:nvPr/>
        </p:nvSpPr>
        <p:spPr>
          <a:xfrm>
            <a:off x="509727" y="1064514"/>
            <a:ext cx="8201025" cy="2366645"/>
          </a:xfrm>
          <a:prstGeom prst="rect">
            <a:avLst/>
          </a:prstGeom>
        </p:spPr>
        <p:txBody>
          <a:bodyPr vert="horz" wrap="square" lIns="0" tIns="12700" rIns="0" bIns="0" rtlCol="0">
            <a:spAutoFit/>
          </a:bodyPr>
          <a:lstStyle/>
          <a:p>
            <a:pPr marL="354965" marR="5080" indent="-342900">
              <a:lnSpc>
                <a:spcPct val="100000"/>
              </a:lnSpc>
              <a:spcBef>
                <a:spcPts val="100"/>
              </a:spcBef>
              <a:buSzPct val="79166"/>
              <a:buFont typeface="Wingdings"/>
              <a:buChar char=""/>
              <a:tabLst>
                <a:tab pos="355600" algn="l"/>
                <a:tab pos="7690484" algn="l"/>
              </a:tabLst>
            </a:pPr>
            <a:r>
              <a:rPr sz="2400" dirty="0">
                <a:solidFill>
                  <a:srgbClr val="001F5F"/>
                </a:solidFill>
                <a:latin typeface="Trebuchet MS"/>
                <a:cs typeface="Trebuchet MS"/>
              </a:rPr>
              <a:t>A</a:t>
            </a:r>
            <a:r>
              <a:rPr sz="2400" spc="345" dirty="0">
                <a:solidFill>
                  <a:srgbClr val="001F5F"/>
                </a:solidFill>
                <a:latin typeface="Trebuchet MS"/>
                <a:cs typeface="Trebuchet MS"/>
              </a:rPr>
              <a:t> </a:t>
            </a:r>
            <a:r>
              <a:rPr sz="2400" spc="-5" dirty="0">
                <a:solidFill>
                  <a:srgbClr val="001F5F"/>
                </a:solidFill>
                <a:latin typeface="Trebuchet MS"/>
                <a:cs typeface="Trebuchet MS"/>
              </a:rPr>
              <a:t>ches</a:t>
            </a:r>
            <a:r>
              <a:rPr sz="2400" dirty="0">
                <a:solidFill>
                  <a:srgbClr val="001F5F"/>
                </a:solidFill>
                <a:latin typeface="Trebuchet MS"/>
                <a:cs typeface="Trebuchet MS"/>
              </a:rPr>
              <a:t>s</a:t>
            </a:r>
            <a:r>
              <a:rPr sz="2400" spc="340" dirty="0">
                <a:solidFill>
                  <a:srgbClr val="001F5F"/>
                </a:solidFill>
                <a:latin typeface="Trebuchet MS"/>
                <a:cs typeface="Trebuchet MS"/>
              </a:rPr>
              <a:t> </a:t>
            </a:r>
            <a:r>
              <a:rPr sz="2400" dirty="0">
                <a:solidFill>
                  <a:srgbClr val="001F5F"/>
                </a:solidFill>
                <a:latin typeface="Trebuchet MS"/>
                <a:cs typeface="Trebuchet MS"/>
              </a:rPr>
              <a:t>ga</a:t>
            </a:r>
            <a:r>
              <a:rPr sz="2400" spc="-5" dirty="0">
                <a:solidFill>
                  <a:srgbClr val="001F5F"/>
                </a:solidFill>
                <a:latin typeface="Trebuchet MS"/>
                <a:cs typeface="Trebuchet MS"/>
              </a:rPr>
              <a:t>m</a:t>
            </a:r>
            <a:r>
              <a:rPr sz="2400" dirty="0">
                <a:solidFill>
                  <a:srgbClr val="001F5F"/>
                </a:solidFill>
                <a:latin typeface="Trebuchet MS"/>
                <a:cs typeface="Trebuchet MS"/>
              </a:rPr>
              <a:t>e</a:t>
            </a:r>
            <a:r>
              <a:rPr sz="2400" spc="345" dirty="0">
                <a:solidFill>
                  <a:srgbClr val="001F5F"/>
                </a:solidFill>
                <a:latin typeface="Trebuchet MS"/>
                <a:cs typeface="Trebuchet MS"/>
              </a:rPr>
              <a:t> </a:t>
            </a:r>
            <a:r>
              <a:rPr sz="2400" spc="-5" dirty="0">
                <a:solidFill>
                  <a:srgbClr val="001F5F"/>
                </a:solidFill>
                <a:latin typeface="Trebuchet MS"/>
                <a:cs typeface="Trebuchet MS"/>
              </a:rPr>
              <a:t>co</a:t>
            </a:r>
            <a:r>
              <a:rPr sz="2400" spc="-10" dirty="0">
                <a:solidFill>
                  <a:srgbClr val="001F5F"/>
                </a:solidFill>
                <a:latin typeface="Trebuchet MS"/>
                <a:cs typeface="Trebuchet MS"/>
              </a:rPr>
              <a:t>n</a:t>
            </a:r>
            <a:r>
              <a:rPr sz="2400" dirty="0">
                <a:solidFill>
                  <a:srgbClr val="001F5F"/>
                </a:solidFill>
                <a:latin typeface="Trebuchet MS"/>
                <a:cs typeface="Trebuchet MS"/>
              </a:rPr>
              <a:t>s</a:t>
            </a:r>
            <a:r>
              <a:rPr sz="2400" spc="10" dirty="0">
                <a:solidFill>
                  <a:srgbClr val="001F5F"/>
                </a:solidFill>
                <a:latin typeface="Trebuchet MS"/>
                <a:cs typeface="Trebuchet MS"/>
              </a:rPr>
              <a:t>i</a:t>
            </a:r>
            <a:r>
              <a:rPr sz="2400" dirty="0">
                <a:solidFill>
                  <a:srgbClr val="001F5F"/>
                </a:solidFill>
                <a:latin typeface="Trebuchet MS"/>
                <a:cs typeface="Trebuchet MS"/>
              </a:rPr>
              <a:t>s</a:t>
            </a:r>
            <a:r>
              <a:rPr sz="2400" spc="5" dirty="0">
                <a:solidFill>
                  <a:srgbClr val="001F5F"/>
                </a:solidFill>
                <a:latin typeface="Trebuchet MS"/>
                <a:cs typeface="Trebuchet MS"/>
              </a:rPr>
              <a:t>t</a:t>
            </a:r>
            <a:r>
              <a:rPr sz="2400" dirty="0">
                <a:solidFill>
                  <a:srgbClr val="001F5F"/>
                </a:solidFill>
                <a:latin typeface="Trebuchet MS"/>
                <a:cs typeface="Trebuchet MS"/>
              </a:rPr>
              <a:t>s</a:t>
            </a:r>
            <a:r>
              <a:rPr sz="2400" spc="345" dirty="0">
                <a:solidFill>
                  <a:srgbClr val="001F5F"/>
                </a:solidFill>
                <a:latin typeface="Trebuchet MS"/>
                <a:cs typeface="Trebuchet MS"/>
              </a:rPr>
              <a:t> </a:t>
            </a:r>
            <a:r>
              <a:rPr sz="2400" spc="-5" dirty="0">
                <a:solidFill>
                  <a:srgbClr val="001F5F"/>
                </a:solidFill>
                <a:latin typeface="Trebuchet MS"/>
                <a:cs typeface="Trebuchet MS"/>
              </a:rPr>
              <a:t>o</a:t>
            </a:r>
            <a:r>
              <a:rPr sz="2400" dirty="0">
                <a:solidFill>
                  <a:srgbClr val="001F5F"/>
                </a:solidFill>
                <a:latin typeface="Trebuchet MS"/>
                <a:cs typeface="Trebuchet MS"/>
              </a:rPr>
              <a:t>f</a:t>
            </a:r>
            <a:r>
              <a:rPr sz="2400" spc="345" dirty="0">
                <a:solidFill>
                  <a:srgbClr val="001F5F"/>
                </a:solidFill>
                <a:latin typeface="Trebuchet MS"/>
                <a:cs typeface="Trebuchet MS"/>
              </a:rPr>
              <a:t> </a:t>
            </a:r>
            <a:r>
              <a:rPr sz="2400" spc="-5" dirty="0">
                <a:solidFill>
                  <a:srgbClr val="001F5F"/>
                </a:solidFill>
                <a:latin typeface="Trebuchet MS"/>
                <a:cs typeface="Trebuchet MS"/>
              </a:rPr>
              <a:t>al</a:t>
            </a:r>
            <a:r>
              <a:rPr sz="2400" spc="5" dirty="0">
                <a:solidFill>
                  <a:srgbClr val="001F5F"/>
                </a:solidFill>
                <a:latin typeface="Trebuchet MS"/>
                <a:cs typeface="Trebuchet MS"/>
              </a:rPr>
              <a:t>t</a:t>
            </a:r>
            <a:r>
              <a:rPr sz="2400" spc="-5" dirty="0">
                <a:solidFill>
                  <a:srgbClr val="001F5F"/>
                </a:solidFill>
                <a:latin typeface="Trebuchet MS"/>
                <a:cs typeface="Trebuchet MS"/>
              </a:rPr>
              <a:t>er</a:t>
            </a:r>
            <a:r>
              <a:rPr sz="2400" spc="5" dirty="0">
                <a:solidFill>
                  <a:srgbClr val="001F5F"/>
                </a:solidFill>
                <a:latin typeface="Trebuchet MS"/>
                <a:cs typeface="Trebuchet MS"/>
              </a:rPr>
              <a:t>n</a:t>
            </a:r>
            <a:r>
              <a:rPr sz="2400" spc="-5" dirty="0">
                <a:solidFill>
                  <a:srgbClr val="001F5F"/>
                </a:solidFill>
                <a:latin typeface="Trebuchet MS"/>
                <a:cs typeface="Trebuchet MS"/>
              </a:rPr>
              <a:t>at</a:t>
            </a:r>
            <a:r>
              <a:rPr sz="2400" dirty="0">
                <a:solidFill>
                  <a:srgbClr val="001F5F"/>
                </a:solidFill>
                <a:latin typeface="Trebuchet MS"/>
                <a:cs typeface="Trebuchet MS"/>
              </a:rPr>
              <a:t>e</a:t>
            </a:r>
            <a:r>
              <a:rPr sz="2400" spc="345" dirty="0">
                <a:solidFill>
                  <a:srgbClr val="001F5F"/>
                </a:solidFill>
                <a:latin typeface="Trebuchet MS"/>
                <a:cs typeface="Trebuchet MS"/>
              </a:rPr>
              <a:t> </a:t>
            </a:r>
            <a:r>
              <a:rPr sz="2400" spc="-5" dirty="0">
                <a:solidFill>
                  <a:srgbClr val="001F5F"/>
                </a:solidFill>
                <a:latin typeface="Trebuchet MS"/>
                <a:cs typeface="Trebuchet MS"/>
              </a:rPr>
              <a:t>move</a:t>
            </a:r>
            <a:r>
              <a:rPr sz="2400" dirty="0">
                <a:solidFill>
                  <a:srgbClr val="001F5F"/>
                </a:solidFill>
                <a:latin typeface="Trebuchet MS"/>
                <a:cs typeface="Trebuchet MS"/>
              </a:rPr>
              <a:t>s</a:t>
            </a:r>
            <a:r>
              <a:rPr sz="2400" spc="355" dirty="0">
                <a:solidFill>
                  <a:srgbClr val="001F5F"/>
                </a:solidFill>
                <a:latin typeface="Trebuchet MS"/>
                <a:cs typeface="Trebuchet MS"/>
              </a:rPr>
              <a:t> </a:t>
            </a:r>
            <a:r>
              <a:rPr sz="2400" spc="-5" dirty="0">
                <a:solidFill>
                  <a:srgbClr val="001F5F"/>
                </a:solidFill>
                <a:latin typeface="Trebuchet MS"/>
                <a:cs typeface="Trebuchet MS"/>
              </a:rPr>
              <a:t>o</a:t>
            </a:r>
            <a:r>
              <a:rPr sz="2400" dirty="0">
                <a:solidFill>
                  <a:srgbClr val="001F5F"/>
                </a:solidFill>
                <a:latin typeface="Trebuchet MS"/>
                <a:cs typeface="Trebuchet MS"/>
              </a:rPr>
              <a:t>f</a:t>
            </a:r>
            <a:r>
              <a:rPr sz="2400" spc="345" dirty="0">
                <a:solidFill>
                  <a:srgbClr val="001F5F"/>
                </a:solidFill>
                <a:latin typeface="Trebuchet MS"/>
                <a:cs typeface="Trebuchet MS"/>
              </a:rPr>
              <a:t> </a:t>
            </a:r>
            <a:r>
              <a:rPr sz="2400" dirty="0">
                <a:solidFill>
                  <a:srgbClr val="001F5F"/>
                </a:solidFill>
                <a:latin typeface="Trebuchet MS"/>
                <a:cs typeface="Trebuchet MS"/>
              </a:rPr>
              <a:t>B</a:t>
            </a:r>
            <a:r>
              <a:rPr sz="2400" spc="5" dirty="0">
                <a:solidFill>
                  <a:srgbClr val="001F5F"/>
                </a:solidFill>
                <a:latin typeface="Trebuchet MS"/>
                <a:cs typeface="Trebuchet MS"/>
              </a:rPr>
              <a:t>l</a:t>
            </a:r>
            <a:r>
              <a:rPr sz="2400" spc="-5" dirty="0">
                <a:solidFill>
                  <a:srgbClr val="001F5F"/>
                </a:solidFill>
                <a:latin typeface="Trebuchet MS"/>
                <a:cs typeface="Trebuchet MS"/>
              </a:rPr>
              <a:t>ac</a:t>
            </a:r>
            <a:r>
              <a:rPr sz="2400" dirty="0">
                <a:solidFill>
                  <a:srgbClr val="001F5F"/>
                </a:solidFill>
                <a:latin typeface="Trebuchet MS"/>
                <a:cs typeface="Trebuchet MS"/>
              </a:rPr>
              <a:t>k	</a:t>
            </a:r>
            <a:r>
              <a:rPr sz="2400" spc="-5" dirty="0">
                <a:solidFill>
                  <a:srgbClr val="001F5F"/>
                </a:solidFill>
                <a:latin typeface="Trebuchet MS"/>
                <a:cs typeface="Trebuchet MS"/>
              </a:rPr>
              <a:t>a</a:t>
            </a:r>
            <a:r>
              <a:rPr sz="2400" spc="5" dirty="0">
                <a:solidFill>
                  <a:srgbClr val="001F5F"/>
                </a:solidFill>
                <a:latin typeface="Trebuchet MS"/>
                <a:cs typeface="Trebuchet MS"/>
              </a:rPr>
              <a:t>n</a:t>
            </a:r>
            <a:r>
              <a:rPr sz="2400" dirty="0">
                <a:solidFill>
                  <a:srgbClr val="001F5F"/>
                </a:solidFill>
                <a:latin typeface="Trebuchet MS"/>
                <a:cs typeface="Trebuchet MS"/>
              </a:rPr>
              <a:t>d  </a:t>
            </a:r>
            <a:r>
              <a:rPr sz="2400" spc="-5" dirty="0">
                <a:solidFill>
                  <a:srgbClr val="001F5F"/>
                </a:solidFill>
                <a:latin typeface="Trebuchet MS"/>
                <a:cs typeface="Trebuchet MS"/>
              </a:rPr>
              <a:t>White.</a:t>
            </a:r>
            <a:r>
              <a:rPr sz="2400" spc="20" dirty="0">
                <a:solidFill>
                  <a:srgbClr val="001F5F"/>
                </a:solidFill>
                <a:latin typeface="Trebuchet MS"/>
                <a:cs typeface="Trebuchet MS"/>
              </a:rPr>
              <a:t> </a:t>
            </a:r>
            <a:r>
              <a:rPr sz="2400" spc="-5" dirty="0">
                <a:solidFill>
                  <a:srgbClr val="001F5F"/>
                </a:solidFill>
                <a:latin typeface="Trebuchet MS"/>
                <a:cs typeface="Trebuchet MS"/>
              </a:rPr>
              <a:t>White</a:t>
            </a:r>
            <a:r>
              <a:rPr sz="2400" spc="30" dirty="0">
                <a:solidFill>
                  <a:srgbClr val="001F5F"/>
                </a:solidFill>
                <a:latin typeface="Trebuchet MS"/>
                <a:cs typeface="Trebuchet MS"/>
              </a:rPr>
              <a:t> </a:t>
            </a:r>
            <a:r>
              <a:rPr sz="2400" spc="-5" dirty="0">
                <a:solidFill>
                  <a:srgbClr val="001F5F"/>
                </a:solidFill>
                <a:latin typeface="Trebuchet MS"/>
                <a:cs typeface="Trebuchet MS"/>
              </a:rPr>
              <a:t>moves</a:t>
            </a:r>
            <a:r>
              <a:rPr sz="2400" spc="5" dirty="0">
                <a:solidFill>
                  <a:srgbClr val="001F5F"/>
                </a:solidFill>
                <a:latin typeface="Trebuchet MS"/>
                <a:cs typeface="Trebuchet MS"/>
              </a:rPr>
              <a:t> </a:t>
            </a:r>
            <a:r>
              <a:rPr sz="2400" spc="-5" dirty="0">
                <a:solidFill>
                  <a:srgbClr val="001F5F"/>
                </a:solidFill>
                <a:latin typeface="Trebuchet MS"/>
                <a:cs typeface="Trebuchet MS"/>
              </a:rPr>
              <a:t>first.</a:t>
            </a:r>
            <a:endParaRPr sz="2400">
              <a:latin typeface="Trebuchet MS"/>
              <a:cs typeface="Trebuchet MS"/>
            </a:endParaRPr>
          </a:p>
          <a:p>
            <a:pPr marL="354965" marR="5715" indent="-342900">
              <a:lnSpc>
                <a:spcPct val="100000"/>
              </a:lnSpc>
              <a:spcBef>
                <a:spcPts val="575"/>
              </a:spcBef>
              <a:buSzPct val="79166"/>
              <a:buFont typeface="Wingdings"/>
              <a:buChar char=""/>
              <a:tabLst>
                <a:tab pos="355600" algn="l"/>
              </a:tabLst>
            </a:pPr>
            <a:r>
              <a:rPr sz="2400" spc="-5" dirty="0">
                <a:solidFill>
                  <a:srgbClr val="001F5F"/>
                </a:solidFill>
                <a:latin typeface="Trebuchet MS"/>
                <a:cs typeface="Trebuchet MS"/>
              </a:rPr>
              <a:t>The</a:t>
            </a:r>
            <a:r>
              <a:rPr sz="2400" spc="25" dirty="0">
                <a:solidFill>
                  <a:srgbClr val="001F5F"/>
                </a:solidFill>
                <a:latin typeface="Trebuchet MS"/>
                <a:cs typeface="Trebuchet MS"/>
              </a:rPr>
              <a:t> </a:t>
            </a:r>
            <a:r>
              <a:rPr sz="2400" dirty="0">
                <a:solidFill>
                  <a:srgbClr val="001F5F"/>
                </a:solidFill>
                <a:latin typeface="Trebuchet MS"/>
                <a:cs typeface="Trebuchet MS"/>
              </a:rPr>
              <a:t>game</a:t>
            </a:r>
            <a:r>
              <a:rPr sz="2400" spc="35" dirty="0">
                <a:solidFill>
                  <a:srgbClr val="001F5F"/>
                </a:solidFill>
                <a:latin typeface="Trebuchet MS"/>
                <a:cs typeface="Trebuchet MS"/>
              </a:rPr>
              <a:t> </a:t>
            </a:r>
            <a:r>
              <a:rPr sz="2400" spc="-5" dirty="0">
                <a:solidFill>
                  <a:srgbClr val="001F5F"/>
                </a:solidFill>
                <a:latin typeface="Trebuchet MS"/>
                <a:cs typeface="Trebuchet MS"/>
              </a:rPr>
              <a:t>can</a:t>
            </a:r>
            <a:r>
              <a:rPr sz="2400" spc="25" dirty="0">
                <a:solidFill>
                  <a:srgbClr val="001F5F"/>
                </a:solidFill>
                <a:latin typeface="Trebuchet MS"/>
                <a:cs typeface="Trebuchet MS"/>
              </a:rPr>
              <a:t> </a:t>
            </a:r>
            <a:r>
              <a:rPr sz="2400" dirty="0">
                <a:solidFill>
                  <a:srgbClr val="001F5F"/>
                </a:solidFill>
                <a:latin typeface="Trebuchet MS"/>
                <a:cs typeface="Trebuchet MS"/>
              </a:rPr>
              <a:t>end</a:t>
            </a:r>
            <a:r>
              <a:rPr sz="2400" spc="35" dirty="0">
                <a:solidFill>
                  <a:srgbClr val="001F5F"/>
                </a:solidFill>
                <a:latin typeface="Trebuchet MS"/>
                <a:cs typeface="Trebuchet MS"/>
              </a:rPr>
              <a:t> </a:t>
            </a:r>
            <a:r>
              <a:rPr sz="2400" spc="-5" dirty="0">
                <a:solidFill>
                  <a:srgbClr val="001F5F"/>
                </a:solidFill>
                <a:latin typeface="Trebuchet MS"/>
                <a:cs typeface="Trebuchet MS"/>
              </a:rPr>
              <a:t>both</a:t>
            </a:r>
            <a:r>
              <a:rPr sz="2400" spc="25" dirty="0">
                <a:solidFill>
                  <a:srgbClr val="001F5F"/>
                </a:solidFill>
                <a:latin typeface="Trebuchet MS"/>
                <a:cs typeface="Trebuchet MS"/>
              </a:rPr>
              <a:t> </a:t>
            </a:r>
            <a:r>
              <a:rPr sz="2400" spc="-5" dirty="0">
                <a:solidFill>
                  <a:srgbClr val="001F5F"/>
                </a:solidFill>
                <a:latin typeface="Trebuchet MS"/>
                <a:cs typeface="Trebuchet MS"/>
              </a:rPr>
              <a:t>when</a:t>
            </a:r>
            <a:r>
              <a:rPr sz="2400" spc="45" dirty="0">
                <a:solidFill>
                  <a:srgbClr val="001F5F"/>
                </a:solidFill>
                <a:latin typeface="Trebuchet MS"/>
                <a:cs typeface="Trebuchet MS"/>
              </a:rPr>
              <a:t> </a:t>
            </a:r>
            <a:r>
              <a:rPr sz="2400" spc="-5" dirty="0">
                <a:solidFill>
                  <a:srgbClr val="001F5F"/>
                </a:solidFill>
                <a:latin typeface="Trebuchet MS"/>
                <a:cs typeface="Trebuchet MS"/>
              </a:rPr>
              <a:t>it</a:t>
            </a:r>
            <a:r>
              <a:rPr sz="2400" spc="40" dirty="0">
                <a:solidFill>
                  <a:srgbClr val="001F5F"/>
                </a:solidFill>
                <a:latin typeface="Trebuchet MS"/>
                <a:cs typeface="Trebuchet MS"/>
              </a:rPr>
              <a:t> </a:t>
            </a:r>
            <a:r>
              <a:rPr sz="2400" spc="-5" dirty="0">
                <a:solidFill>
                  <a:srgbClr val="001F5F"/>
                </a:solidFill>
                <a:latin typeface="Trebuchet MS"/>
                <a:cs typeface="Trebuchet MS"/>
              </a:rPr>
              <a:t>is</a:t>
            </a:r>
            <a:r>
              <a:rPr sz="2400" spc="40" dirty="0">
                <a:solidFill>
                  <a:srgbClr val="001F5F"/>
                </a:solidFill>
                <a:latin typeface="Trebuchet MS"/>
                <a:cs typeface="Trebuchet MS"/>
              </a:rPr>
              <a:t> </a:t>
            </a:r>
            <a:r>
              <a:rPr sz="2400" spc="-5" dirty="0">
                <a:solidFill>
                  <a:srgbClr val="001F5F"/>
                </a:solidFill>
                <a:latin typeface="Trebuchet MS"/>
                <a:cs typeface="Trebuchet MS"/>
              </a:rPr>
              <a:t>White’s</a:t>
            </a:r>
            <a:r>
              <a:rPr sz="2400" spc="55" dirty="0">
                <a:solidFill>
                  <a:srgbClr val="001F5F"/>
                </a:solidFill>
                <a:latin typeface="Trebuchet MS"/>
                <a:cs typeface="Trebuchet MS"/>
              </a:rPr>
              <a:t> </a:t>
            </a:r>
            <a:r>
              <a:rPr sz="2400" spc="-5" dirty="0">
                <a:solidFill>
                  <a:srgbClr val="001F5F"/>
                </a:solidFill>
                <a:latin typeface="Trebuchet MS"/>
                <a:cs typeface="Trebuchet MS"/>
              </a:rPr>
              <a:t>and</a:t>
            </a:r>
            <a:r>
              <a:rPr sz="2400" spc="20" dirty="0">
                <a:solidFill>
                  <a:srgbClr val="001F5F"/>
                </a:solidFill>
                <a:latin typeface="Trebuchet MS"/>
                <a:cs typeface="Trebuchet MS"/>
              </a:rPr>
              <a:t> </a:t>
            </a:r>
            <a:r>
              <a:rPr sz="2400" dirty="0">
                <a:solidFill>
                  <a:srgbClr val="001F5F"/>
                </a:solidFill>
                <a:latin typeface="Trebuchet MS"/>
                <a:cs typeface="Trebuchet MS"/>
              </a:rPr>
              <a:t>when</a:t>
            </a:r>
            <a:r>
              <a:rPr sz="2400" spc="35" dirty="0">
                <a:solidFill>
                  <a:srgbClr val="001F5F"/>
                </a:solidFill>
                <a:latin typeface="Trebuchet MS"/>
                <a:cs typeface="Trebuchet MS"/>
              </a:rPr>
              <a:t> </a:t>
            </a:r>
            <a:r>
              <a:rPr sz="2400" spc="5" dirty="0">
                <a:solidFill>
                  <a:srgbClr val="001F5F"/>
                </a:solidFill>
                <a:latin typeface="Trebuchet MS"/>
                <a:cs typeface="Trebuchet MS"/>
              </a:rPr>
              <a:t>it</a:t>
            </a:r>
            <a:r>
              <a:rPr sz="2400" spc="25" dirty="0">
                <a:solidFill>
                  <a:srgbClr val="001F5F"/>
                </a:solidFill>
                <a:latin typeface="Trebuchet MS"/>
                <a:cs typeface="Trebuchet MS"/>
              </a:rPr>
              <a:t> </a:t>
            </a:r>
            <a:r>
              <a:rPr sz="2400" spc="10" dirty="0">
                <a:solidFill>
                  <a:srgbClr val="001F5F"/>
                </a:solidFill>
                <a:latin typeface="Trebuchet MS"/>
                <a:cs typeface="Trebuchet MS"/>
              </a:rPr>
              <a:t>is </a:t>
            </a:r>
            <a:r>
              <a:rPr sz="2400" spc="-710" dirty="0">
                <a:solidFill>
                  <a:srgbClr val="001F5F"/>
                </a:solidFill>
                <a:latin typeface="Trebuchet MS"/>
                <a:cs typeface="Trebuchet MS"/>
              </a:rPr>
              <a:t> </a:t>
            </a:r>
            <a:r>
              <a:rPr sz="2400" dirty="0">
                <a:solidFill>
                  <a:srgbClr val="001F5F"/>
                </a:solidFill>
                <a:latin typeface="Trebuchet MS"/>
                <a:cs typeface="Trebuchet MS"/>
              </a:rPr>
              <a:t>Black’s</a:t>
            </a:r>
            <a:r>
              <a:rPr sz="2400" spc="20" dirty="0">
                <a:solidFill>
                  <a:srgbClr val="001F5F"/>
                </a:solidFill>
                <a:latin typeface="Trebuchet MS"/>
                <a:cs typeface="Trebuchet MS"/>
              </a:rPr>
              <a:t> </a:t>
            </a:r>
            <a:r>
              <a:rPr sz="2400" spc="-5" dirty="0">
                <a:solidFill>
                  <a:srgbClr val="001F5F"/>
                </a:solidFill>
                <a:latin typeface="Trebuchet MS"/>
                <a:cs typeface="Trebuchet MS"/>
              </a:rPr>
              <a:t>turn.</a:t>
            </a:r>
            <a:endParaRPr sz="2400">
              <a:latin typeface="Trebuchet MS"/>
              <a:cs typeface="Trebuchet MS"/>
            </a:endParaRPr>
          </a:p>
          <a:p>
            <a:pPr marL="354965" marR="5080" indent="-342900">
              <a:lnSpc>
                <a:spcPct val="100000"/>
              </a:lnSpc>
              <a:spcBef>
                <a:spcPts val="575"/>
              </a:spcBef>
              <a:buSzPct val="79166"/>
              <a:buFont typeface="Wingdings"/>
              <a:buChar char=""/>
              <a:tabLst>
                <a:tab pos="355600" algn="l"/>
                <a:tab pos="1172210" algn="l"/>
                <a:tab pos="2453005" algn="l"/>
                <a:tab pos="3618865" algn="l"/>
                <a:tab pos="4405630" algn="l"/>
                <a:tab pos="5215890" algn="l"/>
                <a:tab pos="5978525" algn="l"/>
                <a:tab pos="7130415" algn="l"/>
              </a:tabLst>
            </a:pPr>
            <a:r>
              <a:rPr sz="2400" spc="-5" dirty="0">
                <a:solidFill>
                  <a:srgbClr val="001F5F"/>
                </a:solidFill>
                <a:latin typeface="Trebuchet MS"/>
                <a:cs typeface="Trebuchet MS"/>
              </a:rPr>
              <a:t>Th</a:t>
            </a:r>
            <a:r>
              <a:rPr sz="2400" dirty="0">
                <a:solidFill>
                  <a:srgbClr val="001F5F"/>
                </a:solidFill>
                <a:latin typeface="Trebuchet MS"/>
                <a:cs typeface="Trebuchet MS"/>
              </a:rPr>
              <a:t>e	</a:t>
            </a:r>
            <a:r>
              <a:rPr sz="2400" spc="-5" dirty="0">
                <a:solidFill>
                  <a:srgbClr val="001F5F"/>
                </a:solidFill>
                <a:latin typeface="Trebuchet MS"/>
                <a:cs typeface="Trebuchet MS"/>
              </a:rPr>
              <a:t>mov</a:t>
            </a:r>
            <a:r>
              <a:rPr sz="2400" dirty="0">
                <a:solidFill>
                  <a:srgbClr val="001F5F"/>
                </a:solidFill>
                <a:latin typeface="Trebuchet MS"/>
                <a:cs typeface="Trebuchet MS"/>
              </a:rPr>
              <a:t>i</a:t>
            </a:r>
            <a:r>
              <a:rPr sz="2400" spc="-5" dirty="0">
                <a:solidFill>
                  <a:srgbClr val="001F5F"/>
                </a:solidFill>
                <a:latin typeface="Trebuchet MS"/>
                <a:cs typeface="Trebuchet MS"/>
              </a:rPr>
              <a:t>n</a:t>
            </a:r>
            <a:r>
              <a:rPr sz="2400" dirty="0">
                <a:solidFill>
                  <a:srgbClr val="001F5F"/>
                </a:solidFill>
                <a:latin typeface="Trebuchet MS"/>
                <a:cs typeface="Trebuchet MS"/>
              </a:rPr>
              <a:t>g	player	</a:t>
            </a:r>
            <a:r>
              <a:rPr sz="2400" spc="-5" dirty="0">
                <a:solidFill>
                  <a:srgbClr val="001F5F"/>
                </a:solidFill>
                <a:latin typeface="Trebuchet MS"/>
                <a:cs typeface="Trebuchet MS"/>
              </a:rPr>
              <a:t>ca</a:t>
            </a:r>
            <a:r>
              <a:rPr sz="2400" dirty="0">
                <a:solidFill>
                  <a:srgbClr val="001F5F"/>
                </a:solidFill>
                <a:latin typeface="Trebuchet MS"/>
                <a:cs typeface="Trebuchet MS"/>
              </a:rPr>
              <a:t>n	</a:t>
            </a:r>
            <a:r>
              <a:rPr sz="2400" spc="-5" dirty="0">
                <a:solidFill>
                  <a:srgbClr val="001F5F"/>
                </a:solidFill>
                <a:latin typeface="Trebuchet MS"/>
                <a:cs typeface="Trebuchet MS"/>
              </a:rPr>
              <a:t>e</a:t>
            </a:r>
            <a:r>
              <a:rPr sz="2400" spc="5" dirty="0">
                <a:solidFill>
                  <a:srgbClr val="001F5F"/>
                </a:solidFill>
                <a:latin typeface="Trebuchet MS"/>
                <a:cs typeface="Trebuchet MS"/>
              </a:rPr>
              <a:t>n</a:t>
            </a:r>
            <a:r>
              <a:rPr sz="2400" dirty="0">
                <a:solidFill>
                  <a:srgbClr val="001F5F"/>
                </a:solidFill>
                <a:latin typeface="Trebuchet MS"/>
                <a:cs typeface="Trebuchet MS"/>
              </a:rPr>
              <a:t>d	</a:t>
            </a:r>
            <a:r>
              <a:rPr sz="2400" spc="-5" dirty="0">
                <a:solidFill>
                  <a:srgbClr val="001F5F"/>
                </a:solidFill>
                <a:latin typeface="Trebuchet MS"/>
                <a:cs typeface="Trebuchet MS"/>
              </a:rPr>
              <a:t>th</a:t>
            </a:r>
            <a:r>
              <a:rPr sz="2400" dirty="0">
                <a:solidFill>
                  <a:srgbClr val="001F5F"/>
                </a:solidFill>
                <a:latin typeface="Trebuchet MS"/>
                <a:cs typeface="Trebuchet MS"/>
              </a:rPr>
              <a:t>e	ga</a:t>
            </a:r>
            <a:r>
              <a:rPr sz="2400" spc="-5" dirty="0">
                <a:solidFill>
                  <a:srgbClr val="001F5F"/>
                </a:solidFill>
                <a:latin typeface="Trebuchet MS"/>
                <a:cs typeface="Trebuchet MS"/>
              </a:rPr>
              <a:t>m</a:t>
            </a:r>
            <a:r>
              <a:rPr sz="2400" dirty="0">
                <a:solidFill>
                  <a:srgbClr val="001F5F"/>
                </a:solidFill>
                <a:latin typeface="Trebuchet MS"/>
                <a:cs typeface="Trebuchet MS"/>
              </a:rPr>
              <a:t>e:	</a:t>
            </a:r>
            <a:r>
              <a:rPr sz="2400" spc="10" dirty="0">
                <a:solidFill>
                  <a:srgbClr val="001F5F"/>
                </a:solidFill>
                <a:latin typeface="Trebuchet MS"/>
                <a:cs typeface="Trebuchet MS"/>
              </a:rPr>
              <a:t>w</a:t>
            </a:r>
            <a:r>
              <a:rPr sz="2400" spc="-5" dirty="0">
                <a:solidFill>
                  <a:srgbClr val="001F5F"/>
                </a:solidFill>
                <a:latin typeface="Trebuchet MS"/>
                <a:cs typeface="Trebuchet MS"/>
              </a:rPr>
              <a:t>in</a:t>
            </a:r>
            <a:r>
              <a:rPr sz="2400" spc="5" dirty="0">
                <a:solidFill>
                  <a:srgbClr val="001F5F"/>
                </a:solidFill>
                <a:latin typeface="Trebuchet MS"/>
                <a:cs typeface="Trebuchet MS"/>
              </a:rPr>
              <a:t>n</a:t>
            </a:r>
            <a:r>
              <a:rPr sz="2400" spc="-5" dirty="0">
                <a:solidFill>
                  <a:srgbClr val="001F5F"/>
                </a:solidFill>
                <a:latin typeface="Trebuchet MS"/>
                <a:cs typeface="Trebuchet MS"/>
              </a:rPr>
              <a:t>i</a:t>
            </a:r>
            <a:r>
              <a:rPr sz="2400" spc="5" dirty="0">
                <a:solidFill>
                  <a:srgbClr val="001F5F"/>
                </a:solidFill>
                <a:latin typeface="Trebuchet MS"/>
                <a:cs typeface="Trebuchet MS"/>
              </a:rPr>
              <a:t>n</a:t>
            </a:r>
            <a:r>
              <a:rPr sz="2400" dirty="0">
                <a:solidFill>
                  <a:srgbClr val="001F5F"/>
                </a:solidFill>
                <a:latin typeface="Trebuchet MS"/>
                <a:cs typeface="Trebuchet MS"/>
              </a:rPr>
              <a:t>g  </a:t>
            </a:r>
            <a:r>
              <a:rPr sz="2400" spc="-5" dirty="0">
                <a:solidFill>
                  <a:srgbClr val="001F5F"/>
                </a:solidFill>
                <a:latin typeface="Trebuchet MS"/>
                <a:cs typeface="Trebuchet MS"/>
              </a:rPr>
              <a:t>(checkmate),</a:t>
            </a:r>
            <a:r>
              <a:rPr sz="2400" spc="35" dirty="0">
                <a:solidFill>
                  <a:srgbClr val="001F5F"/>
                </a:solidFill>
                <a:latin typeface="Trebuchet MS"/>
                <a:cs typeface="Trebuchet MS"/>
              </a:rPr>
              <a:t> </a:t>
            </a:r>
            <a:r>
              <a:rPr sz="2400" spc="-5" dirty="0">
                <a:solidFill>
                  <a:srgbClr val="001F5F"/>
                </a:solidFill>
                <a:latin typeface="Trebuchet MS"/>
                <a:cs typeface="Trebuchet MS"/>
              </a:rPr>
              <a:t>loosing</a:t>
            </a:r>
            <a:r>
              <a:rPr sz="2400" spc="25" dirty="0">
                <a:solidFill>
                  <a:srgbClr val="001F5F"/>
                </a:solidFill>
                <a:latin typeface="Trebuchet MS"/>
                <a:cs typeface="Trebuchet MS"/>
              </a:rPr>
              <a:t> </a:t>
            </a:r>
            <a:r>
              <a:rPr sz="2400" spc="-5" dirty="0">
                <a:solidFill>
                  <a:srgbClr val="001F5F"/>
                </a:solidFill>
                <a:latin typeface="Trebuchet MS"/>
                <a:cs typeface="Trebuchet MS"/>
              </a:rPr>
              <a:t>(resign),</a:t>
            </a:r>
            <a:r>
              <a:rPr sz="2400" spc="30" dirty="0">
                <a:solidFill>
                  <a:srgbClr val="001F5F"/>
                </a:solidFill>
                <a:latin typeface="Trebuchet MS"/>
                <a:cs typeface="Trebuchet MS"/>
              </a:rPr>
              <a:t> </a:t>
            </a:r>
            <a:r>
              <a:rPr sz="2400" spc="-5" dirty="0">
                <a:solidFill>
                  <a:srgbClr val="001F5F"/>
                </a:solidFill>
                <a:latin typeface="Trebuchet MS"/>
                <a:cs typeface="Trebuchet MS"/>
              </a:rPr>
              <a:t>or</a:t>
            </a:r>
            <a:r>
              <a:rPr sz="2400" spc="10" dirty="0">
                <a:solidFill>
                  <a:srgbClr val="001F5F"/>
                </a:solidFill>
                <a:latin typeface="Trebuchet MS"/>
                <a:cs typeface="Trebuchet MS"/>
              </a:rPr>
              <a:t> </a:t>
            </a:r>
            <a:r>
              <a:rPr sz="2400" spc="-5" dirty="0">
                <a:solidFill>
                  <a:srgbClr val="006FC0"/>
                </a:solidFill>
                <a:latin typeface="Trebuchet MS"/>
                <a:cs typeface="Trebuchet MS"/>
              </a:rPr>
              <a:t>with</a:t>
            </a:r>
            <a:r>
              <a:rPr sz="2400" dirty="0">
                <a:solidFill>
                  <a:srgbClr val="006FC0"/>
                </a:solidFill>
                <a:latin typeface="Trebuchet MS"/>
                <a:cs typeface="Trebuchet MS"/>
              </a:rPr>
              <a:t> a</a:t>
            </a:r>
            <a:r>
              <a:rPr sz="2400" spc="5" dirty="0">
                <a:solidFill>
                  <a:srgbClr val="006FC0"/>
                </a:solidFill>
                <a:latin typeface="Trebuchet MS"/>
                <a:cs typeface="Trebuchet MS"/>
              </a:rPr>
              <a:t> </a:t>
            </a:r>
            <a:r>
              <a:rPr sz="2400" spc="-5" dirty="0">
                <a:solidFill>
                  <a:srgbClr val="006FC0"/>
                </a:solidFill>
                <a:latin typeface="Trebuchet MS"/>
                <a:cs typeface="Trebuchet MS"/>
              </a:rPr>
              <a:t>draw</a:t>
            </a:r>
            <a:r>
              <a:rPr sz="2400" spc="-5" dirty="0">
                <a:solidFill>
                  <a:srgbClr val="001F5F"/>
                </a:solidFill>
                <a:latin typeface="Trebuchet MS"/>
                <a:cs typeface="Trebuchet MS"/>
              </a:rPr>
              <a:t>.</a:t>
            </a:r>
            <a:endParaRPr sz="2400">
              <a:latin typeface="Trebuchet MS"/>
              <a:cs typeface="Trebuchet MS"/>
            </a:endParaRPr>
          </a:p>
        </p:txBody>
      </p:sp>
      <p:grpSp>
        <p:nvGrpSpPr>
          <p:cNvPr id="7" name="object 7"/>
          <p:cNvGrpSpPr/>
          <p:nvPr/>
        </p:nvGrpSpPr>
        <p:grpSpPr>
          <a:xfrm>
            <a:off x="2298192" y="3424426"/>
            <a:ext cx="4364990" cy="3427729"/>
            <a:chOff x="2298192" y="3424426"/>
            <a:chExt cx="4364990" cy="3427729"/>
          </a:xfrm>
        </p:grpSpPr>
        <p:pic>
          <p:nvPicPr>
            <p:cNvPr id="8" name="object 8"/>
            <p:cNvPicPr/>
            <p:nvPr/>
          </p:nvPicPr>
          <p:blipFill>
            <a:blip r:embed="rId5" cstate="print"/>
            <a:stretch>
              <a:fillRect/>
            </a:stretch>
          </p:blipFill>
          <p:spPr>
            <a:xfrm>
              <a:off x="2298192" y="3424426"/>
              <a:ext cx="4364735" cy="3427476"/>
            </a:xfrm>
            <a:prstGeom prst="rect">
              <a:avLst/>
            </a:prstGeom>
          </p:spPr>
        </p:pic>
        <p:pic>
          <p:nvPicPr>
            <p:cNvPr id="9" name="object 9"/>
            <p:cNvPicPr/>
            <p:nvPr/>
          </p:nvPicPr>
          <p:blipFill>
            <a:blip r:embed="rId6" cstate="print"/>
            <a:stretch>
              <a:fillRect/>
            </a:stretch>
          </p:blipFill>
          <p:spPr>
            <a:xfrm>
              <a:off x="2362200" y="3488435"/>
              <a:ext cx="4181855" cy="3244596"/>
            </a:xfrm>
            <a:prstGeom prst="rect">
              <a:avLst/>
            </a:prstGeom>
          </p:spPr>
        </p:pic>
        <p:sp>
          <p:nvSpPr>
            <p:cNvPr id="10" name="object 10"/>
            <p:cNvSpPr/>
            <p:nvPr/>
          </p:nvSpPr>
          <p:spPr>
            <a:xfrm>
              <a:off x="2343150" y="3469385"/>
              <a:ext cx="4220210" cy="3282950"/>
            </a:xfrm>
            <a:custGeom>
              <a:avLst/>
              <a:gdLst/>
              <a:ahLst/>
              <a:cxnLst/>
              <a:rect l="l" t="t" r="r" b="b"/>
              <a:pathLst>
                <a:path w="4220209" h="3282950">
                  <a:moveTo>
                    <a:pt x="0" y="3282696"/>
                  </a:moveTo>
                  <a:lnTo>
                    <a:pt x="4219956" y="3282696"/>
                  </a:lnTo>
                  <a:lnTo>
                    <a:pt x="4219956" y="0"/>
                  </a:lnTo>
                  <a:lnTo>
                    <a:pt x="0" y="0"/>
                  </a:lnTo>
                  <a:lnTo>
                    <a:pt x="0" y="3282696"/>
                  </a:lnTo>
                  <a:close/>
                </a:path>
              </a:pathLst>
            </a:custGeom>
            <a:ln w="38100">
              <a:solidFill>
                <a:srgbClr val="000000"/>
              </a:solidFill>
            </a:ln>
          </p:spPr>
          <p:txBody>
            <a:bodyPr wrap="square" lIns="0" tIns="0" rIns="0" bIns="0" rtlCol="0"/>
            <a:lstStyle/>
            <a:p>
              <a:endParaRPr/>
            </a:p>
          </p:txBody>
        </p:sp>
      </p:grpSp>
      <p:sp>
        <p:nvSpPr>
          <p:cNvPr id="11" name="object 11"/>
          <p:cNvSpPr txBox="1">
            <a:spLocks noGrp="1"/>
          </p:cNvSpPr>
          <p:nvPr>
            <p:ph type="sldNum" sz="quarter" idx="4294967295"/>
          </p:nvPr>
        </p:nvSpPr>
        <p:spPr>
          <a:xfrm>
            <a:off x="8689213" y="6456069"/>
            <a:ext cx="381000" cy="363854"/>
          </a:xfrm>
          <a:prstGeom prst="rect">
            <a:avLst/>
          </a:prstGeom>
        </p:spPr>
        <p:txBody>
          <a:bodyPr vert="horz" wrap="square" lIns="0" tIns="0" rIns="0" bIns="0" rtlCol="0">
            <a:spAutoFit/>
          </a:bodyPr>
          <a:lstStyle/>
          <a:p>
            <a:pPr marL="38100">
              <a:lnSpc>
                <a:spcPts val="2720"/>
              </a:lnSpc>
            </a:pPr>
            <a:fld id="{81D60167-4931-47E6-BA6A-407CBD079E47}" type="slidenum">
              <a:rPr dirty="0"/>
              <a:pPr marL="38100">
                <a:lnSpc>
                  <a:spcPts val="2720"/>
                </a:lnSpc>
              </a:pPr>
              <a:t>35</a:t>
            </a:fld>
            <a:endParaRPr dirty="0"/>
          </a:p>
        </p:txBody>
      </p:sp>
    </p:spTree>
    <p:extLst>
      <p:ext uri="{BB962C8B-B14F-4D97-AF65-F5344CB8AC3E}">
        <p14:creationId xmlns:p14="http://schemas.microsoft.com/office/powerpoint/2010/main" val="2510124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3088" y="347345"/>
            <a:ext cx="2505710" cy="494030"/>
            <a:chOff x="323088" y="347345"/>
            <a:chExt cx="2505710" cy="494030"/>
          </a:xfrm>
        </p:grpSpPr>
        <p:pic>
          <p:nvPicPr>
            <p:cNvPr id="3" name="object 3"/>
            <p:cNvPicPr/>
            <p:nvPr/>
          </p:nvPicPr>
          <p:blipFill>
            <a:blip r:embed="rId2" cstate="print"/>
            <a:stretch>
              <a:fillRect/>
            </a:stretch>
          </p:blipFill>
          <p:spPr>
            <a:xfrm>
              <a:off x="323088" y="347345"/>
              <a:ext cx="1568196" cy="493902"/>
            </a:xfrm>
            <a:prstGeom prst="rect">
              <a:avLst/>
            </a:prstGeom>
          </p:spPr>
        </p:pic>
        <p:pic>
          <p:nvPicPr>
            <p:cNvPr id="4" name="object 4"/>
            <p:cNvPicPr/>
            <p:nvPr/>
          </p:nvPicPr>
          <p:blipFill>
            <a:blip r:embed="rId3" cstate="print"/>
            <a:stretch>
              <a:fillRect/>
            </a:stretch>
          </p:blipFill>
          <p:spPr>
            <a:xfrm>
              <a:off x="1909571" y="583692"/>
              <a:ext cx="918972" cy="257555"/>
            </a:xfrm>
            <a:prstGeom prst="rect">
              <a:avLst/>
            </a:prstGeom>
          </p:spPr>
        </p:pic>
        <p:sp>
          <p:nvSpPr>
            <p:cNvPr id="5" name="object 5"/>
            <p:cNvSpPr/>
            <p:nvPr/>
          </p:nvSpPr>
          <p:spPr>
            <a:xfrm>
              <a:off x="1921255" y="351917"/>
              <a:ext cx="894715" cy="238125"/>
            </a:xfrm>
            <a:custGeom>
              <a:avLst/>
              <a:gdLst/>
              <a:ahLst/>
              <a:cxnLst/>
              <a:rect l="l" t="t" r="r" b="b"/>
              <a:pathLst>
                <a:path w="894714" h="238125">
                  <a:moveTo>
                    <a:pt x="46608" y="185546"/>
                  </a:moveTo>
                  <a:lnTo>
                    <a:pt x="0" y="185546"/>
                  </a:lnTo>
                  <a:lnTo>
                    <a:pt x="0" y="237870"/>
                  </a:lnTo>
                  <a:lnTo>
                    <a:pt x="46608" y="237870"/>
                  </a:lnTo>
                  <a:lnTo>
                    <a:pt x="46608" y="185546"/>
                  </a:lnTo>
                  <a:close/>
                </a:path>
                <a:path w="894714" h="238125">
                  <a:moveTo>
                    <a:pt x="46608" y="76072"/>
                  </a:moveTo>
                  <a:lnTo>
                    <a:pt x="0" y="76072"/>
                  </a:lnTo>
                  <a:lnTo>
                    <a:pt x="0" y="128523"/>
                  </a:lnTo>
                  <a:lnTo>
                    <a:pt x="46608" y="128523"/>
                  </a:lnTo>
                  <a:lnTo>
                    <a:pt x="46608" y="76072"/>
                  </a:lnTo>
                  <a:close/>
                </a:path>
                <a:path w="894714" h="238125">
                  <a:moveTo>
                    <a:pt x="297814" y="0"/>
                  </a:moveTo>
                  <a:lnTo>
                    <a:pt x="251460" y="0"/>
                  </a:lnTo>
                  <a:lnTo>
                    <a:pt x="176149" y="200786"/>
                  </a:lnTo>
                  <a:lnTo>
                    <a:pt x="173355" y="207136"/>
                  </a:lnTo>
                  <a:lnTo>
                    <a:pt x="170687" y="211454"/>
                  </a:lnTo>
                  <a:lnTo>
                    <a:pt x="168020" y="215899"/>
                  </a:lnTo>
                  <a:lnTo>
                    <a:pt x="165100" y="219328"/>
                  </a:lnTo>
                  <a:lnTo>
                    <a:pt x="161798" y="221868"/>
                  </a:lnTo>
                  <a:lnTo>
                    <a:pt x="158623" y="224408"/>
                  </a:lnTo>
                  <a:lnTo>
                    <a:pt x="154812" y="225932"/>
                  </a:lnTo>
                  <a:lnTo>
                    <a:pt x="150621" y="226440"/>
                  </a:lnTo>
                  <a:lnTo>
                    <a:pt x="150621" y="237870"/>
                  </a:lnTo>
                  <a:lnTo>
                    <a:pt x="224662" y="237870"/>
                  </a:lnTo>
                  <a:lnTo>
                    <a:pt x="224662" y="226440"/>
                  </a:lnTo>
                  <a:lnTo>
                    <a:pt x="216755" y="224871"/>
                  </a:lnTo>
                  <a:lnTo>
                    <a:pt x="211121" y="221313"/>
                  </a:lnTo>
                  <a:lnTo>
                    <a:pt x="207750" y="215778"/>
                  </a:lnTo>
                  <a:lnTo>
                    <a:pt x="206742" y="209041"/>
                  </a:lnTo>
                  <a:lnTo>
                    <a:pt x="206713" y="202564"/>
                  </a:lnTo>
                  <a:lnTo>
                    <a:pt x="207137" y="198754"/>
                  </a:lnTo>
                  <a:lnTo>
                    <a:pt x="209169" y="190118"/>
                  </a:lnTo>
                  <a:lnTo>
                    <a:pt x="210438" y="185673"/>
                  </a:lnTo>
                  <a:lnTo>
                    <a:pt x="217805" y="164591"/>
                  </a:lnTo>
                  <a:lnTo>
                    <a:pt x="346254" y="164591"/>
                  </a:lnTo>
                  <a:lnTo>
                    <a:pt x="340274" y="144271"/>
                  </a:lnTo>
                  <a:lnTo>
                    <a:pt x="224408" y="144271"/>
                  </a:lnTo>
                  <a:lnTo>
                    <a:pt x="259080" y="46608"/>
                  </a:lnTo>
                  <a:lnTo>
                    <a:pt x="311532" y="46608"/>
                  </a:lnTo>
                  <a:lnTo>
                    <a:pt x="297814" y="0"/>
                  </a:lnTo>
                  <a:close/>
                </a:path>
                <a:path w="894714" h="238125">
                  <a:moveTo>
                    <a:pt x="346254" y="164591"/>
                  </a:moveTo>
                  <a:lnTo>
                    <a:pt x="291845" y="164591"/>
                  </a:lnTo>
                  <a:lnTo>
                    <a:pt x="296544" y="181482"/>
                  </a:lnTo>
                  <a:lnTo>
                    <a:pt x="298450" y="188213"/>
                  </a:lnTo>
                  <a:lnTo>
                    <a:pt x="299719" y="193801"/>
                  </a:lnTo>
                  <a:lnTo>
                    <a:pt x="300608" y="198119"/>
                  </a:lnTo>
                  <a:lnTo>
                    <a:pt x="301370" y="202564"/>
                  </a:lnTo>
                  <a:lnTo>
                    <a:pt x="301751" y="206501"/>
                  </a:lnTo>
                  <a:lnTo>
                    <a:pt x="301751" y="215010"/>
                  </a:lnTo>
                  <a:lnTo>
                    <a:pt x="300355" y="218693"/>
                  </a:lnTo>
                  <a:lnTo>
                    <a:pt x="294513" y="224027"/>
                  </a:lnTo>
                  <a:lnTo>
                    <a:pt x="290068" y="225678"/>
                  </a:lnTo>
                  <a:lnTo>
                    <a:pt x="284099" y="226440"/>
                  </a:lnTo>
                  <a:lnTo>
                    <a:pt x="284099" y="237870"/>
                  </a:lnTo>
                  <a:lnTo>
                    <a:pt x="379730" y="237870"/>
                  </a:lnTo>
                  <a:lnTo>
                    <a:pt x="379730" y="226440"/>
                  </a:lnTo>
                  <a:lnTo>
                    <a:pt x="374776" y="225424"/>
                  </a:lnTo>
                  <a:lnTo>
                    <a:pt x="370967" y="223773"/>
                  </a:lnTo>
                  <a:lnTo>
                    <a:pt x="365379" y="219201"/>
                  </a:lnTo>
                  <a:lnTo>
                    <a:pt x="363093" y="216280"/>
                  </a:lnTo>
                  <a:lnTo>
                    <a:pt x="361442" y="212597"/>
                  </a:lnTo>
                  <a:lnTo>
                    <a:pt x="359663" y="209041"/>
                  </a:lnTo>
                  <a:lnTo>
                    <a:pt x="357430" y="202564"/>
                  </a:lnTo>
                  <a:lnTo>
                    <a:pt x="346254" y="164591"/>
                  </a:lnTo>
                  <a:close/>
                </a:path>
                <a:path w="894714" h="238125">
                  <a:moveTo>
                    <a:pt x="311532" y="46608"/>
                  </a:moveTo>
                  <a:lnTo>
                    <a:pt x="259080" y="46608"/>
                  </a:lnTo>
                  <a:lnTo>
                    <a:pt x="286893" y="144271"/>
                  </a:lnTo>
                  <a:lnTo>
                    <a:pt x="340274" y="144271"/>
                  </a:lnTo>
                  <a:lnTo>
                    <a:pt x="311532" y="46608"/>
                  </a:lnTo>
                  <a:close/>
                </a:path>
                <a:path w="894714" h="238125">
                  <a:moveTo>
                    <a:pt x="712977" y="1142"/>
                  </a:moveTo>
                  <a:lnTo>
                    <a:pt x="626744" y="1142"/>
                  </a:lnTo>
                  <a:lnTo>
                    <a:pt x="626744" y="12699"/>
                  </a:lnTo>
                  <a:lnTo>
                    <a:pt x="633221" y="14477"/>
                  </a:lnTo>
                  <a:lnTo>
                    <a:pt x="637667" y="16509"/>
                  </a:lnTo>
                  <a:lnTo>
                    <a:pt x="641985" y="20573"/>
                  </a:lnTo>
                  <a:lnTo>
                    <a:pt x="643508" y="23240"/>
                  </a:lnTo>
                  <a:lnTo>
                    <a:pt x="644270" y="26542"/>
                  </a:lnTo>
                  <a:lnTo>
                    <a:pt x="645032" y="29717"/>
                  </a:lnTo>
                  <a:lnTo>
                    <a:pt x="645413" y="35813"/>
                  </a:lnTo>
                  <a:lnTo>
                    <a:pt x="645329" y="201548"/>
                  </a:lnTo>
                  <a:lnTo>
                    <a:pt x="645160" y="204596"/>
                  </a:lnTo>
                  <a:lnTo>
                    <a:pt x="636905" y="222630"/>
                  </a:lnTo>
                  <a:lnTo>
                    <a:pt x="634492" y="224027"/>
                  </a:lnTo>
                  <a:lnTo>
                    <a:pt x="631063" y="225297"/>
                  </a:lnTo>
                  <a:lnTo>
                    <a:pt x="626744" y="226440"/>
                  </a:lnTo>
                  <a:lnTo>
                    <a:pt x="626744" y="237870"/>
                  </a:lnTo>
                  <a:lnTo>
                    <a:pt x="692404" y="237870"/>
                  </a:lnTo>
                  <a:lnTo>
                    <a:pt x="692404" y="226440"/>
                  </a:lnTo>
                  <a:lnTo>
                    <a:pt x="686307" y="224916"/>
                  </a:lnTo>
                  <a:lnTo>
                    <a:pt x="682117" y="223011"/>
                  </a:lnTo>
                  <a:lnTo>
                    <a:pt x="677291" y="218693"/>
                  </a:lnTo>
                  <a:lnTo>
                    <a:pt x="675639" y="215899"/>
                  </a:lnTo>
                  <a:lnTo>
                    <a:pt x="674877" y="212597"/>
                  </a:lnTo>
                  <a:lnTo>
                    <a:pt x="673988" y="209168"/>
                  </a:lnTo>
                  <a:lnTo>
                    <a:pt x="673697" y="204596"/>
                  </a:lnTo>
                  <a:lnTo>
                    <a:pt x="673577" y="109219"/>
                  </a:lnTo>
                  <a:lnTo>
                    <a:pt x="673469" y="93884"/>
                  </a:lnTo>
                  <a:lnTo>
                    <a:pt x="673195" y="78559"/>
                  </a:lnTo>
                  <a:lnTo>
                    <a:pt x="672643" y="62303"/>
                  </a:lnTo>
                  <a:lnTo>
                    <a:pt x="671830" y="47370"/>
                  </a:lnTo>
                  <a:lnTo>
                    <a:pt x="728566" y="47370"/>
                  </a:lnTo>
                  <a:lnTo>
                    <a:pt x="712977" y="1142"/>
                  </a:lnTo>
                  <a:close/>
                </a:path>
                <a:path w="894714" h="238125">
                  <a:moveTo>
                    <a:pt x="875919" y="49021"/>
                  </a:moveTo>
                  <a:lnTo>
                    <a:pt x="825373" y="49021"/>
                  </a:lnTo>
                  <a:lnTo>
                    <a:pt x="825087" y="53713"/>
                  </a:lnTo>
                  <a:lnTo>
                    <a:pt x="823880" y="93884"/>
                  </a:lnTo>
                  <a:lnTo>
                    <a:pt x="823606" y="204596"/>
                  </a:lnTo>
                  <a:lnTo>
                    <a:pt x="823468" y="207644"/>
                  </a:lnTo>
                  <a:lnTo>
                    <a:pt x="805433" y="226440"/>
                  </a:lnTo>
                  <a:lnTo>
                    <a:pt x="805433" y="237870"/>
                  </a:lnTo>
                  <a:lnTo>
                    <a:pt x="894333" y="237870"/>
                  </a:lnTo>
                  <a:lnTo>
                    <a:pt x="894333" y="226440"/>
                  </a:lnTo>
                  <a:lnTo>
                    <a:pt x="887730" y="224662"/>
                  </a:lnTo>
                  <a:lnTo>
                    <a:pt x="883412" y="222757"/>
                  </a:lnTo>
                  <a:lnTo>
                    <a:pt x="879094" y="218439"/>
                  </a:lnTo>
                  <a:lnTo>
                    <a:pt x="877696" y="215391"/>
                  </a:lnTo>
                  <a:lnTo>
                    <a:pt x="877062" y="211200"/>
                  </a:lnTo>
                  <a:lnTo>
                    <a:pt x="876300" y="207136"/>
                  </a:lnTo>
                  <a:lnTo>
                    <a:pt x="876031" y="203199"/>
                  </a:lnTo>
                  <a:lnTo>
                    <a:pt x="875919" y="49021"/>
                  </a:lnTo>
                  <a:close/>
                </a:path>
                <a:path w="894714" h="238125">
                  <a:moveTo>
                    <a:pt x="728566" y="47370"/>
                  </a:moveTo>
                  <a:lnTo>
                    <a:pt x="675005" y="47370"/>
                  </a:lnTo>
                  <a:lnTo>
                    <a:pt x="677163" y="55117"/>
                  </a:lnTo>
                  <a:lnTo>
                    <a:pt x="679704" y="63118"/>
                  </a:lnTo>
                  <a:lnTo>
                    <a:pt x="682625" y="71119"/>
                  </a:lnTo>
                  <a:lnTo>
                    <a:pt x="731519" y="211708"/>
                  </a:lnTo>
                  <a:lnTo>
                    <a:pt x="762000" y="211708"/>
                  </a:lnTo>
                  <a:lnTo>
                    <a:pt x="787315" y="143509"/>
                  </a:lnTo>
                  <a:lnTo>
                    <a:pt x="760983" y="143509"/>
                  </a:lnTo>
                  <a:lnTo>
                    <a:pt x="728566" y="47370"/>
                  </a:lnTo>
                  <a:close/>
                </a:path>
                <a:path w="894714" h="238125">
                  <a:moveTo>
                    <a:pt x="894333" y="1142"/>
                  </a:moveTo>
                  <a:lnTo>
                    <a:pt x="813054" y="1142"/>
                  </a:lnTo>
                  <a:lnTo>
                    <a:pt x="760983" y="143509"/>
                  </a:lnTo>
                  <a:lnTo>
                    <a:pt x="787315" y="143509"/>
                  </a:lnTo>
                  <a:lnTo>
                    <a:pt x="808482" y="86486"/>
                  </a:lnTo>
                  <a:lnTo>
                    <a:pt x="811468" y="78533"/>
                  </a:lnTo>
                  <a:lnTo>
                    <a:pt x="821689" y="49021"/>
                  </a:lnTo>
                  <a:lnTo>
                    <a:pt x="875919" y="49021"/>
                  </a:lnTo>
                  <a:lnTo>
                    <a:pt x="875929" y="35813"/>
                  </a:lnTo>
                  <a:lnTo>
                    <a:pt x="876426" y="29844"/>
                  </a:lnTo>
                  <a:lnTo>
                    <a:pt x="877316" y="26415"/>
                  </a:lnTo>
                  <a:lnTo>
                    <a:pt x="878077" y="22986"/>
                  </a:lnTo>
                  <a:lnTo>
                    <a:pt x="879601" y="20319"/>
                  </a:lnTo>
                  <a:lnTo>
                    <a:pt x="881888" y="18287"/>
                  </a:lnTo>
                  <a:lnTo>
                    <a:pt x="884046" y="16255"/>
                  </a:lnTo>
                  <a:lnTo>
                    <a:pt x="888238" y="14350"/>
                  </a:lnTo>
                  <a:lnTo>
                    <a:pt x="894333" y="12699"/>
                  </a:lnTo>
                  <a:lnTo>
                    <a:pt x="894333" y="1142"/>
                  </a:lnTo>
                  <a:close/>
                </a:path>
                <a:path w="894714" h="238125">
                  <a:moveTo>
                    <a:pt x="524001" y="21462"/>
                  </a:moveTo>
                  <a:lnTo>
                    <a:pt x="470281" y="21462"/>
                  </a:lnTo>
                  <a:lnTo>
                    <a:pt x="470154" y="204596"/>
                  </a:lnTo>
                  <a:lnTo>
                    <a:pt x="469392" y="212089"/>
                  </a:lnTo>
                  <a:lnTo>
                    <a:pt x="449325" y="226440"/>
                  </a:lnTo>
                  <a:lnTo>
                    <a:pt x="449325" y="237870"/>
                  </a:lnTo>
                  <a:lnTo>
                    <a:pt x="545083" y="237870"/>
                  </a:lnTo>
                  <a:lnTo>
                    <a:pt x="545083" y="226440"/>
                  </a:lnTo>
                  <a:lnTo>
                    <a:pt x="541019" y="225805"/>
                  </a:lnTo>
                  <a:lnTo>
                    <a:pt x="537718" y="225043"/>
                  </a:lnTo>
                  <a:lnTo>
                    <a:pt x="535432" y="224027"/>
                  </a:lnTo>
                  <a:lnTo>
                    <a:pt x="533019" y="223138"/>
                  </a:lnTo>
                  <a:lnTo>
                    <a:pt x="531241" y="221995"/>
                  </a:lnTo>
                  <a:lnTo>
                    <a:pt x="524001" y="200532"/>
                  </a:lnTo>
                  <a:lnTo>
                    <a:pt x="524001" y="21462"/>
                  </a:lnTo>
                  <a:close/>
                </a:path>
                <a:path w="894714" h="238125">
                  <a:moveTo>
                    <a:pt x="599058" y="1142"/>
                  </a:moveTo>
                  <a:lnTo>
                    <a:pt x="395096" y="1142"/>
                  </a:lnTo>
                  <a:lnTo>
                    <a:pt x="395096" y="62102"/>
                  </a:lnTo>
                  <a:lnTo>
                    <a:pt x="418845" y="62102"/>
                  </a:lnTo>
                  <a:lnTo>
                    <a:pt x="420116" y="56895"/>
                  </a:lnTo>
                  <a:lnTo>
                    <a:pt x="421639" y="51307"/>
                  </a:lnTo>
                  <a:lnTo>
                    <a:pt x="423671" y="45465"/>
                  </a:lnTo>
                  <a:lnTo>
                    <a:pt x="425576" y="39623"/>
                  </a:lnTo>
                  <a:lnTo>
                    <a:pt x="427989" y="35051"/>
                  </a:lnTo>
                  <a:lnTo>
                    <a:pt x="449325" y="21462"/>
                  </a:lnTo>
                  <a:lnTo>
                    <a:pt x="599058" y="21462"/>
                  </a:lnTo>
                  <a:lnTo>
                    <a:pt x="599058" y="1142"/>
                  </a:lnTo>
                  <a:close/>
                </a:path>
                <a:path w="894714" h="238125">
                  <a:moveTo>
                    <a:pt x="599058" y="21462"/>
                  </a:moveTo>
                  <a:lnTo>
                    <a:pt x="541274" y="21462"/>
                  </a:lnTo>
                  <a:lnTo>
                    <a:pt x="545083" y="21716"/>
                  </a:lnTo>
                  <a:lnTo>
                    <a:pt x="551052" y="22732"/>
                  </a:lnTo>
                  <a:lnTo>
                    <a:pt x="553466" y="23621"/>
                  </a:lnTo>
                  <a:lnTo>
                    <a:pt x="555370" y="24637"/>
                  </a:lnTo>
                  <a:lnTo>
                    <a:pt x="557402" y="25653"/>
                  </a:lnTo>
                  <a:lnTo>
                    <a:pt x="559181" y="27050"/>
                  </a:lnTo>
                  <a:lnTo>
                    <a:pt x="560958" y="28828"/>
                  </a:lnTo>
                  <a:lnTo>
                    <a:pt x="562737" y="30479"/>
                  </a:lnTo>
                  <a:lnTo>
                    <a:pt x="564388" y="32638"/>
                  </a:lnTo>
                  <a:lnTo>
                    <a:pt x="565912" y="35305"/>
                  </a:lnTo>
                  <a:lnTo>
                    <a:pt x="567436" y="37845"/>
                  </a:lnTo>
                  <a:lnTo>
                    <a:pt x="568832" y="41020"/>
                  </a:lnTo>
                  <a:lnTo>
                    <a:pt x="570102" y="44703"/>
                  </a:lnTo>
                  <a:lnTo>
                    <a:pt x="571500" y="48386"/>
                  </a:lnTo>
                  <a:lnTo>
                    <a:pt x="573151" y="54228"/>
                  </a:lnTo>
                  <a:lnTo>
                    <a:pt x="575310" y="62102"/>
                  </a:lnTo>
                  <a:lnTo>
                    <a:pt x="599058" y="62102"/>
                  </a:lnTo>
                  <a:lnTo>
                    <a:pt x="599058" y="21462"/>
                  </a:lnTo>
                  <a:close/>
                </a:path>
              </a:pathLst>
            </a:custGeom>
            <a:solidFill>
              <a:srgbClr val="00AFEF"/>
            </a:solidFill>
          </p:spPr>
          <p:txBody>
            <a:bodyPr wrap="square" lIns="0" tIns="0" rIns="0" bIns="0" rtlCol="0"/>
            <a:lstStyle/>
            <a:p>
              <a:endParaRPr/>
            </a:p>
          </p:txBody>
        </p:sp>
        <p:sp>
          <p:nvSpPr>
            <p:cNvPr id="6" name="object 6"/>
            <p:cNvSpPr/>
            <p:nvPr/>
          </p:nvSpPr>
          <p:spPr>
            <a:xfrm>
              <a:off x="1921255" y="353060"/>
              <a:ext cx="894715" cy="236854"/>
            </a:xfrm>
            <a:custGeom>
              <a:avLst/>
              <a:gdLst/>
              <a:ahLst/>
              <a:cxnLst/>
              <a:rect l="l" t="t" r="r" b="b"/>
              <a:pathLst>
                <a:path w="894714" h="236854">
                  <a:moveTo>
                    <a:pt x="0" y="184404"/>
                  </a:moveTo>
                  <a:lnTo>
                    <a:pt x="46608" y="184404"/>
                  </a:lnTo>
                  <a:lnTo>
                    <a:pt x="46608" y="236728"/>
                  </a:lnTo>
                  <a:lnTo>
                    <a:pt x="0" y="236728"/>
                  </a:lnTo>
                  <a:lnTo>
                    <a:pt x="0" y="184404"/>
                  </a:lnTo>
                  <a:close/>
                </a:path>
                <a:path w="894714" h="236854">
                  <a:moveTo>
                    <a:pt x="0" y="74930"/>
                  </a:moveTo>
                  <a:lnTo>
                    <a:pt x="46608" y="74930"/>
                  </a:lnTo>
                  <a:lnTo>
                    <a:pt x="46608" y="127381"/>
                  </a:lnTo>
                  <a:lnTo>
                    <a:pt x="0" y="127381"/>
                  </a:lnTo>
                  <a:lnTo>
                    <a:pt x="0" y="74930"/>
                  </a:lnTo>
                  <a:close/>
                </a:path>
                <a:path w="894714" h="236854">
                  <a:moveTo>
                    <a:pt x="259080" y="45466"/>
                  </a:moveTo>
                  <a:lnTo>
                    <a:pt x="224408" y="143129"/>
                  </a:lnTo>
                  <a:lnTo>
                    <a:pt x="286893" y="143129"/>
                  </a:lnTo>
                  <a:lnTo>
                    <a:pt x="259080" y="45466"/>
                  </a:lnTo>
                  <a:close/>
                </a:path>
                <a:path w="894714" h="236854">
                  <a:moveTo>
                    <a:pt x="626744" y="0"/>
                  </a:moveTo>
                  <a:lnTo>
                    <a:pt x="712977" y="0"/>
                  </a:lnTo>
                  <a:lnTo>
                    <a:pt x="760983" y="142367"/>
                  </a:lnTo>
                  <a:lnTo>
                    <a:pt x="813054" y="0"/>
                  </a:lnTo>
                  <a:lnTo>
                    <a:pt x="894333" y="0"/>
                  </a:lnTo>
                  <a:lnTo>
                    <a:pt x="894333" y="11557"/>
                  </a:lnTo>
                  <a:lnTo>
                    <a:pt x="888238" y="13208"/>
                  </a:lnTo>
                  <a:lnTo>
                    <a:pt x="884046" y="15113"/>
                  </a:lnTo>
                  <a:lnTo>
                    <a:pt x="881888" y="17145"/>
                  </a:lnTo>
                  <a:lnTo>
                    <a:pt x="879601" y="19177"/>
                  </a:lnTo>
                  <a:lnTo>
                    <a:pt x="878077" y="21844"/>
                  </a:lnTo>
                  <a:lnTo>
                    <a:pt x="877316" y="25273"/>
                  </a:lnTo>
                  <a:lnTo>
                    <a:pt x="876426" y="28702"/>
                  </a:lnTo>
                  <a:lnTo>
                    <a:pt x="875919" y="34798"/>
                  </a:lnTo>
                  <a:lnTo>
                    <a:pt x="875919" y="43434"/>
                  </a:lnTo>
                  <a:lnTo>
                    <a:pt x="875919" y="193421"/>
                  </a:lnTo>
                  <a:lnTo>
                    <a:pt x="875919" y="200406"/>
                  </a:lnTo>
                  <a:lnTo>
                    <a:pt x="876300" y="205994"/>
                  </a:lnTo>
                  <a:lnTo>
                    <a:pt x="877062" y="210058"/>
                  </a:lnTo>
                  <a:lnTo>
                    <a:pt x="877696" y="214249"/>
                  </a:lnTo>
                  <a:lnTo>
                    <a:pt x="879094" y="217297"/>
                  </a:lnTo>
                  <a:lnTo>
                    <a:pt x="881252" y="219456"/>
                  </a:lnTo>
                  <a:lnTo>
                    <a:pt x="883412" y="221615"/>
                  </a:lnTo>
                  <a:lnTo>
                    <a:pt x="887730" y="223520"/>
                  </a:lnTo>
                  <a:lnTo>
                    <a:pt x="894333" y="225298"/>
                  </a:lnTo>
                  <a:lnTo>
                    <a:pt x="894333" y="236728"/>
                  </a:lnTo>
                  <a:lnTo>
                    <a:pt x="805433" y="236728"/>
                  </a:lnTo>
                  <a:lnTo>
                    <a:pt x="805433" y="225298"/>
                  </a:lnTo>
                  <a:lnTo>
                    <a:pt x="810513" y="223901"/>
                  </a:lnTo>
                  <a:lnTo>
                    <a:pt x="813943" y="222631"/>
                  </a:lnTo>
                  <a:lnTo>
                    <a:pt x="815975" y="221615"/>
                  </a:lnTo>
                  <a:lnTo>
                    <a:pt x="817880" y="220599"/>
                  </a:lnTo>
                  <a:lnTo>
                    <a:pt x="819404" y="219202"/>
                  </a:lnTo>
                  <a:lnTo>
                    <a:pt x="820546" y="217551"/>
                  </a:lnTo>
                  <a:lnTo>
                    <a:pt x="821689" y="215900"/>
                  </a:lnTo>
                  <a:lnTo>
                    <a:pt x="822451" y="213360"/>
                  </a:lnTo>
                  <a:lnTo>
                    <a:pt x="822960" y="209931"/>
                  </a:lnTo>
                  <a:lnTo>
                    <a:pt x="823468" y="206502"/>
                  </a:lnTo>
                  <a:lnTo>
                    <a:pt x="823721" y="200914"/>
                  </a:lnTo>
                  <a:lnTo>
                    <a:pt x="823721" y="193040"/>
                  </a:lnTo>
                  <a:lnTo>
                    <a:pt x="823721" y="108077"/>
                  </a:lnTo>
                  <a:lnTo>
                    <a:pt x="824515" y="66095"/>
                  </a:lnTo>
                  <a:lnTo>
                    <a:pt x="825373" y="47879"/>
                  </a:lnTo>
                  <a:lnTo>
                    <a:pt x="821689" y="47879"/>
                  </a:lnTo>
                  <a:lnTo>
                    <a:pt x="808482" y="85344"/>
                  </a:lnTo>
                  <a:lnTo>
                    <a:pt x="762000" y="210566"/>
                  </a:lnTo>
                  <a:lnTo>
                    <a:pt x="731519" y="210566"/>
                  </a:lnTo>
                  <a:lnTo>
                    <a:pt x="682625" y="69977"/>
                  </a:lnTo>
                  <a:lnTo>
                    <a:pt x="679704" y="61976"/>
                  </a:lnTo>
                  <a:lnTo>
                    <a:pt x="677163" y="53975"/>
                  </a:lnTo>
                  <a:lnTo>
                    <a:pt x="675005" y="46228"/>
                  </a:lnTo>
                  <a:lnTo>
                    <a:pt x="671830" y="46228"/>
                  </a:lnTo>
                  <a:lnTo>
                    <a:pt x="672643" y="61160"/>
                  </a:lnTo>
                  <a:lnTo>
                    <a:pt x="673195" y="77390"/>
                  </a:lnTo>
                  <a:lnTo>
                    <a:pt x="673508" y="94930"/>
                  </a:lnTo>
                  <a:lnTo>
                    <a:pt x="673607" y="113792"/>
                  </a:lnTo>
                  <a:lnTo>
                    <a:pt x="673607" y="193548"/>
                  </a:lnTo>
                  <a:lnTo>
                    <a:pt x="673607" y="202057"/>
                  </a:lnTo>
                  <a:lnTo>
                    <a:pt x="673988" y="208026"/>
                  </a:lnTo>
                  <a:lnTo>
                    <a:pt x="674877" y="211455"/>
                  </a:lnTo>
                  <a:lnTo>
                    <a:pt x="675639" y="214757"/>
                  </a:lnTo>
                  <a:lnTo>
                    <a:pt x="692404" y="225298"/>
                  </a:lnTo>
                  <a:lnTo>
                    <a:pt x="692404" y="236728"/>
                  </a:lnTo>
                  <a:lnTo>
                    <a:pt x="626744" y="236728"/>
                  </a:lnTo>
                  <a:lnTo>
                    <a:pt x="626744" y="225298"/>
                  </a:lnTo>
                  <a:lnTo>
                    <a:pt x="631063" y="224155"/>
                  </a:lnTo>
                  <a:lnTo>
                    <a:pt x="634492" y="222885"/>
                  </a:lnTo>
                  <a:lnTo>
                    <a:pt x="636905" y="221488"/>
                  </a:lnTo>
                  <a:lnTo>
                    <a:pt x="639444" y="220091"/>
                  </a:lnTo>
                  <a:lnTo>
                    <a:pt x="641350" y="218186"/>
                  </a:lnTo>
                  <a:lnTo>
                    <a:pt x="642619" y="215900"/>
                  </a:lnTo>
                  <a:lnTo>
                    <a:pt x="643889" y="213614"/>
                  </a:lnTo>
                  <a:lnTo>
                    <a:pt x="644651" y="210693"/>
                  </a:lnTo>
                  <a:lnTo>
                    <a:pt x="644906" y="207137"/>
                  </a:lnTo>
                  <a:lnTo>
                    <a:pt x="645160" y="203454"/>
                  </a:lnTo>
                  <a:lnTo>
                    <a:pt x="645413" y="198882"/>
                  </a:lnTo>
                  <a:lnTo>
                    <a:pt x="645413" y="193421"/>
                  </a:lnTo>
                  <a:lnTo>
                    <a:pt x="645413" y="43434"/>
                  </a:lnTo>
                  <a:lnTo>
                    <a:pt x="645413" y="34671"/>
                  </a:lnTo>
                  <a:lnTo>
                    <a:pt x="645032" y="28575"/>
                  </a:lnTo>
                  <a:lnTo>
                    <a:pt x="644270" y="25400"/>
                  </a:lnTo>
                  <a:lnTo>
                    <a:pt x="643508" y="22098"/>
                  </a:lnTo>
                  <a:lnTo>
                    <a:pt x="641985" y="19431"/>
                  </a:lnTo>
                  <a:lnTo>
                    <a:pt x="639826" y="17399"/>
                  </a:lnTo>
                  <a:lnTo>
                    <a:pt x="637667" y="15367"/>
                  </a:lnTo>
                  <a:lnTo>
                    <a:pt x="633221" y="13335"/>
                  </a:lnTo>
                  <a:lnTo>
                    <a:pt x="626744" y="11557"/>
                  </a:lnTo>
                  <a:lnTo>
                    <a:pt x="626744" y="0"/>
                  </a:lnTo>
                  <a:close/>
                </a:path>
              </a:pathLst>
            </a:custGeom>
            <a:ln w="9144">
              <a:solidFill>
                <a:srgbClr val="000000"/>
              </a:solidFill>
            </a:ln>
          </p:spPr>
          <p:txBody>
            <a:bodyPr wrap="square" lIns="0" tIns="0" rIns="0" bIns="0" rtlCol="0"/>
            <a:lstStyle/>
            <a:p>
              <a:endParaRPr/>
            </a:p>
          </p:txBody>
        </p:sp>
        <p:pic>
          <p:nvPicPr>
            <p:cNvPr id="7" name="object 7"/>
            <p:cNvPicPr/>
            <p:nvPr/>
          </p:nvPicPr>
          <p:blipFill>
            <a:blip r:embed="rId4" cstate="print"/>
            <a:stretch>
              <a:fillRect/>
            </a:stretch>
          </p:blipFill>
          <p:spPr>
            <a:xfrm>
              <a:off x="2067305" y="347345"/>
              <a:ext cx="457581" cy="247014"/>
            </a:xfrm>
            <a:prstGeom prst="rect">
              <a:avLst/>
            </a:prstGeom>
          </p:spPr>
        </p:pic>
      </p:grpSp>
      <p:sp>
        <p:nvSpPr>
          <p:cNvPr id="8" name="object 8"/>
          <p:cNvSpPr txBox="1"/>
          <p:nvPr/>
        </p:nvSpPr>
        <p:spPr>
          <a:xfrm>
            <a:off x="453948" y="1010158"/>
            <a:ext cx="3589654" cy="4318000"/>
          </a:xfrm>
          <a:prstGeom prst="rect">
            <a:avLst/>
          </a:prstGeom>
        </p:spPr>
        <p:txBody>
          <a:bodyPr vert="horz" wrap="square" lIns="0" tIns="12065" rIns="0" bIns="0" rtlCol="0">
            <a:spAutoFit/>
          </a:bodyPr>
          <a:lstStyle/>
          <a:p>
            <a:pPr marL="355600" marR="5080" indent="-343535" algn="just">
              <a:lnSpc>
                <a:spcPct val="100000"/>
              </a:lnSpc>
              <a:spcBef>
                <a:spcPts val="95"/>
              </a:spcBef>
              <a:buSzPct val="79545"/>
              <a:buFont typeface="Wingdings"/>
              <a:buChar char=""/>
              <a:tabLst>
                <a:tab pos="356235" algn="l"/>
              </a:tabLst>
            </a:pPr>
            <a:r>
              <a:rPr sz="2200" spc="-5" dirty="0">
                <a:solidFill>
                  <a:srgbClr val="006FC0"/>
                </a:solidFill>
                <a:latin typeface="Trebuchet MS"/>
                <a:cs typeface="Trebuchet MS"/>
              </a:rPr>
              <a:t>The customer </a:t>
            </a:r>
            <a:r>
              <a:rPr sz="2200" spc="-10" dirty="0">
                <a:solidFill>
                  <a:srgbClr val="006FC0"/>
                </a:solidFill>
                <a:latin typeface="Trebuchet MS"/>
                <a:cs typeface="Trebuchet MS"/>
              </a:rPr>
              <a:t>must pass </a:t>
            </a:r>
            <a:r>
              <a:rPr sz="2200" spc="-5" dirty="0">
                <a:solidFill>
                  <a:srgbClr val="006FC0"/>
                </a:solidFill>
                <a:latin typeface="Trebuchet MS"/>
                <a:cs typeface="Trebuchet MS"/>
              </a:rPr>
              <a:t> </a:t>
            </a:r>
            <a:r>
              <a:rPr sz="2200" spc="-10" dirty="0">
                <a:solidFill>
                  <a:srgbClr val="006FC0"/>
                </a:solidFill>
                <a:latin typeface="Trebuchet MS"/>
                <a:cs typeface="Trebuchet MS"/>
              </a:rPr>
              <a:t>authentication</a:t>
            </a:r>
            <a:r>
              <a:rPr sz="2200" spc="-5" dirty="0">
                <a:solidFill>
                  <a:srgbClr val="006FC0"/>
                </a:solidFill>
                <a:latin typeface="Trebuchet MS"/>
                <a:cs typeface="Trebuchet MS"/>
              </a:rPr>
              <a:t> </a:t>
            </a:r>
            <a:r>
              <a:rPr sz="2200" spc="-10" dirty="0">
                <a:solidFill>
                  <a:srgbClr val="006FC0"/>
                </a:solidFill>
                <a:latin typeface="Trebuchet MS"/>
                <a:cs typeface="Trebuchet MS"/>
              </a:rPr>
              <a:t>before </a:t>
            </a:r>
            <a:r>
              <a:rPr sz="2200" spc="-650" dirty="0">
                <a:solidFill>
                  <a:srgbClr val="006FC0"/>
                </a:solidFill>
                <a:latin typeface="Trebuchet MS"/>
                <a:cs typeface="Trebuchet MS"/>
              </a:rPr>
              <a:t> </a:t>
            </a:r>
            <a:r>
              <a:rPr sz="2200" spc="-10" dirty="0">
                <a:solidFill>
                  <a:srgbClr val="006FC0"/>
                </a:solidFill>
                <a:latin typeface="Trebuchet MS"/>
                <a:cs typeface="Trebuchet MS"/>
              </a:rPr>
              <a:t>withdrawing</a:t>
            </a:r>
            <a:r>
              <a:rPr sz="2200" spc="-5" dirty="0">
                <a:solidFill>
                  <a:srgbClr val="006FC0"/>
                </a:solidFill>
                <a:latin typeface="Trebuchet MS"/>
                <a:cs typeface="Trebuchet MS"/>
              </a:rPr>
              <a:t> </a:t>
            </a:r>
            <a:r>
              <a:rPr sz="2200" spc="-10" dirty="0">
                <a:solidFill>
                  <a:srgbClr val="006FC0"/>
                </a:solidFill>
                <a:latin typeface="Trebuchet MS"/>
                <a:cs typeface="Trebuchet MS"/>
              </a:rPr>
              <a:t>money.</a:t>
            </a:r>
            <a:endParaRPr sz="2200">
              <a:latin typeface="Trebuchet MS"/>
              <a:cs typeface="Trebuchet MS"/>
            </a:endParaRPr>
          </a:p>
          <a:p>
            <a:pPr marL="355600" marR="5080" indent="-343535" algn="just">
              <a:lnSpc>
                <a:spcPct val="100000"/>
              </a:lnSpc>
              <a:spcBef>
                <a:spcPts val="530"/>
              </a:spcBef>
              <a:buSzPct val="79545"/>
              <a:buFont typeface="Wingdings"/>
              <a:buChar char=""/>
              <a:tabLst>
                <a:tab pos="356235" algn="l"/>
              </a:tabLst>
            </a:pPr>
            <a:r>
              <a:rPr sz="2200" spc="-5" dirty="0">
                <a:solidFill>
                  <a:srgbClr val="001F5F"/>
                </a:solidFill>
                <a:latin typeface="Trebuchet MS"/>
                <a:cs typeface="Trebuchet MS"/>
              </a:rPr>
              <a:t>Authentication is </a:t>
            </a:r>
            <a:r>
              <a:rPr sz="2200" spc="-10" dirty="0">
                <a:solidFill>
                  <a:srgbClr val="001F5F"/>
                </a:solidFill>
                <a:latin typeface="Trebuchet MS"/>
                <a:cs typeface="Trebuchet MS"/>
              </a:rPr>
              <a:t>done </a:t>
            </a:r>
            <a:r>
              <a:rPr sz="2200" spc="5" dirty="0">
                <a:solidFill>
                  <a:srgbClr val="001F5F"/>
                </a:solidFill>
                <a:latin typeface="Trebuchet MS"/>
                <a:cs typeface="Trebuchet MS"/>
              </a:rPr>
              <a:t>by </a:t>
            </a:r>
            <a:r>
              <a:rPr sz="2200" spc="-650" dirty="0">
                <a:solidFill>
                  <a:srgbClr val="001F5F"/>
                </a:solidFill>
                <a:latin typeface="Trebuchet MS"/>
                <a:cs typeface="Trebuchet MS"/>
              </a:rPr>
              <a:t> </a:t>
            </a:r>
            <a:r>
              <a:rPr sz="2200" spc="-10" dirty="0">
                <a:solidFill>
                  <a:srgbClr val="001F5F"/>
                </a:solidFill>
                <a:latin typeface="Trebuchet MS"/>
                <a:cs typeface="Trebuchet MS"/>
              </a:rPr>
              <a:t>checking</a:t>
            </a:r>
            <a:r>
              <a:rPr sz="2200" spc="-5" dirty="0">
                <a:solidFill>
                  <a:srgbClr val="001F5F"/>
                </a:solidFill>
                <a:latin typeface="Trebuchet MS"/>
                <a:cs typeface="Trebuchet MS"/>
              </a:rPr>
              <a:t> a</a:t>
            </a:r>
            <a:r>
              <a:rPr sz="2200" spc="-10" dirty="0">
                <a:solidFill>
                  <a:srgbClr val="001F5F"/>
                </a:solidFill>
                <a:latin typeface="Trebuchet MS"/>
                <a:cs typeface="Trebuchet MS"/>
              </a:rPr>
              <a:t> </a:t>
            </a:r>
            <a:r>
              <a:rPr sz="2200" spc="-5" dirty="0">
                <a:solidFill>
                  <a:srgbClr val="001F5F"/>
                </a:solidFill>
                <a:latin typeface="Trebuchet MS"/>
                <a:cs typeface="Trebuchet MS"/>
              </a:rPr>
              <a:t>PIN.</a:t>
            </a:r>
            <a:endParaRPr sz="2200">
              <a:latin typeface="Trebuchet MS"/>
              <a:cs typeface="Trebuchet MS"/>
            </a:endParaRPr>
          </a:p>
          <a:p>
            <a:pPr marL="355600" indent="-343535" algn="just">
              <a:lnSpc>
                <a:spcPct val="100000"/>
              </a:lnSpc>
              <a:spcBef>
                <a:spcPts val="530"/>
              </a:spcBef>
              <a:buSzPct val="79545"/>
              <a:buFont typeface="Wingdings"/>
              <a:buChar char=""/>
              <a:tabLst>
                <a:tab pos="356235" algn="l"/>
              </a:tabLst>
            </a:pPr>
            <a:r>
              <a:rPr sz="2200" spc="-5" dirty="0">
                <a:solidFill>
                  <a:srgbClr val="001F5F"/>
                </a:solidFill>
                <a:latin typeface="Trebuchet MS"/>
                <a:cs typeface="Trebuchet MS"/>
              </a:rPr>
              <a:t>The</a:t>
            </a:r>
            <a:r>
              <a:rPr sz="2200" spc="170" dirty="0">
                <a:solidFill>
                  <a:srgbClr val="001F5F"/>
                </a:solidFill>
                <a:latin typeface="Trebuchet MS"/>
                <a:cs typeface="Trebuchet MS"/>
              </a:rPr>
              <a:t> </a:t>
            </a:r>
            <a:r>
              <a:rPr sz="2200" spc="-5" dirty="0">
                <a:solidFill>
                  <a:srgbClr val="001F5F"/>
                </a:solidFill>
                <a:latin typeface="Trebuchet MS"/>
                <a:cs typeface="Trebuchet MS"/>
              </a:rPr>
              <a:t>PIN</a:t>
            </a:r>
            <a:r>
              <a:rPr sz="2200" spc="175" dirty="0">
                <a:solidFill>
                  <a:srgbClr val="001F5F"/>
                </a:solidFill>
                <a:latin typeface="Trebuchet MS"/>
                <a:cs typeface="Trebuchet MS"/>
              </a:rPr>
              <a:t> </a:t>
            </a:r>
            <a:r>
              <a:rPr sz="2200" spc="-10" dirty="0">
                <a:solidFill>
                  <a:srgbClr val="001F5F"/>
                </a:solidFill>
                <a:latin typeface="Trebuchet MS"/>
                <a:cs typeface="Trebuchet MS"/>
              </a:rPr>
              <a:t>can</a:t>
            </a:r>
            <a:r>
              <a:rPr sz="2200" spc="175" dirty="0">
                <a:solidFill>
                  <a:srgbClr val="001F5F"/>
                </a:solidFill>
                <a:latin typeface="Trebuchet MS"/>
                <a:cs typeface="Trebuchet MS"/>
              </a:rPr>
              <a:t> </a:t>
            </a:r>
            <a:r>
              <a:rPr sz="2200" spc="-5" dirty="0">
                <a:solidFill>
                  <a:srgbClr val="001F5F"/>
                </a:solidFill>
                <a:latin typeface="Trebuchet MS"/>
                <a:cs typeface="Trebuchet MS"/>
              </a:rPr>
              <a:t>be</a:t>
            </a:r>
            <a:r>
              <a:rPr sz="2200" spc="175" dirty="0">
                <a:solidFill>
                  <a:srgbClr val="001F5F"/>
                </a:solidFill>
                <a:latin typeface="Trebuchet MS"/>
                <a:cs typeface="Trebuchet MS"/>
              </a:rPr>
              <a:t> </a:t>
            </a:r>
            <a:r>
              <a:rPr sz="2200" spc="-5" dirty="0">
                <a:solidFill>
                  <a:srgbClr val="001F5F"/>
                </a:solidFill>
                <a:latin typeface="Trebuchet MS"/>
                <a:cs typeface="Trebuchet MS"/>
              </a:rPr>
              <a:t>corrector</a:t>
            </a:r>
            <a:endParaRPr sz="2200">
              <a:latin typeface="Trebuchet MS"/>
              <a:cs typeface="Trebuchet MS"/>
            </a:endParaRPr>
          </a:p>
          <a:p>
            <a:pPr marL="355600">
              <a:lnSpc>
                <a:spcPct val="100000"/>
              </a:lnSpc>
            </a:pPr>
            <a:r>
              <a:rPr sz="2200" spc="-5" dirty="0">
                <a:solidFill>
                  <a:srgbClr val="001F5F"/>
                </a:solidFill>
                <a:latin typeface="Trebuchet MS"/>
                <a:cs typeface="Trebuchet MS"/>
              </a:rPr>
              <a:t>not.</a:t>
            </a:r>
            <a:endParaRPr sz="2200">
              <a:latin typeface="Trebuchet MS"/>
              <a:cs typeface="Trebuchet MS"/>
            </a:endParaRPr>
          </a:p>
          <a:p>
            <a:pPr marL="355600" marR="5715" indent="-343535" algn="just">
              <a:lnSpc>
                <a:spcPct val="100000"/>
              </a:lnSpc>
              <a:spcBef>
                <a:spcPts val="530"/>
              </a:spcBef>
              <a:buSzPct val="79545"/>
              <a:buFont typeface="Wingdings"/>
              <a:buChar char=""/>
              <a:tabLst>
                <a:tab pos="356235" algn="l"/>
              </a:tabLst>
            </a:pPr>
            <a:r>
              <a:rPr sz="2200" spc="-5" dirty="0">
                <a:solidFill>
                  <a:srgbClr val="001F5F"/>
                </a:solidFill>
                <a:latin typeface="Trebuchet MS"/>
                <a:cs typeface="Trebuchet MS"/>
              </a:rPr>
              <a:t>Unsuccessful</a:t>
            </a:r>
            <a:r>
              <a:rPr sz="2200" spc="655" dirty="0">
                <a:solidFill>
                  <a:srgbClr val="001F5F"/>
                </a:solidFill>
                <a:latin typeface="Trebuchet MS"/>
                <a:cs typeface="Trebuchet MS"/>
              </a:rPr>
              <a:t> </a:t>
            </a:r>
            <a:r>
              <a:rPr sz="2200" spc="-5" dirty="0">
                <a:solidFill>
                  <a:srgbClr val="001F5F"/>
                </a:solidFill>
                <a:latin typeface="Trebuchet MS"/>
                <a:cs typeface="Trebuchet MS"/>
              </a:rPr>
              <a:t>attempts </a:t>
            </a:r>
            <a:r>
              <a:rPr sz="2200" spc="-650" dirty="0">
                <a:solidFill>
                  <a:srgbClr val="001F5F"/>
                </a:solidFill>
                <a:latin typeface="Trebuchet MS"/>
                <a:cs typeface="Trebuchet MS"/>
              </a:rPr>
              <a:t> </a:t>
            </a:r>
            <a:r>
              <a:rPr sz="2200" spc="-10" dirty="0">
                <a:solidFill>
                  <a:srgbClr val="001F5F"/>
                </a:solidFill>
                <a:latin typeface="Trebuchet MS"/>
                <a:cs typeface="Trebuchet MS"/>
              </a:rPr>
              <a:t>are </a:t>
            </a:r>
            <a:r>
              <a:rPr sz="2200" spc="-5" dirty="0">
                <a:solidFill>
                  <a:srgbClr val="001F5F"/>
                </a:solidFill>
                <a:latin typeface="Trebuchet MS"/>
                <a:cs typeface="Trebuchet MS"/>
              </a:rPr>
              <a:t>counted,</a:t>
            </a:r>
            <a:endParaRPr sz="2200">
              <a:latin typeface="Trebuchet MS"/>
              <a:cs typeface="Trebuchet MS"/>
            </a:endParaRPr>
          </a:p>
          <a:p>
            <a:pPr marL="355600" marR="6350" indent="-343535" algn="just">
              <a:lnSpc>
                <a:spcPct val="100000"/>
              </a:lnSpc>
              <a:spcBef>
                <a:spcPts val="525"/>
              </a:spcBef>
              <a:buSzPct val="79545"/>
              <a:buFont typeface="Wingdings"/>
              <a:buChar char=""/>
              <a:tabLst>
                <a:tab pos="356235" algn="l"/>
              </a:tabLst>
            </a:pPr>
            <a:r>
              <a:rPr sz="2200" spc="-5" dirty="0">
                <a:solidFill>
                  <a:srgbClr val="001F5F"/>
                </a:solidFill>
                <a:latin typeface="Trebuchet MS"/>
                <a:cs typeface="Trebuchet MS"/>
              </a:rPr>
              <a:t>If the counter exceeds a </a:t>
            </a:r>
            <a:r>
              <a:rPr sz="2200" dirty="0">
                <a:solidFill>
                  <a:srgbClr val="001F5F"/>
                </a:solidFill>
                <a:latin typeface="Trebuchet MS"/>
                <a:cs typeface="Trebuchet MS"/>
              </a:rPr>
              <a:t> </a:t>
            </a:r>
            <a:r>
              <a:rPr sz="2200" spc="-5" dirty="0">
                <a:solidFill>
                  <a:srgbClr val="001F5F"/>
                </a:solidFill>
                <a:latin typeface="Trebuchet MS"/>
                <a:cs typeface="Trebuchet MS"/>
              </a:rPr>
              <a:t>limit,</a:t>
            </a:r>
            <a:r>
              <a:rPr sz="2200" dirty="0">
                <a:solidFill>
                  <a:srgbClr val="001F5F"/>
                </a:solidFill>
                <a:latin typeface="Trebuchet MS"/>
                <a:cs typeface="Trebuchet MS"/>
              </a:rPr>
              <a:t> </a:t>
            </a:r>
            <a:r>
              <a:rPr sz="2200" spc="-5" dirty="0">
                <a:solidFill>
                  <a:srgbClr val="001F5F"/>
                </a:solidFill>
                <a:latin typeface="Trebuchet MS"/>
                <a:cs typeface="Trebuchet MS"/>
              </a:rPr>
              <a:t>the</a:t>
            </a:r>
            <a:r>
              <a:rPr sz="2200" dirty="0">
                <a:solidFill>
                  <a:srgbClr val="001F5F"/>
                </a:solidFill>
                <a:latin typeface="Trebuchet MS"/>
                <a:cs typeface="Trebuchet MS"/>
              </a:rPr>
              <a:t> </a:t>
            </a:r>
            <a:r>
              <a:rPr sz="2200" spc="-10" dirty="0">
                <a:solidFill>
                  <a:srgbClr val="001F5F"/>
                </a:solidFill>
                <a:latin typeface="Trebuchet MS"/>
                <a:cs typeface="Trebuchet MS"/>
              </a:rPr>
              <a:t>customer</a:t>
            </a:r>
            <a:r>
              <a:rPr sz="2200" spc="-5" dirty="0">
                <a:solidFill>
                  <a:srgbClr val="001F5F"/>
                </a:solidFill>
                <a:latin typeface="Trebuchet MS"/>
                <a:cs typeface="Trebuchet MS"/>
              </a:rPr>
              <a:t> </a:t>
            </a:r>
            <a:r>
              <a:rPr sz="2200" spc="-10" dirty="0">
                <a:solidFill>
                  <a:srgbClr val="001F5F"/>
                </a:solidFill>
                <a:latin typeface="Trebuchet MS"/>
                <a:cs typeface="Trebuchet MS"/>
              </a:rPr>
              <a:t>is </a:t>
            </a:r>
            <a:r>
              <a:rPr sz="2200" spc="-650" dirty="0">
                <a:solidFill>
                  <a:srgbClr val="001F5F"/>
                </a:solidFill>
                <a:latin typeface="Trebuchet MS"/>
                <a:cs typeface="Trebuchet MS"/>
              </a:rPr>
              <a:t> </a:t>
            </a:r>
            <a:r>
              <a:rPr sz="2200" spc="-5" dirty="0">
                <a:solidFill>
                  <a:srgbClr val="001F5F"/>
                </a:solidFill>
                <a:latin typeface="Trebuchet MS"/>
                <a:cs typeface="Trebuchet MS"/>
              </a:rPr>
              <a:t>rejected.</a:t>
            </a:r>
            <a:endParaRPr sz="2200">
              <a:latin typeface="Trebuchet MS"/>
              <a:cs typeface="Trebuchet MS"/>
            </a:endParaRPr>
          </a:p>
        </p:txBody>
      </p:sp>
      <p:grpSp>
        <p:nvGrpSpPr>
          <p:cNvPr id="9" name="object 9"/>
          <p:cNvGrpSpPr/>
          <p:nvPr/>
        </p:nvGrpSpPr>
        <p:grpSpPr>
          <a:xfrm>
            <a:off x="4431791" y="1383792"/>
            <a:ext cx="4593590" cy="4792980"/>
            <a:chOff x="4431791" y="1383792"/>
            <a:chExt cx="4593590" cy="4792980"/>
          </a:xfrm>
        </p:grpSpPr>
        <p:pic>
          <p:nvPicPr>
            <p:cNvPr id="10" name="object 10"/>
            <p:cNvPicPr/>
            <p:nvPr/>
          </p:nvPicPr>
          <p:blipFill>
            <a:blip r:embed="rId5" cstate="print"/>
            <a:stretch>
              <a:fillRect/>
            </a:stretch>
          </p:blipFill>
          <p:spPr>
            <a:xfrm>
              <a:off x="4431791" y="1383792"/>
              <a:ext cx="4593335" cy="4792980"/>
            </a:xfrm>
            <a:prstGeom prst="rect">
              <a:avLst/>
            </a:prstGeom>
          </p:spPr>
        </p:pic>
        <p:pic>
          <p:nvPicPr>
            <p:cNvPr id="11" name="object 11"/>
            <p:cNvPicPr/>
            <p:nvPr/>
          </p:nvPicPr>
          <p:blipFill>
            <a:blip r:embed="rId6" cstate="print"/>
            <a:stretch>
              <a:fillRect/>
            </a:stretch>
          </p:blipFill>
          <p:spPr>
            <a:xfrm>
              <a:off x="4495799" y="1447800"/>
              <a:ext cx="4410456" cy="4610100"/>
            </a:xfrm>
            <a:prstGeom prst="rect">
              <a:avLst/>
            </a:prstGeom>
          </p:spPr>
        </p:pic>
        <p:sp>
          <p:nvSpPr>
            <p:cNvPr id="12" name="object 12"/>
            <p:cNvSpPr/>
            <p:nvPr/>
          </p:nvSpPr>
          <p:spPr>
            <a:xfrm>
              <a:off x="4476749" y="1428750"/>
              <a:ext cx="4448810" cy="4648200"/>
            </a:xfrm>
            <a:custGeom>
              <a:avLst/>
              <a:gdLst/>
              <a:ahLst/>
              <a:cxnLst/>
              <a:rect l="l" t="t" r="r" b="b"/>
              <a:pathLst>
                <a:path w="4448809" h="4648200">
                  <a:moveTo>
                    <a:pt x="0" y="4648200"/>
                  </a:moveTo>
                  <a:lnTo>
                    <a:pt x="4448556" y="4648200"/>
                  </a:lnTo>
                  <a:lnTo>
                    <a:pt x="4448556" y="0"/>
                  </a:lnTo>
                  <a:lnTo>
                    <a:pt x="0" y="0"/>
                  </a:lnTo>
                  <a:lnTo>
                    <a:pt x="0" y="4648200"/>
                  </a:lnTo>
                  <a:close/>
                </a:path>
              </a:pathLst>
            </a:custGeom>
            <a:ln w="38100">
              <a:solidFill>
                <a:srgbClr val="000000"/>
              </a:solidFill>
            </a:ln>
          </p:spPr>
          <p:txBody>
            <a:bodyPr wrap="square" lIns="0" tIns="0" rIns="0" bIns="0" rtlCol="0"/>
            <a:lstStyle/>
            <a:p>
              <a:endParaRPr/>
            </a:p>
          </p:txBody>
        </p:sp>
      </p:grpSp>
      <p:sp>
        <p:nvSpPr>
          <p:cNvPr id="13" name="object 13"/>
          <p:cNvSpPr txBox="1">
            <a:spLocks noGrp="1"/>
          </p:cNvSpPr>
          <p:nvPr>
            <p:ph type="sldNum" sz="quarter" idx="4294967295"/>
          </p:nvPr>
        </p:nvSpPr>
        <p:spPr>
          <a:xfrm>
            <a:off x="8689213" y="6456069"/>
            <a:ext cx="381000" cy="363854"/>
          </a:xfrm>
          <a:prstGeom prst="rect">
            <a:avLst/>
          </a:prstGeom>
        </p:spPr>
        <p:txBody>
          <a:bodyPr vert="horz" wrap="square" lIns="0" tIns="0" rIns="0" bIns="0" rtlCol="0">
            <a:spAutoFit/>
          </a:bodyPr>
          <a:lstStyle/>
          <a:p>
            <a:pPr marL="38100">
              <a:lnSpc>
                <a:spcPts val="2720"/>
              </a:lnSpc>
            </a:pPr>
            <a:fld id="{81D60167-4931-47E6-BA6A-407CBD079E47}" type="slidenum">
              <a:rPr dirty="0"/>
              <a:pPr marL="38100">
                <a:lnSpc>
                  <a:spcPts val="2720"/>
                </a:lnSpc>
              </a:pPr>
              <a:t>36</a:t>
            </a:fld>
            <a:endParaRPr dirty="0"/>
          </a:p>
        </p:txBody>
      </p:sp>
    </p:spTree>
    <p:extLst>
      <p:ext uri="{BB962C8B-B14F-4D97-AF65-F5344CB8AC3E}">
        <p14:creationId xmlns:p14="http://schemas.microsoft.com/office/powerpoint/2010/main" val="40725766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3088" y="347345"/>
            <a:ext cx="2505710" cy="494030"/>
            <a:chOff x="323088" y="347345"/>
            <a:chExt cx="2505710" cy="494030"/>
          </a:xfrm>
        </p:grpSpPr>
        <p:pic>
          <p:nvPicPr>
            <p:cNvPr id="3" name="object 3"/>
            <p:cNvPicPr/>
            <p:nvPr/>
          </p:nvPicPr>
          <p:blipFill>
            <a:blip r:embed="rId2" cstate="print"/>
            <a:stretch>
              <a:fillRect/>
            </a:stretch>
          </p:blipFill>
          <p:spPr>
            <a:xfrm>
              <a:off x="323088" y="347345"/>
              <a:ext cx="1568196" cy="493902"/>
            </a:xfrm>
            <a:prstGeom prst="rect">
              <a:avLst/>
            </a:prstGeom>
          </p:spPr>
        </p:pic>
        <p:pic>
          <p:nvPicPr>
            <p:cNvPr id="4" name="object 4"/>
            <p:cNvPicPr/>
            <p:nvPr/>
          </p:nvPicPr>
          <p:blipFill>
            <a:blip r:embed="rId3" cstate="print"/>
            <a:stretch>
              <a:fillRect/>
            </a:stretch>
          </p:blipFill>
          <p:spPr>
            <a:xfrm>
              <a:off x="1909571" y="583692"/>
              <a:ext cx="918972" cy="257555"/>
            </a:xfrm>
            <a:prstGeom prst="rect">
              <a:avLst/>
            </a:prstGeom>
          </p:spPr>
        </p:pic>
        <p:sp>
          <p:nvSpPr>
            <p:cNvPr id="5" name="object 5"/>
            <p:cNvSpPr/>
            <p:nvPr/>
          </p:nvSpPr>
          <p:spPr>
            <a:xfrm>
              <a:off x="1921255" y="351917"/>
              <a:ext cx="894715" cy="238125"/>
            </a:xfrm>
            <a:custGeom>
              <a:avLst/>
              <a:gdLst/>
              <a:ahLst/>
              <a:cxnLst/>
              <a:rect l="l" t="t" r="r" b="b"/>
              <a:pathLst>
                <a:path w="894714" h="238125">
                  <a:moveTo>
                    <a:pt x="46608" y="185546"/>
                  </a:moveTo>
                  <a:lnTo>
                    <a:pt x="0" y="185546"/>
                  </a:lnTo>
                  <a:lnTo>
                    <a:pt x="0" y="237870"/>
                  </a:lnTo>
                  <a:lnTo>
                    <a:pt x="46608" y="237870"/>
                  </a:lnTo>
                  <a:lnTo>
                    <a:pt x="46608" y="185546"/>
                  </a:lnTo>
                  <a:close/>
                </a:path>
                <a:path w="894714" h="238125">
                  <a:moveTo>
                    <a:pt x="46608" y="76072"/>
                  </a:moveTo>
                  <a:lnTo>
                    <a:pt x="0" y="76072"/>
                  </a:lnTo>
                  <a:lnTo>
                    <a:pt x="0" y="128523"/>
                  </a:lnTo>
                  <a:lnTo>
                    <a:pt x="46608" y="128523"/>
                  </a:lnTo>
                  <a:lnTo>
                    <a:pt x="46608" y="76072"/>
                  </a:lnTo>
                  <a:close/>
                </a:path>
                <a:path w="894714" h="238125">
                  <a:moveTo>
                    <a:pt x="297814" y="0"/>
                  </a:moveTo>
                  <a:lnTo>
                    <a:pt x="251460" y="0"/>
                  </a:lnTo>
                  <a:lnTo>
                    <a:pt x="176149" y="200786"/>
                  </a:lnTo>
                  <a:lnTo>
                    <a:pt x="173355" y="207136"/>
                  </a:lnTo>
                  <a:lnTo>
                    <a:pt x="170687" y="211454"/>
                  </a:lnTo>
                  <a:lnTo>
                    <a:pt x="168020" y="215899"/>
                  </a:lnTo>
                  <a:lnTo>
                    <a:pt x="165100" y="219328"/>
                  </a:lnTo>
                  <a:lnTo>
                    <a:pt x="161798" y="221868"/>
                  </a:lnTo>
                  <a:lnTo>
                    <a:pt x="158623" y="224408"/>
                  </a:lnTo>
                  <a:lnTo>
                    <a:pt x="154812" y="225932"/>
                  </a:lnTo>
                  <a:lnTo>
                    <a:pt x="150621" y="226440"/>
                  </a:lnTo>
                  <a:lnTo>
                    <a:pt x="150621" y="237870"/>
                  </a:lnTo>
                  <a:lnTo>
                    <a:pt x="224662" y="237870"/>
                  </a:lnTo>
                  <a:lnTo>
                    <a:pt x="224662" y="226440"/>
                  </a:lnTo>
                  <a:lnTo>
                    <a:pt x="216755" y="224871"/>
                  </a:lnTo>
                  <a:lnTo>
                    <a:pt x="211121" y="221313"/>
                  </a:lnTo>
                  <a:lnTo>
                    <a:pt x="207750" y="215778"/>
                  </a:lnTo>
                  <a:lnTo>
                    <a:pt x="206742" y="209041"/>
                  </a:lnTo>
                  <a:lnTo>
                    <a:pt x="206713" y="202564"/>
                  </a:lnTo>
                  <a:lnTo>
                    <a:pt x="207137" y="198754"/>
                  </a:lnTo>
                  <a:lnTo>
                    <a:pt x="209169" y="190118"/>
                  </a:lnTo>
                  <a:lnTo>
                    <a:pt x="210438" y="185673"/>
                  </a:lnTo>
                  <a:lnTo>
                    <a:pt x="217805" y="164591"/>
                  </a:lnTo>
                  <a:lnTo>
                    <a:pt x="346254" y="164591"/>
                  </a:lnTo>
                  <a:lnTo>
                    <a:pt x="340274" y="144271"/>
                  </a:lnTo>
                  <a:lnTo>
                    <a:pt x="224408" y="144271"/>
                  </a:lnTo>
                  <a:lnTo>
                    <a:pt x="259080" y="46608"/>
                  </a:lnTo>
                  <a:lnTo>
                    <a:pt x="311532" y="46608"/>
                  </a:lnTo>
                  <a:lnTo>
                    <a:pt x="297814" y="0"/>
                  </a:lnTo>
                  <a:close/>
                </a:path>
                <a:path w="894714" h="238125">
                  <a:moveTo>
                    <a:pt x="346254" y="164591"/>
                  </a:moveTo>
                  <a:lnTo>
                    <a:pt x="291845" y="164591"/>
                  </a:lnTo>
                  <a:lnTo>
                    <a:pt x="296544" y="181482"/>
                  </a:lnTo>
                  <a:lnTo>
                    <a:pt x="298450" y="188213"/>
                  </a:lnTo>
                  <a:lnTo>
                    <a:pt x="299719" y="193801"/>
                  </a:lnTo>
                  <a:lnTo>
                    <a:pt x="300608" y="198119"/>
                  </a:lnTo>
                  <a:lnTo>
                    <a:pt x="301370" y="202564"/>
                  </a:lnTo>
                  <a:lnTo>
                    <a:pt x="301751" y="206501"/>
                  </a:lnTo>
                  <a:lnTo>
                    <a:pt x="301751" y="215010"/>
                  </a:lnTo>
                  <a:lnTo>
                    <a:pt x="300355" y="218693"/>
                  </a:lnTo>
                  <a:lnTo>
                    <a:pt x="294513" y="224027"/>
                  </a:lnTo>
                  <a:lnTo>
                    <a:pt x="290068" y="225678"/>
                  </a:lnTo>
                  <a:lnTo>
                    <a:pt x="284099" y="226440"/>
                  </a:lnTo>
                  <a:lnTo>
                    <a:pt x="284099" y="237870"/>
                  </a:lnTo>
                  <a:lnTo>
                    <a:pt x="379730" y="237870"/>
                  </a:lnTo>
                  <a:lnTo>
                    <a:pt x="379730" y="226440"/>
                  </a:lnTo>
                  <a:lnTo>
                    <a:pt x="374776" y="225424"/>
                  </a:lnTo>
                  <a:lnTo>
                    <a:pt x="370967" y="223773"/>
                  </a:lnTo>
                  <a:lnTo>
                    <a:pt x="365379" y="219201"/>
                  </a:lnTo>
                  <a:lnTo>
                    <a:pt x="363093" y="216280"/>
                  </a:lnTo>
                  <a:lnTo>
                    <a:pt x="361442" y="212597"/>
                  </a:lnTo>
                  <a:lnTo>
                    <a:pt x="359663" y="209041"/>
                  </a:lnTo>
                  <a:lnTo>
                    <a:pt x="357430" y="202564"/>
                  </a:lnTo>
                  <a:lnTo>
                    <a:pt x="346254" y="164591"/>
                  </a:lnTo>
                  <a:close/>
                </a:path>
                <a:path w="894714" h="238125">
                  <a:moveTo>
                    <a:pt x="311532" y="46608"/>
                  </a:moveTo>
                  <a:lnTo>
                    <a:pt x="259080" y="46608"/>
                  </a:lnTo>
                  <a:lnTo>
                    <a:pt x="286893" y="144271"/>
                  </a:lnTo>
                  <a:lnTo>
                    <a:pt x="340274" y="144271"/>
                  </a:lnTo>
                  <a:lnTo>
                    <a:pt x="311532" y="46608"/>
                  </a:lnTo>
                  <a:close/>
                </a:path>
                <a:path w="894714" h="238125">
                  <a:moveTo>
                    <a:pt x="712977" y="1142"/>
                  </a:moveTo>
                  <a:lnTo>
                    <a:pt x="626744" y="1142"/>
                  </a:lnTo>
                  <a:lnTo>
                    <a:pt x="626744" y="12699"/>
                  </a:lnTo>
                  <a:lnTo>
                    <a:pt x="633221" y="14477"/>
                  </a:lnTo>
                  <a:lnTo>
                    <a:pt x="637667" y="16509"/>
                  </a:lnTo>
                  <a:lnTo>
                    <a:pt x="641985" y="20573"/>
                  </a:lnTo>
                  <a:lnTo>
                    <a:pt x="643508" y="23240"/>
                  </a:lnTo>
                  <a:lnTo>
                    <a:pt x="644270" y="26542"/>
                  </a:lnTo>
                  <a:lnTo>
                    <a:pt x="645032" y="29717"/>
                  </a:lnTo>
                  <a:lnTo>
                    <a:pt x="645413" y="35813"/>
                  </a:lnTo>
                  <a:lnTo>
                    <a:pt x="645329" y="201548"/>
                  </a:lnTo>
                  <a:lnTo>
                    <a:pt x="645160" y="204596"/>
                  </a:lnTo>
                  <a:lnTo>
                    <a:pt x="636905" y="222630"/>
                  </a:lnTo>
                  <a:lnTo>
                    <a:pt x="634492" y="224027"/>
                  </a:lnTo>
                  <a:lnTo>
                    <a:pt x="631063" y="225297"/>
                  </a:lnTo>
                  <a:lnTo>
                    <a:pt x="626744" y="226440"/>
                  </a:lnTo>
                  <a:lnTo>
                    <a:pt x="626744" y="237870"/>
                  </a:lnTo>
                  <a:lnTo>
                    <a:pt x="692404" y="237870"/>
                  </a:lnTo>
                  <a:lnTo>
                    <a:pt x="692404" y="226440"/>
                  </a:lnTo>
                  <a:lnTo>
                    <a:pt x="686307" y="224916"/>
                  </a:lnTo>
                  <a:lnTo>
                    <a:pt x="682117" y="223011"/>
                  </a:lnTo>
                  <a:lnTo>
                    <a:pt x="677291" y="218693"/>
                  </a:lnTo>
                  <a:lnTo>
                    <a:pt x="675639" y="215899"/>
                  </a:lnTo>
                  <a:lnTo>
                    <a:pt x="674877" y="212597"/>
                  </a:lnTo>
                  <a:lnTo>
                    <a:pt x="673988" y="209168"/>
                  </a:lnTo>
                  <a:lnTo>
                    <a:pt x="673697" y="204596"/>
                  </a:lnTo>
                  <a:lnTo>
                    <a:pt x="673577" y="109219"/>
                  </a:lnTo>
                  <a:lnTo>
                    <a:pt x="673469" y="93884"/>
                  </a:lnTo>
                  <a:lnTo>
                    <a:pt x="673195" y="78559"/>
                  </a:lnTo>
                  <a:lnTo>
                    <a:pt x="672643" y="62303"/>
                  </a:lnTo>
                  <a:lnTo>
                    <a:pt x="671830" y="47370"/>
                  </a:lnTo>
                  <a:lnTo>
                    <a:pt x="728566" y="47370"/>
                  </a:lnTo>
                  <a:lnTo>
                    <a:pt x="712977" y="1142"/>
                  </a:lnTo>
                  <a:close/>
                </a:path>
                <a:path w="894714" h="238125">
                  <a:moveTo>
                    <a:pt x="875919" y="49021"/>
                  </a:moveTo>
                  <a:lnTo>
                    <a:pt x="825373" y="49021"/>
                  </a:lnTo>
                  <a:lnTo>
                    <a:pt x="825087" y="53713"/>
                  </a:lnTo>
                  <a:lnTo>
                    <a:pt x="823880" y="93884"/>
                  </a:lnTo>
                  <a:lnTo>
                    <a:pt x="823606" y="204596"/>
                  </a:lnTo>
                  <a:lnTo>
                    <a:pt x="823468" y="207644"/>
                  </a:lnTo>
                  <a:lnTo>
                    <a:pt x="805433" y="226440"/>
                  </a:lnTo>
                  <a:lnTo>
                    <a:pt x="805433" y="237870"/>
                  </a:lnTo>
                  <a:lnTo>
                    <a:pt x="894333" y="237870"/>
                  </a:lnTo>
                  <a:lnTo>
                    <a:pt x="894333" y="226440"/>
                  </a:lnTo>
                  <a:lnTo>
                    <a:pt x="887730" y="224662"/>
                  </a:lnTo>
                  <a:lnTo>
                    <a:pt x="883412" y="222757"/>
                  </a:lnTo>
                  <a:lnTo>
                    <a:pt x="879094" y="218439"/>
                  </a:lnTo>
                  <a:lnTo>
                    <a:pt x="877696" y="215391"/>
                  </a:lnTo>
                  <a:lnTo>
                    <a:pt x="877062" y="211200"/>
                  </a:lnTo>
                  <a:lnTo>
                    <a:pt x="876300" y="207136"/>
                  </a:lnTo>
                  <a:lnTo>
                    <a:pt x="876031" y="203199"/>
                  </a:lnTo>
                  <a:lnTo>
                    <a:pt x="875919" y="49021"/>
                  </a:lnTo>
                  <a:close/>
                </a:path>
                <a:path w="894714" h="238125">
                  <a:moveTo>
                    <a:pt x="728566" y="47370"/>
                  </a:moveTo>
                  <a:lnTo>
                    <a:pt x="675005" y="47370"/>
                  </a:lnTo>
                  <a:lnTo>
                    <a:pt x="677163" y="55117"/>
                  </a:lnTo>
                  <a:lnTo>
                    <a:pt x="679704" y="63118"/>
                  </a:lnTo>
                  <a:lnTo>
                    <a:pt x="682625" y="71119"/>
                  </a:lnTo>
                  <a:lnTo>
                    <a:pt x="731519" y="211708"/>
                  </a:lnTo>
                  <a:lnTo>
                    <a:pt x="762000" y="211708"/>
                  </a:lnTo>
                  <a:lnTo>
                    <a:pt x="787315" y="143509"/>
                  </a:lnTo>
                  <a:lnTo>
                    <a:pt x="760983" y="143509"/>
                  </a:lnTo>
                  <a:lnTo>
                    <a:pt x="728566" y="47370"/>
                  </a:lnTo>
                  <a:close/>
                </a:path>
                <a:path w="894714" h="238125">
                  <a:moveTo>
                    <a:pt x="894333" y="1142"/>
                  </a:moveTo>
                  <a:lnTo>
                    <a:pt x="813054" y="1142"/>
                  </a:lnTo>
                  <a:lnTo>
                    <a:pt x="760983" y="143509"/>
                  </a:lnTo>
                  <a:lnTo>
                    <a:pt x="787315" y="143509"/>
                  </a:lnTo>
                  <a:lnTo>
                    <a:pt x="808482" y="86486"/>
                  </a:lnTo>
                  <a:lnTo>
                    <a:pt x="811468" y="78533"/>
                  </a:lnTo>
                  <a:lnTo>
                    <a:pt x="821689" y="49021"/>
                  </a:lnTo>
                  <a:lnTo>
                    <a:pt x="875919" y="49021"/>
                  </a:lnTo>
                  <a:lnTo>
                    <a:pt x="875929" y="35813"/>
                  </a:lnTo>
                  <a:lnTo>
                    <a:pt x="876426" y="29844"/>
                  </a:lnTo>
                  <a:lnTo>
                    <a:pt x="877316" y="26415"/>
                  </a:lnTo>
                  <a:lnTo>
                    <a:pt x="878077" y="22986"/>
                  </a:lnTo>
                  <a:lnTo>
                    <a:pt x="879601" y="20319"/>
                  </a:lnTo>
                  <a:lnTo>
                    <a:pt x="881888" y="18287"/>
                  </a:lnTo>
                  <a:lnTo>
                    <a:pt x="884046" y="16255"/>
                  </a:lnTo>
                  <a:lnTo>
                    <a:pt x="888238" y="14350"/>
                  </a:lnTo>
                  <a:lnTo>
                    <a:pt x="894333" y="12699"/>
                  </a:lnTo>
                  <a:lnTo>
                    <a:pt x="894333" y="1142"/>
                  </a:lnTo>
                  <a:close/>
                </a:path>
                <a:path w="894714" h="238125">
                  <a:moveTo>
                    <a:pt x="524001" y="21462"/>
                  </a:moveTo>
                  <a:lnTo>
                    <a:pt x="470281" y="21462"/>
                  </a:lnTo>
                  <a:lnTo>
                    <a:pt x="470154" y="204596"/>
                  </a:lnTo>
                  <a:lnTo>
                    <a:pt x="469392" y="212089"/>
                  </a:lnTo>
                  <a:lnTo>
                    <a:pt x="449325" y="226440"/>
                  </a:lnTo>
                  <a:lnTo>
                    <a:pt x="449325" y="237870"/>
                  </a:lnTo>
                  <a:lnTo>
                    <a:pt x="545083" y="237870"/>
                  </a:lnTo>
                  <a:lnTo>
                    <a:pt x="545083" y="226440"/>
                  </a:lnTo>
                  <a:lnTo>
                    <a:pt x="541019" y="225805"/>
                  </a:lnTo>
                  <a:lnTo>
                    <a:pt x="537718" y="225043"/>
                  </a:lnTo>
                  <a:lnTo>
                    <a:pt x="535432" y="224027"/>
                  </a:lnTo>
                  <a:lnTo>
                    <a:pt x="533019" y="223138"/>
                  </a:lnTo>
                  <a:lnTo>
                    <a:pt x="531241" y="221995"/>
                  </a:lnTo>
                  <a:lnTo>
                    <a:pt x="524001" y="200532"/>
                  </a:lnTo>
                  <a:lnTo>
                    <a:pt x="524001" y="21462"/>
                  </a:lnTo>
                  <a:close/>
                </a:path>
                <a:path w="894714" h="238125">
                  <a:moveTo>
                    <a:pt x="599058" y="1142"/>
                  </a:moveTo>
                  <a:lnTo>
                    <a:pt x="395096" y="1142"/>
                  </a:lnTo>
                  <a:lnTo>
                    <a:pt x="395096" y="62102"/>
                  </a:lnTo>
                  <a:lnTo>
                    <a:pt x="418845" y="62102"/>
                  </a:lnTo>
                  <a:lnTo>
                    <a:pt x="420116" y="56895"/>
                  </a:lnTo>
                  <a:lnTo>
                    <a:pt x="421639" y="51307"/>
                  </a:lnTo>
                  <a:lnTo>
                    <a:pt x="423671" y="45465"/>
                  </a:lnTo>
                  <a:lnTo>
                    <a:pt x="425576" y="39623"/>
                  </a:lnTo>
                  <a:lnTo>
                    <a:pt x="427989" y="35051"/>
                  </a:lnTo>
                  <a:lnTo>
                    <a:pt x="449325" y="21462"/>
                  </a:lnTo>
                  <a:lnTo>
                    <a:pt x="599058" y="21462"/>
                  </a:lnTo>
                  <a:lnTo>
                    <a:pt x="599058" y="1142"/>
                  </a:lnTo>
                  <a:close/>
                </a:path>
                <a:path w="894714" h="238125">
                  <a:moveTo>
                    <a:pt x="599058" y="21462"/>
                  </a:moveTo>
                  <a:lnTo>
                    <a:pt x="541274" y="21462"/>
                  </a:lnTo>
                  <a:lnTo>
                    <a:pt x="545083" y="21716"/>
                  </a:lnTo>
                  <a:lnTo>
                    <a:pt x="551052" y="22732"/>
                  </a:lnTo>
                  <a:lnTo>
                    <a:pt x="553466" y="23621"/>
                  </a:lnTo>
                  <a:lnTo>
                    <a:pt x="555370" y="24637"/>
                  </a:lnTo>
                  <a:lnTo>
                    <a:pt x="557402" y="25653"/>
                  </a:lnTo>
                  <a:lnTo>
                    <a:pt x="559181" y="27050"/>
                  </a:lnTo>
                  <a:lnTo>
                    <a:pt x="560958" y="28828"/>
                  </a:lnTo>
                  <a:lnTo>
                    <a:pt x="562737" y="30479"/>
                  </a:lnTo>
                  <a:lnTo>
                    <a:pt x="564388" y="32638"/>
                  </a:lnTo>
                  <a:lnTo>
                    <a:pt x="565912" y="35305"/>
                  </a:lnTo>
                  <a:lnTo>
                    <a:pt x="567436" y="37845"/>
                  </a:lnTo>
                  <a:lnTo>
                    <a:pt x="568832" y="41020"/>
                  </a:lnTo>
                  <a:lnTo>
                    <a:pt x="570102" y="44703"/>
                  </a:lnTo>
                  <a:lnTo>
                    <a:pt x="571500" y="48386"/>
                  </a:lnTo>
                  <a:lnTo>
                    <a:pt x="573151" y="54228"/>
                  </a:lnTo>
                  <a:lnTo>
                    <a:pt x="575310" y="62102"/>
                  </a:lnTo>
                  <a:lnTo>
                    <a:pt x="599058" y="62102"/>
                  </a:lnTo>
                  <a:lnTo>
                    <a:pt x="599058" y="21462"/>
                  </a:lnTo>
                  <a:close/>
                </a:path>
              </a:pathLst>
            </a:custGeom>
            <a:solidFill>
              <a:srgbClr val="00AFEF"/>
            </a:solidFill>
          </p:spPr>
          <p:txBody>
            <a:bodyPr wrap="square" lIns="0" tIns="0" rIns="0" bIns="0" rtlCol="0"/>
            <a:lstStyle/>
            <a:p>
              <a:endParaRPr/>
            </a:p>
          </p:txBody>
        </p:sp>
        <p:sp>
          <p:nvSpPr>
            <p:cNvPr id="6" name="object 6"/>
            <p:cNvSpPr/>
            <p:nvPr/>
          </p:nvSpPr>
          <p:spPr>
            <a:xfrm>
              <a:off x="1921255" y="353060"/>
              <a:ext cx="894715" cy="236854"/>
            </a:xfrm>
            <a:custGeom>
              <a:avLst/>
              <a:gdLst/>
              <a:ahLst/>
              <a:cxnLst/>
              <a:rect l="l" t="t" r="r" b="b"/>
              <a:pathLst>
                <a:path w="894714" h="236854">
                  <a:moveTo>
                    <a:pt x="0" y="184404"/>
                  </a:moveTo>
                  <a:lnTo>
                    <a:pt x="46608" y="184404"/>
                  </a:lnTo>
                  <a:lnTo>
                    <a:pt x="46608" y="236728"/>
                  </a:lnTo>
                  <a:lnTo>
                    <a:pt x="0" y="236728"/>
                  </a:lnTo>
                  <a:lnTo>
                    <a:pt x="0" y="184404"/>
                  </a:lnTo>
                  <a:close/>
                </a:path>
                <a:path w="894714" h="236854">
                  <a:moveTo>
                    <a:pt x="0" y="74930"/>
                  </a:moveTo>
                  <a:lnTo>
                    <a:pt x="46608" y="74930"/>
                  </a:lnTo>
                  <a:lnTo>
                    <a:pt x="46608" y="127381"/>
                  </a:lnTo>
                  <a:lnTo>
                    <a:pt x="0" y="127381"/>
                  </a:lnTo>
                  <a:lnTo>
                    <a:pt x="0" y="74930"/>
                  </a:lnTo>
                  <a:close/>
                </a:path>
                <a:path w="894714" h="236854">
                  <a:moveTo>
                    <a:pt x="259080" y="45466"/>
                  </a:moveTo>
                  <a:lnTo>
                    <a:pt x="224408" y="143129"/>
                  </a:lnTo>
                  <a:lnTo>
                    <a:pt x="286893" y="143129"/>
                  </a:lnTo>
                  <a:lnTo>
                    <a:pt x="259080" y="45466"/>
                  </a:lnTo>
                  <a:close/>
                </a:path>
                <a:path w="894714" h="236854">
                  <a:moveTo>
                    <a:pt x="626744" y="0"/>
                  </a:moveTo>
                  <a:lnTo>
                    <a:pt x="712977" y="0"/>
                  </a:lnTo>
                  <a:lnTo>
                    <a:pt x="760983" y="142367"/>
                  </a:lnTo>
                  <a:lnTo>
                    <a:pt x="813054" y="0"/>
                  </a:lnTo>
                  <a:lnTo>
                    <a:pt x="894333" y="0"/>
                  </a:lnTo>
                  <a:lnTo>
                    <a:pt x="894333" y="11557"/>
                  </a:lnTo>
                  <a:lnTo>
                    <a:pt x="888238" y="13208"/>
                  </a:lnTo>
                  <a:lnTo>
                    <a:pt x="884046" y="15113"/>
                  </a:lnTo>
                  <a:lnTo>
                    <a:pt x="881888" y="17145"/>
                  </a:lnTo>
                  <a:lnTo>
                    <a:pt x="879601" y="19177"/>
                  </a:lnTo>
                  <a:lnTo>
                    <a:pt x="878077" y="21844"/>
                  </a:lnTo>
                  <a:lnTo>
                    <a:pt x="877316" y="25273"/>
                  </a:lnTo>
                  <a:lnTo>
                    <a:pt x="876426" y="28702"/>
                  </a:lnTo>
                  <a:lnTo>
                    <a:pt x="875919" y="34798"/>
                  </a:lnTo>
                  <a:lnTo>
                    <a:pt x="875919" y="43434"/>
                  </a:lnTo>
                  <a:lnTo>
                    <a:pt x="875919" y="193421"/>
                  </a:lnTo>
                  <a:lnTo>
                    <a:pt x="875919" y="200406"/>
                  </a:lnTo>
                  <a:lnTo>
                    <a:pt x="876300" y="205994"/>
                  </a:lnTo>
                  <a:lnTo>
                    <a:pt x="877062" y="210058"/>
                  </a:lnTo>
                  <a:lnTo>
                    <a:pt x="877696" y="214249"/>
                  </a:lnTo>
                  <a:lnTo>
                    <a:pt x="879094" y="217297"/>
                  </a:lnTo>
                  <a:lnTo>
                    <a:pt x="881252" y="219456"/>
                  </a:lnTo>
                  <a:lnTo>
                    <a:pt x="883412" y="221615"/>
                  </a:lnTo>
                  <a:lnTo>
                    <a:pt x="887730" y="223520"/>
                  </a:lnTo>
                  <a:lnTo>
                    <a:pt x="894333" y="225298"/>
                  </a:lnTo>
                  <a:lnTo>
                    <a:pt x="894333" y="236728"/>
                  </a:lnTo>
                  <a:lnTo>
                    <a:pt x="805433" y="236728"/>
                  </a:lnTo>
                  <a:lnTo>
                    <a:pt x="805433" y="225298"/>
                  </a:lnTo>
                  <a:lnTo>
                    <a:pt x="810513" y="223901"/>
                  </a:lnTo>
                  <a:lnTo>
                    <a:pt x="813943" y="222631"/>
                  </a:lnTo>
                  <a:lnTo>
                    <a:pt x="815975" y="221615"/>
                  </a:lnTo>
                  <a:lnTo>
                    <a:pt x="817880" y="220599"/>
                  </a:lnTo>
                  <a:lnTo>
                    <a:pt x="819404" y="219202"/>
                  </a:lnTo>
                  <a:lnTo>
                    <a:pt x="820546" y="217551"/>
                  </a:lnTo>
                  <a:lnTo>
                    <a:pt x="821689" y="215900"/>
                  </a:lnTo>
                  <a:lnTo>
                    <a:pt x="822451" y="213360"/>
                  </a:lnTo>
                  <a:lnTo>
                    <a:pt x="822960" y="209931"/>
                  </a:lnTo>
                  <a:lnTo>
                    <a:pt x="823468" y="206502"/>
                  </a:lnTo>
                  <a:lnTo>
                    <a:pt x="823721" y="200914"/>
                  </a:lnTo>
                  <a:lnTo>
                    <a:pt x="823721" y="193040"/>
                  </a:lnTo>
                  <a:lnTo>
                    <a:pt x="823721" y="108077"/>
                  </a:lnTo>
                  <a:lnTo>
                    <a:pt x="824515" y="66095"/>
                  </a:lnTo>
                  <a:lnTo>
                    <a:pt x="825373" y="47879"/>
                  </a:lnTo>
                  <a:lnTo>
                    <a:pt x="821689" y="47879"/>
                  </a:lnTo>
                  <a:lnTo>
                    <a:pt x="808482" y="85344"/>
                  </a:lnTo>
                  <a:lnTo>
                    <a:pt x="762000" y="210566"/>
                  </a:lnTo>
                  <a:lnTo>
                    <a:pt x="731519" y="210566"/>
                  </a:lnTo>
                  <a:lnTo>
                    <a:pt x="682625" y="69977"/>
                  </a:lnTo>
                  <a:lnTo>
                    <a:pt x="679704" y="61976"/>
                  </a:lnTo>
                  <a:lnTo>
                    <a:pt x="677163" y="53975"/>
                  </a:lnTo>
                  <a:lnTo>
                    <a:pt x="675005" y="46228"/>
                  </a:lnTo>
                  <a:lnTo>
                    <a:pt x="671830" y="46228"/>
                  </a:lnTo>
                  <a:lnTo>
                    <a:pt x="672643" y="61160"/>
                  </a:lnTo>
                  <a:lnTo>
                    <a:pt x="673195" y="77390"/>
                  </a:lnTo>
                  <a:lnTo>
                    <a:pt x="673508" y="94930"/>
                  </a:lnTo>
                  <a:lnTo>
                    <a:pt x="673607" y="113792"/>
                  </a:lnTo>
                  <a:lnTo>
                    <a:pt x="673607" y="193548"/>
                  </a:lnTo>
                  <a:lnTo>
                    <a:pt x="673607" y="202057"/>
                  </a:lnTo>
                  <a:lnTo>
                    <a:pt x="673988" y="208026"/>
                  </a:lnTo>
                  <a:lnTo>
                    <a:pt x="674877" y="211455"/>
                  </a:lnTo>
                  <a:lnTo>
                    <a:pt x="675639" y="214757"/>
                  </a:lnTo>
                  <a:lnTo>
                    <a:pt x="692404" y="225298"/>
                  </a:lnTo>
                  <a:lnTo>
                    <a:pt x="692404" y="236728"/>
                  </a:lnTo>
                  <a:lnTo>
                    <a:pt x="626744" y="236728"/>
                  </a:lnTo>
                  <a:lnTo>
                    <a:pt x="626744" y="225298"/>
                  </a:lnTo>
                  <a:lnTo>
                    <a:pt x="631063" y="224155"/>
                  </a:lnTo>
                  <a:lnTo>
                    <a:pt x="634492" y="222885"/>
                  </a:lnTo>
                  <a:lnTo>
                    <a:pt x="636905" y="221488"/>
                  </a:lnTo>
                  <a:lnTo>
                    <a:pt x="639444" y="220091"/>
                  </a:lnTo>
                  <a:lnTo>
                    <a:pt x="641350" y="218186"/>
                  </a:lnTo>
                  <a:lnTo>
                    <a:pt x="642619" y="215900"/>
                  </a:lnTo>
                  <a:lnTo>
                    <a:pt x="643889" y="213614"/>
                  </a:lnTo>
                  <a:lnTo>
                    <a:pt x="644651" y="210693"/>
                  </a:lnTo>
                  <a:lnTo>
                    <a:pt x="644906" y="207137"/>
                  </a:lnTo>
                  <a:lnTo>
                    <a:pt x="645160" y="203454"/>
                  </a:lnTo>
                  <a:lnTo>
                    <a:pt x="645413" y="198882"/>
                  </a:lnTo>
                  <a:lnTo>
                    <a:pt x="645413" y="193421"/>
                  </a:lnTo>
                  <a:lnTo>
                    <a:pt x="645413" y="43434"/>
                  </a:lnTo>
                  <a:lnTo>
                    <a:pt x="645413" y="34671"/>
                  </a:lnTo>
                  <a:lnTo>
                    <a:pt x="645032" y="28575"/>
                  </a:lnTo>
                  <a:lnTo>
                    <a:pt x="644270" y="25400"/>
                  </a:lnTo>
                  <a:lnTo>
                    <a:pt x="643508" y="22098"/>
                  </a:lnTo>
                  <a:lnTo>
                    <a:pt x="641985" y="19431"/>
                  </a:lnTo>
                  <a:lnTo>
                    <a:pt x="639826" y="17399"/>
                  </a:lnTo>
                  <a:lnTo>
                    <a:pt x="637667" y="15367"/>
                  </a:lnTo>
                  <a:lnTo>
                    <a:pt x="633221" y="13335"/>
                  </a:lnTo>
                  <a:lnTo>
                    <a:pt x="626744" y="11557"/>
                  </a:lnTo>
                  <a:lnTo>
                    <a:pt x="626744" y="0"/>
                  </a:lnTo>
                  <a:close/>
                </a:path>
              </a:pathLst>
            </a:custGeom>
            <a:ln w="9144">
              <a:solidFill>
                <a:srgbClr val="000000"/>
              </a:solidFill>
            </a:ln>
          </p:spPr>
          <p:txBody>
            <a:bodyPr wrap="square" lIns="0" tIns="0" rIns="0" bIns="0" rtlCol="0"/>
            <a:lstStyle/>
            <a:p>
              <a:endParaRPr/>
            </a:p>
          </p:txBody>
        </p:sp>
        <p:pic>
          <p:nvPicPr>
            <p:cNvPr id="7" name="object 7"/>
            <p:cNvPicPr/>
            <p:nvPr/>
          </p:nvPicPr>
          <p:blipFill>
            <a:blip r:embed="rId4" cstate="print"/>
            <a:stretch>
              <a:fillRect/>
            </a:stretch>
          </p:blipFill>
          <p:spPr>
            <a:xfrm>
              <a:off x="2067305" y="347345"/>
              <a:ext cx="457581" cy="247014"/>
            </a:xfrm>
            <a:prstGeom prst="rect">
              <a:avLst/>
            </a:prstGeom>
          </p:spPr>
        </p:pic>
      </p:grpSp>
      <p:sp>
        <p:nvSpPr>
          <p:cNvPr id="8" name="object 8"/>
          <p:cNvSpPr txBox="1"/>
          <p:nvPr/>
        </p:nvSpPr>
        <p:spPr>
          <a:xfrm>
            <a:off x="456996" y="1012952"/>
            <a:ext cx="3658235" cy="4317365"/>
          </a:xfrm>
          <a:prstGeom prst="rect">
            <a:avLst/>
          </a:prstGeom>
        </p:spPr>
        <p:txBody>
          <a:bodyPr vert="horz" wrap="square" lIns="0" tIns="12065" rIns="0" bIns="0" rtlCol="0">
            <a:spAutoFit/>
          </a:bodyPr>
          <a:lstStyle/>
          <a:p>
            <a:pPr marL="355600" marR="5080" indent="-342900" algn="just">
              <a:lnSpc>
                <a:spcPct val="100000"/>
              </a:lnSpc>
              <a:spcBef>
                <a:spcPts val="95"/>
              </a:spcBef>
              <a:buSzPct val="79545"/>
              <a:buFont typeface="Wingdings"/>
              <a:buChar char=""/>
              <a:tabLst>
                <a:tab pos="355600" algn="l"/>
              </a:tabLst>
            </a:pPr>
            <a:r>
              <a:rPr sz="2200" spc="-5" dirty="0">
                <a:solidFill>
                  <a:srgbClr val="001F5F"/>
                </a:solidFill>
                <a:latin typeface="Trebuchet MS"/>
                <a:cs typeface="Trebuchet MS"/>
              </a:rPr>
              <a:t>The</a:t>
            </a:r>
            <a:r>
              <a:rPr sz="2200" dirty="0">
                <a:solidFill>
                  <a:srgbClr val="001F5F"/>
                </a:solidFill>
                <a:latin typeface="Trebuchet MS"/>
                <a:cs typeface="Trebuchet MS"/>
              </a:rPr>
              <a:t> </a:t>
            </a:r>
            <a:r>
              <a:rPr sz="2200" spc="-5" dirty="0">
                <a:solidFill>
                  <a:srgbClr val="001F5F"/>
                </a:solidFill>
                <a:latin typeface="Trebuchet MS"/>
                <a:cs typeface="Trebuchet MS"/>
              </a:rPr>
              <a:t>customer</a:t>
            </a:r>
            <a:r>
              <a:rPr sz="2200" dirty="0">
                <a:solidFill>
                  <a:srgbClr val="001F5F"/>
                </a:solidFill>
                <a:latin typeface="Trebuchet MS"/>
                <a:cs typeface="Trebuchet MS"/>
              </a:rPr>
              <a:t> </a:t>
            </a:r>
            <a:r>
              <a:rPr sz="2200" spc="-10" dirty="0">
                <a:solidFill>
                  <a:srgbClr val="001F5F"/>
                </a:solidFill>
                <a:latin typeface="Trebuchet MS"/>
                <a:cs typeface="Trebuchet MS"/>
              </a:rPr>
              <a:t>must</a:t>
            </a:r>
            <a:r>
              <a:rPr sz="2200" spc="-5" dirty="0">
                <a:solidFill>
                  <a:srgbClr val="001F5F"/>
                </a:solidFill>
                <a:latin typeface="Trebuchet MS"/>
                <a:cs typeface="Trebuchet MS"/>
              </a:rPr>
              <a:t> </a:t>
            </a:r>
            <a:r>
              <a:rPr sz="2200" spc="-10" dirty="0">
                <a:solidFill>
                  <a:srgbClr val="001F5F"/>
                </a:solidFill>
                <a:latin typeface="Trebuchet MS"/>
                <a:cs typeface="Trebuchet MS"/>
              </a:rPr>
              <a:t>pass </a:t>
            </a:r>
            <a:r>
              <a:rPr sz="2200" spc="-650" dirty="0">
                <a:solidFill>
                  <a:srgbClr val="001F5F"/>
                </a:solidFill>
                <a:latin typeface="Trebuchet MS"/>
                <a:cs typeface="Trebuchet MS"/>
              </a:rPr>
              <a:t> </a:t>
            </a:r>
            <a:r>
              <a:rPr sz="2200" spc="-10" dirty="0">
                <a:solidFill>
                  <a:srgbClr val="001F5F"/>
                </a:solidFill>
                <a:latin typeface="Trebuchet MS"/>
                <a:cs typeface="Trebuchet MS"/>
              </a:rPr>
              <a:t>authentication</a:t>
            </a:r>
            <a:r>
              <a:rPr sz="2200" spc="-5" dirty="0">
                <a:solidFill>
                  <a:srgbClr val="001F5F"/>
                </a:solidFill>
                <a:latin typeface="Trebuchet MS"/>
                <a:cs typeface="Trebuchet MS"/>
              </a:rPr>
              <a:t> before </a:t>
            </a:r>
            <a:r>
              <a:rPr sz="2200" spc="-650" dirty="0">
                <a:solidFill>
                  <a:srgbClr val="001F5F"/>
                </a:solidFill>
                <a:latin typeface="Trebuchet MS"/>
                <a:cs typeface="Trebuchet MS"/>
              </a:rPr>
              <a:t> </a:t>
            </a:r>
            <a:r>
              <a:rPr sz="2200" spc="-10" dirty="0">
                <a:solidFill>
                  <a:srgbClr val="001F5F"/>
                </a:solidFill>
                <a:latin typeface="Trebuchet MS"/>
                <a:cs typeface="Trebuchet MS"/>
              </a:rPr>
              <a:t>withdrawing</a:t>
            </a:r>
            <a:r>
              <a:rPr sz="2200" spc="5" dirty="0">
                <a:solidFill>
                  <a:srgbClr val="001F5F"/>
                </a:solidFill>
                <a:latin typeface="Trebuchet MS"/>
                <a:cs typeface="Trebuchet MS"/>
              </a:rPr>
              <a:t> </a:t>
            </a:r>
            <a:r>
              <a:rPr sz="2200" spc="-10" dirty="0">
                <a:solidFill>
                  <a:srgbClr val="001F5F"/>
                </a:solidFill>
                <a:latin typeface="Trebuchet MS"/>
                <a:cs typeface="Trebuchet MS"/>
              </a:rPr>
              <a:t>money.</a:t>
            </a:r>
            <a:endParaRPr sz="2200">
              <a:latin typeface="Trebuchet MS"/>
              <a:cs typeface="Trebuchet MS"/>
            </a:endParaRPr>
          </a:p>
          <a:p>
            <a:pPr marL="355600" marR="5080" indent="-342900" algn="just">
              <a:lnSpc>
                <a:spcPct val="100000"/>
              </a:lnSpc>
              <a:spcBef>
                <a:spcPts val="530"/>
              </a:spcBef>
              <a:buSzPct val="79545"/>
              <a:buFont typeface="Wingdings"/>
              <a:buChar char=""/>
              <a:tabLst>
                <a:tab pos="355600" algn="l"/>
              </a:tabLst>
            </a:pPr>
            <a:r>
              <a:rPr sz="2200" spc="-5" dirty="0">
                <a:solidFill>
                  <a:srgbClr val="006FC0"/>
                </a:solidFill>
                <a:latin typeface="Trebuchet MS"/>
                <a:cs typeface="Trebuchet MS"/>
              </a:rPr>
              <a:t>Authentication is </a:t>
            </a:r>
            <a:r>
              <a:rPr sz="2200" spc="-10" dirty="0">
                <a:solidFill>
                  <a:srgbClr val="006FC0"/>
                </a:solidFill>
                <a:latin typeface="Trebuchet MS"/>
                <a:cs typeface="Trebuchet MS"/>
              </a:rPr>
              <a:t>done </a:t>
            </a:r>
            <a:r>
              <a:rPr sz="2200" spc="-5" dirty="0">
                <a:solidFill>
                  <a:srgbClr val="006FC0"/>
                </a:solidFill>
                <a:latin typeface="Trebuchet MS"/>
                <a:cs typeface="Trebuchet MS"/>
              </a:rPr>
              <a:t>by </a:t>
            </a:r>
            <a:r>
              <a:rPr sz="2200" dirty="0">
                <a:solidFill>
                  <a:srgbClr val="006FC0"/>
                </a:solidFill>
                <a:latin typeface="Trebuchet MS"/>
                <a:cs typeface="Trebuchet MS"/>
              </a:rPr>
              <a:t> </a:t>
            </a:r>
            <a:r>
              <a:rPr sz="2200" spc="-10" dirty="0">
                <a:solidFill>
                  <a:srgbClr val="006FC0"/>
                </a:solidFill>
                <a:latin typeface="Trebuchet MS"/>
                <a:cs typeface="Trebuchet MS"/>
              </a:rPr>
              <a:t>checking </a:t>
            </a:r>
            <a:r>
              <a:rPr sz="2200" spc="-5" dirty="0">
                <a:solidFill>
                  <a:srgbClr val="006FC0"/>
                </a:solidFill>
                <a:latin typeface="Trebuchet MS"/>
                <a:cs typeface="Trebuchet MS"/>
              </a:rPr>
              <a:t>a PIN.</a:t>
            </a:r>
            <a:endParaRPr sz="2200">
              <a:latin typeface="Trebuchet MS"/>
              <a:cs typeface="Trebuchet MS"/>
            </a:endParaRPr>
          </a:p>
          <a:p>
            <a:pPr marL="355600" marR="5080" indent="-342900" algn="just">
              <a:lnSpc>
                <a:spcPct val="100000"/>
              </a:lnSpc>
              <a:spcBef>
                <a:spcPts val="525"/>
              </a:spcBef>
              <a:buSzPct val="79545"/>
              <a:buFont typeface="Wingdings"/>
              <a:buChar char=""/>
              <a:tabLst>
                <a:tab pos="355600" algn="l"/>
              </a:tabLst>
            </a:pPr>
            <a:r>
              <a:rPr sz="2200" spc="-5" dirty="0">
                <a:solidFill>
                  <a:srgbClr val="001F5F"/>
                </a:solidFill>
                <a:latin typeface="Trebuchet MS"/>
                <a:cs typeface="Trebuchet MS"/>
              </a:rPr>
              <a:t>The PIN </a:t>
            </a:r>
            <a:r>
              <a:rPr sz="2200" spc="-10" dirty="0">
                <a:solidFill>
                  <a:srgbClr val="001F5F"/>
                </a:solidFill>
                <a:latin typeface="Trebuchet MS"/>
                <a:cs typeface="Trebuchet MS"/>
              </a:rPr>
              <a:t>can </a:t>
            </a:r>
            <a:r>
              <a:rPr sz="2200" spc="-5" dirty="0">
                <a:solidFill>
                  <a:srgbClr val="001F5F"/>
                </a:solidFill>
                <a:latin typeface="Trebuchet MS"/>
                <a:cs typeface="Trebuchet MS"/>
              </a:rPr>
              <a:t>be </a:t>
            </a:r>
            <a:r>
              <a:rPr sz="2200" spc="-10" dirty="0">
                <a:solidFill>
                  <a:srgbClr val="001F5F"/>
                </a:solidFill>
                <a:latin typeface="Trebuchet MS"/>
                <a:cs typeface="Trebuchet MS"/>
              </a:rPr>
              <a:t>corrector </a:t>
            </a:r>
            <a:r>
              <a:rPr sz="2200" spc="-5" dirty="0">
                <a:solidFill>
                  <a:srgbClr val="001F5F"/>
                </a:solidFill>
                <a:latin typeface="Trebuchet MS"/>
                <a:cs typeface="Trebuchet MS"/>
              </a:rPr>
              <a:t> not.</a:t>
            </a:r>
            <a:endParaRPr sz="2200">
              <a:latin typeface="Trebuchet MS"/>
              <a:cs typeface="Trebuchet MS"/>
            </a:endParaRPr>
          </a:p>
          <a:p>
            <a:pPr marL="355600" marR="5080" indent="-342900" algn="just">
              <a:lnSpc>
                <a:spcPct val="100000"/>
              </a:lnSpc>
              <a:spcBef>
                <a:spcPts val="535"/>
              </a:spcBef>
              <a:buSzPct val="79545"/>
              <a:buFont typeface="Wingdings"/>
              <a:buChar char=""/>
              <a:tabLst>
                <a:tab pos="355600" algn="l"/>
              </a:tabLst>
            </a:pPr>
            <a:r>
              <a:rPr sz="2200" spc="-5" dirty="0">
                <a:solidFill>
                  <a:srgbClr val="001F5F"/>
                </a:solidFill>
                <a:latin typeface="Trebuchet MS"/>
                <a:cs typeface="Trebuchet MS"/>
              </a:rPr>
              <a:t>Unsuccessful</a:t>
            </a:r>
            <a:r>
              <a:rPr sz="2200" spc="1315" dirty="0">
                <a:solidFill>
                  <a:srgbClr val="001F5F"/>
                </a:solidFill>
                <a:latin typeface="Trebuchet MS"/>
                <a:cs typeface="Trebuchet MS"/>
              </a:rPr>
              <a:t> </a:t>
            </a:r>
            <a:r>
              <a:rPr sz="2200" spc="-5" dirty="0">
                <a:solidFill>
                  <a:srgbClr val="001F5F"/>
                </a:solidFill>
                <a:latin typeface="Trebuchet MS"/>
                <a:cs typeface="Trebuchet MS"/>
              </a:rPr>
              <a:t>attempts </a:t>
            </a:r>
            <a:r>
              <a:rPr sz="2200" spc="-650" dirty="0">
                <a:solidFill>
                  <a:srgbClr val="001F5F"/>
                </a:solidFill>
                <a:latin typeface="Trebuchet MS"/>
                <a:cs typeface="Trebuchet MS"/>
              </a:rPr>
              <a:t> </a:t>
            </a:r>
            <a:r>
              <a:rPr sz="2200" spc="-10" dirty="0">
                <a:solidFill>
                  <a:srgbClr val="001F5F"/>
                </a:solidFill>
                <a:latin typeface="Trebuchet MS"/>
                <a:cs typeface="Trebuchet MS"/>
              </a:rPr>
              <a:t>are </a:t>
            </a:r>
            <a:r>
              <a:rPr sz="2200" spc="-5" dirty="0">
                <a:solidFill>
                  <a:srgbClr val="001F5F"/>
                </a:solidFill>
                <a:latin typeface="Trebuchet MS"/>
                <a:cs typeface="Trebuchet MS"/>
              </a:rPr>
              <a:t>counted,</a:t>
            </a:r>
            <a:endParaRPr sz="2200">
              <a:latin typeface="Trebuchet MS"/>
              <a:cs typeface="Trebuchet MS"/>
            </a:endParaRPr>
          </a:p>
          <a:p>
            <a:pPr marL="355600" marR="5080" indent="-342900" algn="just">
              <a:lnSpc>
                <a:spcPct val="100000"/>
              </a:lnSpc>
              <a:spcBef>
                <a:spcPts val="525"/>
              </a:spcBef>
              <a:buSzPct val="79545"/>
              <a:buFont typeface="Wingdings"/>
              <a:buChar char=""/>
              <a:tabLst>
                <a:tab pos="355600" algn="l"/>
              </a:tabLst>
            </a:pPr>
            <a:r>
              <a:rPr sz="2200" spc="-5" dirty="0">
                <a:solidFill>
                  <a:srgbClr val="001F5F"/>
                </a:solidFill>
                <a:latin typeface="Trebuchet MS"/>
                <a:cs typeface="Trebuchet MS"/>
              </a:rPr>
              <a:t>If the </a:t>
            </a:r>
            <a:r>
              <a:rPr sz="2200" spc="-10" dirty="0">
                <a:solidFill>
                  <a:srgbClr val="001F5F"/>
                </a:solidFill>
                <a:latin typeface="Trebuchet MS"/>
                <a:cs typeface="Trebuchet MS"/>
              </a:rPr>
              <a:t>counter </a:t>
            </a:r>
            <a:r>
              <a:rPr sz="2200" spc="-5" dirty="0">
                <a:solidFill>
                  <a:srgbClr val="001F5F"/>
                </a:solidFill>
                <a:latin typeface="Trebuchet MS"/>
                <a:cs typeface="Trebuchet MS"/>
              </a:rPr>
              <a:t>exceeds a </a:t>
            </a:r>
            <a:r>
              <a:rPr sz="2200" dirty="0">
                <a:solidFill>
                  <a:srgbClr val="001F5F"/>
                </a:solidFill>
                <a:latin typeface="Trebuchet MS"/>
                <a:cs typeface="Trebuchet MS"/>
              </a:rPr>
              <a:t> </a:t>
            </a:r>
            <a:r>
              <a:rPr sz="2200" spc="-5" dirty="0">
                <a:solidFill>
                  <a:srgbClr val="001F5F"/>
                </a:solidFill>
                <a:latin typeface="Trebuchet MS"/>
                <a:cs typeface="Trebuchet MS"/>
              </a:rPr>
              <a:t>limit,</a:t>
            </a:r>
            <a:r>
              <a:rPr sz="2200" dirty="0">
                <a:solidFill>
                  <a:srgbClr val="001F5F"/>
                </a:solidFill>
                <a:latin typeface="Trebuchet MS"/>
                <a:cs typeface="Trebuchet MS"/>
              </a:rPr>
              <a:t> </a:t>
            </a:r>
            <a:r>
              <a:rPr sz="2200" spc="-5" dirty="0">
                <a:solidFill>
                  <a:srgbClr val="001F5F"/>
                </a:solidFill>
                <a:latin typeface="Trebuchet MS"/>
                <a:cs typeface="Trebuchet MS"/>
              </a:rPr>
              <a:t>the</a:t>
            </a:r>
            <a:r>
              <a:rPr sz="2200" dirty="0">
                <a:solidFill>
                  <a:srgbClr val="001F5F"/>
                </a:solidFill>
                <a:latin typeface="Trebuchet MS"/>
                <a:cs typeface="Trebuchet MS"/>
              </a:rPr>
              <a:t> </a:t>
            </a:r>
            <a:r>
              <a:rPr sz="2200" spc="-5" dirty="0">
                <a:solidFill>
                  <a:srgbClr val="001F5F"/>
                </a:solidFill>
                <a:latin typeface="Trebuchet MS"/>
                <a:cs typeface="Trebuchet MS"/>
              </a:rPr>
              <a:t>customer</a:t>
            </a:r>
            <a:r>
              <a:rPr sz="2200" dirty="0">
                <a:solidFill>
                  <a:srgbClr val="001F5F"/>
                </a:solidFill>
                <a:latin typeface="Trebuchet MS"/>
                <a:cs typeface="Trebuchet MS"/>
              </a:rPr>
              <a:t> </a:t>
            </a:r>
            <a:r>
              <a:rPr sz="2200" spc="-10" dirty="0">
                <a:solidFill>
                  <a:srgbClr val="001F5F"/>
                </a:solidFill>
                <a:latin typeface="Trebuchet MS"/>
                <a:cs typeface="Trebuchet MS"/>
              </a:rPr>
              <a:t>is </a:t>
            </a:r>
            <a:r>
              <a:rPr sz="2200" spc="-5" dirty="0">
                <a:solidFill>
                  <a:srgbClr val="001F5F"/>
                </a:solidFill>
                <a:latin typeface="Trebuchet MS"/>
                <a:cs typeface="Trebuchet MS"/>
              </a:rPr>
              <a:t> rejected.</a:t>
            </a:r>
            <a:endParaRPr sz="2200">
              <a:latin typeface="Trebuchet MS"/>
              <a:cs typeface="Trebuchet MS"/>
            </a:endParaRPr>
          </a:p>
        </p:txBody>
      </p:sp>
      <p:grpSp>
        <p:nvGrpSpPr>
          <p:cNvPr id="9" name="object 9"/>
          <p:cNvGrpSpPr/>
          <p:nvPr/>
        </p:nvGrpSpPr>
        <p:grpSpPr>
          <a:xfrm>
            <a:off x="4431791" y="1392936"/>
            <a:ext cx="4631690" cy="4775200"/>
            <a:chOff x="4431791" y="1392936"/>
            <a:chExt cx="4631690" cy="4775200"/>
          </a:xfrm>
        </p:grpSpPr>
        <p:pic>
          <p:nvPicPr>
            <p:cNvPr id="10" name="object 10"/>
            <p:cNvPicPr/>
            <p:nvPr/>
          </p:nvPicPr>
          <p:blipFill>
            <a:blip r:embed="rId5" cstate="print"/>
            <a:stretch>
              <a:fillRect/>
            </a:stretch>
          </p:blipFill>
          <p:spPr>
            <a:xfrm>
              <a:off x="4431791" y="1392936"/>
              <a:ext cx="4631436" cy="4774692"/>
            </a:xfrm>
            <a:prstGeom prst="rect">
              <a:avLst/>
            </a:prstGeom>
          </p:spPr>
        </p:pic>
        <p:pic>
          <p:nvPicPr>
            <p:cNvPr id="11" name="object 11"/>
            <p:cNvPicPr/>
            <p:nvPr/>
          </p:nvPicPr>
          <p:blipFill>
            <a:blip r:embed="rId6" cstate="print"/>
            <a:stretch>
              <a:fillRect/>
            </a:stretch>
          </p:blipFill>
          <p:spPr>
            <a:xfrm>
              <a:off x="4495799" y="1456944"/>
              <a:ext cx="4448556" cy="4591811"/>
            </a:xfrm>
            <a:prstGeom prst="rect">
              <a:avLst/>
            </a:prstGeom>
          </p:spPr>
        </p:pic>
        <p:sp>
          <p:nvSpPr>
            <p:cNvPr id="12" name="object 12"/>
            <p:cNvSpPr/>
            <p:nvPr/>
          </p:nvSpPr>
          <p:spPr>
            <a:xfrm>
              <a:off x="4476749" y="1437894"/>
              <a:ext cx="4486910" cy="4630420"/>
            </a:xfrm>
            <a:custGeom>
              <a:avLst/>
              <a:gdLst/>
              <a:ahLst/>
              <a:cxnLst/>
              <a:rect l="l" t="t" r="r" b="b"/>
              <a:pathLst>
                <a:path w="4486909" h="4630420">
                  <a:moveTo>
                    <a:pt x="0" y="4629911"/>
                  </a:moveTo>
                  <a:lnTo>
                    <a:pt x="4486656" y="4629911"/>
                  </a:lnTo>
                  <a:lnTo>
                    <a:pt x="4486656" y="0"/>
                  </a:lnTo>
                  <a:lnTo>
                    <a:pt x="0" y="0"/>
                  </a:lnTo>
                  <a:lnTo>
                    <a:pt x="0" y="4629911"/>
                  </a:lnTo>
                  <a:close/>
                </a:path>
              </a:pathLst>
            </a:custGeom>
            <a:ln w="38100">
              <a:solidFill>
                <a:srgbClr val="000000"/>
              </a:solidFill>
            </a:ln>
          </p:spPr>
          <p:txBody>
            <a:bodyPr wrap="square" lIns="0" tIns="0" rIns="0" bIns="0" rtlCol="0"/>
            <a:lstStyle/>
            <a:p>
              <a:endParaRPr/>
            </a:p>
          </p:txBody>
        </p:sp>
      </p:grpSp>
      <p:sp>
        <p:nvSpPr>
          <p:cNvPr id="13" name="object 13"/>
          <p:cNvSpPr txBox="1">
            <a:spLocks noGrp="1"/>
          </p:cNvSpPr>
          <p:nvPr>
            <p:ph type="sldNum" sz="quarter" idx="4294967295"/>
          </p:nvPr>
        </p:nvSpPr>
        <p:spPr>
          <a:xfrm>
            <a:off x="8689213" y="6456069"/>
            <a:ext cx="381000" cy="363854"/>
          </a:xfrm>
          <a:prstGeom prst="rect">
            <a:avLst/>
          </a:prstGeom>
        </p:spPr>
        <p:txBody>
          <a:bodyPr vert="horz" wrap="square" lIns="0" tIns="0" rIns="0" bIns="0" rtlCol="0">
            <a:spAutoFit/>
          </a:bodyPr>
          <a:lstStyle/>
          <a:p>
            <a:pPr marL="38100">
              <a:lnSpc>
                <a:spcPts val="2720"/>
              </a:lnSpc>
            </a:pPr>
            <a:fld id="{81D60167-4931-47E6-BA6A-407CBD079E47}" type="slidenum">
              <a:rPr dirty="0"/>
              <a:pPr marL="38100">
                <a:lnSpc>
                  <a:spcPts val="2720"/>
                </a:lnSpc>
              </a:pPr>
              <a:t>37</a:t>
            </a:fld>
            <a:endParaRPr dirty="0"/>
          </a:p>
        </p:txBody>
      </p:sp>
    </p:spTree>
    <p:extLst>
      <p:ext uri="{BB962C8B-B14F-4D97-AF65-F5344CB8AC3E}">
        <p14:creationId xmlns:p14="http://schemas.microsoft.com/office/powerpoint/2010/main" val="28250206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3088" y="347345"/>
            <a:ext cx="2505710" cy="494030"/>
            <a:chOff x="323088" y="347345"/>
            <a:chExt cx="2505710" cy="494030"/>
          </a:xfrm>
        </p:grpSpPr>
        <p:pic>
          <p:nvPicPr>
            <p:cNvPr id="3" name="object 3"/>
            <p:cNvPicPr/>
            <p:nvPr/>
          </p:nvPicPr>
          <p:blipFill>
            <a:blip r:embed="rId2" cstate="print"/>
            <a:stretch>
              <a:fillRect/>
            </a:stretch>
          </p:blipFill>
          <p:spPr>
            <a:xfrm>
              <a:off x="323088" y="347345"/>
              <a:ext cx="1568196" cy="493902"/>
            </a:xfrm>
            <a:prstGeom prst="rect">
              <a:avLst/>
            </a:prstGeom>
          </p:spPr>
        </p:pic>
        <p:pic>
          <p:nvPicPr>
            <p:cNvPr id="4" name="object 4"/>
            <p:cNvPicPr/>
            <p:nvPr/>
          </p:nvPicPr>
          <p:blipFill>
            <a:blip r:embed="rId3" cstate="print"/>
            <a:stretch>
              <a:fillRect/>
            </a:stretch>
          </p:blipFill>
          <p:spPr>
            <a:xfrm>
              <a:off x="1909571" y="583692"/>
              <a:ext cx="918972" cy="257555"/>
            </a:xfrm>
            <a:prstGeom prst="rect">
              <a:avLst/>
            </a:prstGeom>
          </p:spPr>
        </p:pic>
        <p:sp>
          <p:nvSpPr>
            <p:cNvPr id="5" name="object 5"/>
            <p:cNvSpPr/>
            <p:nvPr/>
          </p:nvSpPr>
          <p:spPr>
            <a:xfrm>
              <a:off x="1921255" y="351917"/>
              <a:ext cx="894715" cy="238125"/>
            </a:xfrm>
            <a:custGeom>
              <a:avLst/>
              <a:gdLst/>
              <a:ahLst/>
              <a:cxnLst/>
              <a:rect l="l" t="t" r="r" b="b"/>
              <a:pathLst>
                <a:path w="894714" h="238125">
                  <a:moveTo>
                    <a:pt x="46608" y="185546"/>
                  </a:moveTo>
                  <a:lnTo>
                    <a:pt x="0" y="185546"/>
                  </a:lnTo>
                  <a:lnTo>
                    <a:pt x="0" y="237870"/>
                  </a:lnTo>
                  <a:lnTo>
                    <a:pt x="46608" y="237870"/>
                  </a:lnTo>
                  <a:lnTo>
                    <a:pt x="46608" y="185546"/>
                  </a:lnTo>
                  <a:close/>
                </a:path>
                <a:path w="894714" h="238125">
                  <a:moveTo>
                    <a:pt x="46608" y="76072"/>
                  </a:moveTo>
                  <a:lnTo>
                    <a:pt x="0" y="76072"/>
                  </a:lnTo>
                  <a:lnTo>
                    <a:pt x="0" y="128523"/>
                  </a:lnTo>
                  <a:lnTo>
                    <a:pt x="46608" y="128523"/>
                  </a:lnTo>
                  <a:lnTo>
                    <a:pt x="46608" y="76072"/>
                  </a:lnTo>
                  <a:close/>
                </a:path>
                <a:path w="894714" h="238125">
                  <a:moveTo>
                    <a:pt x="297814" y="0"/>
                  </a:moveTo>
                  <a:lnTo>
                    <a:pt x="251460" y="0"/>
                  </a:lnTo>
                  <a:lnTo>
                    <a:pt x="176149" y="200786"/>
                  </a:lnTo>
                  <a:lnTo>
                    <a:pt x="173355" y="207136"/>
                  </a:lnTo>
                  <a:lnTo>
                    <a:pt x="170687" y="211454"/>
                  </a:lnTo>
                  <a:lnTo>
                    <a:pt x="168020" y="215899"/>
                  </a:lnTo>
                  <a:lnTo>
                    <a:pt x="165100" y="219328"/>
                  </a:lnTo>
                  <a:lnTo>
                    <a:pt x="161798" y="221868"/>
                  </a:lnTo>
                  <a:lnTo>
                    <a:pt x="158623" y="224408"/>
                  </a:lnTo>
                  <a:lnTo>
                    <a:pt x="154812" y="225932"/>
                  </a:lnTo>
                  <a:lnTo>
                    <a:pt x="150621" y="226440"/>
                  </a:lnTo>
                  <a:lnTo>
                    <a:pt x="150621" y="237870"/>
                  </a:lnTo>
                  <a:lnTo>
                    <a:pt x="224662" y="237870"/>
                  </a:lnTo>
                  <a:lnTo>
                    <a:pt x="224662" y="226440"/>
                  </a:lnTo>
                  <a:lnTo>
                    <a:pt x="216755" y="224871"/>
                  </a:lnTo>
                  <a:lnTo>
                    <a:pt x="211121" y="221313"/>
                  </a:lnTo>
                  <a:lnTo>
                    <a:pt x="207750" y="215778"/>
                  </a:lnTo>
                  <a:lnTo>
                    <a:pt x="206742" y="209041"/>
                  </a:lnTo>
                  <a:lnTo>
                    <a:pt x="206713" y="202564"/>
                  </a:lnTo>
                  <a:lnTo>
                    <a:pt x="207137" y="198754"/>
                  </a:lnTo>
                  <a:lnTo>
                    <a:pt x="209169" y="190118"/>
                  </a:lnTo>
                  <a:lnTo>
                    <a:pt x="210438" y="185673"/>
                  </a:lnTo>
                  <a:lnTo>
                    <a:pt x="217805" y="164591"/>
                  </a:lnTo>
                  <a:lnTo>
                    <a:pt x="346254" y="164591"/>
                  </a:lnTo>
                  <a:lnTo>
                    <a:pt x="340274" y="144271"/>
                  </a:lnTo>
                  <a:lnTo>
                    <a:pt x="224408" y="144271"/>
                  </a:lnTo>
                  <a:lnTo>
                    <a:pt x="259080" y="46608"/>
                  </a:lnTo>
                  <a:lnTo>
                    <a:pt x="311532" y="46608"/>
                  </a:lnTo>
                  <a:lnTo>
                    <a:pt x="297814" y="0"/>
                  </a:lnTo>
                  <a:close/>
                </a:path>
                <a:path w="894714" h="238125">
                  <a:moveTo>
                    <a:pt x="346254" y="164591"/>
                  </a:moveTo>
                  <a:lnTo>
                    <a:pt x="291845" y="164591"/>
                  </a:lnTo>
                  <a:lnTo>
                    <a:pt x="296544" y="181482"/>
                  </a:lnTo>
                  <a:lnTo>
                    <a:pt x="298450" y="188213"/>
                  </a:lnTo>
                  <a:lnTo>
                    <a:pt x="299719" y="193801"/>
                  </a:lnTo>
                  <a:lnTo>
                    <a:pt x="300608" y="198119"/>
                  </a:lnTo>
                  <a:lnTo>
                    <a:pt x="301370" y="202564"/>
                  </a:lnTo>
                  <a:lnTo>
                    <a:pt x="301751" y="206501"/>
                  </a:lnTo>
                  <a:lnTo>
                    <a:pt x="301751" y="215010"/>
                  </a:lnTo>
                  <a:lnTo>
                    <a:pt x="300355" y="218693"/>
                  </a:lnTo>
                  <a:lnTo>
                    <a:pt x="294513" y="224027"/>
                  </a:lnTo>
                  <a:lnTo>
                    <a:pt x="290068" y="225678"/>
                  </a:lnTo>
                  <a:lnTo>
                    <a:pt x="284099" y="226440"/>
                  </a:lnTo>
                  <a:lnTo>
                    <a:pt x="284099" y="237870"/>
                  </a:lnTo>
                  <a:lnTo>
                    <a:pt x="379730" y="237870"/>
                  </a:lnTo>
                  <a:lnTo>
                    <a:pt x="379730" y="226440"/>
                  </a:lnTo>
                  <a:lnTo>
                    <a:pt x="374776" y="225424"/>
                  </a:lnTo>
                  <a:lnTo>
                    <a:pt x="370967" y="223773"/>
                  </a:lnTo>
                  <a:lnTo>
                    <a:pt x="365379" y="219201"/>
                  </a:lnTo>
                  <a:lnTo>
                    <a:pt x="363093" y="216280"/>
                  </a:lnTo>
                  <a:lnTo>
                    <a:pt x="361442" y="212597"/>
                  </a:lnTo>
                  <a:lnTo>
                    <a:pt x="359663" y="209041"/>
                  </a:lnTo>
                  <a:lnTo>
                    <a:pt x="357430" y="202564"/>
                  </a:lnTo>
                  <a:lnTo>
                    <a:pt x="346254" y="164591"/>
                  </a:lnTo>
                  <a:close/>
                </a:path>
                <a:path w="894714" h="238125">
                  <a:moveTo>
                    <a:pt x="311532" y="46608"/>
                  </a:moveTo>
                  <a:lnTo>
                    <a:pt x="259080" y="46608"/>
                  </a:lnTo>
                  <a:lnTo>
                    <a:pt x="286893" y="144271"/>
                  </a:lnTo>
                  <a:lnTo>
                    <a:pt x="340274" y="144271"/>
                  </a:lnTo>
                  <a:lnTo>
                    <a:pt x="311532" y="46608"/>
                  </a:lnTo>
                  <a:close/>
                </a:path>
                <a:path w="894714" h="238125">
                  <a:moveTo>
                    <a:pt x="712977" y="1142"/>
                  </a:moveTo>
                  <a:lnTo>
                    <a:pt x="626744" y="1142"/>
                  </a:lnTo>
                  <a:lnTo>
                    <a:pt x="626744" y="12699"/>
                  </a:lnTo>
                  <a:lnTo>
                    <a:pt x="633221" y="14477"/>
                  </a:lnTo>
                  <a:lnTo>
                    <a:pt x="637667" y="16509"/>
                  </a:lnTo>
                  <a:lnTo>
                    <a:pt x="641985" y="20573"/>
                  </a:lnTo>
                  <a:lnTo>
                    <a:pt x="643508" y="23240"/>
                  </a:lnTo>
                  <a:lnTo>
                    <a:pt x="644270" y="26542"/>
                  </a:lnTo>
                  <a:lnTo>
                    <a:pt x="645032" y="29717"/>
                  </a:lnTo>
                  <a:lnTo>
                    <a:pt x="645413" y="35813"/>
                  </a:lnTo>
                  <a:lnTo>
                    <a:pt x="645329" y="201548"/>
                  </a:lnTo>
                  <a:lnTo>
                    <a:pt x="645160" y="204596"/>
                  </a:lnTo>
                  <a:lnTo>
                    <a:pt x="636905" y="222630"/>
                  </a:lnTo>
                  <a:lnTo>
                    <a:pt x="634492" y="224027"/>
                  </a:lnTo>
                  <a:lnTo>
                    <a:pt x="631063" y="225297"/>
                  </a:lnTo>
                  <a:lnTo>
                    <a:pt x="626744" y="226440"/>
                  </a:lnTo>
                  <a:lnTo>
                    <a:pt x="626744" y="237870"/>
                  </a:lnTo>
                  <a:lnTo>
                    <a:pt x="692404" y="237870"/>
                  </a:lnTo>
                  <a:lnTo>
                    <a:pt x="692404" y="226440"/>
                  </a:lnTo>
                  <a:lnTo>
                    <a:pt x="686307" y="224916"/>
                  </a:lnTo>
                  <a:lnTo>
                    <a:pt x="682117" y="223011"/>
                  </a:lnTo>
                  <a:lnTo>
                    <a:pt x="677291" y="218693"/>
                  </a:lnTo>
                  <a:lnTo>
                    <a:pt x="675639" y="215899"/>
                  </a:lnTo>
                  <a:lnTo>
                    <a:pt x="674877" y="212597"/>
                  </a:lnTo>
                  <a:lnTo>
                    <a:pt x="673988" y="209168"/>
                  </a:lnTo>
                  <a:lnTo>
                    <a:pt x="673697" y="204596"/>
                  </a:lnTo>
                  <a:lnTo>
                    <a:pt x="673577" y="109219"/>
                  </a:lnTo>
                  <a:lnTo>
                    <a:pt x="673469" y="93884"/>
                  </a:lnTo>
                  <a:lnTo>
                    <a:pt x="673195" y="78559"/>
                  </a:lnTo>
                  <a:lnTo>
                    <a:pt x="672643" y="62303"/>
                  </a:lnTo>
                  <a:lnTo>
                    <a:pt x="671830" y="47370"/>
                  </a:lnTo>
                  <a:lnTo>
                    <a:pt x="728566" y="47370"/>
                  </a:lnTo>
                  <a:lnTo>
                    <a:pt x="712977" y="1142"/>
                  </a:lnTo>
                  <a:close/>
                </a:path>
                <a:path w="894714" h="238125">
                  <a:moveTo>
                    <a:pt x="875919" y="49021"/>
                  </a:moveTo>
                  <a:lnTo>
                    <a:pt x="825373" y="49021"/>
                  </a:lnTo>
                  <a:lnTo>
                    <a:pt x="825087" y="53713"/>
                  </a:lnTo>
                  <a:lnTo>
                    <a:pt x="823880" y="93884"/>
                  </a:lnTo>
                  <a:lnTo>
                    <a:pt x="823606" y="204596"/>
                  </a:lnTo>
                  <a:lnTo>
                    <a:pt x="823468" y="207644"/>
                  </a:lnTo>
                  <a:lnTo>
                    <a:pt x="805433" y="226440"/>
                  </a:lnTo>
                  <a:lnTo>
                    <a:pt x="805433" y="237870"/>
                  </a:lnTo>
                  <a:lnTo>
                    <a:pt x="894333" y="237870"/>
                  </a:lnTo>
                  <a:lnTo>
                    <a:pt x="894333" y="226440"/>
                  </a:lnTo>
                  <a:lnTo>
                    <a:pt x="887730" y="224662"/>
                  </a:lnTo>
                  <a:lnTo>
                    <a:pt x="883412" y="222757"/>
                  </a:lnTo>
                  <a:lnTo>
                    <a:pt x="879094" y="218439"/>
                  </a:lnTo>
                  <a:lnTo>
                    <a:pt x="877696" y="215391"/>
                  </a:lnTo>
                  <a:lnTo>
                    <a:pt x="877062" y="211200"/>
                  </a:lnTo>
                  <a:lnTo>
                    <a:pt x="876300" y="207136"/>
                  </a:lnTo>
                  <a:lnTo>
                    <a:pt x="876031" y="203199"/>
                  </a:lnTo>
                  <a:lnTo>
                    <a:pt x="875919" y="49021"/>
                  </a:lnTo>
                  <a:close/>
                </a:path>
                <a:path w="894714" h="238125">
                  <a:moveTo>
                    <a:pt x="728566" y="47370"/>
                  </a:moveTo>
                  <a:lnTo>
                    <a:pt x="675005" y="47370"/>
                  </a:lnTo>
                  <a:lnTo>
                    <a:pt x="677163" y="55117"/>
                  </a:lnTo>
                  <a:lnTo>
                    <a:pt x="679704" y="63118"/>
                  </a:lnTo>
                  <a:lnTo>
                    <a:pt x="682625" y="71119"/>
                  </a:lnTo>
                  <a:lnTo>
                    <a:pt x="731519" y="211708"/>
                  </a:lnTo>
                  <a:lnTo>
                    <a:pt x="762000" y="211708"/>
                  </a:lnTo>
                  <a:lnTo>
                    <a:pt x="787315" y="143509"/>
                  </a:lnTo>
                  <a:lnTo>
                    <a:pt x="760983" y="143509"/>
                  </a:lnTo>
                  <a:lnTo>
                    <a:pt x="728566" y="47370"/>
                  </a:lnTo>
                  <a:close/>
                </a:path>
                <a:path w="894714" h="238125">
                  <a:moveTo>
                    <a:pt x="894333" y="1142"/>
                  </a:moveTo>
                  <a:lnTo>
                    <a:pt x="813054" y="1142"/>
                  </a:lnTo>
                  <a:lnTo>
                    <a:pt x="760983" y="143509"/>
                  </a:lnTo>
                  <a:lnTo>
                    <a:pt x="787315" y="143509"/>
                  </a:lnTo>
                  <a:lnTo>
                    <a:pt x="808482" y="86486"/>
                  </a:lnTo>
                  <a:lnTo>
                    <a:pt x="811468" y="78533"/>
                  </a:lnTo>
                  <a:lnTo>
                    <a:pt x="821689" y="49021"/>
                  </a:lnTo>
                  <a:lnTo>
                    <a:pt x="875919" y="49021"/>
                  </a:lnTo>
                  <a:lnTo>
                    <a:pt x="875929" y="35813"/>
                  </a:lnTo>
                  <a:lnTo>
                    <a:pt x="876426" y="29844"/>
                  </a:lnTo>
                  <a:lnTo>
                    <a:pt x="877316" y="26415"/>
                  </a:lnTo>
                  <a:lnTo>
                    <a:pt x="878077" y="22986"/>
                  </a:lnTo>
                  <a:lnTo>
                    <a:pt x="879601" y="20319"/>
                  </a:lnTo>
                  <a:lnTo>
                    <a:pt x="881888" y="18287"/>
                  </a:lnTo>
                  <a:lnTo>
                    <a:pt x="884046" y="16255"/>
                  </a:lnTo>
                  <a:lnTo>
                    <a:pt x="888238" y="14350"/>
                  </a:lnTo>
                  <a:lnTo>
                    <a:pt x="894333" y="12699"/>
                  </a:lnTo>
                  <a:lnTo>
                    <a:pt x="894333" y="1142"/>
                  </a:lnTo>
                  <a:close/>
                </a:path>
                <a:path w="894714" h="238125">
                  <a:moveTo>
                    <a:pt x="524001" y="21462"/>
                  </a:moveTo>
                  <a:lnTo>
                    <a:pt x="470281" y="21462"/>
                  </a:lnTo>
                  <a:lnTo>
                    <a:pt x="470154" y="204596"/>
                  </a:lnTo>
                  <a:lnTo>
                    <a:pt x="469392" y="212089"/>
                  </a:lnTo>
                  <a:lnTo>
                    <a:pt x="449325" y="226440"/>
                  </a:lnTo>
                  <a:lnTo>
                    <a:pt x="449325" y="237870"/>
                  </a:lnTo>
                  <a:lnTo>
                    <a:pt x="545083" y="237870"/>
                  </a:lnTo>
                  <a:lnTo>
                    <a:pt x="545083" y="226440"/>
                  </a:lnTo>
                  <a:lnTo>
                    <a:pt x="541019" y="225805"/>
                  </a:lnTo>
                  <a:lnTo>
                    <a:pt x="537718" y="225043"/>
                  </a:lnTo>
                  <a:lnTo>
                    <a:pt x="535432" y="224027"/>
                  </a:lnTo>
                  <a:lnTo>
                    <a:pt x="533019" y="223138"/>
                  </a:lnTo>
                  <a:lnTo>
                    <a:pt x="531241" y="221995"/>
                  </a:lnTo>
                  <a:lnTo>
                    <a:pt x="524001" y="200532"/>
                  </a:lnTo>
                  <a:lnTo>
                    <a:pt x="524001" y="21462"/>
                  </a:lnTo>
                  <a:close/>
                </a:path>
                <a:path w="894714" h="238125">
                  <a:moveTo>
                    <a:pt x="599058" y="1142"/>
                  </a:moveTo>
                  <a:lnTo>
                    <a:pt x="395096" y="1142"/>
                  </a:lnTo>
                  <a:lnTo>
                    <a:pt x="395096" y="62102"/>
                  </a:lnTo>
                  <a:lnTo>
                    <a:pt x="418845" y="62102"/>
                  </a:lnTo>
                  <a:lnTo>
                    <a:pt x="420116" y="56895"/>
                  </a:lnTo>
                  <a:lnTo>
                    <a:pt x="421639" y="51307"/>
                  </a:lnTo>
                  <a:lnTo>
                    <a:pt x="423671" y="45465"/>
                  </a:lnTo>
                  <a:lnTo>
                    <a:pt x="425576" y="39623"/>
                  </a:lnTo>
                  <a:lnTo>
                    <a:pt x="427989" y="35051"/>
                  </a:lnTo>
                  <a:lnTo>
                    <a:pt x="449325" y="21462"/>
                  </a:lnTo>
                  <a:lnTo>
                    <a:pt x="599058" y="21462"/>
                  </a:lnTo>
                  <a:lnTo>
                    <a:pt x="599058" y="1142"/>
                  </a:lnTo>
                  <a:close/>
                </a:path>
                <a:path w="894714" h="238125">
                  <a:moveTo>
                    <a:pt x="599058" y="21462"/>
                  </a:moveTo>
                  <a:lnTo>
                    <a:pt x="541274" y="21462"/>
                  </a:lnTo>
                  <a:lnTo>
                    <a:pt x="545083" y="21716"/>
                  </a:lnTo>
                  <a:lnTo>
                    <a:pt x="551052" y="22732"/>
                  </a:lnTo>
                  <a:lnTo>
                    <a:pt x="553466" y="23621"/>
                  </a:lnTo>
                  <a:lnTo>
                    <a:pt x="555370" y="24637"/>
                  </a:lnTo>
                  <a:lnTo>
                    <a:pt x="557402" y="25653"/>
                  </a:lnTo>
                  <a:lnTo>
                    <a:pt x="559181" y="27050"/>
                  </a:lnTo>
                  <a:lnTo>
                    <a:pt x="560958" y="28828"/>
                  </a:lnTo>
                  <a:lnTo>
                    <a:pt x="562737" y="30479"/>
                  </a:lnTo>
                  <a:lnTo>
                    <a:pt x="564388" y="32638"/>
                  </a:lnTo>
                  <a:lnTo>
                    <a:pt x="565912" y="35305"/>
                  </a:lnTo>
                  <a:lnTo>
                    <a:pt x="567436" y="37845"/>
                  </a:lnTo>
                  <a:lnTo>
                    <a:pt x="568832" y="41020"/>
                  </a:lnTo>
                  <a:lnTo>
                    <a:pt x="570102" y="44703"/>
                  </a:lnTo>
                  <a:lnTo>
                    <a:pt x="571500" y="48386"/>
                  </a:lnTo>
                  <a:lnTo>
                    <a:pt x="573151" y="54228"/>
                  </a:lnTo>
                  <a:lnTo>
                    <a:pt x="575310" y="62102"/>
                  </a:lnTo>
                  <a:lnTo>
                    <a:pt x="599058" y="62102"/>
                  </a:lnTo>
                  <a:lnTo>
                    <a:pt x="599058" y="21462"/>
                  </a:lnTo>
                  <a:close/>
                </a:path>
              </a:pathLst>
            </a:custGeom>
            <a:solidFill>
              <a:srgbClr val="00AFEF"/>
            </a:solidFill>
          </p:spPr>
          <p:txBody>
            <a:bodyPr wrap="square" lIns="0" tIns="0" rIns="0" bIns="0" rtlCol="0"/>
            <a:lstStyle/>
            <a:p>
              <a:endParaRPr/>
            </a:p>
          </p:txBody>
        </p:sp>
        <p:sp>
          <p:nvSpPr>
            <p:cNvPr id="6" name="object 6"/>
            <p:cNvSpPr/>
            <p:nvPr/>
          </p:nvSpPr>
          <p:spPr>
            <a:xfrm>
              <a:off x="1921255" y="353060"/>
              <a:ext cx="894715" cy="236854"/>
            </a:xfrm>
            <a:custGeom>
              <a:avLst/>
              <a:gdLst/>
              <a:ahLst/>
              <a:cxnLst/>
              <a:rect l="l" t="t" r="r" b="b"/>
              <a:pathLst>
                <a:path w="894714" h="236854">
                  <a:moveTo>
                    <a:pt x="0" y="184404"/>
                  </a:moveTo>
                  <a:lnTo>
                    <a:pt x="46608" y="184404"/>
                  </a:lnTo>
                  <a:lnTo>
                    <a:pt x="46608" y="236728"/>
                  </a:lnTo>
                  <a:lnTo>
                    <a:pt x="0" y="236728"/>
                  </a:lnTo>
                  <a:lnTo>
                    <a:pt x="0" y="184404"/>
                  </a:lnTo>
                  <a:close/>
                </a:path>
                <a:path w="894714" h="236854">
                  <a:moveTo>
                    <a:pt x="0" y="74930"/>
                  </a:moveTo>
                  <a:lnTo>
                    <a:pt x="46608" y="74930"/>
                  </a:lnTo>
                  <a:lnTo>
                    <a:pt x="46608" y="127381"/>
                  </a:lnTo>
                  <a:lnTo>
                    <a:pt x="0" y="127381"/>
                  </a:lnTo>
                  <a:lnTo>
                    <a:pt x="0" y="74930"/>
                  </a:lnTo>
                  <a:close/>
                </a:path>
                <a:path w="894714" h="236854">
                  <a:moveTo>
                    <a:pt x="259080" y="45466"/>
                  </a:moveTo>
                  <a:lnTo>
                    <a:pt x="224408" y="143129"/>
                  </a:lnTo>
                  <a:lnTo>
                    <a:pt x="286893" y="143129"/>
                  </a:lnTo>
                  <a:lnTo>
                    <a:pt x="259080" y="45466"/>
                  </a:lnTo>
                  <a:close/>
                </a:path>
                <a:path w="894714" h="236854">
                  <a:moveTo>
                    <a:pt x="626744" y="0"/>
                  </a:moveTo>
                  <a:lnTo>
                    <a:pt x="712977" y="0"/>
                  </a:lnTo>
                  <a:lnTo>
                    <a:pt x="760983" y="142367"/>
                  </a:lnTo>
                  <a:lnTo>
                    <a:pt x="813054" y="0"/>
                  </a:lnTo>
                  <a:lnTo>
                    <a:pt x="894333" y="0"/>
                  </a:lnTo>
                  <a:lnTo>
                    <a:pt x="894333" y="11557"/>
                  </a:lnTo>
                  <a:lnTo>
                    <a:pt x="888238" y="13208"/>
                  </a:lnTo>
                  <a:lnTo>
                    <a:pt x="884046" y="15113"/>
                  </a:lnTo>
                  <a:lnTo>
                    <a:pt x="881888" y="17145"/>
                  </a:lnTo>
                  <a:lnTo>
                    <a:pt x="879601" y="19177"/>
                  </a:lnTo>
                  <a:lnTo>
                    <a:pt x="878077" y="21844"/>
                  </a:lnTo>
                  <a:lnTo>
                    <a:pt x="877316" y="25273"/>
                  </a:lnTo>
                  <a:lnTo>
                    <a:pt x="876426" y="28702"/>
                  </a:lnTo>
                  <a:lnTo>
                    <a:pt x="875919" y="34798"/>
                  </a:lnTo>
                  <a:lnTo>
                    <a:pt x="875919" y="43434"/>
                  </a:lnTo>
                  <a:lnTo>
                    <a:pt x="875919" y="193421"/>
                  </a:lnTo>
                  <a:lnTo>
                    <a:pt x="875919" y="200406"/>
                  </a:lnTo>
                  <a:lnTo>
                    <a:pt x="876300" y="205994"/>
                  </a:lnTo>
                  <a:lnTo>
                    <a:pt x="877062" y="210058"/>
                  </a:lnTo>
                  <a:lnTo>
                    <a:pt x="877696" y="214249"/>
                  </a:lnTo>
                  <a:lnTo>
                    <a:pt x="879094" y="217297"/>
                  </a:lnTo>
                  <a:lnTo>
                    <a:pt x="881252" y="219456"/>
                  </a:lnTo>
                  <a:lnTo>
                    <a:pt x="883412" y="221615"/>
                  </a:lnTo>
                  <a:lnTo>
                    <a:pt x="887730" y="223520"/>
                  </a:lnTo>
                  <a:lnTo>
                    <a:pt x="894333" y="225298"/>
                  </a:lnTo>
                  <a:lnTo>
                    <a:pt x="894333" y="236728"/>
                  </a:lnTo>
                  <a:lnTo>
                    <a:pt x="805433" y="236728"/>
                  </a:lnTo>
                  <a:lnTo>
                    <a:pt x="805433" y="225298"/>
                  </a:lnTo>
                  <a:lnTo>
                    <a:pt x="810513" y="223901"/>
                  </a:lnTo>
                  <a:lnTo>
                    <a:pt x="813943" y="222631"/>
                  </a:lnTo>
                  <a:lnTo>
                    <a:pt x="815975" y="221615"/>
                  </a:lnTo>
                  <a:lnTo>
                    <a:pt x="817880" y="220599"/>
                  </a:lnTo>
                  <a:lnTo>
                    <a:pt x="819404" y="219202"/>
                  </a:lnTo>
                  <a:lnTo>
                    <a:pt x="820546" y="217551"/>
                  </a:lnTo>
                  <a:lnTo>
                    <a:pt x="821689" y="215900"/>
                  </a:lnTo>
                  <a:lnTo>
                    <a:pt x="822451" y="213360"/>
                  </a:lnTo>
                  <a:lnTo>
                    <a:pt x="822960" y="209931"/>
                  </a:lnTo>
                  <a:lnTo>
                    <a:pt x="823468" y="206502"/>
                  </a:lnTo>
                  <a:lnTo>
                    <a:pt x="823721" y="200914"/>
                  </a:lnTo>
                  <a:lnTo>
                    <a:pt x="823721" y="193040"/>
                  </a:lnTo>
                  <a:lnTo>
                    <a:pt x="823721" y="108077"/>
                  </a:lnTo>
                  <a:lnTo>
                    <a:pt x="824515" y="66095"/>
                  </a:lnTo>
                  <a:lnTo>
                    <a:pt x="825373" y="47879"/>
                  </a:lnTo>
                  <a:lnTo>
                    <a:pt x="821689" y="47879"/>
                  </a:lnTo>
                  <a:lnTo>
                    <a:pt x="808482" y="85344"/>
                  </a:lnTo>
                  <a:lnTo>
                    <a:pt x="762000" y="210566"/>
                  </a:lnTo>
                  <a:lnTo>
                    <a:pt x="731519" y="210566"/>
                  </a:lnTo>
                  <a:lnTo>
                    <a:pt x="682625" y="69977"/>
                  </a:lnTo>
                  <a:lnTo>
                    <a:pt x="679704" y="61976"/>
                  </a:lnTo>
                  <a:lnTo>
                    <a:pt x="677163" y="53975"/>
                  </a:lnTo>
                  <a:lnTo>
                    <a:pt x="675005" y="46228"/>
                  </a:lnTo>
                  <a:lnTo>
                    <a:pt x="671830" y="46228"/>
                  </a:lnTo>
                  <a:lnTo>
                    <a:pt x="672643" y="61160"/>
                  </a:lnTo>
                  <a:lnTo>
                    <a:pt x="673195" y="77390"/>
                  </a:lnTo>
                  <a:lnTo>
                    <a:pt x="673508" y="94930"/>
                  </a:lnTo>
                  <a:lnTo>
                    <a:pt x="673607" y="113792"/>
                  </a:lnTo>
                  <a:lnTo>
                    <a:pt x="673607" y="193548"/>
                  </a:lnTo>
                  <a:lnTo>
                    <a:pt x="673607" y="202057"/>
                  </a:lnTo>
                  <a:lnTo>
                    <a:pt x="673988" y="208026"/>
                  </a:lnTo>
                  <a:lnTo>
                    <a:pt x="674877" y="211455"/>
                  </a:lnTo>
                  <a:lnTo>
                    <a:pt x="675639" y="214757"/>
                  </a:lnTo>
                  <a:lnTo>
                    <a:pt x="692404" y="225298"/>
                  </a:lnTo>
                  <a:lnTo>
                    <a:pt x="692404" y="236728"/>
                  </a:lnTo>
                  <a:lnTo>
                    <a:pt x="626744" y="236728"/>
                  </a:lnTo>
                  <a:lnTo>
                    <a:pt x="626744" y="225298"/>
                  </a:lnTo>
                  <a:lnTo>
                    <a:pt x="631063" y="224155"/>
                  </a:lnTo>
                  <a:lnTo>
                    <a:pt x="634492" y="222885"/>
                  </a:lnTo>
                  <a:lnTo>
                    <a:pt x="636905" y="221488"/>
                  </a:lnTo>
                  <a:lnTo>
                    <a:pt x="639444" y="220091"/>
                  </a:lnTo>
                  <a:lnTo>
                    <a:pt x="641350" y="218186"/>
                  </a:lnTo>
                  <a:lnTo>
                    <a:pt x="642619" y="215900"/>
                  </a:lnTo>
                  <a:lnTo>
                    <a:pt x="643889" y="213614"/>
                  </a:lnTo>
                  <a:lnTo>
                    <a:pt x="644651" y="210693"/>
                  </a:lnTo>
                  <a:lnTo>
                    <a:pt x="644906" y="207137"/>
                  </a:lnTo>
                  <a:lnTo>
                    <a:pt x="645160" y="203454"/>
                  </a:lnTo>
                  <a:lnTo>
                    <a:pt x="645413" y="198882"/>
                  </a:lnTo>
                  <a:lnTo>
                    <a:pt x="645413" y="193421"/>
                  </a:lnTo>
                  <a:lnTo>
                    <a:pt x="645413" y="43434"/>
                  </a:lnTo>
                  <a:lnTo>
                    <a:pt x="645413" y="34671"/>
                  </a:lnTo>
                  <a:lnTo>
                    <a:pt x="645032" y="28575"/>
                  </a:lnTo>
                  <a:lnTo>
                    <a:pt x="644270" y="25400"/>
                  </a:lnTo>
                  <a:lnTo>
                    <a:pt x="643508" y="22098"/>
                  </a:lnTo>
                  <a:lnTo>
                    <a:pt x="641985" y="19431"/>
                  </a:lnTo>
                  <a:lnTo>
                    <a:pt x="639826" y="17399"/>
                  </a:lnTo>
                  <a:lnTo>
                    <a:pt x="637667" y="15367"/>
                  </a:lnTo>
                  <a:lnTo>
                    <a:pt x="633221" y="13335"/>
                  </a:lnTo>
                  <a:lnTo>
                    <a:pt x="626744" y="11557"/>
                  </a:lnTo>
                  <a:lnTo>
                    <a:pt x="626744" y="0"/>
                  </a:lnTo>
                  <a:close/>
                </a:path>
              </a:pathLst>
            </a:custGeom>
            <a:ln w="9144">
              <a:solidFill>
                <a:srgbClr val="000000"/>
              </a:solidFill>
            </a:ln>
          </p:spPr>
          <p:txBody>
            <a:bodyPr wrap="square" lIns="0" tIns="0" rIns="0" bIns="0" rtlCol="0"/>
            <a:lstStyle/>
            <a:p>
              <a:endParaRPr/>
            </a:p>
          </p:txBody>
        </p:sp>
        <p:pic>
          <p:nvPicPr>
            <p:cNvPr id="7" name="object 7"/>
            <p:cNvPicPr/>
            <p:nvPr/>
          </p:nvPicPr>
          <p:blipFill>
            <a:blip r:embed="rId4" cstate="print"/>
            <a:stretch>
              <a:fillRect/>
            </a:stretch>
          </p:blipFill>
          <p:spPr>
            <a:xfrm>
              <a:off x="2067305" y="347345"/>
              <a:ext cx="457581" cy="247014"/>
            </a:xfrm>
            <a:prstGeom prst="rect">
              <a:avLst/>
            </a:prstGeom>
          </p:spPr>
        </p:pic>
      </p:grpSp>
      <p:sp>
        <p:nvSpPr>
          <p:cNvPr id="8" name="object 8"/>
          <p:cNvSpPr txBox="1"/>
          <p:nvPr/>
        </p:nvSpPr>
        <p:spPr>
          <a:xfrm>
            <a:off x="456996" y="1012952"/>
            <a:ext cx="3658235" cy="4317365"/>
          </a:xfrm>
          <a:prstGeom prst="rect">
            <a:avLst/>
          </a:prstGeom>
        </p:spPr>
        <p:txBody>
          <a:bodyPr vert="horz" wrap="square" lIns="0" tIns="12065" rIns="0" bIns="0" rtlCol="0">
            <a:spAutoFit/>
          </a:bodyPr>
          <a:lstStyle/>
          <a:p>
            <a:pPr marL="355600" marR="5080" indent="-342900" algn="just">
              <a:lnSpc>
                <a:spcPct val="100000"/>
              </a:lnSpc>
              <a:spcBef>
                <a:spcPts val="95"/>
              </a:spcBef>
              <a:buSzPct val="79545"/>
              <a:buFont typeface="Wingdings"/>
              <a:buChar char=""/>
              <a:tabLst>
                <a:tab pos="355600" algn="l"/>
              </a:tabLst>
            </a:pPr>
            <a:r>
              <a:rPr sz="2200" spc="-5" dirty="0">
                <a:solidFill>
                  <a:srgbClr val="001F5F"/>
                </a:solidFill>
                <a:latin typeface="Trebuchet MS"/>
                <a:cs typeface="Trebuchet MS"/>
              </a:rPr>
              <a:t>The</a:t>
            </a:r>
            <a:r>
              <a:rPr sz="2200" dirty="0">
                <a:solidFill>
                  <a:srgbClr val="001F5F"/>
                </a:solidFill>
                <a:latin typeface="Trebuchet MS"/>
                <a:cs typeface="Trebuchet MS"/>
              </a:rPr>
              <a:t> </a:t>
            </a:r>
            <a:r>
              <a:rPr sz="2200" spc="-5" dirty="0">
                <a:solidFill>
                  <a:srgbClr val="001F5F"/>
                </a:solidFill>
                <a:latin typeface="Trebuchet MS"/>
                <a:cs typeface="Trebuchet MS"/>
              </a:rPr>
              <a:t>customer</a:t>
            </a:r>
            <a:r>
              <a:rPr sz="2200" dirty="0">
                <a:solidFill>
                  <a:srgbClr val="001F5F"/>
                </a:solidFill>
                <a:latin typeface="Trebuchet MS"/>
                <a:cs typeface="Trebuchet MS"/>
              </a:rPr>
              <a:t> </a:t>
            </a:r>
            <a:r>
              <a:rPr sz="2200" spc="-10" dirty="0">
                <a:solidFill>
                  <a:srgbClr val="001F5F"/>
                </a:solidFill>
                <a:latin typeface="Trebuchet MS"/>
                <a:cs typeface="Trebuchet MS"/>
              </a:rPr>
              <a:t>must</a:t>
            </a:r>
            <a:r>
              <a:rPr sz="2200" spc="-5" dirty="0">
                <a:solidFill>
                  <a:srgbClr val="001F5F"/>
                </a:solidFill>
                <a:latin typeface="Trebuchet MS"/>
                <a:cs typeface="Trebuchet MS"/>
              </a:rPr>
              <a:t> </a:t>
            </a:r>
            <a:r>
              <a:rPr sz="2200" spc="-10" dirty="0">
                <a:solidFill>
                  <a:srgbClr val="001F5F"/>
                </a:solidFill>
                <a:latin typeface="Trebuchet MS"/>
                <a:cs typeface="Trebuchet MS"/>
              </a:rPr>
              <a:t>pass </a:t>
            </a:r>
            <a:r>
              <a:rPr sz="2200" spc="-650" dirty="0">
                <a:solidFill>
                  <a:srgbClr val="001F5F"/>
                </a:solidFill>
                <a:latin typeface="Trebuchet MS"/>
                <a:cs typeface="Trebuchet MS"/>
              </a:rPr>
              <a:t> </a:t>
            </a:r>
            <a:r>
              <a:rPr sz="2200" spc="-10" dirty="0">
                <a:solidFill>
                  <a:srgbClr val="001F5F"/>
                </a:solidFill>
                <a:latin typeface="Trebuchet MS"/>
                <a:cs typeface="Trebuchet MS"/>
              </a:rPr>
              <a:t>authentication</a:t>
            </a:r>
            <a:r>
              <a:rPr sz="2200" spc="-5" dirty="0">
                <a:solidFill>
                  <a:srgbClr val="001F5F"/>
                </a:solidFill>
                <a:latin typeface="Trebuchet MS"/>
                <a:cs typeface="Trebuchet MS"/>
              </a:rPr>
              <a:t> before </a:t>
            </a:r>
            <a:r>
              <a:rPr sz="2200" spc="-650" dirty="0">
                <a:solidFill>
                  <a:srgbClr val="001F5F"/>
                </a:solidFill>
                <a:latin typeface="Trebuchet MS"/>
                <a:cs typeface="Trebuchet MS"/>
              </a:rPr>
              <a:t> </a:t>
            </a:r>
            <a:r>
              <a:rPr sz="2200" spc="-10" dirty="0">
                <a:solidFill>
                  <a:srgbClr val="001F5F"/>
                </a:solidFill>
                <a:latin typeface="Trebuchet MS"/>
                <a:cs typeface="Trebuchet MS"/>
              </a:rPr>
              <a:t>withdrawing</a:t>
            </a:r>
            <a:r>
              <a:rPr sz="2200" spc="5" dirty="0">
                <a:solidFill>
                  <a:srgbClr val="001F5F"/>
                </a:solidFill>
                <a:latin typeface="Trebuchet MS"/>
                <a:cs typeface="Trebuchet MS"/>
              </a:rPr>
              <a:t> </a:t>
            </a:r>
            <a:r>
              <a:rPr sz="2200" spc="-10" dirty="0">
                <a:solidFill>
                  <a:srgbClr val="001F5F"/>
                </a:solidFill>
                <a:latin typeface="Trebuchet MS"/>
                <a:cs typeface="Trebuchet MS"/>
              </a:rPr>
              <a:t>money.</a:t>
            </a:r>
            <a:endParaRPr sz="2200">
              <a:latin typeface="Trebuchet MS"/>
              <a:cs typeface="Trebuchet MS"/>
            </a:endParaRPr>
          </a:p>
          <a:p>
            <a:pPr marL="355600" marR="5080" indent="-342900" algn="just">
              <a:lnSpc>
                <a:spcPct val="100000"/>
              </a:lnSpc>
              <a:spcBef>
                <a:spcPts val="530"/>
              </a:spcBef>
              <a:buSzPct val="79545"/>
              <a:buFont typeface="Wingdings"/>
              <a:buChar char=""/>
              <a:tabLst>
                <a:tab pos="355600" algn="l"/>
              </a:tabLst>
            </a:pPr>
            <a:r>
              <a:rPr sz="2200" spc="-5" dirty="0">
                <a:solidFill>
                  <a:srgbClr val="001F5F"/>
                </a:solidFill>
                <a:latin typeface="Trebuchet MS"/>
                <a:cs typeface="Trebuchet MS"/>
              </a:rPr>
              <a:t>Authentication is </a:t>
            </a:r>
            <a:r>
              <a:rPr sz="2200" spc="-10" dirty="0">
                <a:solidFill>
                  <a:srgbClr val="001F5F"/>
                </a:solidFill>
                <a:latin typeface="Trebuchet MS"/>
                <a:cs typeface="Trebuchet MS"/>
              </a:rPr>
              <a:t>done </a:t>
            </a:r>
            <a:r>
              <a:rPr sz="2200" spc="-5" dirty="0">
                <a:solidFill>
                  <a:srgbClr val="001F5F"/>
                </a:solidFill>
                <a:latin typeface="Trebuchet MS"/>
                <a:cs typeface="Trebuchet MS"/>
              </a:rPr>
              <a:t>by </a:t>
            </a:r>
            <a:r>
              <a:rPr sz="2200" dirty="0">
                <a:solidFill>
                  <a:srgbClr val="001F5F"/>
                </a:solidFill>
                <a:latin typeface="Trebuchet MS"/>
                <a:cs typeface="Trebuchet MS"/>
              </a:rPr>
              <a:t> </a:t>
            </a:r>
            <a:r>
              <a:rPr sz="2200" spc="-10" dirty="0">
                <a:solidFill>
                  <a:srgbClr val="001F5F"/>
                </a:solidFill>
                <a:latin typeface="Trebuchet MS"/>
                <a:cs typeface="Trebuchet MS"/>
              </a:rPr>
              <a:t>checking </a:t>
            </a:r>
            <a:r>
              <a:rPr sz="2200" spc="-5" dirty="0">
                <a:solidFill>
                  <a:srgbClr val="001F5F"/>
                </a:solidFill>
                <a:latin typeface="Trebuchet MS"/>
                <a:cs typeface="Trebuchet MS"/>
              </a:rPr>
              <a:t>a PIN.</a:t>
            </a:r>
            <a:endParaRPr sz="2200">
              <a:latin typeface="Trebuchet MS"/>
              <a:cs typeface="Trebuchet MS"/>
            </a:endParaRPr>
          </a:p>
          <a:p>
            <a:pPr marL="355600" marR="5080" indent="-342900" algn="just">
              <a:lnSpc>
                <a:spcPct val="100000"/>
              </a:lnSpc>
              <a:spcBef>
                <a:spcPts val="525"/>
              </a:spcBef>
              <a:buSzPct val="79545"/>
              <a:buFont typeface="Wingdings"/>
              <a:buChar char=""/>
              <a:tabLst>
                <a:tab pos="355600" algn="l"/>
              </a:tabLst>
            </a:pPr>
            <a:r>
              <a:rPr sz="2200" spc="-5" dirty="0">
                <a:solidFill>
                  <a:srgbClr val="006FC0"/>
                </a:solidFill>
                <a:latin typeface="Trebuchet MS"/>
                <a:cs typeface="Trebuchet MS"/>
              </a:rPr>
              <a:t>The PIN </a:t>
            </a:r>
            <a:r>
              <a:rPr sz="2200" spc="-10" dirty="0">
                <a:solidFill>
                  <a:srgbClr val="006FC0"/>
                </a:solidFill>
                <a:latin typeface="Trebuchet MS"/>
                <a:cs typeface="Trebuchet MS"/>
              </a:rPr>
              <a:t>can </a:t>
            </a:r>
            <a:r>
              <a:rPr sz="2200" spc="-5" dirty="0">
                <a:solidFill>
                  <a:srgbClr val="006FC0"/>
                </a:solidFill>
                <a:latin typeface="Trebuchet MS"/>
                <a:cs typeface="Trebuchet MS"/>
              </a:rPr>
              <a:t>be </a:t>
            </a:r>
            <a:r>
              <a:rPr sz="2200" spc="-10" dirty="0">
                <a:solidFill>
                  <a:srgbClr val="006FC0"/>
                </a:solidFill>
                <a:latin typeface="Trebuchet MS"/>
                <a:cs typeface="Trebuchet MS"/>
              </a:rPr>
              <a:t>corrector </a:t>
            </a:r>
            <a:r>
              <a:rPr sz="2200" spc="-5" dirty="0">
                <a:solidFill>
                  <a:srgbClr val="006FC0"/>
                </a:solidFill>
                <a:latin typeface="Trebuchet MS"/>
                <a:cs typeface="Trebuchet MS"/>
              </a:rPr>
              <a:t> not.</a:t>
            </a:r>
            <a:endParaRPr sz="2200">
              <a:latin typeface="Trebuchet MS"/>
              <a:cs typeface="Trebuchet MS"/>
            </a:endParaRPr>
          </a:p>
          <a:p>
            <a:pPr marL="355600" marR="5080" indent="-342900" algn="just">
              <a:lnSpc>
                <a:spcPct val="100000"/>
              </a:lnSpc>
              <a:spcBef>
                <a:spcPts val="535"/>
              </a:spcBef>
              <a:buSzPct val="79545"/>
              <a:buFont typeface="Wingdings"/>
              <a:buChar char=""/>
              <a:tabLst>
                <a:tab pos="355600" algn="l"/>
              </a:tabLst>
            </a:pPr>
            <a:r>
              <a:rPr sz="2200" spc="-5" dirty="0">
                <a:solidFill>
                  <a:srgbClr val="001F5F"/>
                </a:solidFill>
                <a:latin typeface="Trebuchet MS"/>
                <a:cs typeface="Trebuchet MS"/>
              </a:rPr>
              <a:t>Unsuccessful</a:t>
            </a:r>
            <a:r>
              <a:rPr sz="2200" spc="1315" dirty="0">
                <a:solidFill>
                  <a:srgbClr val="001F5F"/>
                </a:solidFill>
                <a:latin typeface="Trebuchet MS"/>
                <a:cs typeface="Trebuchet MS"/>
              </a:rPr>
              <a:t> </a:t>
            </a:r>
            <a:r>
              <a:rPr sz="2200" spc="-5" dirty="0">
                <a:solidFill>
                  <a:srgbClr val="001F5F"/>
                </a:solidFill>
                <a:latin typeface="Trebuchet MS"/>
                <a:cs typeface="Trebuchet MS"/>
              </a:rPr>
              <a:t>attempts </a:t>
            </a:r>
            <a:r>
              <a:rPr sz="2200" spc="-650" dirty="0">
                <a:solidFill>
                  <a:srgbClr val="001F5F"/>
                </a:solidFill>
                <a:latin typeface="Trebuchet MS"/>
                <a:cs typeface="Trebuchet MS"/>
              </a:rPr>
              <a:t> </a:t>
            </a:r>
            <a:r>
              <a:rPr sz="2200" spc="-10" dirty="0">
                <a:solidFill>
                  <a:srgbClr val="001F5F"/>
                </a:solidFill>
                <a:latin typeface="Trebuchet MS"/>
                <a:cs typeface="Trebuchet MS"/>
              </a:rPr>
              <a:t>are </a:t>
            </a:r>
            <a:r>
              <a:rPr sz="2200" spc="-5" dirty="0">
                <a:solidFill>
                  <a:srgbClr val="001F5F"/>
                </a:solidFill>
                <a:latin typeface="Trebuchet MS"/>
                <a:cs typeface="Trebuchet MS"/>
              </a:rPr>
              <a:t>counted,</a:t>
            </a:r>
            <a:endParaRPr sz="2200">
              <a:latin typeface="Trebuchet MS"/>
              <a:cs typeface="Trebuchet MS"/>
            </a:endParaRPr>
          </a:p>
          <a:p>
            <a:pPr marL="355600" marR="5080" indent="-342900" algn="just">
              <a:lnSpc>
                <a:spcPct val="100000"/>
              </a:lnSpc>
              <a:spcBef>
                <a:spcPts val="525"/>
              </a:spcBef>
              <a:buSzPct val="79545"/>
              <a:buFont typeface="Wingdings"/>
              <a:buChar char=""/>
              <a:tabLst>
                <a:tab pos="355600" algn="l"/>
              </a:tabLst>
            </a:pPr>
            <a:r>
              <a:rPr sz="2200" spc="-5" dirty="0">
                <a:solidFill>
                  <a:srgbClr val="001F5F"/>
                </a:solidFill>
                <a:latin typeface="Trebuchet MS"/>
                <a:cs typeface="Trebuchet MS"/>
              </a:rPr>
              <a:t>If the </a:t>
            </a:r>
            <a:r>
              <a:rPr sz="2200" spc="-10" dirty="0">
                <a:solidFill>
                  <a:srgbClr val="001F5F"/>
                </a:solidFill>
                <a:latin typeface="Trebuchet MS"/>
                <a:cs typeface="Trebuchet MS"/>
              </a:rPr>
              <a:t>counter </a:t>
            </a:r>
            <a:r>
              <a:rPr sz="2200" spc="-5" dirty="0">
                <a:solidFill>
                  <a:srgbClr val="001F5F"/>
                </a:solidFill>
                <a:latin typeface="Trebuchet MS"/>
                <a:cs typeface="Trebuchet MS"/>
              </a:rPr>
              <a:t>exceeds a </a:t>
            </a:r>
            <a:r>
              <a:rPr sz="2200" dirty="0">
                <a:solidFill>
                  <a:srgbClr val="001F5F"/>
                </a:solidFill>
                <a:latin typeface="Trebuchet MS"/>
                <a:cs typeface="Trebuchet MS"/>
              </a:rPr>
              <a:t> </a:t>
            </a:r>
            <a:r>
              <a:rPr sz="2200" spc="-5" dirty="0">
                <a:solidFill>
                  <a:srgbClr val="001F5F"/>
                </a:solidFill>
                <a:latin typeface="Trebuchet MS"/>
                <a:cs typeface="Trebuchet MS"/>
              </a:rPr>
              <a:t>limit,</a:t>
            </a:r>
            <a:r>
              <a:rPr sz="2200" dirty="0">
                <a:solidFill>
                  <a:srgbClr val="001F5F"/>
                </a:solidFill>
                <a:latin typeface="Trebuchet MS"/>
                <a:cs typeface="Trebuchet MS"/>
              </a:rPr>
              <a:t> </a:t>
            </a:r>
            <a:r>
              <a:rPr sz="2200" spc="-5" dirty="0">
                <a:solidFill>
                  <a:srgbClr val="001F5F"/>
                </a:solidFill>
                <a:latin typeface="Trebuchet MS"/>
                <a:cs typeface="Trebuchet MS"/>
              </a:rPr>
              <a:t>the</a:t>
            </a:r>
            <a:r>
              <a:rPr sz="2200" dirty="0">
                <a:solidFill>
                  <a:srgbClr val="001F5F"/>
                </a:solidFill>
                <a:latin typeface="Trebuchet MS"/>
                <a:cs typeface="Trebuchet MS"/>
              </a:rPr>
              <a:t> </a:t>
            </a:r>
            <a:r>
              <a:rPr sz="2200" spc="-5" dirty="0">
                <a:solidFill>
                  <a:srgbClr val="001F5F"/>
                </a:solidFill>
                <a:latin typeface="Trebuchet MS"/>
                <a:cs typeface="Trebuchet MS"/>
              </a:rPr>
              <a:t>customer</a:t>
            </a:r>
            <a:r>
              <a:rPr sz="2200" dirty="0">
                <a:solidFill>
                  <a:srgbClr val="001F5F"/>
                </a:solidFill>
                <a:latin typeface="Trebuchet MS"/>
                <a:cs typeface="Trebuchet MS"/>
              </a:rPr>
              <a:t> </a:t>
            </a:r>
            <a:r>
              <a:rPr sz="2200" spc="-10" dirty="0">
                <a:solidFill>
                  <a:srgbClr val="001F5F"/>
                </a:solidFill>
                <a:latin typeface="Trebuchet MS"/>
                <a:cs typeface="Trebuchet MS"/>
              </a:rPr>
              <a:t>is </a:t>
            </a:r>
            <a:r>
              <a:rPr sz="2200" spc="-5" dirty="0">
                <a:solidFill>
                  <a:srgbClr val="001F5F"/>
                </a:solidFill>
                <a:latin typeface="Trebuchet MS"/>
                <a:cs typeface="Trebuchet MS"/>
              </a:rPr>
              <a:t> rejected.</a:t>
            </a:r>
            <a:endParaRPr sz="2200">
              <a:latin typeface="Trebuchet MS"/>
              <a:cs typeface="Trebuchet MS"/>
            </a:endParaRPr>
          </a:p>
        </p:txBody>
      </p:sp>
      <p:grpSp>
        <p:nvGrpSpPr>
          <p:cNvPr id="9" name="object 9"/>
          <p:cNvGrpSpPr/>
          <p:nvPr/>
        </p:nvGrpSpPr>
        <p:grpSpPr>
          <a:xfrm>
            <a:off x="4431791" y="1383792"/>
            <a:ext cx="4622800" cy="4775200"/>
            <a:chOff x="4431791" y="1383792"/>
            <a:chExt cx="4622800" cy="4775200"/>
          </a:xfrm>
        </p:grpSpPr>
        <p:pic>
          <p:nvPicPr>
            <p:cNvPr id="10" name="object 10"/>
            <p:cNvPicPr/>
            <p:nvPr/>
          </p:nvPicPr>
          <p:blipFill>
            <a:blip r:embed="rId5" cstate="print"/>
            <a:stretch>
              <a:fillRect/>
            </a:stretch>
          </p:blipFill>
          <p:spPr>
            <a:xfrm>
              <a:off x="4431791" y="1383792"/>
              <a:ext cx="4622291" cy="4774692"/>
            </a:xfrm>
            <a:prstGeom prst="rect">
              <a:avLst/>
            </a:prstGeom>
          </p:spPr>
        </p:pic>
        <p:pic>
          <p:nvPicPr>
            <p:cNvPr id="11" name="object 11"/>
            <p:cNvPicPr/>
            <p:nvPr/>
          </p:nvPicPr>
          <p:blipFill>
            <a:blip r:embed="rId6" cstate="print"/>
            <a:stretch>
              <a:fillRect/>
            </a:stretch>
          </p:blipFill>
          <p:spPr>
            <a:xfrm>
              <a:off x="4495799" y="1447799"/>
              <a:ext cx="4439411" cy="4591812"/>
            </a:xfrm>
            <a:prstGeom prst="rect">
              <a:avLst/>
            </a:prstGeom>
          </p:spPr>
        </p:pic>
        <p:sp>
          <p:nvSpPr>
            <p:cNvPr id="12" name="object 12"/>
            <p:cNvSpPr/>
            <p:nvPr/>
          </p:nvSpPr>
          <p:spPr>
            <a:xfrm>
              <a:off x="4476749" y="1428749"/>
              <a:ext cx="4478020" cy="4630420"/>
            </a:xfrm>
            <a:custGeom>
              <a:avLst/>
              <a:gdLst/>
              <a:ahLst/>
              <a:cxnLst/>
              <a:rect l="l" t="t" r="r" b="b"/>
              <a:pathLst>
                <a:path w="4478020" h="4630420">
                  <a:moveTo>
                    <a:pt x="0" y="4629912"/>
                  </a:moveTo>
                  <a:lnTo>
                    <a:pt x="4477511" y="4629912"/>
                  </a:lnTo>
                  <a:lnTo>
                    <a:pt x="4477511" y="0"/>
                  </a:lnTo>
                  <a:lnTo>
                    <a:pt x="0" y="0"/>
                  </a:lnTo>
                  <a:lnTo>
                    <a:pt x="0" y="4629912"/>
                  </a:lnTo>
                  <a:close/>
                </a:path>
              </a:pathLst>
            </a:custGeom>
            <a:ln w="38100">
              <a:solidFill>
                <a:srgbClr val="000000"/>
              </a:solidFill>
            </a:ln>
          </p:spPr>
          <p:txBody>
            <a:bodyPr wrap="square" lIns="0" tIns="0" rIns="0" bIns="0" rtlCol="0"/>
            <a:lstStyle/>
            <a:p>
              <a:endParaRPr/>
            </a:p>
          </p:txBody>
        </p:sp>
      </p:grpSp>
      <p:sp>
        <p:nvSpPr>
          <p:cNvPr id="13" name="object 13"/>
          <p:cNvSpPr txBox="1">
            <a:spLocks noGrp="1"/>
          </p:cNvSpPr>
          <p:nvPr>
            <p:ph type="sldNum" sz="quarter" idx="4294967295"/>
          </p:nvPr>
        </p:nvSpPr>
        <p:spPr>
          <a:xfrm>
            <a:off x="8689213" y="6456069"/>
            <a:ext cx="381000" cy="363854"/>
          </a:xfrm>
          <a:prstGeom prst="rect">
            <a:avLst/>
          </a:prstGeom>
        </p:spPr>
        <p:txBody>
          <a:bodyPr vert="horz" wrap="square" lIns="0" tIns="0" rIns="0" bIns="0" rtlCol="0">
            <a:spAutoFit/>
          </a:bodyPr>
          <a:lstStyle/>
          <a:p>
            <a:pPr marL="38100">
              <a:lnSpc>
                <a:spcPts val="2720"/>
              </a:lnSpc>
            </a:pPr>
            <a:fld id="{81D60167-4931-47E6-BA6A-407CBD079E47}" type="slidenum">
              <a:rPr dirty="0"/>
              <a:pPr marL="38100">
                <a:lnSpc>
                  <a:spcPts val="2720"/>
                </a:lnSpc>
              </a:pPr>
              <a:t>38</a:t>
            </a:fld>
            <a:endParaRPr dirty="0"/>
          </a:p>
        </p:txBody>
      </p:sp>
    </p:spTree>
    <p:extLst>
      <p:ext uri="{BB962C8B-B14F-4D97-AF65-F5344CB8AC3E}">
        <p14:creationId xmlns:p14="http://schemas.microsoft.com/office/powerpoint/2010/main" val="3792141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3088" y="347345"/>
            <a:ext cx="2505710" cy="494030"/>
            <a:chOff x="323088" y="347345"/>
            <a:chExt cx="2505710" cy="494030"/>
          </a:xfrm>
        </p:grpSpPr>
        <p:pic>
          <p:nvPicPr>
            <p:cNvPr id="3" name="object 3"/>
            <p:cNvPicPr/>
            <p:nvPr/>
          </p:nvPicPr>
          <p:blipFill>
            <a:blip r:embed="rId2" cstate="print"/>
            <a:stretch>
              <a:fillRect/>
            </a:stretch>
          </p:blipFill>
          <p:spPr>
            <a:xfrm>
              <a:off x="323088" y="347345"/>
              <a:ext cx="1568196" cy="493902"/>
            </a:xfrm>
            <a:prstGeom prst="rect">
              <a:avLst/>
            </a:prstGeom>
          </p:spPr>
        </p:pic>
        <p:pic>
          <p:nvPicPr>
            <p:cNvPr id="4" name="object 4"/>
            <p:cNvPicPr/>
            <p:nvPr/>
          </p:nvPicPr>
          <p:blipFill>
            <a:blip r:embed="rId3" cstate="print"/>
            <a:stretch>
              <a:fillRect/>
            </a:stretch>
          </p:blipFill>
          <p:spPr>
            <a:xfrm>
              <a:off x="1909571" y="583692"/>
              <a:ext cx="918972" cy="257555"/>
            </a:xfrm>
            <a:prstGeom prst="rect">
              <a:avLst/>
            </a:prstGeom>
          </p:spPr>
        </p:pic>
        <p:sp>
          <p:nvSpPr>
            <p:cNvPr id="5" name="object 5"/>
            <p:cNvSpPr/>
            <p:nvPr/>
          </p:nvSpPr>
          <p:spPr>
            <a:xfrm>
              <a:off x="1921255" y="351917"/>
              <a:ext cx="894715" cy="238125"/>
            </a:xfrm>
            <a:custGeom>
              <a:avLst/>
              <a:gdLst/>
              <a:ahLst/>
              <a:cxnLst/>
              <a:rect l="l" t="t" r="r" b="b"/>
              <a:pathLst>
                <a:path w="894714" h="238125">
                  <a:moveTo>
                    <a:pt x="46608" y="185546"/>
                  </a:moveTo>
                  <a:lnTo>
                    <a:pt x="0" y="185546"/>
                  </a:lnTo>
                  <a:lnTo>
                    <a:pt x="0" y="237870"/>
                  </a:lnTo>
                  <a:lnTo>
                    <a:pt x="46608" y="237870"/>
                  </a:lnTo>
                  <a:lnTo>
                    <a:pt x="46608" y="185546"/>
                  </a:lnTo>
                  <a:close/>
                </a:path>
                <a:path w="894714" h="238125">
                  <a:moveTo>
                    <a:pt x="46608" y="76072"/>
                  </a:moveTo>
                  <a:lnTo>
                    <a:pt x="0" y="76072"/>
                  </a:lnTo>
                  <a:lnTo>
                    <a:pt x="0" y="128523"/>
                  </a:lnTo>
                  <a:lnTo>
                    <a:pt x="46608" y="128523"/>
                  </a:lnTo>
                  <a:lnTo>
                    <a:pt x="46608" y="76072"/>
                  </a:lnTo>
                  <a:close/>
                </a:path>
                <a:path w="894714" h="238125">
                  <a:moveTo>
                    <a:pt x="297814" y="0"/>
                  </a:moveTo>
                  <a:lnTo>
                    <a:pt x="251460" y="0"/>
                  </a:lnTo>
                  <a:lnTo>
                    <a:pt x="176149" y="200786"/>
                  </a:lnTo>
                  <a:lnTo>
                    <a:pt x="173355" y="207136"/>
                  </a:lnTo>
                  <a:lnTo>
                    <a:pt x="170687" y="211454"/>
                  </a:lnTo>
                  <a:lnTo>
                    <a:pt x="168020" y="215899"/>
                  </a:lnTo>
                  <a:lnTo>
                    <a:pt x="165100" y="219328"/>
                  </a:lnTo>
                  <a:lnTo>
                    <a:pt x="161798" y="221868"/>
                  </a:lnTo>
                  <a:lnTo>
                    <a:pt x="158623" y="224408"/>
                  </a:lnTo>
                  <a:lnTo>
                    <a:pt x="154812" y="225932"/>
                  </a:lnTo>
                  <a:lnTo>
                    <a:pt x="150621" y="226440"/>
                  </a:lnTo>
                  <a:lnTo>
                    <a:pt x="150621" y="237870"/>
                  </a:lnTo>
                  <a:lnTo>
                    <a:pt x="224662" y="237870"/>
                  </a:lnTo>
                  <a:lnTo>
                    <a:pt x="224662" y="226440"/>
                  </a:lnTo>
                  <a:lnTo>
                    <a:pt x="216755" y="224871"/>
                  </a:lnTo>
                  <a:lnTo>
                    <a:pt x="211121" y="221313"/>
                  </a:lnTo>
                  <a:lnTo>
                    <a:pt x="207750" y="215778"/>
                  </a:lnTo>
                  <a:lnTo>
                    <a:pt x="206742" y="209041"/>
                  </a:lnTo>
                  <a:lnTo>
                    <a:pt x="206713" y="202564"/>
                  </a:lnTo>
                  <a:lnTo>
                    <a:pt x="207137" y="198754"/>
                  </a:lnTo>
                  <a:lnTo>
                    <a:pt x="209169" y="190118"/>
                  </a:lnTo>
                  <a:lnTo>
                    <a:pt x="210438" y="185673"/>
                  </a:lnTo>
                  <a:lnTo>
                    <a:pt x="217805" y="164591"/>
                  </a:lnTo>
                  <a:lnTo>
                    <a:pt x="346254" y="164591"/>
                  </a:lnTo>
                  <a:lnTo>
                    <a:pt x="340274" y="144271"/>
                  </a:lnTo>
                  <a:lnTo>
                    <a:pt x="224408" y="144271"/>
                  </a:lnTo>
                  <a:lnTo>
                    <a:pt x="259080" y="46608"/>
                  </a:lnTo>
                  <a:lnTo>
                    <a:pt x="311532" y="46608"/>
                  </a:lnTo>
                  <a:lnTo>
                    <a:pt x="297814" y="0"/>
                  </a:lnTo>
                  <a:close/>
                </a:path>
                <a:path w="894714" h="238125">
                  <a:moveTo>
                    <a:pt x="346254" y="164591"/>
                  </a:moveTo>
                  <a:lnTo>
                    <a:pt x="291845" y="164591"/>
                  </a:lnTo>
                  <a:lnTo>
                    <a:pt x="296544" y="181482"/>
                  </a:lnTo>
                  <a:lnTo>
                    <a:pt x="298450" y="188213"/>
                  </a:lnTo>
                  <a:lnTo>
                    <a:pt x="299719" y="193801"/>
                  </a:lnTo>
                  <a:lnTo>
                    <a:pt x="300608" y="198119"/>
                  </a:lnTo>
                  <a:lnTo>
                    <a:pt x="301370" y="202564"/>
                  </a:lnTo>
                  <a:lnTo>
                    <a:pt x="301751" y="206501"/>
                  </a:lnTo>
                  <a:lnTo>
                    <a:pt x="301751" y="215010"/>
                  </a:lnTo>
                  <a:lnTo>
                    <a:pt x="300355" y="218693"/>
                  </a:lnTo>
                  <a:lnTo>
                    <a:pt x="294513" y="224027"/>
                  </a:lnTo>
                  <a:lnTo>
                    <a:pt x="290068" y="225678"/>
                  </a:lnTo>
                  <a:lnTo>
                    <a:pt x="284099" y="226440"/>
                  </a:lnTo>
                  <a:lnTo>
                    <a:pt x="284099" y="237870"/>
                  </a:lnTo>
                  <a:lnTo>
                    <a:pt x="379730" y="237870"/>
                  </a:lnTo>
                  <a:lnTo>
                    <a:pt x="379730" y="226440"/>
                  </a:lnTo>
                  <a:lnTo>
                    <a:pt x="374776" y="225424"/>
                  </a:lnTo>
                  <a:lnTo>
                    <a:pt x="370967" y="223773"/>
                  </a:lnTo>
                  <a:lnTo>
                    <a:pt x="365379" y="219201"/>
                  </a:lnTo>
                  <a:lnTo>
                    <a:pt x="363093" y="216280"/>
                  </a:lnTo>
                  <a:lnTo>
                    <a:pt x="361442" y="212597"/>
                  </a:lnTo>
                  <a:lnTo>
                    <a:pt x="359663" y="209041"/>
                  </a:lnTo>
                  <a:lnTo>
                    <a:pt x="357430" y="202564"/>
                  </a:lnTo>
                  <a:lnTo>
                    <a:pt x="346254" y="164591"/>
                  </a:lnTo>
                  <a:close/>
                </a:path>
                <a:path w="894714" h="238125">
                  <a:moveTo>
                    <a:pt x="311532" y="46608"/>
                  </a:moveTo>
                  <a:lnTo>
                    <a:pt x="259080" y="46608"/>
                  </a:lnTo>
                  <a:lnTo>
                    <a:pt x="286893" y="144271"/>
                  </a:lnTo>
                  <a:lnTo>
                    <a:pt x="340274" y="144271"/>
                  </a:lnTo>
                  <a:lnTo>
                    <a:pt x="311532" y="46608"/>
                  </a:lnTo>
                  <a:close/>
                </a:path>
                <a:path w="894714" h="238125">
                  <a:moveTo>
                    <a:pt x="712977" y="1142"/>
                  </a:moveTo>
                  <a:lnTo>
                    <a:pt x="626744" y="1142"/>
                  </a:lnTo>
                  <a:lnTo>
                    <a:pt x="626744" y="12699"/>
                  </a:lnTo>
                  <a:lnTo>
                    <a:pt x="633221" y="14477"/>
                  </a:lnTo>
                  <a:lnTo>
                    <a:pt x="637667" y="16509"/>
                  </a:lnTo>
                  <a:lnTo>
                    <a:pt x="641985" y="20573"/>
                  </a:lnTo>
                  <a:lnTo>
                    <a:pt x="643508" y="23240"/>
                  </a:lnTo>
                  <a:lnTo>
                    <a:pt x="644270" y="26542"/>
                  </a:lnTo>
                  <a:lnTo>
                    <a:pt x="645032" y="29717"/>
                  </a:lnTo>
                  <a:lnTo>
                    <a:pt x="645413" y="35813"/>
                  </a:lnTo>
                  <a:lnTo>
                    <a:pt x="645329" y="201548"/>
                  </a:lnTo>
                  <a:lnTo>
                    <a:pt x="645160" y="204596"/>
                  </a:lnTo>
                  <a:lnTo>
                    <a:pt x="636905" y="222630"/>
                  </a:lnTo>
                  <a:lnTo>
                    <a:pt x="634492" y="224027"/>
                  </a:lnTo>
                  <a:lnTo>
                    <a:pt x="631063" y="225297"/>
                  </a:lnTo>
                  <a:lnTo>
                    <a:pt x="626744" y="226440"/>
                  </a:lnTo>
                  <a:lnTo>
                    <a:pt x="626744" y="237870"/>
                  </a:lnTo>
                  <a:lnTo>
                    <a:pt x="692404" y="237870"/>
                  </a:lnTo>
                  <a:lnTo>
                    <a:pt x="692404" y="226440"/>
                  </a:lnTo>
                  <a:lnTo>
                    <a:pt x="686307" y="224916"/>
                  </a:lnTo>
                  <a:lnTo>
                    <a:pt x="682117" y="223011"/>
                  </a:lnTo>
                  <a:lnTo>
                    <a:pt x="677291" y="218693"/>
                  </a:lnTo>
                  <a:lnTo>
                    <a:pt x="675639" y="215899"/>
                  </a:lnTo>
                  <a:lnTo>
                    <a:pt x="674877" y="212597"/>
                  </a:lnTo>
                  <a:lnTo>
                    <a:pt x="673988" y="209168"/>
                  </a:lnTo>
                  <a:lnTo>
                    <a:pt x="673697" y="204596"/>
                  </a:lnTo>
                  <a:lnTo>
                    <a:pt x="673577" y="109219"/>
                  </a:lnTo>
                  <a:lnTo>
                    <a:pt x="673469" y="93884"/>
                  </a:lnTo>
                  <a:lnTo>
                    <a:pt x="673195" y="78559"/>
                  </a:lnTo>
                  <a:lnTo>
                    <a:pt x="672643" y="62303"/>
                  </a:lnTo>
                  <a:lnTo>
                    <a:pt x="671830" y="47370"/>
                  </a:lnTo>
                  <a:lnTo>
                    <a:pt x="728566" y="47370"/>
                  </a:lnTo>
                  <a:lnTo>
                    <a:pt x="712977" y="1142"/>
                  </a:lnTo>
                  <a:close/>
                </a:path>
                <a:path w="894714" h="238125">
                  <a:moveTo>
                    <a:pt x="875919" y="49021"/>
                  </a:moveTo>
                  <a:lnTo>
                    <a:pt x="825373" y="49021"/>
                  </a:lnTo>
                  <a:lnTo>
                    <a:pt x="825087" y="53713"/>
                  </a:lnTo>
                  <a:lnTo>
                    <a:pt x="823880" y="93884"/>
                  </a:lnTo>
                  <a:lnTo>
                    <a:pt x="823606" y="204596"/>
                  </a:lnTo>
                  <a:lnTo>
                    <a:pt x="823468" y="207644"/>
                  </a:lnTo>
                  <a:lnTo>
                    <a:pt x="805433" y="226440"/>
                  </a:lnTo>
                  <a:lnTo>
                    <a:pt x="805433" y="237870"/>
                  </a:lnTo>
                  <a:lnTo>
                    <a:pt x="894333" y="237870"/>
                  </a:lnTo>
                  <a:lnTo>
                    <a:pt x="894333" y="226440"/>
                  </a:lnTo>
                  <a:lnTo>
                    <a:pt x="887730" y="224662"/>
                  </a:lnTo>
                  <a:lnTo>
                    <a:pt x="883412" y="222757"/>
                  </a:lnTo>
                  <a:lnTo>
                    <a:pt x="879094" y="218439"/>
                  </a:lnTo>
                  <a:lnTo>
                    <a:pt x="877696" y="215391"/>
                  </a:lnTo>
                  <a:lnTo>
                    <a:pt x="877062" y="211200"/>
                  </a:lnTo>
                  <a:lnTo>
                    <a:pt x="876300" y="207136"/>
                  </a:lnTo>
                  <a:lnTo>
                    <a:pt x="876031" y="203199"/>
                  </a:lnTo>
                  <a:lnTo>
                    <a:pt x="875919" y="49021"/>
                  </a:lnTo>
                  <a:close/>
                </a:path>
                <a:path w="894714" h="238125">
                  <a:moveTo>
                    <a:pt x="728566" y="47370"/>
                  </a:moveTo>
                  <a:lnTo>
                    <a:pt x="675005" y="47370"/>
                  </a:lnTo>
                  <a:lnTo>
                    <a:pt x="677163" y="55117"/>
                  </a:lnTo>
                  <a:lnTo>
                    <a:pt x="679704" y="63118"/>
                  </a:lnTo>
                  <a:lnTo>
                    <a:pt x="682625" y="71119"/>
                  </a:lnTo>
                  <a:lnTo>
                    <a:pt x="731519" y="211708"/>
                  </a:lnTo>
                  <a:lnTo>
                    <a:pt x="762000" y="211708"/>
                  </a:lnTo>
                  <a:lnTo>
                    <a:pt x="787315" y="143509"/>
                  </a:lnTo>
                  <a:lnTo>
                    <a:pt x="760983" y="143509"/>
                  </a:lnTo>
                  <a:lnTo>
                    <a:pt x="728566" y="47370"/>
                  </a:lnTo>
                  <a:close/>
                </a:path>
                <a:path w="894714" h="238125">
                  <a:moveTo>
                    <a:pt x="894333" y="1142"/>
                  </a:moveTo>
                  <a:lnTo>
                    <a:pt x="813054" y="1142"/>
                  </a:lnTo>
                  <a:lnTo>
                    <a:pt x="760983" y="143509"/>
                  </a:lnTo>
                  <a:lnTo>
                    <a:pt x="787315" y="143509"/>
                  </a:lnTo>
                  <a:lnTo>
                    <a:pt x="808482" y="86486"/>
                  </a:lnTo>
                  <a:lnTo>
                    <a:pt x="811468" y="78533"/>
                  </a:lnTo>
                  <a:lnTo>
                    <a:pt x="821689" y="49021"/>
                  </a:lnTo>
                  <a:lnTo>
                    <a:pt x="875919" y="49021"/>
                  </a:lnTo>
                  <a:lnTo>
                    <a:pt x="875929" y="35813"/>
                  </a:lnTo>
                  <a:lnTo>
                    <a:pt x="876426" y="29844"/>
                  </a:lnTo>
                  <a:lnTo>
                    <a:pt x="877316" y="26415"/>
                  </a:lnTo>
                  <a:lnTo>
                    <a:pt x="878077" y="22986"/>
                  </a:lnTo>
                  <a:lnTo>
                    <a:pt x="879601" y="20319"/>
                  </a:lnTo>
                  <a:lnTo>
                    <a:pt x="881888" y="18287"/>
                  </a:lnTo>
                  <a:lnTo>
                    <a:pt x="884046" y="16255"/>
                  </a:lnTo>
                  <a:lnTo>
                    <a:pt x="888238" y="14350"/>
                  </a:lnTo>
                  <a:lnTo>
                    <a:pt x="894333" y="12699"/>
                  </a:lnTo>
                  <a:lnTo>
                    <a:pt x="894333" y="1142"/>
                  </a:lnTo>
                  <a:close/>
                </a:path>
                <a:path w="894714" h="238125">
                  <a:moveTo>
                    <a:pt x="524001" y="21462"/>
                  </a:moveTo>
                  <a:lnTo>
                    <a:pt x="470281" y="21462"/>
                  </a:lnTo>
                  <a:lnTo>
                    <a:pt x="470154" y="204596"/>
                  </a:lnTo>
                  <a:lnTo>
                    <a:pt x="469392" y="212089"/>
                  </a:lnTo>
                  <a:lnTo>
                    <a:pt x="449325" y="226440"/>
                  </a:lnTo>
                  <a:lnTo>
                    <a:pt x="449325" y="237870"/>
                  </a:lnTo>
                  <a:lnTo>
                    <a:pt x="545083" y="237870"/>
                  </a:lnTo>
                  <a:lnTo>
                    <a:pt x="545083" y="226440"/>
                  </a:lnTo>
                  <a:lnTo>
                    <a:pt x="541019" y="225805"/>
                  </a:lnTo>
                  <a:lnTo>
                    <a:pt x="537718" y="225043"/>
                  </a:lnTo>
                  <a:lnTo>
                    <a:pt x="535432" y="224027"/>
                  </a:lnTo>
                  <a:lnTo>
                    <a:pt x="533019" y="223138"/>
                  </a:lnTo>
                  <a:lnTo>
                    <a:pt x="531241" y="221995"/>
                  </a:lnTo>
                  <a:lnTo>
                    <a:pt x="524001" y="200532"/>
                  </a:lnTo>
                  <a:lnTo>
                    <a:pt x="524001" y="21462"/>
                  </a:lnTo>
                  <a:close/>
                </a:path>
                <a:path w="894714" h="238125">
                  <a:moveTo>
                    <a:pt x="599058" y="1142"/>
                  </a:moveTo>
                  <a:lnTo>
                    <a:pt x="395096" y="1142"/>
                  </a:lnTo>
                  <a:lnTo>
                    <a:pt x="395096" y="62102"/>
                  </a:lnTo>
                  <a:lnTo>
                    <a:pt x="418845" y="62102"/>
                  </a:lnTo>
                  <a:lnTo>
                    <a:pt x="420116" y="56895"/>
                  </a:lnTo>
                  <a:lnTo>
                    <a:pt x="421639" y="51307"/>
                  </a:lnTo>
                  <a:lnTo>
                    <a:pt x="423671" y="45465"/>
                  </a:lnTo>
                  <a:lnTo>
                    <a:pt x="425576" y="39623"/>
                  </a:lnTo>
                  <a:lnTo>
                    <a:pt x="427989" y="35051"/>
                  </a:lnTo>
                  <a:lnTo>
                    <a:pt x="449325" y="21462"/>
                  </a:lnTo>
                  <a:lnTo>
                    <a:pt x="599058" y="21462"/>
                  </a:lnTo>
                  <a:lnTo>
                    <a:pt x="599058" y="1142"/>
                  </a:lnTo>
                  <a:close/>
                </a:path>
                <a:path w="894714" h="238125">
                  <a:moveTo>
                    <a:pt x="599058" y="21462"/>
                  </a:moveTo>
                  <a:lnTo>
                    <a:pt x="541274" y="21462"/>
                  </a:lnTo>
                  <a:lnTo>
                    <a:pt x="545083" y="21716"/>
                  </a:lnTo>
                  <a:lnTo>
                    <a:pt x="551052" y="22732"/>
                  </a:lnTo>
                  <a:lnTo>
                    <a:pt x="553466" y="23621"/>
                  </a:lnTo>
                  <a:lnTo>
                    <a:pt x="555370" y="24637"/>
                  </a:lnTo>
                  <a:lnTo>
                    <a:pt x="557402" y="25653"/>
                  </a:lnTo>
                  <a:lnTo>
                    <a:pt x="559181" y="27050"/>
                  </a:lnTo>
                  <a:lnTo>
                    <a:pt x="560958" y="28828"/>
                  </a:lnTo>
                  <a:lnTo>
                    <a:pt x="562737" y="30479"/>
                  </a:lnTo>
                  <a:lnTo>
                    <a:pt x="564388" y="32638"/>
                  </a:lnTo>
                  <a:lnTo>
                    <a:pt x="565912" y="35305"/>
                  </a:lnTo>
                  <a:lnTo>
                    <a:pt x="567436" y="37845"/>
                  </a:lnTo>
                  <a:lnTo>
                    <a:pt x="568832" y="41020"/>
                  </a:lnTo>
                  <a:lnTo>
                    <a:pt x="570102" y="44703"/>
                  </a:lnTo>
                  <a:lnTo>
                    <a:pt x="571500" y="48386"/>
                  </a:lnTo>
                  <a:lnTo>
                    <a:pt x="573151" y="54228"/>
                  </a:lnTo>
                  <a:lnTo>
                    <a:pt x="575310" y="62102"/>
                  </a:lnTo>
                  <a:lnTo>
                    <a:pt x="599058" y="62102"/>
                  </a:lnTo>
                  <a:lnTo>
                    <a:pt x="599058" y="21462"/>
                  </a:lnTo>
                  <a:close/>
                </a:path>
              </a:pathLst>
            </a:custGeom>
            <a:solidFill>
              <a:srgbClr val="00AFEF"/>
            </a:solidFill>
          </p:spPr>
          <p:txBody>
            <a:bodyPr wrap="square" lIns="0" tIns="0" rIns="0" bIns="0" rtlCol="0"/>
            <a:lstStyle/>
            <a:p>
              <a:endParaRPr/>
            </a:p>
          </p:txBody>
        </p:sp>
        <p:sp>
          <p:nvSpPr>
            <p:cNvPr id="6" name="object 6"/>
            <p:cNvSpPr/>
            <p:nvPr/>
          </p:nvSpPr>
          <p:spPr>
            <a:xfrm>
              <a:off x="1921255" y="353060"/>
              <a:ext cx="894715" cy="236854"/>
            </a:xfrm>
            <a:custGeom>
              <a:avLst/>
              <a:gdLst/>
              <a:ahLst/>
              <a:cxnLst/>
              <a:rect l="l" t="t" r="r" b="b"/>
              <a:pathLst>
                <a:path w="894714" h="236854">
                  <a:moveTo>
                    <a:pt x="0" y="184404"/>
                  </a:moveTo>
                  <a:lnTo>
                    <a:pt x="46608" y="184404"/>
                  </a:lnTo>
                  <a:lnTo>
                    <a:pt x="46608" y="236728"/>
                  </a:lnTo>
                  <a:lnTo>
                    <a:pt x="0" y="236728"/>
                  </a:lnTo>
                  <a:lnTo>
                    <a:pt x="0" y="184404"/>
                  </a:lnTo>
                  <a:close/>
                </a:path>
                <a:path w="894714" h="236854">
                  <a:moveTo>
                    <a:pt x="0" y="74930"/>
                  </a:moveTo>
                  <a:lnTo>
                    <a:pt x="46608" y="74930"/>
                  </a:lnTo>
                  <a:lnTo>
                    <a:pt x="46608" y="127381"/>
                  </a:lnTo>
                  <a:lnTo>
                    <a:pt x="0" y="127381"/>
                  </a:lnTo>
                  <a:lnTo>
                    <a:pt x="0" y="74930"/>
                  </a:lnTo>
                  <a:close/>
                </a:path>
                <a:path w="894714" h="236854">
                  <a:moveTo>
                    <a:pt x="259080" y="45466"/>
                  </a:moveTo>
                  <a:lnTo>
                    <a:pt x="224408" y="143129"/>
                  </a:lnTo>
                  <a:lnTo>
                    <a:pt x="286893" y="143129"/>
                  </a:lnTo>
                  <a:lnTo>
                    <a:pt x="259080" y="45466"/>
                  </a:lnTo>
                  <a:close/>
                </a:path>
                <a:path w="894714" h="236854">
                  <a:moveTo>
                    <a:pt x="626744" y="0"/>
                  </a:moveTo>
                  <a:lnTo>
                    <a:pt x="712977" y="0"/>
                  </a:lnTo>
                  <a:lnTo>
                    <a:pt x="760983" y="142367"/>
                  </a:lnTo>
                  <a:lnTo>
                    <a:pt x="813054" y="0"/>
                  </a:lnTo>
                  <a:lnTo>
                    <a:pt x="894333" y="0"/>
                  </a:lnTo>
                  <a:lnTo>
                    <a:pt x="894333" y="11557"/>
                  </a:lnTo>
                  <a:lnTo>
                    <a:pt x="888238" y="13208"/>
                  </a:lnTo>
                  <a:lnTo>
                    <a:pt x="884046" y="15113"/>
                  </a:lnTo>
                  <a:lnTo>
                    <a:pt x="881888" y="17145"/>
                  </a:lnTo>
                  <a:lnTo>
                    <a:pt x="879601" y="19177"/>
                  </a:lnTo>
                  <a:lnTo>
                    <a:pt x="878077" y="21844"/>
                  </a:lnTo>
                  <a:lnTo>
                    <a:pt x="877316" y="25273"/>
                  </a:lnTo>
                  <a:lnTo>
                    <a:pt x="876426" y="28702"/>
                  </a:lnTo>
                  <a:lnTo>
                    <a:pt x="875919" y="34798"/>
                  </a:lnTo>
                  <a:lnTo>
                    <a:pt x="875919" y="43434"/>
                  </a:lnTo>
                  <a:lnTo>
                    <a:pt x="875919" y="193421"/>
                  </a:lnTo>
                  <a:lnTo>
                    <a:pt x="875919" y="200406"/>
                  </a:lnTo>
                  <a:lnTo>
                    <a:pt x="876300" y="205994"/>
                  </a:lnTo>
                  <a:lnTo>
                    <a:pt x="877062" y="210058"/>
                  </a:lnTo>
                  <a:lnTo>
                    <a:pt x="877696" y="214249"/>
                  </a:lnTo>
                  <a:lnTo>
                    <a:pt x="879094" y="217297"/>
                  </a:lnTo>
                  <a:lnTo>
                    <a:pt x="881252" y="219456"/>
                  </a:lnTo>
                  <a:lnTo>
                    <a:pt x="883412" y="221615"/>
                  </a:lnTo>
                  <a:lnTo>
                    <a:pt x="887730" y="223520"/>
                  </a:lnTo>
                  <a:lnTo>
                    <a:pt x="894333" y="225298"/>
                  </a:lnTo>
                  <a:lnTo>
                    <a:pt x="894333" y="236728"/>
                  </a:lnTo>
                  <a:lnTo>
                    <a:pt x="805433" y="236728"/>
                  </a:lnTo>
                  <a:lnTo>
                    <a:pt x="805433" y="225298"/>
                  </a:lnTo>
                  <a:lnTo>
                    <a:pt x="810513" y="223901"/>
                  </a:lnTo>
                  <a:lnTo>
                    <a:pt x="813943" y="222631"/>
                  </a:lnTo>
                  <a:lnTo>
                    <a:pt x="815975" y="221615"/>
                  </a:lnTo>
                  <a:lnTo>
                    <a:pt x="817880" y="220599"/>
                  </a:lnTo>
                  <a:lnTo>
                    <a:pt x="819404" y="219202"/>
                  </a:lnTo>
                  <a:lnTo>
                    <a:pt x="820546" y="217551"/>
                  </a:lnTo>
                  <a:lnTo>
                    <a:pt x="821689" y="215900"/>
                  </a:lnTo>
                  <a:lnTo>
                    <a:pt x="822451" y="213360"/>
                  </a:lnTo>
                  <a:lnTo>
                    <a:pt x="822960" y="209931"/>
                  </a:lnTo>
                  <a:lnTo>
                    <a:pt x="823468" y="206502"/>
                  </a:lnTo>
                  <a:lnTo>
                    <a:pt x="823721" y="200914"/>
                  </a:lnTo>
                  <a:lnTo>
                    <a:pt x="823721" y="193040"/>
                  </a:lnTo>
                  <a:lnTo>
                    <a:pt x="823721" y="108077"/>
                  </a:lnTo>
                  <a:lnTo>
                    <a:pt x="824515" y="66095"/>
                  </a:lnTo>
                  <a:lnTo>
                    <a:pt x="825373" y="47879"/>
                  </a:lnTo>
                  <a:lnTo>
                    <a:pt x="821689" y="47879"/>
                  </a:lnTo>
                  <a:lnTo>
                    <a:pt x="808482" y="85344"/>
                  </a:lnTo>
                  <a:lnTo>
                    <a:pt x="762000" y="210566"/>
                  </a:lnTo>
                  <a:lnTo>
                    <a:pt x="731519" y="210566"/>
                  </a:lnTo>
                  <a:lnTo>
                    <a:pt x="682625" y="69977"/>
                  </a:lnTo>
                  <a:lnTo>
                    <a:pt x="679704" y="61976"/>
                  </a:lnTo>
                  <a:lnTo>
                    <a:pt x="677163" y="53975"/>
                  </a:lnTo>
                  <a:lnTo>
                    <a:pt x="675005" y="46228"/>
                  </a:lnTo>
                  <a:lnTo>
                    <a:pt x="671830" y="46228"/>
                  </a:lnTo>
                  <a:lnTo>
                    <a:pt x="672643" y="61160"/>
                  </a:lnTo>
                  <a:lnTo>
                    <a:pt x="673195" y="77390"/>
                  </a:lnTo>
                  <a:lnTo>
                    <a:pt x="673508" y="94930"/>
                  </a:lnTo>
                  <a:lnTo>
                    <a:pt x="673607" y="113792"/>
                  </a:lnTo>
                  <a:lnTo>
                    <a:pt x="673607" y="193548"/>
                  </a:lnTo>
                  <a:lnTo>
                    <a:pt x="673607" y="202057"/>
                  </a:lnTo>
                  <a:lnTo>
                    <a:pt x="673988" y="208026"/>
                  </a:lnTo>
                  <a:lnTo>
                    <a:pt x="674877" y="211455"/>
                  </a:lnTo>
                  <a:lnTo>
                    <a:pt x="675639" y="214757"/>
                  </a:lnTo>
                  <a:lnTo>
                    <a:pt x="692404" y="225298"/>
                  </a:lnTo>
                  <a:lnTo>
                    <a:pt x="692404" y="236728"/>
                  </a:lnTo>
                  <a:lnTo>
                    <a:pt x="626744" y="236728"/>
                  </a:lnTo>
                  <a:lnTo>
                    <a:pt x="626744" y="225298"/>
                  </a:lnTo>
                  <a:lnTo>
                    <a:pt x="631063" y="224155"/>
                  </a:lnTo>
                  <a:lnTo>
                    <a:pt x="634492" y="222885"/>
                  </a:lnTo>
                  <a:lnTo>
                    <a:pt x="636905" y="221488"/>
                  </a:lnTo>
                  <a:lnTo>
                    <a:pt x="639444" y="220091"/>
                  </a:lnTo>
                  <a:lnTo>
                    <a:pt x="641350" y="218186"/>
                  </a:lnTo>
                  <a:lnTo>
                    <a:pt x="642619" y="215900"/>
                  </a:lnTo>
                  <a:lnTo>
                    <a:pt x="643889" y="213614"/>
                  </a:lnTo>
                  <a:lnTo>
                    <a:pt x="644651" y="210693"/>
                  </a:lnTo>
                  <a:lnTo>
                    <a:pt x="644906" y="207137"/>
                  </a:lnTo>
                  <a:lnTo>
                    <a:pt x="645160" y="203454"/>
                  </a:lnTo>
                  <a:lnTo>
                    <a:pt x="645413" y="198882"/>
                  </a:lnTo>
                  <a:lnTo>
                    <a:pt x="645413" y="193421"/>
                  </a:lnTo>
                  <a:lnTo>
                    <a:pt x="645413" y="43434"/>
                  </a:lnTo>
                  <a:lnTo>
                    <a:pt x="645413" y="34671"/>
                  </a:lnTo>
                  <a:lnTo>
                    <a:pt x="645032" y="28575"/>
                  </a:lnTo>
                  <a:lnTo>
                    <a:pt x="644270" y="25400"/>
                  </a:lnTo>
                  <a:lnTo>
                    <a:pt x="643508" y="22098"/>
                  </a:lnTo>
                  <a:lnTo>
                    <a:pt x="641985" y="19431"/>
                  </a:lnTo>
                  <a:lnTo>
                    <a:pt x="639826" y="17399"/>
                  </a:lnTo>
                  <a:lnTo>
                    <a:pt x="637667" y="15367"/>
                  </a:lnTo>
                  <a:lnTo>
                    <a:pt x="633221" y="13335"/>
                  </a:lnTo>
                  <a:lnTo>
                    <a:pt x="626744" y="11557"/>
                  </a:lnTo>
                  <a:lnTo>
                    <a:pt x="626744" y="0"/>
                  </a:lnTo>
                  <a:close/>
                </a:path>
              </a:pathLst>
            </a:custGeom>
            <a:ln w="9144">
              <a:solidFill>
                <a:srgbClr val="000000"/>
              </a:solidFill>
            </a:ln>
          </p:spPr>
          <p:txBody>
            <a:bodyPr wrap="square" lIns="0" tIns="0" rIns="0" bIns="0" rtlCol="0"/>
            <a:lstStyle/>
            <a:p>
              <a:endParaRPr/>
            </a:p>
          </p:txBody>
        </p:sp>
        <p:pic>
          <p:nvPicPr>
            <p:cNvPr id="7" name="object 7"/>
            <p:cNvPicPr/>
            <p:nvPr/>
          </p:nvPicPr>
          <p:blipFill>
            <a:blip r:embed="rId4" cstate="print"/>
            <a:stretch>
              <a:fillRect/>
            </a:stretch>
          </p:blipFill>
          <p:spPr>
            <a:xfrm>
              <a:off x="2067305" y="347345"/>
              <a:ext cx="457581" cy="247014"/>
            </a:xfrm>
            <a:prstGeom prst="rect">
              <a:avLst/>
            </a:prstGeom>
          </p:spPr>
        </p:pic>
      </p:grpSp>
      <p:sp>
        <p:nvSpPr>
          <p:cNvPr id="8" name="object 8"/>
          <p:cNvSpPr txBox="1"/>
          <p:nvPr/>
        </p:nvSpPr>
        <p:spPr>
          <a:xfrm>
            <a:off x="456996" y="1012952"/>
            <a:ext cx="3658235" cy="4317365"/>
          </a:xfrm>
          <a:prstGeom prst="rect">
            <a:avLst/>
          </a:prstGeom>
        </p:spPr>
        <p:txBody>
          <a:bodyPr vert="horz" wrap="square" lIns="0" tIns="12065" rIns="0" bIns="0" rtlCol="0">
            <a:spAutoFit/>
          </a:bodyPr>
          <a:lstStyle/>
          <a:p>
            <a:pPr marL="355600" marR="5080" indent="-342900" algn="just">
              <a:lnSpc>
                <a:spcPct val="100000"/>
              </a:lnSpc>
              <a:spcBef>
                <a:spcPts val="95"/>
              </a:spcBef>
              <a:buSzPct val="79545"/>
              <a:buFont typeface="Wingdings"/>
              <a:buChar char=""/>
              <a:tabLst>
                <a:tab pos="355600" algn="l"/>
              </a:tabLst>
            </a:pPr>
            <a:r>
              <a:rPr sz="2200" spc="-5" dirty="0">
                <a:solidFill>
                  <a:srgbClr val="001F5F"/>
                </a:solidFill>
                <a:latin typeface="Trebuchet MS"/>
                <a:cs typeface="Trebuchet MS"/>
              </a:rPr>
              <a:t>The</a:t>
            </a:r>
            <a:r>
              <a:rPr sz="2200" dirty="0">
                <a:solidFill>
                  <a:srgbClr val="001F5F"/>
                </a:solidFill>
                <a:latin typeface="Trebuchet MS"/>
                <a:cs typeface="Trebuchet MS"/>
              </a:rPr>
              <a:t> </a:t>
            </a:r>
            <a:r>
              <a:rPr sz="2200" spc="-5" dirty="0">
                <a:solidFill>
                  <a:srgbClr val="001F5F"/>
                </a:solidFill>
                <a:latin typeface="Trebuchet MS"/>
                <a:cs typeface="Trebuchet MS"/>
              </a:rPr>
              <a:t>customer</a:t>
            </a:r>
            <a:r>
              <a:rPr sz="2200" dirty="0">
                <a:solidFill>
                  <a:srgbClr val="001F5F"/>
                </a:solidFill>
                <a:latin typeface="Trebuchet MS"/>
                <a:cs typeface="Trebuchet MS"/>
              </a:rPr>
              <a:t> </a:t>
            </a:r>
            <a:r>
              <a:rPr sz="2200" spc="-10" dirty="0">
                <a:solidFill>
                  <a:srgbClr val="001F5F"/>
                </a:solidFill>
                <a:latin typeface="Trebuchet MS"/>
                <a:cs typeface="Trebuchet MS"/>
              </a:rPr>
              <a:t>must</a:t>
            </a:r>
            <a:r>
              <a:rPr sz="2200" spc="-5" dirty="0">
                <a:solidFill>
                  <a:srgbClr val="001F5F"/>
                </a:solidFill>
                <a:latin typeface="Trebuchet MS"/>
                <a:cs typeface="Trebuchet MS"/>
              </a:rPr>
              <a:t> </a:t>
            </a:r>
            <a:r>
              <a:rPr sz="2200" spc="-10" dirty="0">
                <a:solidFill>
                  <a:srgbClr val="001F5F"/>
                </a:solidFill>
                <a:latin typeface="Trebuchet MS"/>
                <a:cs typeface="Trebuchet MS"/>
              </a:rPr>
              <a:t>pass </a:t>
            </a:r>
            <a:r>
              <a:rPr sz="2200" spc="-650" dirty="0">
                <a:solidFill>
                  <a:srgbClr val="001F5F"/>
                </a:solidFill>
                <a:latin typeface="Trebuchet MS"/>
                <a:cs typeface="Trebuchet MS"/>
              </a:rPr>
              <a:t> </a:t>
            </a:r>
            <a:r>
              <a:rPr sz="2200" spc="-10" dirty="0">
                <a:solidFill>
                  <a:srgbClr val="001F5F"/>
                </a:solidFill>
                <a:latin typeface="Trebuchet MS"/>
                <a:cs typeface="Trebuchet MS"/>
              </a:rPr>
              <a:t>authentication</a:t>
            </a:r>
            <a:r>
              <a:rPr sz="2200" spc="-5" dirty="0">
                <a:solidFill>
                  <a:srgbClr val="001F5F"/>
                </a:solidFill>
                <a:latin typeface="Trebuchet MS"/>
                <a:cs typeface="Trebuchet MS"/>
              </a:rPr>
              <a:t> before </a:t>
            </a:r>
            <a:r>
              <a:rPr sz="2200" spc="-650" dirty="0">
                <a:solidFill>
                  <a:srgbClr val="001F5F"/>
                </a:solidFill>
                <a:latin typeface="Trebuchet MS"/>
                <a:cs typeface="Trebuchet MS"/>
              </a:rPr>
              <a:t> </a:t>
            </a:r>
            <a:r>
              <a:rPr sz="2200" spc="-10" dirty="0">
                <a:solidFill>
                  <a:srgbClr val="001F5F"/>
                </a:solidFill>
                <a:latin typeface="Trebuchet MS"/>
                <a:cs typeface="Trebuchet MS"/>
              </a:rPr>
              <a:t>withdrawing</a:t>
            </a:r>
            <a:r>
              <a:rPr sz="2200" spc="5" dirty="0">
                <a:solidFill>
                  <a:srgbClr val="001F5F"/>
                </a:solidFill>
                <a:latin typeface="Trebuchet MS"/>
                <a:cs typeface="Trebuchet MS"/>
              </a:rPr>
              <a:t> </a:t>
            </a:r>
            <a:r>
              <a:rPr sz="2200" spc="-10" dirty="0">
                <a:solidFill>
                  <a:srgbClr val="001F5F"/>
                </a:solidFill>
                <a:latin typeface="Trebuchet MS"/>
                <a:cs typeface="Trebuchet MS"/>
              </a:rPr>
              <a:t>money.</a:t>
            </a:r>
            <a:endParaRPr sz="2200">
              <a:latin typeface="Trebuchet MS"/>
              <a:cs typeface="Trebuchet MS"/>
            </a:endParaRPr>
          </a:p>
          <a:p>
            <a:pPr marL="355600" marR="5080" indent="-342900" algn="just">
              <a:lnSpc>
                <a:spcPct val="100000"/>
              </a:lnSpc>
              <a:spcBef>
                <a:spcPts val="530"/>
              </a:spcBef>
              <a:buSzPct val="79545"/>
              <a:buFont typeface="Wingdings"/>
              <a:buChar char=""/>
              <a:tabLst>
                <a:tab pos="355600" algn="l"/>
              </a:tabLst>
            </a:pPr>
            <a:r>
              <a:rPr sz="2200" spc="-5" dirty="0">
                <a:solidFill>
                  <a:srgbClr val="001F5F"/>
                </a:solidFill>
                <a:latin typeface="Trebuchet MS"/>
                <a:cs typeface="Trebuchet MS"/>
              </a:rPr>
              <a:t>Authentication is </a:t>
            </a:r>
            <a:r>
              <a:rPr sz="2200" spc="-10" dirty="0">
                <a:solidFill>
                  <a:srgbClr val="001F5F"/>
                </a:solidFill>
                <a:latin typeface="Trebuchet MS"/>
                <a:cs typeface="Trebuchet MS"/>
              </a:rPr>
              <a:t>done </a:t>
            </a:r>
            <a:r>
              <a:rPr sz="2200" spc="-5" dirty="0">
                <a:solidFill>
                  <a:srgbClr val="001F5F"/>
                </a:solidFill>
                <a:latin typeface="Trebuchet MS"/>
                <a:cs typeface="Trebuchet MS"/>
              </a:rPr>
              <a:t>by </a:t>
            </a:r>
            <a:r>
              <a:rPr sz="2200" dirty="0">
                <a:solidFill>
                  <a:srgbClr val="001F5F"/>
                </a:solidFill>
                <a:latin typeface="Trebuchet MS"/>
                <a:cs typeface="Trebuchet MS"/>
              </a:rPr>
              <a:t> </a:t>
            </a:r>
            <a:r>
              <a:rPr sz="2200" spc="-10" dirty="0">
                <a:solidFill>
                  <a:srgbClr val="001F5F"/>
                </a:solidFill>
                <a:latin typeface="Trebuchet MS"/>
                <a:cs typeface="Trebuchet MS"/>
              </a:rPr>
              <a:t>checking </a:t>
            </a:r>
            <a:r>
              <a:rPr sz="2200" spc="-5" dirty="0">
                <a:solidFill>
                  <a:srgbClr val="001F5F"/>
                </a:solidFill>
                <a:latin typeface="Trebuchet MS"/>
                <a:cs typeface="Trebuchet MS"/>
              </a:rPr>
              <a:t>a PIN.</a:t>
            </a:r>
            <a:endParaRPr sz="2200">
              <a:latin typeface="Trebuchet MS"/>
              <a:cs typeface="Trebuchet MS"/>
            </a:endParaRPr>
          </a:p>
          <a:p>
            <a:pPr marL="355600" marR="5080" indent="-342900" algn="just">
              <a:lnSpc>
                <a:spcPct val="100000"/>
              </a:lnSpc>
              <a:spcBef>
                <a:spcPts val="525"/>
              </a:spcBef>
              <a:buSzPct val="79545"/>
              <a:buFont typeface="Wingdings"/>
              <a:buChar char=""/>
              <a:tabLst>
                <a:tab pos="355600" algn="l"/>
              </a:tabLst>
            </a:pPr>
            <a:r>
              <a:rPr sz="2200" spc="-5" dirty="0">
                <a:solidFill>
                  <a:srgbClr val="001F5F"/>
                </a:solidFill>
                <a:latin typeface="Trebuchet MS"/>
                <a:cs typeface="Trebuchet MS"/>
              </a:rPr>
              <a:t>The PIN </a:t>
            </a:r>
            <a:r>
              <a:rPr sz="2200" spc="-10" dirty="0">
                <a:solidFill>
                  <a:srgbClr val="001F5F"/>
                </a:solidFill>
                <a:latin typeface="Trebuchet MS"/>
                <a:cs typeface="Trebuchet MS"/>
              </a:rPr>
              <a:t>can </a:t>
            </a:r>
            <a:r>
              <a:rPr sz="2200" spc="-5" dirty="0">
                <a:solidFill>
                  <a:srgbClr val="001F5F"/>
                </a:solidFill>
                <a:latin typeface="Trebuchet MS"/>
                <a:cs typeface="Trebuchet MS"/>
              </a:rPr>
              <a:t>be </a:t>
            </a:r>
            <a:r>
              <a:rPr sz="2200" spc="-10" dirty="0">
                <a:solidFill>
                  <a:srgbClr val="001F5F"/>
                </a:solidFill>
                <a:latin typeface="Trebuchet MS"/>
                <a:cs typeface="Trebuchet MS"/>
              </a:rPr>
              <a:t>corrector </a:t>
            </a:r>
            <a:r>
              <a:rPr sz="2200" spc="-5" dirty="0">
                <a:solidFill>
                  <a:srgbClr val="001F5F"/>
                </a:solidFill>
                <a:latin typeface="Trebuchet MS"/>
                <a:cs typeface="Trebuchet MS"/>
              </a:rPr>
              <a:t> not.</a:t>
            </a:r>
            <a:endParaRPr sz="2200">
              <a:latin typeface="Trebuchet MS"/>
              <a:cs typeface="Trebuchet MS"/>
            </a:endParaRPr>
          </a:p>
          <a:p>
            <a:pPr marL="355600" marR="5080" indent="-342900" algn="just">
              <a:lnSpc>
                <a:spcPct val="100000"/>
              </a:lnSpc>
              <a:spcBef>
                <a:spcPts val="535"/>
              </a:spcBef>
              <a:buSzPct val="79545"/>
              <a:buFont typeface="Wingdings"/>
              <a:buChar char=""/>
              <a:tabLst>
                <a:tab pos="355600" algn="l"/>
              </a:tabLst>
            </a:pPr>
            <a:r>
              <a:rPr sz="2200" spc="-5" dirty="0">
                <a:solidFill>
                  <a:srgbClr val="006FC0"/>
                </a:solidFill>
                <a:latin typeface="Trebuchet MS"/>
                <a:cs typeface="Trebuchet MS"/>
              </a:rPr>
              <a:t>Unsuccessful</a:t>
            </a:r>
            <a:r>
              <a:rPr sz="2200" spc="1315" dirty="0">
                <a:solidFill>
                  <a:srgbClr val="006FC0"/>
                </a:solidFill>
                <a:latin typeface="Trebuchet MS"/>
                <a:cs typeface="Trebuchet MS"/>
              </a:rPr>
              <a:t> </a:t>
            </a:r>
            <a:r>
              <a:rPr sz="2200" spc="-5" dirty="0">
                <a:solidFill>
                  <a:srgbClr val="006FC0"/>
                </a:solidFill>
                <a:latin typeface="Trebuchet MS"/>
                <a:cs typeface="Trebuchet MS"/>
              </a:rPr>
              <a:t>attempts </a:t>
            </a:r>
            <a:r>
              <a:rPr sz="2200" spc="-650" dirty="0">
                <a:solidFill>
                  <a:srgbClr val="006FC0"/>
                </a:solidFill>
                <a:latin typeface="Trebuchet MS"/>
                <a:cs typeface="Trebuchet MS"/>
              </a:rPr>
              <a:t> </a:t>
            </a:r>
            <a:r>
              <a:rPr sz="2200" spc="-10" dirty="0">
                <a:solidFill>
                  <a:srgbClr val="006FC0"/>
                </a:solidFill>
                <a:latin typeface="Trebuchet MS"/>
                <a:cs typeface="Trebuchet MS"/>
              </a:rPr>
              <a:t>are </a:t>
            </a:r>
            <a:r>
              <a:rPr sz="2200" spc="-5" dirty="0">
                <a:solidFill>
                  <a:srgbClr val="006FC0"/>
                </a:solidFill>
                <a:latin typeface="Trebuchet MS"/>
                <a:cs typeface="Trebuchet MS"/>
              </a:rPr>
              <a:t>counted,</a:t>
            </a:r>
            <a:endParaRPr sz="2200">
              <a:latin typeface="Trebuchet MS"/>
              <a:cs typeface="Trebuchet MS"/>
            </a:endParaRPr>
          </a:p>
          <a:p>
            <a:pPr marL="355600" marR="5080" indent="-342900" algn="just">
              <a:lnSpc>
                <a:spcPct val="100000"/>
              </a:lnSpc>
              <a:spcBef>
                <a:spcPts val="525"/>
              </a:spcBef>
              <a:buSzPct val="79545"/>
              <a:buFont typeface="Wingdings"/>
              <a:buChar char=""/>
              <a:tabLst>
                <a:tab pos="355600" algn="l"/>
              </a:tabLst>
            </a:pPr>
            <a:r>
              <a:rPr sz="2200" spc="-5" dirty="0">
                <a:solidFill>
                  <a:srgbClr val="001F5F"/>
                </a:solidFill>
                <a:latin typeface="Trebuchet MS"/>
                <a:cs typeface="Trebuchet MS"/>
              </a:rPr>
              <a:t>If the </a:t>
            </a:r>
            <a:r>
              <a:rPr sz="2200" spc="-10" dirty="0">
                <a:solidFill>
                  <a:srgbClr val="001F5F"/>
                </a:solidFill>
                <a:latin typeface="Trebuchet MS"/>
                <a:cs typeface="Trebuchet MS"/>
              </a:rPr>
              <a:t>counter </a:t>
            </a:r>
            <a:r>
              <a:rPr sz="2200" spc="-5" dirty="0">
                <a:solidFill>
                  <a:srgbClr val="001F5F"/>
                </a:solidFill>
                <a:latin typeface="Trebuchet MS"/>
                <a:cs typeface="Trebuchet MS"/>
              </a:rPr>
              <a:t>exceeds a </a:t>
            </a:r>
            <a:r>
              <a:rPr sz="2200" dirty="0">
                <a:solidFill>
                  <a:srgbClr val="001F5F"/>
                </a:solidFill>
                <a:latin typeface="Trebuchet MS"/>
                <a:cs typeface="Trebuchet MS"/>
              </a:rPr>
              <a:t> </a:t>
            </a:r>
            <a:r>
              <a:rPr sz="2200" spc="-5" dirty="0">
                <a:solidFill>
                  <a:srgbClr val="001F5F"/>
                </a:solidFill>
                <a:latin typeface="Trebuchet MS"/>
                <a:cs typeface="Trebuchet MS"/>
              </a:rPr>
              <a:t>limit,</a:t>
            </a:r>
            <a:r>
              <a:rPr sz="2200" dirty="0">
                <a:solidFill>
                  <a:srgbClr val="001F5F"/>
                </a:solidFill>
                <a:latin typeface="Trebuchet MS"/>
                <a:cs typeface="Trebuchet MS"/>
              </a:rPr>
              <a:t> </a:t>
            </a:r>
            <a:r>
              <a:rPr sz="2200" spc="-5" dirty="0">
                <a:solidFill>
                  <a:srgbClr val="001F5F"/>
                </a:solidFill>
                <a:latin typeface="Trebuchet MS"/>
                <a:cs typeface="Trebuchet MS"/>
              </a:rPr>
              <a:t>the</a:t>
            </a:r>
            <a:r>
              <a:rPr sz="2200" dirty="0">
                <a:solidFill>
                  <a:srgbClr val="001F5F"/>
                </a:solidFill>
                <a:latin typeface="Trebuchet MS"/>
                <a:cs typeface="Trebuchet MS"/>
              </a:rPr>
              <a:t> </a:t>
            </a:r>
            <a:r>
              <a:rPr sz="2200" spc="-5" dirty="0">
                <a:solidFill>
                  <a:srgbClr val="001F5F"/>
                </a:solidFill>
                <a:latin typeface="Trebuchet MS"/>
                <a:cs typeface="Trebuchet MS"/>
              </a:rPr>
              <a:t>customer</a:t>
            </a:r>
            <a:r>
              <a:rPr sz="2200" dirty="0">
                <a:solidFill>
                  <a:srgbClr val="001F5F"/>
                </a:solidFill>
                <a:latin typeface="Trebuchet MS"/>
                <a:cs typeface="Trebuchet MS"/>
              </a:rPr>
              <a:t> </a:t>
            </a:r>
            <a:r>
              <a:rPr sz="2200" spc="-10" dirty="0">
                <a:solidFill>
                  <a:srgbClr val="001F5F"/>
                </a:solidFill>
                <a:latin typeface="Trebuchet MS"/>
                <a:cs typeface="Trebuchet MS"/>
              </a:rPr>
              <a:t>is </a:t>
            </a:r>
            <a:r>
              <a:rPr sz="2200" spc="-5" dirty="0">
                <a:solidFill>
                  <a:srgbClr val="001F5F"/>
                </a:solidFill>
                <a:latin typeface="Trebuchet MS"/>
                <a:cs typeface="Trebuchet MS"/>
              </a:rPr>
              <a:t> rejected.</a:t>
            </a:r>
            <a:endParaRPr sz="2200">
              <a:latin typeface="Trebuchet MS"/>
              <a:cs typeface="Trebuchet MS"/>
            </a:endParaRPr>
          </a:p>
        </p:txBody>
      </p:sp>
      <p:grpSp>
        <p:nvGrpSpPr>
          <p:cNvPr id="9" name="object 9"/>
          <p:cNvGrpSpPr/>
          <p:nvPr/>
        </p:nvGrpSpPr>
        <p:grpSpPr>
          <a:xfrm>
            <a:off x="4384547" y="1354836"/>
            <a:ext cx="4650105" cy="4813300"/>
            <a:chOff x="4384547" y="1354836"/>
            <a:chExt cx="4650105" cy="4813300"/>
          </a:xfrm>
        </p:grpSpPr>
        <p:pic>
          <p:nvPicPr>
            <p:cNvPr id="10" name="object 10"/>
            <p:cNvPicPr/>
            <p:nvPr/>
          </p:nvPicPr>
          <p:blipFill>
            <a:blip r:embed="rId5" cstate="print"/>
            <a:stretch>
              <a:fillRect/>
            </a:stretch>
          </p:blipFill>
          <p:spPr>
            <a:xfrm>
              <a:off x="4384547" y="1354836"/>
              <a:ext cx="4649724" cy="4812792"/>
            </a:xfrm>
            <a:prstGeom prst="rect">
              <a:avLst/>
            </a:prstGeom>
          </p:spPr>
        </p:pic>
        <p:pic>
          <p:nvPicPr>
            <p:cNvPr id="11" name="object 11"/>
            <p:cNvPicPr/>
            <p:nvPr/>
          </p:nvPicPr>
          <p:blipFill>
            <a:blip r:embed="rId6" cstate="print"/>
            <a:stretch>
              <a:fillRect/>
            </a:stretch>
          </p:blipFill>
          <p:spPr>
            <a:xfrm>
              <a:off x="4448555" y="1418844"/>
              <a:ext cx="4466844" cy="4629911"/>
            </a:xfrm>
            <a:prstGeom prst="rect">
              <a:avLst/>
            </a:prstGeom>
          </p:spPr>
        </p:pic>
        <p:sp>
          <p:nvSpPr>
            <p:cNvPr id="12" name="object 12"/>
            <p:cNvSpPr/>
            <p:nvPr/>
          </p:nvSpPr>
          <p:spPr>
            <a:xfrm>
              <a:off x="4429505" y="1399794"/>
              <a:ext cx="4505325" cy="4668520"/>
            </a:xfrm>
            <a:custGeom>
              <a:avLst/>
              <a:gdLst/>
              <a:ahLst/>
              <a:cxnLst/>
              <a:rect l="l" t="t" r="r" b="b"/>
              <a:pathLst>
                <a:path w="4505325" h="4668520">
                  <a:moveTo>
                    <a:pt x="0" y="4668011"/>
                  </a:moveTo>
                  <a:lnTo>
                    <a:pt x="4504944" y="4668011"/>
                  </a:lnTo>
                  <a:lnTo>
                    <a:pt x="4504944" y="0"/>
                  </a:lnTo>
                  <a:lnTo>
                    <a:pt x="0" y="0"/>
                  </a:lnTo>
                  <a:lnTo>
                    <a:pt x="0" y="4668011"/>
                  </a:lnTo>
                  <a:close/>
                </a:path>
              </a:pathLst>
            </a:custGeom>
            <a:ln w="38100">
              <a:solidFill>
                <a:srgbClr val="000000"/>
              </a:solidFill>
            </a:ln>
          </p:spPr>
          <p:txBody>
            <a:bodyPr wrap="square" lIns="0" tIns="0" rIns="0" bIns="0" rtlCol="0"/>
            <a:lstStyle/>
            <a:p>
              <a:endParaRPr/>
            </a:p>
          </p:txBody>
        </p:sp>
      </p:grpSp>
      <p:sp>
        <p:nvSpPr>
          <p:cNvPr id="13" name="object 13"/>
          <p:cNvSpPr txBox="1">
            <a:spLocks noGrp="1"/>
          </p:cNvSpPr>
          <p:nvPr>
            <p:ph type="sldNum" sz="quarter" idx="4294967295"/>
          </p:nvPr>
        </p:nvSpPr>
        <p:spPr>
          <a:xfrm>
            <a:off x="8689213" y="6456069"/>
            <a:ext cx="381000" cy="363854"/>
          </a:xfrm>
          <a:prstGeom prst="rect">
            <a:avLst/>
          </a:prstGeom>
        </p:spPr>
        <p:txBody>
          <a:bodyPr vert="horz" wrap="square" lIns="0" tIns="0" rIns="0" bIns="0" rtlCol="0">
            <a:spAutoFit/>
          </a:bodyPr>
          <a:lstStyle/>
          <a:p>
            <a:pPr marL="38100">
              <a:lnSpc>
                <a:spcPts val="2720"/>
              </a:lnSpc>
            </a:pPr>
            <a:fld id="{81D60167-4931-47E6-BA6A-407CBD079E47}" type="slidenum">
              <a:rPr dirty="0"/>
              <a:pPr marL="38100">
                <a:lnSpc>
                  <a:spcPts val="2720"/>
                </a:lnSpc>
              </a:pPr>
              <a:t>39</a:t>
            </a:fld>
            <a:endParaRPr dirty="0"/>
          </a:p>
        </p:txBody>
      </p:sp>
    </p:spTree>
    <p:extLst>
      <p:ext uri="{BB962C8B-B14F-4D97-AF65-F5344CB8AC3E}">
        <p14:creationId xmlns:p14="http://schemas.microsoft.com/office/powerpoint/2010/main" val="503867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5"/>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fontAlgn="base"/>
            <a:r>
              <a:rPr lang="en-US" b="1" dirty="0"/>
              <a:t>Behavior Diagrams –</a:t>
            </a:r>
          </a:p>
        </p:txBody>
      </p:sp>
      <p:sp>
        <p:nvSpPr>
          <p:cNvPr id="153" name="Google Shape;153;p15"/>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SzPts val="1680"/>
              <a:buNone/>
            </a:pPr>
            <a:endParaRPr lang="en-US" b="1" dirty="0"/>
          </a:p>
          <a:p>
            <a:pPr marL="0" indent="0" algn="just" fontAlgn="base">
              <a:buNone/>
            </a:pPr>
            <a:r>
              <a:rPr lang="en-US" b="1" dirty="0"/>
              <a:t>1. State Machine Diagrams –</a:t>
            </a:r>
            <a:r>
              <a:rPr lang="en-US" dirty="0"/>
              <a:t> A state diagram is used to represent the condition of the system or part of the system at finite instances of time. It’s a behavioral diagram and it represents the behavior using finite state transitions. State diagrams are also referred to as </a:t>
            </a:r>
            <a:r>
              <a:rPr lang="en-US" b="1" dirty="0"/>
              <a:t>State machines</a:t>
            </a:r>
            <a:r>
              <a:rPr lang="en-US" dirty="0"/>
              <a:t> and </a:t>
            </a:r>
            <a:r>
              <a:rPr lang="en-US" b="1" dirty="0"/>
              <a:t>State-chart Diagrams </a:t>
            </a:r>
            <a:r>
              <a:rPr lang="en-US" dirty="0"/>
              <a:t>. These terms are often used interchangeably. So simply, a state diagram is used to model the dynamic behavior of a class in response to time and changing external stimuli.</a:t>
            </a:r>
          </a:p>
        </p:txBody>
      </p:sp>
    </p:spTree>
    <p:extLst>
      <p:ext uri="{BB962C8B-B14F-4D97-AF65-F5344CB8AC3E}">
        <p14:creationId xmlns:p14="http://schemas.microsoft.com/office/powerpoint/2010/main" val="15288840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3088" y="347345"/>
            <a:ext cx="2505710" cy="494030"/>
            <a:chOff x="323088" y="347345"/>
            <a:chExt cx="2505710" cy="494030"/>
          </a:xfrm>
        </p:grpSpPr>
        <p:pic>
          <p:nvPicPr>
            <p:cNvPr id="3" name="object 3"/>
            <p:cNvPicPr/>
            <p:nvPr/>
          </p:nvPicPr>
          <p:blipFill>
            <a:blip r:embed="rId2" cstate="print"/>
            <a:stretch>
              <a:fillRect/>
            </a:stretch>
          </p:blipFill>
          <p:spPr>
            <a:xfrm>
              <a:off x="323088" y="347345"/>
              <a:ext cx="1568196" cy="493902"/>
            </a:xfrm>
            <a:prstGeom prst="rect">
              <a:avLst/>
            </a:prstGeom>
          </p:spPr>
        </p:pic>
        <p:pic>
          <p:nvPicPr>
            <p:cNvPr id="4" name="object 4"/>
            <p:cNvPicPr/>
            <p:nvPr/>
          </p:nvPicPr>
          <p:blipFill>
            <a:blip r:embed="rId3" cstate="print"/>
            <a:stretch>
              <a:fillRect/>
            </a:stretch>
          </p:blipFill>
          <p:spPr>
            <a:xfrm>
              <a:off x="1909571" y="583692"/>
              <a:ext cx="918972" cy="257555"/>
            </a:xfrm>
            <a:prstGeom prst="rect">
              <a:avLst/>
            </a:prstGeom>
          </p:spPr>
        </p:pic>
        <p:sp>
          <p:nvSpPr>
            <p:cNvPr id="5" name="object 5"/>
            <p:cNvSpPr/>
            <p:nvPr/>
          </p:nvSpPr>
          <p:spPr>
            <a:xfrm>
              <a:off x="1921255" y="351917"/>
              <a:ext cx="894715" cy="238125"/>
            </a:xfrm>
            <a:custGeom>
              <a:avLst/>
              <a:gdLst/>
              <a:ahLst/>
              <a:cxnLst/>
              <a:rect l="l" t="t" r="r" b="b"/>
              <a:pathLst>
                <a:path w="894714" h="238125">
                  <a:moveTo>
                    <a:pt x="46608" y="185546"/>
                  </a:moveTo>
                  <a:lnTo>
                    <a:pt x="0" y="185546"/>
                  </a:lnTo>
                  <a:lnTo>
                    <a:pt x="0" y="237870"/>
                  </a:lnTo>
                  <a:lnTo>
                    <a:pt x="46608" y="237870"/>
                  </a:lnTo>
                  <a:lnTo>
                    <a:pt x="46608" y="185546"/>
                  </a:lnTo>
                  <a:close/>
                </a:path>
                <a:path w="894714" h="238125">
                  <a:moveTo>
                    <a:pt x="46608" y="76072"/>
                  </a:moveTo>
                  <a:lnTo>
                    <a:pt x="0" y="76072"/>
                  </a:lnTo>
                  <a:lnTo>
                    <a:pt x="0" y="128523"/>
                  </a:lnTo>
                  <a:lnTo>
                    <a:pt x="46608" y="128523"/>
                  </a:lnTo>
                  <a:lnTo>
                    <a:pt x="46608" y="76072"/>
                  </a:lnTo>
                  <a:close/>
                </a:path>
                <a:path w="894714" h="238125">
                  <a:moveTo>
                    <a:pt x="297814" y="0"/>
                  </a:moveTo>
                  <a:lnTo>
                    <a:pt x="251460" y="0"/>
                  </a:lnTo>
                  <a:lnTo>
                    <a:pt x="176149" y="200786"/>
                  </a:lnTo>
                  <a:lnTo>
                    <a:pt x="173355" y="207136"/>
                  </a:lnTo>
                  <a:lnTo>
                    <a:pt x="170687" y="211454"/>
                  </a:lnTo>
                  <a:lnTo>
                    <a:pt x="168020" y="215899"/>
                  </a:lnTo>
                  <a:lnTo>
                    <a:pt x="165100" y="219328"/>
                  </a:lnTo>
                  <a:lnTo>
                    <a:pt x="161798" y="221868"/>
                  </a:lnTo>
                  <a:lnTo>
                    <a:pt x="158623" y="224408"/>
                  </a:lnTo>
                  <a:lnTo>
                    <a:pt x="154812" y="225932"/>
                  </a:lnTo>
                  <a:lnTo>
                    <a:pt x="150621" y="226440"/>
                  </a:lnTo>
                  <a:lnTo>
                    <a:pt x="150621" y="237870"/>
                  </a:lnTo>
                  <a:lnTo>
                    <a:pt x="224662" y="237870"/>
                  </a:lnTo>
                  <a:lnTo>
                    <a:pt x="224662" y="226440"/>
                  </a:lnTo>
                  <a:lnTo>
                    <a:pt x="216755" y="224871"/>
                  </a:lnTo>
                  <a:lnTo>
                    <a:pt x="211121" y="221313"/>
                  </a:lnTo>
                  <a:lnTo>
                    <a:pt x="207750" y="215778"/>
                  </a:lnTo>
                  <a:lnTo>
                    <a:pt x="206742" y="209041"/>
                  </a:lnTo>
                  <a:lnTo>
                    <a:pt x="206713" y="202564"/>
                  </a:lnTo>
                  <a:lnTo>
                    <a:pt x="207137" y="198754"/>
                  </a:lnTo>
                  <a:lnTo>
                    <a:pt x="209169" y="190118"/>
                  </a:lnTo>
                  <a:lnTo>
                    <a:pt x="210438" y="185673"/>
                  </a:lnTo>
                  <a:lnTo>
                    <a:pt x="217805" y="164591"/>
                  </a:lnTo>
                  <a:lnTo>
                    <a:pt x="346254" y="164591"/>
                  </a:lnTo>
                  <a:lnTo>
                    <a:pt x="340274" y="144271"/>
                  </a:lnTo>
                  <a:lnTo>
                    <a:pt x="224408" y="144271"/>
                  </a:lnTo>
                  <a:lnTo>
                    <a:pt x="259080" y="46608"/>
                  </a:lnTo>
                  <a:lnTo>
                    <a:pt x="311532" y="46608"/>
                  </a:lnTo>
                  <a:lnTo>
                    <a:pt x="297814" y="0"/>
                  </a:lnTo>
                  <a:close/>
                </a:path>
                <a:path w="894714" h="238125">
                  <a:moveTo>
                    <a:pt x="346254" y="164591"/>
                  </a:moveTo>
                  <a:lnTo>
                    <a:pt x="291845" y="164591"/>
                  </a:lnTo>
                  <a:lnTo>
                    <a:pt x="296544" y="181482"/>
                  </a:lnTo>
                  <a:lnTo>
                    <a:pt x="298450" y="188213"/>
                  </a:lnTo>
                  <a:lnTo>
                    <a:pt x="299719" y="193801"/>
                  </a:lnTo>
                  <a:lnTo>
                    <a:pt x="300608" y="198119"/>
                  </a:lnTo>
                  <a:lnTo>
                    <a:pt x="301370" y="202564"/>
                  </a:lnTo>
                  <a:lnTo>
                    <a:pt x="301751" y="206501"/>
                  </a:lnTo>
                  <a:lnTo>
                    <a:pt x="301751" y="215010"/>
                  </a:lnTo>
                  <a:lnTo>
                    <a:pt x="300355" y="218693"/>
                  </a:lnTo>
                  <a:lnTo>
                    <a:pt x="294513" y="224027"/>
                  </a:lnTo>
                  <a:lnTo>
                    <a:pt x="290068" y="225678"/>
                  </a:lnTo>
                  <a:lnTo>
                    <a:pt x="284099" y="226440"/>
                  </a:lnTo>
                  <a:lnTo>
                    <a:pt x="284099" y="237870"/>
                  </a:lnTo>
                  <a:lnTo>
                    <a:pt x="379730" y="237870"/>
                  </a:lnTo>
                  <a:lnTo>
                    <a:pt x="379730" y="226440"/>
                  </a:lnTo>
                  <a:lnTo>
                    <a:pt x="374776" y="225424"/>
                  </a:lnTo>
                  <a:lnTo>
                    <a:pt x="370967" y="223773"/>
                  </a:lnTo>
                  <a:lnTo>
                    <a:pt x="365379" y="219201"/>
                  </a:lnTo>
                  <a:lnTo>
                    <a:pt x="363093" y="216280"/>
                  </a:lnTo>
                  <a:lnTo>
                    <a:pt x="361442" y="212597"/>
                  </a:lnTo>
                  <a:lnTo>
                    <a:pt x="359663" y="209041"/>
                  </a:lnTo>
                  <a:lnTo>
                    <a:pt x="357430" y="202564"/>
                  </a:lnTo>
                  <a:lnTo>
                    <a:pt x="346254" y="164591"/>
                  </a:lnTo>
                  <a:close/>
                </a:path>
                <a:path w="894714" h="238125">
                  <a:moveTo>
                    <a:pt x="311532" y="46608"/>
                  </a:moveTo>
                  <a:lnTo>
                    <a:pt x="259080" y="46608"/>
                  </a:lnTo>
                  <a:lnTo>
                    <a:pt x="286893" y="144271"/>
                  </a:lnTo>
                  <a:lnTo>
                    <a:pt x="340274" y="144271"/>
                  </a:lnTo>
                  <a:lnTo>
                    <a:pt x="311532" y="46608"/>
                  </a:lnTo>
                  <a:close/>
                </a:path>
                <a:path w="894714" h="238125">
                  <a:moveTo>
                    <a:pt x="712977" y="1142"/>
                  </a:moveTo>
                  <a:lnTo>
                    <a:pt x="626744" y="1142"/>
                  </a:lnTo>
                  <a:lnTo>
                    <a:pt x="626744" y="12699"/>
                  </a:lnTo>
                  <a:lnTo>
                    <a:pt x="633221" y="14477"/>
                  </a:lnTo>
                  <a:lnTo>
                    <a:pt x="637667" y="16509"/>
                  </a:lnTo>
                  <a:lnTo>
                    <a:pt x="641985" y="20573"/>
                  </a:lnTo>
                  <a:lnTo>
                    <a:pt x="643508" y="23240"/>
                  </a:lnTo>
                  <a:lnTo>
                    <a:pt x="644270" y="26542"/>
                  </a:lnTo>
                  <a:lnTo>
                    <a:pt x="645032" y="29717"/>
                  </a:lnTo>
                  <a:lnTo>
                    <a:pt x="645413" y="35813"/>
                  </a:lnTo>
                  <a:lnTo>
                    <a:pt x="645329" y="201548"/>
                  </a:lnTo>
                  <a:lnTo>
                    <a:pt x="645160" y="204596"/>
                  </a:lnTo>
                  <a:lnTo>
                    <a:pt x="636905" y="222630"/>
                  </a:lnTo>
                  <a:lnTo>
                    <a:pt x="634492" y="224027"/>
                  </a:lnTo>
                  <a:lnTo>
                    <a:pt x="631063" y="225297"/>
                  </a:lnTo>
                  <a:lnTo>
                    <a:pt x="626744" y="226440"/>
                  </a:lnTo>
                  <a:lnTo>
                    <a:pt x="626744" y="237870"/>
                  </a:lnTo>
                  <a:lnTo>
                    <a:pt x="692404" y="237870"/>
                  </a:lnTo>
                  <a:lnTo>
                    <a:pt x="692404" y="226440"/>
                  </a:lnTo>
                  <a:lnTo>
                    <a:pt x="686307" y="224916"/>
                  </a:lnTo>
                  <a:lnTo>
                    <a:pt x="682117" y="223011"/>
                  </a:lnTo>
                  <a:lnTo>
                    <a:pt x="677291" y="218693"/>
                  </a:lnTo>
                  <a:lnTo>
                    <a:pt x="675639" y="215899"/>
                  </a:lnTo>
                  <a:lnTo>
                    <a:pt x="674877" y="212597"/>
                  </a:lnTo>
                  <a:lnTo>
                    <a:pt x="673988" y="209168"/>
                  </a:lnTo>
                  <a:lnTo>
                    <a:pt x="673697" y="204596"/>
                  </a:lnTo>
                  <a:lnTo>
                    <a:pt x="673577" y="109219"/>
                  </a:lnTo>
                  <a:lnTo>
                    <a:pt x="673469" y="93884"/>
                  </a:lnTo>
                  <a:lnTo>
                    <a:pt x="673195" y="78559"/>
                  </a:lnTo>
                  <a:lnTo>
                    <a:pt x="672643" y="62303"/>
                  </a:lnTo>
                  <a:lnTo>
                    <a:pt x="671830" y="47370"/>
                  </a:lnTo>
                  <a:lnTo>
                    <a:pt x="728566" y="47370"/>
                  </a:lnTo>
                  <a:lnTo>
                    <a:pt x="712977" y="1142"/>
                  </a:lnTo>
                  <a:close/>
                </a:path>
                <a:path w="894714" h="238125">
                  <a:moveTo>
                    <a:pt x="875919" y="49021"/>
                  </a:moveTo>
                  <a:lnTo>
                    <a:pt x="825373" y="49021"/>
                  </a:lnTo>
                  <a:lnTo>
                    <a:pt x="825087" y="53713"/>
                  </a:lnTo>
                  <a:lnTo>
                    <a:pt x="823880" y="93884"/>
                  </a:lnTo>
                  <a:lnTo>
                    <a:pt x="823606" y="204596"/>
                  </a:lnTo>
                  <a:lnTo>
                    <a:pt x="823468" y="207644"/>
                  </a:lnTo>
                  <a:lnTo>
                    <a:pt x="805433" y="226440"/>
                  </a:lnTo>
                  <a:lnTo>
                    <a:pt x="805433" y="237870"/>
                  </a:lnTo>
                  <a:lnTo>
                    <a:pt x="894333" y="237870"/>
                  </a:lnTo>
                  <a:lnTo>
                    <a:pt x="894333" y="226440"/>
                  </a:lnTo>
                  <a:lnTo>
                    <a:pt x="887730" y="224662"/>
                  </a:lnTo>
                  <a:lnTo>
                    <a:pt x="883412" y="222757"/>
                  </a:lnTo>
                  <a:lnTo>
                    <a:pt x="879094" y="218439"/>
                  </a:lnTo>
                  <a:lnTo>
                    <a:pt x="877696" y="215391"/>
                  </a:lnTo>
                  <a:lnTo>
                    <a:pt x="877062" y="211200"/>
                  </a:lnTo>
                  <a:lnTo>
                    <a:pt x="876300" y="207136"/>
                  </a:lnTo>
                  <a:lnTo>
                    <a:pt x="876031" y="203199"/>
                  </a:lnTo>
                  <a:lnTo>
                    <a:pt x="875919" y="49021"/>
                  </a:lnTo>
                  <a:close/>
                </a:path>
                <a:path w="894714" h="238125">
                  <a:moveTo>
                    <a:pt x="728566" y="47370"/>
                  </a:moveTo>
                  <a:lnTo>
                    <a:pt x="675005" y="47370"/>
                  </a:lnTo>
                  <a:lnTo>
                    <a:pt x="677163" y="55117"/>
                  </a:lnTo>
                  <a:lnTo>
                    <a:pt x="679704" y="63118"/>
                  </a:lnTo>
                  <a:lnTo>
                    <a:pt x="682625" y="71119"/>
                  </a:lnTo>
                  <a:lnTo>
                    <a:pt x="731519" y="211708"/>
                  </a:lnTo>
                  <a:lnTo>
                    <a:pt x="762000" y="211708"/>
                  </a:lnTo>
                  <a:lnTo>
                    <a:pt x="787315" y="143509"/>
                  </a:lnTo>
                  <a:lnTo>
                    <a:pt x="760983" y="143509"/>
                  </a:lnTo>
                  <a:lnTo>
                    <a:pt x="728566" y="47370"/>
                  </a:lnTo>
                  <a:close/>
                </a:path>
                <a:path w="894714" h="238125">
                  <a:moveTo>
                    <a:pt x="894333" y="1142"/>
                  </a:moveTo>
                  <a:lnTo>
                    <a:pt x="813054" y="1142"/>
                  </a:lnTo>
                  <a:lnTo>
                    <a:pt x="760983" y="143509"/>
                  </a:lnTo>
                  <a:lnTo>
                    <a:pt x="787315" y="143509"/>
                  </a:lnTo>
                  <a:lnTo>
                    <a:pt x="808482" y="86486"/>
                  </a:lnTo>
                  <a:lnTo>
                    <a:pt x="811468" y="78533"/>
                  </a:lnTo>
                  <a:lnTo>
                    <a:pt x="821689" y="49021"/>
                  </a:lnTo>
                  <a:lnTo>
                    <a:pt x="875919" y="49021"/>
                  </a:lnTo>
                  <a:lnTo>
                    <a:pt x="875929" y="35813"/>
                  </a:lnTo>
                  <a:lnTo>
                    <a:pt x="876426" y="29844"/>
                  </a:lnTo>
                  <a:lnTo>
                    <a:pt x="877316" y="26415"/>
                  </a:lnTo>
                  <a:lnTo>
                    <a:pt x="878077" y="22986"/>
                  </a:lnTo>
                  <a:lnTo>
                    <a:pt x="879601" y="20319"/>
                  </a:lnTo>
                  <a:lnTo>
                    <a:pt x="881888" y="18287"/>
                  </a:lnTo>
                  <a:lnTo>
                    <a:pt x="884046" y="16255"/>
                  </a:lnTo>
                  <a:lnTo>
                    <a:pt x="888238" y="14350"/>
                  </a:lnTo>
                  <a:lnTo>
                    <a:pt x="894333" y="12699"/>
                  </a:lnTo>
                  <a:lnTo>
                    <a:pt x="894333" y="1142"/>
                  </a:lnTo>
                  <a:close/>
                </a:path>
                <a:path w="894714" h="238125">
                  <a:moveTo>
                    <a:pt x="524001" y="21462"/>
                  </a:moveTo>
                  <a:lnTo>
                    <a:pt x="470281" y="21462"/>
                  </a:lnTo>
                  <a:lnTo>
                    <a:pt x="470154" y="204596"/>
                  </a:lnTo>
                  <a:lnTo>
                    <a:pt x="469392" y="212089"/>
                  </a:lnTo>
                  <a:lnTo>
                    <a:pt x="449325" y="226440"/>
                  </a:lnTo>
                  <a:lnTo>
                    <a:pt x="449325" y="237870"/>
                  </a:lnTo>
                  <a:lnTo>
                    <a:pt x="545083" y="237870"/>
                  </a:lnTo>
                  <a:lnTo>
                    <a:pt x="545083" y="226440"/>
                  </a:lnTo>
                  <a:lnTo>
                    <a:pt x="541019" y="225805"/>
                  </a:lnTo>
                  <a:lnTo>
                    <a:pt x="537718" y="225043"/>
                  </a:lnTo>
                  <a:lnTo>
                    <a:pt x="535432" y="224027"/>
                  </a:lnTo>
                  <a:lnTo>
                    <a:pt x="533019" y="223138"/>
                  </a:lnTo>
                  <a:lnTo>
                    <a:pt x="531241" y="221995"/>
                  </a:lnTo>
                  <a:lnTo>
                    <a:pt x="524001" y="200532"/>
                  </a:lnTo>
                  <a:lnTo>
                    <a:pt x="524001" y="21462"/>
                  </a:lnTo>
                  <a:close/>
                </a:path>
                <a:path w="894714" h="238125">
                  <a:moveTo>
                    <a:pt x="599058" y="1142"/>
                  </a:moveTo>
                  <a:lnTo>
                    <a:pt x="395096" y="1142"/>
                  </a:lnTo>
                  <a:lnTo>
                    <a:pt x="395096" y="62102"/>
                  </a:lnTo>
                  <a:lnTo>
                    <a:pt x="418845" y="62102"/>
                  </a:lnTo>
                  <a:lnTo>
                    <a:pt x="420116" y="56895"/>
                  </a:lnTo>
                  <a:lnTo>
                    <a:pt x="421639" y="51307"/>
                  </a:lnTo>
                  <a:lnTo>
                    <a:pt x="423671" y="45465"/>
                  </a:lnTo>
                  <a:lnTo>
                    <a:pt x="425576" y="39623"/>
                  </a:lnTo>
                  <a:lnTo>
                    <a:pt x="427989" y="35051"/>
                  </a:lnTo>
                  <a:lnTo>
                    <a:pt x="449325" y="21462"/>
                  </a:lnTo>
                  <a:lnTo>
                    <a:pt x="599058" y="21462"/>
                  </a:lnTo>
                  <a:lnTo>
                    <a:pt x="599058" y="1142"/>
                  </a:lnTo>
                  <a:close/>
                </a:path>
                <a:path w="894714" h="238125">
                  <a:moveTo>
                    <a:pt x="599058" y="21462"/>
                  </a:moveTo>
                  <a:lnTo>
                    <a:pt x="541274" y="21462"/>
                  </a:lnTo>
                  <a:lnTo>
                    <a:pt x="545083" y="21716"/>
                  </a:lnTo>
                  <a:lnTo>
                    <a:pt x="551052" y="22732"/>
                  </a:lnTo>
                  <a:lnTo>
                    <a:pt x="553466" y="23621"/>
                  </a:lnTo>
                  <a:lnTo>
                    <a:pt x="555370" y="24637"/>
                  </a:lnTo>
                  <a:lnTo>
                    <a:pt x="557402" y="25653"/>
                  </a:lnTo>
                  <a:lnTo>
                    <a:pt x="559181" y="27050"/>
                  </a:lnTo>
                  <a:lnTo>
                    <a:pt x="560958" y="28828"/>
                  </a:lnTo>
                  <a:lnTo>
                    <a:pt x="562737" y="30479"/>
                  </a:lnTo>
                  <a:lnTo>
                    <a:pt x="564388" y="32638"/>
                  </a:lnTo>
                  <a:lnTo>
                    <a:pt x="565912" y="35305"/>
                  </a:lnTo>
                  <a:lnTo>
                    <a:pt x="567436" y="37845"/>
                  </a:lnTo>
                  <a:lnTo>
                    <a:pt x="568832" y="41020"/>
                  </a:lnTo>
                  <a:lnTo>
                    <a:pt x="570102" y="44703"/>
                  </a:lnTo>
                  <a:lnTo>
                    <a:pt x="571500" y="48386"/>
                  </a:lnTo>
                  <a:lnTo>
                    <a:pt x="573151" y="54228"/>
                  </a:lnTo>
                  <a:lnTo>
                    <a:pt x="575310" y="62102"/>
                  </a:lnTo>
                  <a:lnTo>
                    <a:pt x="599058" y="62102"/>
                  </a:lnTo>
                  <a:lnTo>
                    <a:pt x="599058" y="21462"/>
                  </a:lnTo>
                  <a:close/>
                </a:path>
              </a:pathLst>
            </a:custGeom>
            <a:solidFill>
              <a:srgbClr val="00AFEF"/>
            </a:solidFill>
          </p:spPr>
          <p:txBody>
            <a:bodyPr wrap="square" lIns="0" tIns="0" rIns="0" bIns="0" rtlCol="0"/>
            <a:lstStyle/>
            <a:p>
              <a:endParaRPr/>
            </a:p>
          </p:txBody>
        </p:sp>
        <p:sp>
          <p:nvSpPr>
            <p:cNvPr id="6" name="object 6"/>
            <p:cNvSpPr/>
            <p:nvPr/>
          </p:nvSpPr>
          <p:spPr>
            <a:xfrm>
              <a:off x="1921255" y="353060"/>
              <a:ext cx="894715" cy="236854"/>
            </a:xfrm>
            <a:custGeom>
              <a:avLst/>
              <a:gdLst/>
              <a:ahLst/>
              <a:cxnLst/>
              <a:rect l="l" t="t" r="r" b="b"/>
              <a:pathLst>
                <a:path w="894714" h="236854">
                  <a:moveTo>
                    <a:pt x="0" y="184404"/>
                  </a:moveTo>
                  <a:lnTo>
                    <a:pt x="46608" y="184404"/>
                  </a:lnTo>
                  <a:lnTo>
                    <a:pt x="46608" y="236728"/>
                  </a:lnTo>
                  <a:lnTo>
                    <a:pt x="0" y="236728"/>
                  </a:lnTo>
                  <a:lnTo>
                    <a:pt x="0" y="184404"/>
                  </a:lnTo>
                  <a:close/>
                </a:path>
                <a:path w="894714" h="236854">
                  <a:moveTo>
                    <a:pt x="0" y="74930"/>
                  </a:moveTo>
                  <a:lnTo>
                    <a:pt x="46608" y="74930"/>
                  </a:lnTo>
                  <a:lnTo>
                    <a:pt x="46608" y="127381"/>
                  </a:lnTo>
                  <a:lnTo>
                    <a:pt x="0" y="127381"/>
                  </a:lnTo>
                  <a:lnTo>
                    <a:pt x="0" y="74930"/>
                  </a:lnTo>
                  <a:close/>
                </a:path>
                <a:path w="894714" h="236854">
                  <a:moveTo>
                    <a:pt x="259080" y="45466"/>
                  </a:moveTo>
                  <a:lnTo>
                    <a:pt x="224408" y="143129"/>
                  </a:lnTo>
                  <a:lnTo>
                    <a:pt x="286893" y="143129"/>
                  </a:lnTo>
                  <a:lnTo>
                    <a:pt x="259080" y="45466"/>
                  </a:lnTo>
                  <a:close/>
                </a:path>
                <a:path w="894714" h="236854">
                  <a:moveTo>
                    <a:pt x="626744" y="0"/>
                  </a:moveTo>
                  <a:lnTo>
                    <a:pt x="712977" y="0"/>
                  </a:lnTo>
                  <a:lnTo>
                    <a:pt x="760983" y="142367"/>
                  </a:lnTo>
                  <a:lnTo>
                    <a:pt x="813054" y="0"/>
                  </a:lnTo>
                  <a:lnTo>
                    <a:pt x="894333" y="0"/>
                  </a:lnTo>
                  <a:lnTo>
                    <a:pt x="894333" y="11557"/>
                  </a:lnTo>
                  <a:lnTo>
                    <a:pt x="888238" y="13208"/>
                  </a:lnTo>
                  <a:lnTo>
                    <a:pt x="884046" y="15113"/>
                  </a:lnTo>
                  <a:lnTo>
                    <a:pt x="881888" y="17145"/>
                  </a:lnTo>
                  <a:lnTo>
                    <a:pt x="879601" y="19177"/>
                  </a:lnTo>
                  <a:lnTo>
                    <a:pt x="878077" y="21844"/>
                  </a:lnTo>
                  <a:lnTo>
                    <a:pt x="877316" y="25273"/>
                  </a:lnTo>
                  <a:lnTo>
                    <a:pt x="876426" y="28702"/>
                  </a:lnTo>
                  <a:lnTo>
                    <a:pt x="875919" y="34798"/>
                  </a:lnTo>
                  <a:lnTo>
                    <a:pt x="875919" y="43434"/>
                  </a:lnTo>
                  <a:lnTo>
                    <a:pt x="875919" y="193421"/>
                  </a:lnTo>
                  <a:lnTo>
                    <a:pt x="875919" y="200406"/>
                  </a:lnTo>
                  <a:lnTo>
                    <a:pt x="876300" y="205994"/>
                  </a:lnTo>
                  <a:lnTo>
                    <a:pt x="877062" y="210058"/>
                  </a:lnTo>
                  <a:lnTo>
                    <a:pt x="877696" y="214249"/>
                  </a:lnTo>
                  <a:lnTo>
                    <a:pt x="879094" y="217297"/>
                  </a:lnTo>
                  <a:lnTo>
                    <a:pt x="881252" y="219456"/>
                  </a:lnTo>
                  <a:lnTo>
                    <a:pt x="883412" y="221615"/>
                  </a:lnTo>
                  <a:lnTo>
                    <a:pt x="887730" y="223520"/>
                  </a:lnTo>
                  <a:lnTo>
                    <a:pt x="894333" y="225298"/>
                  </a:lnTo>
                  <a:lnTo>
                    <a:pt x="894333" y="236728"/>
                  </a:lnTo>
                  <a:lnTo>
                    <a:pt x="805433" y="236728"/>
                  </a:lnTo>
                  <a:lnTo>
                    <a:pt x="805433" y="225298"/>
                  </a:lnTo>
                  <a:lnTo>
                    <a:pt x="810513" y="223901"/>
                  </a:lnTo>
                  <a:lnTo>
                    <a:pt x="813943" y="222631"/>
                  </a:lnTo>
                  <a:lnTo>
                    <a:pt x="815975" y="221615"/>
                  </a:lnTo>
                  <a:lnTo>
                    <a:pt x="817880" y="220599"/>
                  </a:lnTo>
                  <a:lnTo>
                    <a:pt x="819404" y="219202"/>
                  </a:lnTo>
                  <a:lnTo>
                    <a:pt x="820546" y="217551"/>
                  </a:lnTo>
                  <a:lnTo>
                    <a:pt x="821689" y="215900"/>
                  </a:lnTo>
                  <a:lnTo>
                    <a:pt x="822451" y="213360"/>
                  </a:lnTo>
                  <a:lnTo>
                    <a:pt x="822960" y="209931"/>
                  </a:lnTo>
                  <a:lnTo>
                    <a:pt x="823468" y="206502"/>
                  </a:lnTo>
                  <a:lnTo>
                    <a:pt x="823721" y="200914"/>
                  </a:lnTo>
                  <a:lnTo>
                    <a:pt x="823721" y="193040"/>
                  </a:lnTo>
                  <a:lnTo>
                    <a:pt x="823721" y="108077"/>
                  </a:lnTo>
                  <a:lnTo>
                    <a:pt x="824515" y="66095"/>
                  </a:lnTo>
                  <a:lnTo>
                    <a:pt x="825373" y="47879"/>
                  </a:lnTo>
                  <a:lnTo>
                    <a:pt x="821689" y="47879"/>
                  </a:lnTo>
                  <a:lnTo>
                    <a:pt x="808482" y="85344"/>
                  </a:lnTo>
                  <a:lnTo>
                    <a:pt x="762000" y="210566"/>
                  </a:lnTo>
                  <a:lnTo>
                    <a:pt x="731519" y="210566"/>
                  </a:lnTo>
                  <a:lnTo>
                    <a:pt x="682625" y="69977"/>
                  </a:lnTo>
                  <a:lnTo>
                    <a:pt x="679704" y="61976"/>
                  </a:lnTo>
                  <a:lnTo>
                    <a:pt x="677163" y="53975"/>
                  </a:lnTo>
                  <a:lnTo>
                    <a:pt x="675005" y="46228"/>
                  </a:lnTo>
                  <a:lnTo>
                    <a:pt x="671830" y="46228"/>
                  </a:lnTo>
                  <a:lnTo>
                    <a:pt x="672643" y="61160"/>
                  </a:lnTo>
                  <a:lnTo>
                    <a:pt x="673195" y="77390"/>
                  </a:lnTo>
                  <a:lnTo>
                    <a:pt x="673508" y="94930"/>
                  </a:lnTo>
                  <a:lnTo>
                    <a:pt x="673607" y="113792"/>
                  </a:lnTo>
                  <a:lnTo>
                    <a:pt x="673607" y="193548"/>
                  </a:lnTo>
                  <a:lnTo>
                    <a:pt x="673607" y="202057"/>
                  </a:lnTo>
                  <a:lnTo>
                    <a:pt x="673988" y="208026"/>
                  </a:lnTo>
                  <a:lnTo>
                    <a:pt x="674877" y="211455"/>
                  </a:lnTo>
                  <a:lnTo>
                    <a:pt x="675639" y="214757"/>
                  </a:lnTo>
                  <a:lnTo>
                    <a:pt x="692404" y="225298"/>
                  </a:lnTo>
                  <a:lnTo>
                    <a:pt x="692404" y="236728"/>
                  </a:lnTo>
                  <a:lnTo>
                    <a:pt x="626744" y="236728"/>
                  </a:lnTo>
                  <a:lnTo>
                    <a:pt x="626744" y="225298"/>
                  </a:lnTo>
                  <a:lnTo>
                    <a:pt x="631063" y="224155"/>
                  </a:lnTo>
                  <a:lnTo>
                    <a:pt x="634492" y="222885"/>
                  </a:lnTo>
                  <a:lnTo>
                    <a:pt x="636905" y="221488"/>
                  </a:lnTo>
                  <a:lnTo>
                    <a:pt x="639444" y="220091"/>
                  </a:lnTo>
                  <a:lnTo>
                    <a:pt x="641350" y="218186"/>
                  </a:lnTo>
                  <a:lnTo>
                    <a:pt x="642619" y="215900"/>
                  </a:lnTo>
                  <a:lnTo>
                    <a:pt x="643889" y="213614"/>
                  </a:lnTo>
                  <a:lnTo>
                    <a:pt x="644651" y="210693"/>
                  </a:lnTo>
                  <a:lnTo>
                    <a:pt x="644906" y="207137"/>
                  </a:lnTo>
                  <a:lnTo>
                    <a:pt x="645160" y="203454"/>
                  </a:lnTo>
                  <a:lnTo>
                    <a:pt x="645413" y="198882"/>
                  </a:lnTo>
                  <a:lnTo>
                    <a:pt x="645413" y="193421"/>
                  </a:lnTo>
                  <a:lnTo>
                    <a:pt x="645413" y="43434"/>
                  </a:lnTo>
                  <a:lnTo>
                    <a:pt x="645413" y="34671"/>
                  </a:lnTo>
                  <a:lnTo>
                    <a:pt x="645032" y="28575"/>
                  </a:lnTo>
                  <a:lnTo>
                    <a:pt x="644270" y="25400"/>
                  </a:lnTo>
                  <a:lnTo>
                    <a:pt x="643508" y="22098"/>
                  </a:lnTo>
                  <a:lnTo>
                    <a:pt x="641985" y="19431"/>
                  </a:lnTo>
                  <a:lnTo>
                    <a:pt x="639826" y="17399"/>
                  </a:lnTo>
                  <a:lnTo>
                    <a:pt x="637667" y="15367"/>
                  </a:lnTo>
                  <a:lnTo>
                    <a:pt x="633221" y="13335"/>
                  </a:lnTo>
                  <a:lnTo>
                    <a:pt x="626744" y="11557"/>
                  </a:lnTo>
                  <a:lnTo>
                    <a:pt x="626744" y="0"/>
                  </a:lnTo>
                  <a:close/>
                </a:path>
              </a:pathLst>
            </a:custGeom>
            <a:ln w="9144">
              <a:solidFill>
                <a:srgbClr val="000000"/>
              </a:solidFill>
            </a:ln>
          </p:spPr>
          <p:txBody>
            <a:bodyPr wrap="square" lIns="0" tIns="0" rIns="0" bIns="0" rtlCol="0"/>
            <a:lstStyle/>
            <a:p>
              <a:endParaRPr/>
            </a:p>
          </p:txBody>
        </p:sp>
        <p:pic>
          <p:nvPicPr>
            <p:cNvPr id="7" name="object 7"/>
            <p:cNvPicPr/>
            <p:nvPr/>
          </p:nvPicPr>
          <p:blipFill>
            <a:blip r:embed="rId4" cstate="print"/>
            <a:stretch>
              <a:fillRect/>
            </a:stretch>
          </p:blipFill>
          <p:spPr>
            <a:xfrm>
              <a:off x="2067305" y="347345"/>
              <a:ext cx="457581" cy="247014"/>
            </a:xfrm>
            <a:prstGeom prst="rect">
              <a:avLst/>
            </a:prstGeom>
          </p:spPr>
        </p:pic>
      </p:grpSp>
      <p:sp>
        <p:nvSpPr>
          <p:cNvPr id="8" name="object 8"/>
          <p:cNvSpPr txBox="1"/>
          <p:nvPr/>
        </p:nvSpPr>
        <p:spPr>
          <a:xfrm>
            <a:off x="456996" y="1012952"/>
            <a:ext cx="3658235" cy="4317365"/>
          </a:xfrm>
          <a:prstGeom prst="rect">
            <a:avLst/>
          </a:prstGeom>
        </p:spPr>
        <p:txBody>
          <a:bodyPr vert="horz" wrap="square" lIns="0" tIns="12065" rIns="0" bIns="0" rtlCol="0">
            <a:spAutoFit/>
          </a:bodyPr>
          <a:lstStyle/>
          <a:p>
            <a:pPr marL="355600" marR="5080" indent="-342900" algn="just">
              <a:lnSpc>
                <a:spcPct val="100000"/>
              </a:lnSpc>
              <a:spcBef>
                <a:spcPts val="95"/>
              </a:spcBef>
              <a:buSzPct val="79545"/>
              <a:buFont typeface="Wingdings"/>
              <a:buChar char=""/>
              <a:tabLst>
                <a:tab pos="355600" algn="l"/>
              </a:tabLst>
            </a:pPr>
            <a:r>
              <a:rPr sz="2200" spc="-5" dirty="0">
                <a:solidFill>
                  <a:srgbClr val="001F5F"/>
                </a:solidFill>
                <a:latin typeface="Trebuchet MS"/>
                <a:cs typeface="Trebuchet MS"/>
              </a:rPr>
              <a:t>The</a:t>
            </a:r>
            <a:r>
              <a:rPr sz="2200" dirty="0">
                <a:solidFill>
                  <a:srgbClr val="001F5F"/>
                </a:solidFill>
                <a:latin typeface="Trebuchet MS"/>
                <a:cs typeface="Trebuchet MS"/>
              </a:rPr>
              <a:t> </a:t>
            </a:r>
            <a:r>
              <a:rPr sz="2200" spc="-5" dirty="0">
                <a:solidFill>
                  <a:srgbClr val="001F5F"/>
                </a:solidFill>
                <a:latin typeface="Trebuchet MS"/>
                <a:cs typeface="Trebuchet MS"/>
              </a:rPr>
              <a:t>customer</a:t>
            </a:r>
            <a:r>
              <a:rPr sz="2200" dirty="0">
                <a:solidFill>
                  <a:srgbClr val="001F5F"/>
                </a:solidFill>
                <a:latin typeface="Trebuchet MS"/>
                <a:cs typeface="Trebuchet MS"/>
              </a:rPr>
              <a:t> </a:t>
            </a:r>
            <a:r>
              <a:rPr sz="2200" spc="-10" dirty="0">
                <a:solidFill>
                  <a:srgbClr val="001F5F"/>
                </a:solidFill>
                <a:latin typeface="Trebuchet MS"/>
                <a:cs typeface="Trebuchet MS"/>
              </a:rPr>
              <a:t>must</a:t>
            </a:r>
            <a:r>
              <a:rPr sz="2200" spc="-5" dirty="0">
                <a:solidFill>
                  <a:srgbClr val="001F5F"/>
                </a:solidFill>
                <a:latin typeface="Trebuchet MS"/>
                <a:cs typeface="Trebuchet MS"/>
              </a:rPr>
              <a:t> </a:t>
            </a:r>
            <a:r>
              <a:rPr sz="2200" spc="-10" dirty="0">
                <a:solidFill>
                  <a:srgbClr val="001F5F"/>
                </a:solidFill>
                <a:latin typeface="Trebuchet MS"/>
                <a:cs typeface="Trebuchet MS"/>
              </a:rPr>
              <a:t>pass </a:t>
            </a:r>
            <a:r>
              <a:rPr sz="2200" spc="-650" dirty="0">
                <a:solidFill>
                  <a:srgbClr val="001F5F"/>
                </a:solidFill>
                <a:latin typeface="Trebuchet MS"/>
                <a:cs typeface="Trebuchet MS"/>
              </a:rPr>
              <a:t> </a:t>
            </a:r>
            <a:r>
              <a:rPr sz="2200" spc="-10" dirty="0">
                <a:solidFill>
                  <a:srgbClr val="001F5F"/>
                </a:solidFill>
                <a:latin typeface="Trebuchet MS"/>
                <a:cs typeface="Trebuchet MS"/>
              </a:rPr>
              <a:t>authentication</a:t>
            </a:r>
            <a:r>
              <a:rPr sz="2200" spc="-5" dirty="0">
                <a:solidFill>
                  <a:srgbClr val="001F5F"/>
                </a:solidFill>
                <a:latin typeface="Trebuchet MS"/>
                <a:cs typeface="Trebuchet MS"/>
              </a:rPr>
              <a:t> before </a:t>
            </a:r>
            <a:r>
              <a:rPr sz="2200" spc="-650" dirty="0">
                <a:solidFill>
                  <a:srgbClr val="001F5F"/>
                </a:solidFill>
                <a:latin typeface="Trebuchet MS"/>
                <a:cs typeface="Trebuchet MS"/>
              </a:rPr>
              <a:t> </a:t>
            </a:r>
            <a:r>
              <a:rPr sz="2200" spc="-10" dirty="0">
                <a:solidFill>
                  <a:srgbClr val="001F5F"/>
                </a:solidFill>
                <a:latin typeface="Trebuchet MS"/>
                <a:cs typeface="Trebuchet MS"/>
              </a:rPr>
              <a:t>withdrawing</a:t>
            </a:r>
            <a:r>
              <a:rPr sz="2200" spc="5" dirty="0">
                <a:solidFill>
                  <a:srgbClr val="001F5F"/>
                </a:solidFill>
                <a:latin typeface="Trebuchet MS"/>
                <a:cs typeface="Trebuchet MS"/>
              </a:rPr>
              <a:t> </a:t>
            </a:r>
            <a:r>
              <a:rPr sz="2200" spc="-10" dirty="0">
                <a:solidFill>
                  <a:srgbClr val="001F5F"/>
                </a:solidFill>
                <a:latin typeface="Trebuchet MS"/>
                <a:cs typeface="Trebuchet MS"/>
              </a:rPr>
              <a:t>money.</a:t>
            </a:r>
            <a:endParaRPr sz="2200">
              <a:latin typeface="Trebuchet MS"/>
              <a:cs typeface="Trebuchet MS"/>
            </a:endParaRPr>
          </a:p>
          <a:p>
            <a:pPr marL="355600" marR="5080" indent="-342900" algn="just">
              <a:lnSpc>
                <a:spcPct val="100000"/>
              </a:lnSpc>
              <a:spcBef>
                <a:spcPts val="530"/>
              </a:spcBef>
              <a:buSzPct val="79545"/>
              <a:buFont typeface="Wingdings"/>
              <a:buChar char=""/>
              <a:tabLst>
                <a:tab pos="355600" algn="l"/>
              </a:tabLst>
            </a:pPr>
            <a:r>
              <a:rPr sz="2200" spc="-5" dirty="0">
                <a:solidFill>
                  <a:srgbClr val="001F5F"/>
                </a:solidFill>
                <a:latin typeface="Trebuchet MS"/>
                <a:cs typeface="Trebuchet MS"/>
              </a:rPr>
              <a:t>Authentication is </a:t>
            </a:r>
            <a:r>
              <a:rPr sz="2200" spc="-10" dirty="0">
                <a:solidFill>
                  <a:srgbClr val="001F5F"/>
                </a:solidFill>
                <a:latin typeface="Trebuchet MS"/>
                <a:cs typeface="Trebuchet MS"/>
              </a:rPr>
              <a:t>done </a:t>
            </a:r>
            <a:r>
              <a:rPr sz="2200" spc="-5" dirty="0">
                <a:solidFill>
                  <a:srgbClr val="001F5F"/>
                </a:solidFill>
                <a:latin typeface="Trebuchet MS"/>
                <a:cs typeface="Trebuchet MS"/>
              </a:rPr>
              <a:t>by </a:t>
            </a:r>
            <a:r>
              <a:rPr sz="2200" dirty="0">
                <a:solidFill>
                  <a:srgbClr val="001F5F"/>
                </a:solidFill>
                <a:latin typeface="Trebuchet MS"/>
                <a:cs typeface="Trebuchet MS"/>
              </a:rPr>
              <a:t> </a:t>
            </a:r>
            <a:r>
              <a:rPr sz="2200" spc="-10" dirty="0">
                <a:solidFill>
                  <a:srgbClr val="001F5F"/>
                </a:solidFill>
                <a:latin typeface="Trebuchet MS"/>
                <a:cs typeface="Trebuchet MS"/>
              </a:rPr>
              <a:t>checking </a:t>
            </a:r>
            <a:r>
              <a:rPr sz="2200" spc="-5" dirty="0">
                <a:solidFill>
                  <a:srgbClr val="001F5F"/>
                </a:solidFill>
                <a:latin typeface="Trebuchet MS"/>
                <a:cs typeface="Trebuchet MS"/>
              </a:rPr>
              <a:t>a PIN.</a:t>
            </a:r>
            <a:endParaRPr sz="2200">
              <a:latin typeface="Trebuchet MS"/>
              <a:cs typeface="Trebuchet MS"/>
            </a:endParaRPr>
          </a:p>
          <a:p>
            <a:pPr marL="355600" marR="5080" indent="-342900" algn="just">
              <a:lnSpc>
                <a:spcPct val="100000"/>
              </a:lnSpc>
              <a:spcBef>
                <a:spcPts val="525"/>
              </a:spcBef>
              <a:buSzPct val="79545"/>
              <a:buFont typeface="Wingdings"/>
              <a:buChar char=""/>
              <a:tabLst>
                <a:tab pos="355600" algn="l"/>
              </a:tabLst>
            </a:pPr>
            <a:r>
              <a:rPr sz="2200" spc="-5" dirty="0">
                <a:solidFill>
                  <a:srgbClr val="001F5F"/>
                </a:solidFill>
                <a:latin typeface="Trebuchet MS"/>
                <a:cs typeface="Trebuchet MS"/>
              </a:rPr>
              <a:t>The PIN </a:t>
            </a:r>
            <a:r>
              <a:rPr sz="2200" spc="-10" dirty="0">
                <a:solidFill>
                  <a:srgbClr val="001F5F"/>
                </a:solidFill>
                <a:latin typeface="Trebuchet MS"/>
                <a:cs typeface="Trebuchet MS"/>
              </a:rPr>
              <a:t>can </a:t>
            </a:r>
            <a:r>
              <a:rPr sz="2200" spc="-5" dirty="0">
                <a:solidFill>
                  <a:srgbClr val="001F5F"/>
                </a:solidFill>
                <a:latin typeface="Trebuchet MS"/>
                <a:cs typeface="Trebuchet MS"/>
              </a:rPr>
              <a:t>be </a:t>
            </a:r>
            <a:r>
              <a:rPr sz="2200" spc="-10" dirty="0">
                <a:solidFill>
                  <a:srgbClr val="001F5F"/>
                </a:solidFill>
                <a:latin typeface="Trebuchet MS"/>
                <a:cs typeface="Trebuchet MS"/>
              </a:rPr>
              <a:t>corrector </a:t>
            </a:r>
            <a:r>
              <a:rPr sz="2200" spc="-5" dirty="0">
                <a:solidFill>
                  <a:srgbClr val="001F5F"/>
                </a:solidFill>
                <a:latin typeface="Trebuchet MS"/>
                <a:cs typeface="Trebuchet MS"/>
              </a:rPr>
              <a:t> not.</a:t>
            </a:r>
            <a:endParaRPr sz="2200">
              <a:latin typeface="Trebuchet MS"/>
              <a:cs typeface="Trebuchet MS"/>
            </a:endParaRPr>
          </a:p>
          <a:p>
            <a:pPr marL="355600" marR="5080" indent="-342900" algn="just">
              <a:lnSpc>
                <a:spcPct val="100000"/>
              </a:lnSpc>
              <a:spcBef>
                <a:spcPts val="535"/>
              </a:spcBef>
              <a:buSzPct val="79545"/>
              <a:buFont typeface="Wingdings"/>
              <a:buChar char=""/>
              <a:tabLst>
                <a:tab pos="355600" algn="l"/>
              </a:tabLst>
            </a:pPr>
            <a:r>
              <a:rPr sz="2200" spc="-5" dirty="0">
                <a:solidFill>
                  <a:srgbClr val="001F5F"/>
                </a:solidFill>
                <a:latin typeface="Trebuchet MS"/>
                <a:cs typeface="Trebuchet MS"/>
              </a:rPr>
              <a:t>Unsuccessful</a:t>
            </a:r>
            <a:r>
              <a:rPr sz="2200" spc="1315" dirty="0">
                <a:solidFill>
                  <a:srgbClr val="001F5F"/>
                </a:solidFill>
                <a:latin typeface="Trebuchet MS"/>
                <a:cs typeface="Trebuchet MS"/>
              </a:rPr>
              <a:t> </a:t>
            </a:r>
            <a:r>
              <a:rPr sz="2200" spc="-5" dirty="0">
                <a:solidFill>
                  <a:srgbClr val="001F5F"/>
                </a:solidFill>
                <a:latin typeface="Trebuchet MS"/>
                <a:cs typeface="Trebuchet MS"/>
              </a:rPr>
              <a:t>attempts </a:t>
            </a:r>
            <a:r>
              <a:rPr sz="2200" spc="-650" dirty="0">
                <a:solidFill>
                  <a:srgbClr val="001F5F"/>
                </a:solidFill>
                <a:latin typeface="Trebuchet MS"/>
                <a:cs typeface="Trebuchet MS"/>
              </a:rPr>
              <a:t> </a:t>
            </a:r>
            <a:r>
              <a:rPr sz="2200" spc="-10" dirty="0">
                <a:solidFill>
                  <a:srgbClr val="001F5F"/>
                </a:solidFill>
                <a:latin typeface="Trebuchet MS"/>
                <a:cs typeface="Trebuchet MS"/>
              </a:rPr>
              <a:t>are </a:t>
            </a:r>
            <a:r>
              <a:rPr sz="2200" spc="-5" dirty="0">
                <a:solidFill>
                  <a:srgbClr val="001F5F"/>
                </a:solidFill>
                <a:latin typeface="Trebuchet MS"/>
                <a:cs typeface="Trebuchet MS"/>
              </a:rPr>
              <a:t>counted,</a:t>
            </a:r>
            <a:endParaRPr sz="2200">
              <a:latin typeface="Trebuchet MS"/>
              <a:cs typeface="Trebuchet MS"/>
            </a:endParaRPr>
          </a:p>
          <a:p>
            <a:pPr marL="355600" marR="5080" indent="-342900" algn="just">
              <a:lnSpc>
                <a:spcPct val="100000"/>
              </a:lnSpc>
              <a:spcBef>
                <a:spcPts val="525"/>
              </a:spcBef>
              <a:buSzPct val="79545"/>
              <a:buFont typeface="Wingdings"/>
              <a:buChar char=""/>
              <a:tabLst>
                <a:tab pos="355600" algn="l"/>
              </a:tabLst>
            </a:pPr>
            <a:r>
              <a:rPr sz="2200" spc="-5" dirty="0">
                <a:solidFill>
                  <a:srgbClr val="006FC0"/>
                </a:solidFill>
                <a:latin typeface="Trebuchet MS"/>
                <a:cs typeface="Trebuchet MS"/>
              </a:rPr>
              <a:t>If the </a:t>
            </a:r>
            <a:r>
              <a:rPr sz="2200" spc="-10" dirty="0">
                <a:solidFill>
                  <a:srgbClr val="006FC0"/>
                </a:solidFill>
                <a:latin typeface="Trebuchet MS"/>
                <a:cs typeface="Trebuchet MS"/>
              </a:rPr>
              <a:t>counter </a:t>
            </a:r>
            <a:r>
              <a:rPr sz="2200" spc="-5" dirty="0">
                <a:solidFill>
                  <a:srgbClr val="006FC0"/>
                </a:solidFill>
                <a:latin typeface="Trebuchet MS"/>
                <a:cs typeface="Trebuchet MS"/>
              </a:rPr>
              <a:t>exceeds a </a:t>
            </a:r>
            <a:r>
              <a:rPr sz="2200" dirty="0">
                <a:solidFill>
                  <a:srgbClr val="006FC0"/>
                </a:solidFill>
                <a:latin typeface="Trebuchet MS"/>
                <a:cs typeface="Trebuchet MS"/>
              </a:rPr>
              <a:t> </a:t>
            </a:r>
            <a:r>
              <a:rPr sz="2200" spc="-5" dirty="0">
                <a:solidFill>
                  <a:srgbClr val="006FC0"/>
                </a:solidFill>
                <a:latin typeface="Trebuchet MS"/>
                <a:cs typeface="Trebuchet MS"/>
              </a:rPr>
              <a:t>limit,</a:t>
            </a:r>
            <a:r>
              <a:rPr sz="2200" dirty="0">
                <a:solidFill>
                  <a:srgbClr val="006FC0"/>
                </a:solidFill>
                <a:latin typeface="Trebuchet MS"/>
                <a:cs typeface="Trebuchet MS"/>
              </a:rPr>
              <a:t> </a:t>
            </a:r>
            <a:r>
              <a:rPr sz="2200" spc="-5" dirty="0">
                <a:solidFill>
                  <a:srgbClr val="006FC0"/>
                </a:solidFill>
                <a:latin typeface="Trebuchet MS"/>
                <a:cs typeface="Trebuchet MS"/>
              </a:rPr>
              <a:t>the</a:t>
            </a:r>
            <a:r>
              <a:rPr sz="2200" dirty="0">
                <a:solidFill>
                  <a:srgbClr val="006FC0"/>
                </a:solidFill>
                <a:latin typeface="Trebuchet MS"/>
                <a:cs typeface="Trebuchet MS"/>
              </a:rPr>
              <a:t> </a:t>
            </a:r>
            <a:r>
              <a:rPr sz="2200" spc="-5" dirty="0">
                <a:solidFill>
                  <a:srgbClr val="006FC0"/>
                </a:solidFill>
                <a:latin typeface="Trebuchet MS"/>
                <a:cs typeface="Trebuchet MS"/>
              </a:rPr>
              <a:t>customer</a:t>
            </a:r>
            <a:r>
              <a:rPr sz="2200" dirty="0">
                <a:solidFill>
                  <a:srgbClr val="006FC0"/>
                </a:solidFill>
                <a:latin typeface="Trebuchet MS"/>
                <a:cs typeface="Trebuchet MS"/>
              </a:rPr>
              <a:t> </a:t>
            </a:r>
            <a:r>
              <a:rPr sz="2200" spc="-10" dirty="0">
                <a:solidFill>
                  <a:srgbClr val="006FC0"/>
                </a:solidFill>
                <a:latin typeface="Trebuchet MS"/>
                <a:cs typeface="Trebuchet MS"/>
              </a:rPr>
              <a:t>is </a:t>
            </a:r>
            <a:r>
              <a:rPr sz="2200" spc="-5" dirty="0">
                <a:solidFill>
                  <a:srgbClr val="006FC0"/>
                </a:solidFill>
                <a:latin typeface="Trebuchet MS"/>
                <a:cs typeface="Trebuchet MS"/>
              </a:rPr>
              <a:t> rejected.</a:t>
            </a:r>
            <a:endParaRPr sz="2200">
              <a:latin typeface="Trebuchet MS"/>
              <a:cs typeface="Trebuchet MS"/>
            </a:endParaRPr>
          </a:p>
        </p:txBody>
      </p:sp>
      <p:grpSp>
        <p:nvGrpSpPr>
          <p:cNvPr id="9" name="object 9"/>
          <p:cNvGrpSpPr/>
          <p:nvPr/>
        </p:nvGrpSpPr>
        <p:grpSpPr>
          <a:xfrm>
            <a:off x="4393691" y="1383792"/>
            <a:ext cx="4640580" cy="4792980"/>
            <a:chOff x="4393691" y="1383792"/>
            <a:chExt cx="4640580" cy="4792980"/>
          </a:xfrm>
        </p:grpSpPr>
        <p:pic>
          <p:nvPicPr>
            <p:cNvPr id="10" name="object 10"/>
            <p:cNvPicPr/>
            <p:nvPr/>
          </p:nvPicPr>
          <p:blipFill>
            <a:blip r:embed="rId5" cstate="print"/>
            <a:stretch>
              <a:fillRect/>
            </a:stretch>
          </p:blipFill>
          <p:spPr>
            <a:xfrm>
              <a:off x="4393691" y="1383792"/>
              <a:ext cx="4640579" cy="4792980"/>
            </a:xfrm>
            <a:prstGeom prst="rect">
              <a:avLst/>
            </a:prstGeom>
          </p:spPr>
        </p:pic>
        <p:pic>
          <p:nvPicPr>
            <p:cNvPr id="11" name="object 11"/>
            <p:cNvPicPr/>
            <p:nvPr/>
          </p:nvPicPr>
          <p:blipFill>
            <a:blip r:embed="rId6" cstate="print"/>
            <a:stretch>
              <a:fillRect/>
            </a:stretch>
          </p:blipFill>
          <p:spPr>
            <a:xfrm>
              <a:off x="4457699" y="1447800"/>
              <a:ext cx="4457700" cy="4610100"/>
            </a:xfrm>
            <a:prstGeom prst="rect">
              <a:avLst/>
            </a:prstGeom>
          </p:spPr>
        </p:pic>
        <p:sp>
          <p:nvSpPr>
            <p:cNvPr id="12" name="object 12"/>
            <p:cNvSpPr/>
            <p:nvPr/>
          </p:nvSpPr>
          <p:spPr>
            <a:xfrm>
              <a:off x="4438649" y="1428750"/>
              <a:ext cx="4495800" cy="4648200"/>
            </a:xfrm>
            <a:custGeom>
              <a:avLst/>
              <a:gdLst/>
              <a:ahLst/>
              <a:cxnLst/>
              <a:rect l="l" t="t" r="r" b="b"/>
              <a:pathLst>
                <a:path w="4495800" h="4648200">
                  <a:moveTo>
                    <a:pt x="0" y="4648200"/>
                  </a:moveTo>
                  <a:lnTo>
                    <a:pt x="4495800" y="4648200"/>
                  </a:lnTo>
                  <a:lnTo>
                    <a:pt x="4495800" y="0"/>
                  </a:lnTo>
                  <a:lnTo>
                    <a:pt x="0" y="0"/>
                  </a:lnTo>
                  <a:lnTo>
                    <a:pt x="0" y="4648200"/>
                  </a:lnTo>
                  <a:close/>
                </a:path>
              </a:pathLst>
            </a:custGeom>
            <a:ln w="38100">
              <a:solidFill>
                <a:srgbClr val="000000"/>
              </a:solidFill>
            </a:ln>
          </p:spPr>
          <p:txBody>
            <a:bodyPr wrap="square" lIns="0" tIns="0" rIns="0" bIns="0" rtlCol="0"/>
            <a:lstStyle/>
            <a:p>
              <a:endParaRPr/>
            </a:p>
          </p:txBody>
        </p:sp>
      </p:grpSp>
      <p:sp>
        <p:nvSpPr>
          <p:cNvPr id="13" name="object 13"/>
          <p:cNvSpPr txBox="1">
            <a:spLocks noGrp="1"/>
          </p:cNvSpPr>
          <p:nvPr>
            <p:ph type="sldNum" sz="quarter" idx="4294967295"/>
          </p:nvPr>
        </p:nvSpPr>
        <p:spPr>
          <a:xfrm>
            <a:off x="8689213" y="6456069"/>
            <a:ext cx="381000" cy="363854"/>
          </a:xfrm>
          <a:prstGeom prst="rect">
            <a:avLst/>
          </a:prstGeom>
        </p:spPr>
        <p:txBody>
          <a:bodyPr vert="horz" wrap="square" lIns="0" tIns="0" rIns="0" bIns="0" rtlCol="0">
            <a:spAutoFit/>
          </a:bodyPr>
          <a:lstStyle/>
          <a:p>
            <a:pPr marL="38100">
              <a:lnSpc>
                <a:spcPts val="2720"/>
              </a:lnSpc>
            </a:pPr>
            <a:fld id="{81D60167-4931-47E6-BA6A-407CBD079E47}" type="slidenum">
              <a:rPr dirty="0"/>
              <a:pPr marL="38100">
                <a:lnSpc>
                  <a:spcPts val="2720"/>
                </a:lnSpc>
              </a:pPr>
              <a:t>40</a:t>
            </a:fld>
            <a:endParaRPr dirty="0"/>
          </a:p>
        </p:txBody>
      </p:sp>
    </p:spTree>
    <p:extLst>
      <p:ext uri="{BB962C8B-B14F-4D97-AF65-F5344CB8AC3E}">
        <p14:creationId xmlns:p14="http://schemas.microsoft.com/office/powerpoint/2010/main" val="2712291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3088" y="347345"/>
            <a:ext cx="2505710" cy="494030"/>
            <a:chOff x="323088" y="347345"/>
            <a:chExt cx="2505710" cy="494030"/>
          </a:xfrm>
        </p:grpSpPr>
        <p:pic>
          <p:nvPicPr>
            <p:cNvPr id="3" name="object 3"/>
            <p:cNvPicPr/>
            <p:nvPr/>
          </p:nvPicPr>
          <p:blipFill>
            <a:blip r:embed="rId2" cstate="print"/>
            <a:stretch>
              <a:fillRect/>
            </a:stretch>
          </p:blipFill>
          <p:spPr>
            <a:xfrm>
              <a:off x="323088" y="347345"/>
              <a:ext cx="1568196" cy="493902"/>
            </a:xfrm>
            <a:prstGeom prst="rect">
              <a:avLst/>
            </a:prstGeom>
          </p:spPr>
        </p:pic>
        <p:pic>
          <p:nvPicPr>
            <p:cNvPr id="4" name="object 4"/>
            <p:cNvPicPr/>
            <p:nvPr/>
          </p:nvPicPr>
          <p:blipFill>
            <a:blip r:embed="rId3" cstate="print"/>
            <a:stretch>
              <a:fillRect/>
            </a:stretch>
          </p:blipFill>
          <p:spPr>
            <a:xfrm>
              <a:off x="1909571" y="583692"/>
              <a:ext cx="918972" cy="257555"/>
            </a:xfrm>
            <a:prstGeom prst="rect">
              <a:avLst/>
            </a:prstGeom>
          </p:spPr>
        </p:pic>
        <p:sp>
          <p:nvSpPr>
            <p:cNvPr id="5" name="object 5"/>
            <p:cNvSpPr/>
            <p:nvPr/>
          </p:nvSpPr>
          <p:spPr>
            <a:xfrm>
              <a:off x="1921255" y="351917"/>
              <a:ext cx="894715" cy="238125"/>
            </a:xfrm>
            <a:custGeom>
              <a:avLst/>
              <a:gdLst/>
              <a:ahLst/>
              <a:cxnLst/>
              <a:rect l="l" t="t" r="r" b="b"/>
              <a:pathLst>
                <a:path w="894714" h="238125">
                  <a:moveTo>
                    <a:pt x="46608" y="185546"/>
                  </a:moveTo>
                  <a:lnTo>
                    <a:pt x="0" y="185546"/>
                  </a:lnTo>
                  <a:lnTo>
                    <a:pt x="0" y="237870"/>
                  </a:lnTo>
                  <a:lnTo>
                    <a:pt x="46608" y="237870"/>
                  </a:lnTo>
                  <a:lnTo>
                    <a:pt x="46608" y="185546"/>
                  </a:lnTo>
                  <a:close/>
                </a:path>
                <a:path w="894714" h="238125">
                  <a:moveTo>
                    <a:pt x="46608" y="76072"/>
                  </a:moveTo>
                  <a:lnTo>
                    <a:pt x="0" y="76072"/>
                  </a:lnTo>
                  <a:lnTo>
                    <a:pt x="0" y="128523"/>
                  </a:lnTo>
                  <a:lnTo>
                    <a:pt x="46608" y="128523"/>
                  </a:lnTo>
                  <a:lnTo>
                    <a:pt x="46608" y="76072"/>
                  </a:lnTo>
                  <a:close/>
                </a:path>
                <a:path w="894714" h="238125">
                  <a:moveTo>
                    <a:pt x="297814" y="0"/>
                  </a:moveTo>
                  <a:lnTo>
                    <a:pt x="251460" y="0"/>
                  </a:lnTo>
                  <a:lnTo>
                    <a:pt x="176149" y="200786"/>
                  </a:lnTo>
                  <a:lnTo>
                    <a:pt x="173355" y="207136"/>
                  </a:lnTo>
                  <a:lnTo>
                    <a:pt x="170687" y="211454"/>
                  </a:lnTo>
                  <a:lnTo>
                    <a:pt x="168020" y="215899"/>
                  </a:lnTo>
                  <a:lnTo>
                    <a:pt x="165100" y="219328"/>
                  </a:lnTo>
                  <a:lnTo>
                    <a:pt x="161798" y="221868"/>
                  </a:lnTo>
                  <a:lnTo>
                    <a:pt x="158623" y="224408"/>
                  </a:lnTo>
                  <a:lnTo>
                    <a:pt x="154812" y="225932"/>
                  </a:lnTo>
                  <a:lnTo>
                    <a:pt x="150621" y="226440"/>
                  </a:lnTo>
                  <a:lnTo>
                    <a:pt x="150621" y="237870"/>
                  </a:lnTo>
                  <a:lnTo>
                    <a:pt x="224662" y="237870"/>
                  </a:lnTo>
                  <a:lnTo>
                    <a:pt x="224662" y="226440"/>
                  </a:lnTo>
                  <a:lnTo>
                    <a:pt x="216755" y="224871"/>
                  </a:lnTo>
                  <a:lnTo>
                    <a:pt x="211121" y="221313"/>
                  </a:lnTo>
                  <a:lnTo>
                    <a:pt x="207750" y="215778"/>
                  </a:lnTo>
                  <a:lnTo>
                    <a:pt x="206742" y="209041"/>
                  </a:lnTo>
                  <a:lnTo>
                    <a:pt x="206713" y="202564"/>
                  </a:lnTo>
                  <a:lnTo>
                    <a:pt x="207137" y="198754"/>
                  </a:lnTo>
                  <a:lnTo>
                    <a:pt x="209169" y="190118"/>
                  </a:lnTo>
                  <a:lnTo>
                    <a:pt x="210438" y="185673"/>
                  </a:lnTo>
                  <a:lnTo>
                    <a:pt x="217805" y="164591"/>
                  </a:lnTo>
                  <a:lnTo>
                    <a:pt x="346254" y="164591"/>
                  </a:lnTo>
                  <a:lnTo>
                    <a:pt x="340274" y="144271"/>
                  </a:lnTo>
                  <a:lnTo>
                    <a:pt x="224408" y="144271"/>
                  </a:lnTo>
                  <a:lnTo>
                    <a:pt x="259080" y="46608"/>
                  </a:lnTo>
                  <a:lnTo>
                    <a:pt x="311532" y="46608"/>
                  </a:lnTo>
                  <a:lnTo>
                    <a:pt x="297814" y="0"/>
                  </a:lnTo>
                  <a:close/>
                </a:path>
                <a:path w="894714" h="238125">
                  <a:moveTo>
                    <a:pt x="346254" y="164591"/>
                  </a:moveTo>
                  <a:lnTo>
                    <a:pt x="291845" y="164591"/>
                  </a:lnTo>
                  <a:lnTo>
                    <a:pt x="296544" y="181482"/>
                  </a:lnTo>
                  <a:lnTo>
                    <a:pt x="298450" y="188213"/>
                  </a:lnTo>
                  <a:lnTo>
                    <a:pt x="299719" y="193801"/>
                  </a:lnTo>
                  <a:lnTo>
                    <a:pt x="300608" y="198119"/>
                  </a:lnTo>
                  <a:lnTo>
                    <a:pt x="301370" y="202564"/>
                  </a:lnTo>
                  <a:lnTo>
                    <a:pt x="301751" y="206501"/>
                  </a:lnTo>
                  <a:lnTo>
                    <a:pt x="301751" y="215010"/>
                  </a:lnTo>
                  <a:lnTo>
                    <a:pt x="300355" y="218693"/>
                  </a:lnTo>
                  <a:lnTo>
                    <a:pt x="294513" y="224027"/>
                  </a:lnTo>
                  <a:lnTo>
                    <a:pt x="290068" y="225678"/>
                  </a:lnTo>
                  <a:lnTo>
                    <a:pt x="284099" y="226440"/>
                  </a:lnTo>
                  <a:lnTo>
                    <a:pt x="284099" y="237870"/>
                  </a:lnTo>
                  <a:lnTo>
                    <a:pt x="379730" y="237870"/>
                  </a:lnTo>
                  <a:lnTo>
                    <a:pt x="379730" y="226440"/>
                  </a:lnTo>
                  <a:lnTo>
                    <a:pt x="374776" y="225424"/>
                  </a:lnTo>
                  <a:lnTo>
                    <a:pt x="370967" y="223773"/>
                  </a:lnTo>
                  <a:lnTo>
                    <a:pt x="365379" y="219201"/>
                  </a:lnTo>
                  <a:lnTo>
                    <a:pt x="363093" y="216280"/>
                  </a:lnTo>
                  <a:lnTo>
                    <a:pt x="361442" y="212597"/>
                  </a:lnTo>
                  <a:lnTo>
                    <a:pt x="359663" y="209041"/>
                  </a:lnTo>
                  <a:lnTo>
                    <a:pt x="357430" y="202564"/>
                  </a:lnTo>
                  <a:lnTo>
                    <a:pt x="346254" y="164591"/>
                  </a:lnTo>
                  <a:close/>
                </a:path>
                <a:path w="894714" h="238125">
                  <a:moveTo>
                    <a:pt x="311532" y="46608"/>
                  </a:moveTo>
                  <a:lnTo>
                    <a:pt x="259080" y="46608"/>
                  </a:lnTo>
                  <a:lnTo>
                    <a:pt x="286893" y="144271"/>
                  </a:lnTo>
                  <a:lnTo>
                    <a:pt x="340274" y="144271"/>
                  </a:lnTo>
                  <a:lnTo>
                    <a:pt x="311532" y="46608"/>
                  </a:lnTo>
                  <a:close/>
                </a:path>
                <a:path w="894714" h="238125">
                  <a:moveTo>
                    <a:pt x="712977" y="1142"/>
                  </a:moveTo>
                  <a:lnTo>
                    <a:pt x="626744" y="1142"/>
                  </a:lnTo>
                  <a:lnTo>
                    <a:pt x="626744" y="12699"/>
                  </a:lnTo>
                  <a:lnTo>
                    <a:pt x="633221" y="14477"/>
                  </a:lnTo>
                  <a:lnTo>
                    <a:pt x="637667" y="16509"/>
                  </a:lnTo>
                  <a:lnTo>
                    <a:pt x="641985" y="20573"/>
                  </a:lnTo>
                  <a:lnTo>
                    <a:pt x="643508" y="23240"/>
                  </a:lnTo>
                  <a:lnTo>
                    <a:pt x="644270" y="26542"/>
                  </a:lnTo>
                  <a:lnTo>
                    <a:pt x="645032" y="29717"/>
                  </a:lnTo>
                  <a:lnTo>
                    <a:pt x="645413" y="35813"/>
                  </a:lnTo>
                  <a:lnTo>
                    <a:pt x="645329" y="201548"/>
                  </a:lnTo>
                  <a:lnTo>
                    <a:pt x="645160" y="204596"/>
                  </a:lnTo>
                  <a:lnTo>
                    <a:pt x="636905" y="222630"/>
                  </a:lnTo>
                  <a:lnTo>
                    <a:pt x="634492" y="224027"/>
                  </a:lnTo>
                  <a:lnTo>
                    <a:pt x="631063" y="225297"/>
                  </a:lnTo>
                  <a:lnTo>
                    <a:pt x="626744" y="226440"/>
                  </a:lnTo>
                  <a:lnTo>
                    <a:pt x="626744" y="237870"/>
                  </a:lnTo>
                  <a:lnTo>
                    <a:pt x="692404" y="237870"/>
                  </a:lnTo>
                  <a:lnTo>
                    <a:pt x="692404" y="226440"/>
                  </a:lnTo>
                  <a:lnTo>
                    <a:pt x="686307" y="224916"/>
                  </a:lnTo>
                  <a:lnTo>
                    <a:pt x="682117" y="223011"/>
                  </a:lnTo>
                  <a:lnTo>
                    <a:pt x="677291" y="218693"/>
                  </a:lnTo>
                  <a:lnTo>
                    <a:pt x="675639" y="215899"/>
                  </a:lnTo>
                  <a:lnTo>
                    <a:pt x="674877" y="212597"/>
                  </a:lnTo>
                  <a:lnTo>
                    <a:pt x="673988" y="209168"/>
                  </a:lnTo>
                  <a:lnTo>
                    <a:pt x="673697" y="204596"/>
                  </a:lnTo>
                  <a:lnTo>
                    <a:pt x="673577" y="109219"/>
                  </a:lnTo>
                  <a:lnTo>
                    <a:pt x="673469" y="93884"/>
                  </a:lnTo>
                  <a:lnTo>
                    <a:pt x="673195" y="78559"/>
                  </a:lnTo>
                  <a:lnTo>
                    <a:pt x="672643" y="62303"/>
                  </a:lnTo>
                  <a:lnTo>
                    <a:pt x="671830" y="47370"/>
                  </a:lnTo>
                  <a:lnTo>
                    <a:pt x="728566" y="47370"/>
                  </a:lnTo>
                  <a:lnTo>
                    <a:pt x="712977" y="1142"/>
                  </a:lnTo>
                  <a:close/>
                </a:path>
                <a:path w="894714" h="238125">
                  <a:moveTo>
                    <a:pt x="875919" y="49021"/>
                  </a:moveTo>
                  <a:lnTo>
                    <a:pt x="825373" y="49021"/>
                  </a:lnTo>
                  <a:lnTo>
                    <a:pt x="825087" y="53713"/>
                  </a:lnTo>
                  <a:lnTo>
                    <a:pt x="823880" y="93884"/>
                  </a:lnTo>
                  <a:lnTo>
                    <a:pt x="823606" y="204596"/>
                  </a:lnTo>
                  <a:lnTo>
                    <a:pt x="823468" y="207644"/>
                  </a:lnTo>
                  <a:lnTo>
                    <a:pt x="805433" y="226440"/>
                  </a:lnTo>
                  <a:lnTo>
                    <a:pt x="805433" y="237870"/>
                  </a:lnTo>
                  <a:lnTo>
                    <a:pt x="894333" y="237870"/>
                  </a:lnTo>
                  <a:lnTo>
                    <a:pt x="894333" y="226440"/>
                  </a:lnTo>
                  <a:lnTo>
                    <a:pt x="887730" y="224662"/>
                  </a:lnTo>
                  <a:lnTo>
                    <a:pt x="883412" y="222757"/>
                  </a:lnTo>
                  <a:lnTo>
                    <a:pt x="879094" y="218439"/>
                  </a:lnTo>
                  <a:lnTo>
                    <a:pt x="877696" y="215391"/>
                  </a:lnTo>
                  <a:lnTo>
                    <a:pt x="877062" y="211200"/>
                  </a:lnTo>
                  <a:lnTo>
                    <a:pt x="876300" y="207136"/>
                  </a:lnTo>
                  <a:lnTo>
                    <a:pt x="876031" y="203199"/>
                  </a:lnTo>
                  <a:lnTo>
                    <a:pt x="875919" y="49021"/>
                  </a:lnTo>
                  <a:close/>
                </a:path>
                <a:path w="894714" h="238125">
                  <a:moveTo>
                    <a:pt x="728566" y="47370"/>
                  </a:moveTo>
                  <a:lnTo>
                    <a:pt x="675005" y="47370"/>
                  </a:lnTo>
                  <a:lnTo>
                    <a:pt x="677163" y="55117"/>
                  </a:lnTo>
                  <a:lnTo>
                    <a:pt x="679704" y="63118"/>
                  </a:lnTo>
                  <a:lnTo>
                    <a:pt x="682625" y="71119"/>
                  </a:lnTo>
                  <a:lnTo>
                    <a:pt x="731519" y="211708"/>
                  </a:lnTo>
                  <a:lnTo>
                    <a:pt x="762000" y="211708"/>
                  </a:lnTo>
                  <a:lnTo>
                    <a:pt x="787315" y="143509"/>
                  </a:lnTo>
                  <a:lnTo>
                    <a:pt x="760983" y="143509"/>
                  </a:lnTo>
                  <a:lnTo>
                    <a:pt x="728566" y="47370"/>
                  </a:lnTo>
                  <a:close/>
                </a:path>
                <a:path w="894714" h="238125">
                  <a:moveTo>
                    <a:pt x="894333" y="1142"/>
                  </a:moveTo>
                  <a:lnTo>
                    <a:pt x="813054" y="1142"/>
                  </a:lnTo>
                  <a:lnTo>
                    <a:pt x="760983" y="143509"/>
                  </a:lnTo>
                  <a:lnTo>
                    <a:pt x="787315" y="143509"/>
                  </a:lnTo>
                  <a:lnTo>
                    <a:pt x="808482" y="86486"/>
                  </a:lnTo>
                  <a:lnTo>
                    <a:pt x="811468" y="78533"/>
                  </a:lnTo>
                  <a:lnTo>
                    <a:pt x="821689" y="49021"/>
                  </a:lnTo>
                  <a:lnTo>
                    <a:pt x="875919" y="49021"/>
                  </a:lnTo>
                  <a:lnTo>
                    <a:pt x="875929" y="35813"/>
                  </a:lnTo>
                  <a:lnTo>
                    <a:pt x="876426" y="29844"/>
                  </a:lnTo>
                  <a:lnTo>
                    <a:pt x="877316" y="26415"/>
                  </a:lnTo>
                  <a:lnTo>
                    <a:pt x="878077" y="22986"/>
                  </a:lnTo>
                  <a:lnTo>
                    <a:pt x="879601" y="20319"/>
                  </a:lnTo>
                  <a:lnTo>
                    <a:pt x="881888" y="18287"/>
                  </a:lnTo>
                  <a:lnTo>
                    <a:pt x="884046" y="16255"/>
                  </a:lnTo>
                  <a:lnTo>
                    <a:pt x="888238" y="14350"/>
                  </a:lnTo>
                  <a:lnTo>
                    <a:pt x="894333" y="12699"/>
                  </a:lnTo>
                  <a:lnTo>
                    <a:pt x="894333" y="1142"/>
                  </a:lnTo>
                  <a:close/>
                </a:path>
                <a:path w="894714" h="238125">
                  <a:moveTo>
                    <a:pt x="524001" y="21462"/>
                  </a:moveTo>
                  <a:lnTo>
                    <a:pt x="470281" y="21462"/>
                  </a:lnTo>
                  <a:lnTo>
                    <a:pt x="470154" y="204596"/>
                  </a:lnTo>
                  <a:lnTo>
                    <a:pt x="469392" y="212089"/>
                  </a:lnTo>
                  <a:lnTo>
                    <a:pt x="449325" y="226440"/>
                  </a:lnTo>
                  <a:lnTo>
                    <a:pt x="449325" y="237870"/>
                  </a:lnTo>
                  <a:lnTo>
                    <a:pt x="545083" y="237870"/>
                  </a:lnTo>
                  <a:lnTo>
                    <a:pt x="545083" y="226440"/>
                  </a:lnTo>
                  <a:lnTo>
                    <a:pt x="541019" y="225805"/>
                  </a:lnTo>
                  <a:lnTo>
                    <a:pt x="537718" y="225043"/>
                  </a:lnTo>
                  <a:lnTo>
                    <a:pt x="535432" y="224027"/>
                  </a:lnTo>
                  <a:lnTo>
                    <a:pt x="533019" y="223138"/>
                  </a:lnTo>
                  <a:lnTo>
                    <a:pt x="531241" y="221995"/>
                  </a:lnTo>
                  <a:lnTo>
                    <a:pt x="524001" y="200532"/>
                  </a:lnTo>
                  <a:lnTo>
                    <a:pt x="524001" y="21462"/>
                  </a:lnTo>
                  <a:close/>
                </a:path>
                <a:path w="894714" h="238125">
                  <a:moveTo>
                    <a:pt x="599058" y="1142"/>
                  </a:moveTo>
                  <a:lnTo>
                    <a:pt x="395096" y="1142"/>
                  </a:lnTo>
                  <a:lnTo>
                    <a:pt x="395096" y="62102"/>
                  </a:lnTo>
                  <a:lnTo>
                    <a:pt x="418845" y="62102"/>
                  </a:lnTo>
                  <a:lnTo>
                    <a:pt x="420116" y="56895"/>
                  </a:lnTo>
                  <a:lnTo>
                    <a:pt x="421639" y="51307"/>
                  </a:lnTo>
                  <a:lnTo>
                    <a:pt x="423671" y="45465"/>
                  </a:lnTo>
                  <a:lnTo>
                    <a:pt x="425576" y="39623"/>
                  </a:lnTo>
                  <a:lnTo>
                    <a:pt x="427989" y="35051"/>
                  </a:lnTo>
                  <a:lnTo>
                    <a:pt x="449325" y="21462"/>
                  </a:lnTo>
                  <a:lnTo>
                    <a:pt x="599058" y="21462"/>
                  </a:lnTo>
                  <a:lnTo>
                    <a:pt x="599058" y="1142"/>
                  </a:lnTo>
                  <a:close/>
                </a:path>
                <a:path w="894714" h="238125">
                  <a:moveTo>
                    <a:pt x="599058" y="21462"/>
                  </a:moveTo>
                  <a:lnTo>
                    <a:pt x="541274" y="21462"/>
                  </a:lnTo>
                  <a:lnTo>
                    <a:pt x="545083" y="21716"/>
                  </a:lnTo>
                  <a:lnTo>
                    <a:pt x="551052" y="22732"/>
                  </a:lnTo>
                  <a:lnTo>
                    <a:pt x="553466" y="23621"/>
                  </a:lnTo>
                  <a:lnTo>
                    <a:pt x="555370" y="24637"/>
                  </a:lnTo>
                  <a:lnTo>
                    <a:pt x="557402" y="25653"/>
                  </a:lnTo>
                  <a:lnTo>
                    <a:pt x="559181" y="27050"/>
                  </a:lnTo>
                  <a:lnTo>
                    <a:pt x="560958" y="28828"/>
                  </a:lnTo>
                  <a:lnTo>
                    <a:pt x="562737" y="30479"/>
                  </a:lnTo>
                  <a:lnTo>
                    <a:pt x="564388" y="32638"/>
                  </a:lnTo>
                  <a:lnTo>
                    <a:pt x="565912" y="35305"/>
                  </a:lnTo>
                  <a:lnTo>
                    <a:pt x="567436" y="37845"/>
                  </a:lnTo>
                  <a:lnTo>
                    <a:pt x="568832" y="41020"/>
                  </a:lnTo>
                  <a:lnTo>
                    <a:pt x="570102" y="44703"/>
                  </a:lnTo>
                  <a:lnTo>
                    <a:pt x="571500" y="48386"/>
                  </a:lnTo>
                  <a:lnTo>
                    <a:pt x="573151" y="54228"/>
                  </a:lnTo>
                  <a:lnTo>
                    <a:pt x="575310" y="62102"/>
                  </a:lnTo>
                  <a:lnTo>
                    <a:pt x="599058" y="62102"/>
                  </a:lnTo>
                  <a:lnTo>
                    <a:pt x="599058" y="21462"/>
                  </a:lnTo>
                  <a:close/>
                </a:path>
              </a:pathLst>
            </a:custGeom>
            <a:solidFill>
              <a:srgbClr val="00AFEF"/>
            </a:solidFill>
          </p:spPr>
          <p:txBody>
            <a:bodyPr wrap="square" lIns="0" tIns="0" rIns="0" bIns="0" rtlCol="0"/>
            <a:lstStyle/>
            <a:p>
              <a:endParaRPr/>
            </a:p>
          </p:txBody>
        </p:sp>
        <p:sp>
          <p:nvSpPr>
            <p:cNvPr id="6" name="object 6"/>
            <p:cNvSpPr/>
            <p:nvPr/>
          </p:nvSpPr>
          <p:spPr>
            <a:xfrm>
              <a:off x="1921255" y="353060"/>
              <a:ext cx="894715" cy="236854"/>
            </a:xfrm>
            <a:custGeom>
              <a:avLst/>
              <a:gdLst/>
              <a:ahLst/>
              <a:cxnLst/>
              <a:rect l="l" t="t" r="r" b="b"/>
              <a:pathLst>
                <a:path w="894714" h="236854">
                  <a:moveTo>
                    <a:pt x="0" y="184404"/>
                  </a:moveTo>
                  <a:lnTo>
                    <a:pt x="46608" y="184404"/>
                  </a:lnTo>
                  <a:lnTo>
                    <a:pt x="46608" y="236728"/>
                  </a:lnTo>
                  <a:lnTo>
                    <a:pt x="0" y="236728"/>
                  </a:lnTo>
                  <a:lnTo>
                    <a:pt x="0" y="184404"/>
                  </a:lnTo>
                  <a:close/>
                </a:path>
                <a:path w="894714" h="236854">
                  <a:moveTo>
                    <a:pt x="0" y="74930"/>
                  </a:moveTo>
                  <a:lnTo>
                    <a:pt x="46608" y="74930"/>
                  </a:lnTo>
                  <a:lnTo>
                    <a:pt x="46608" y="127381"/>
                  </a:lnTo>
                  <a:lnTo>
                    <a:pt x="0" y="127381"/>
                  </a:lnTo>
                  <a:lnTo>
                    <a:pt x="0" y="74930"/>
                  </a:lnTo>
                  <a:close/>
                </a:path>
                <a:path w="894714" h="236854">
                  <a:moveTo>
                    <a:pt x="259080" y="45466"/>
                  </a:moveTo>
                  <a:lnTo>
                    <a:pt x="224408" y="143129"/>
                  </a:lnTo>
                  <a:lnTo>
                    <a:pt x="286893" y="143129"/>
                  </a:lnTo>
                  <a:lnTo>
                    <a:pt x="259080" y="45466"/>
                  </a:lnTo>
                  <a:close/>
                </a:path>
                <a:path w="894714" h="236854">
                  <a:moveTo>
                    <a:pt x="626744" y="0"/>
                  </a:moveTo>
                  <a:lnTo>
                    <a:pt x="712977" y="0"/>
                  </a:lnTo>
                  <a:lnTo>
                    <a:pt x="760983" y="142367"/>
                  </a:lnTo>
                  <a:lnTo>
                    <a:pt x="813054" y="0"/>
                  </a:lnTo>
                  <a:lnTo>
                    <a:pt x="894333" y="0"/>
                  </a:lnTo>
                  <a:lnTo>
                    <a:pt x="894333" y="11557"/>
                  </a:lnTo>
                  <a:lnTo>
                    <a:pt x="888238" y="13208"/>
                  </a:lnTo>
                  <a:lnTo>
                    <a:pt x="884046" y="15113"/>
                  </a:lnTo>
                  <a:lnTo>
                    <a:pt x="881888" y="17145"/>
                  </a:lnTo>
                  <a:lnTo>
                    <a:pt x="879601" y="19177"/>
                  </a:lnTo>
                  <a:lnTo>
                    <a:pt x="878077" y="21844"/>
                  </a:lnTo>
                  <a:lnTo>
                    <a:pt x="877316" y="25273"/>
                  </a:lnTo>
                  <a:lnTo>
                    <a:pt x="876426" y="28702"/>
                  </a:lnTo>
                  <a:lnTo>
                    <a:pt x="875919" y="34798"/>
                  </a:lnTo>
                  <a:lnTo>
                    <a:pt x="875919" y="43434"/>
                  </a:lnTo>
                  <a:lnTo>
                    <a:pt x="875919" y="193421"/>
                  </a:lnTo>
                  <a:lnTo>
                    <a:pt x="875919" y="200406"/>
                  </a:lnTo>
                  <a:lnTo>
                    <a:pt x="876300" y="205994"/>
                  </a:lnTo>
                  <a:lnTo>
                    <a:pt x="877062" y="210058"/>
                  </a:lnTo>
                  <a:lnTo>
                    <a:pt x="877696" y="214249"/>
                  </a:lnTo>
                  <a:lnTo>
                    <a:pt x="879094" y="217297"/>
                  </a:lnTo>
                  <a:lnTo>
                    <a:pt x="881252" y="219456"/>
                  </a:lnTo>
                  <a:lnTo>
                    <a:pt x="883412" y="221615"/>
                  </a:lnTo>
                  <a:lnTo>
                    <a:pt x="887730" y="223520"/>
                  </a:lnTo>
                  <a:lnTo>
                    <a:pt x="894333" y="225298"/>
                  </a:lnTo>
                  <a:lnTo>
                    <a:pt x="894333" y="236728"/>
                  </a:lnTo>
                  <a:lnTo>
                    <a:pt x="805433" y="236728"/>
                  </a:lnTo>
                  <a:lnTo>
                    <a:pt x="805433" y="225298"/>
                  </a:lnTo>
                  <a:lnTo>
                    <a:pt x="810513" y="223901"/>
                  </a:lnTo>
                  <a:lnTo>
                    <a:pt x="813943" y="222631"/>
                  </a:lnTo>
                  <a:lnTo>
                    <a:pt x="815975" y="221615"/>
                  </a:lnTo>
                  <a:lnTo>
                    <a:pt x="817880" y="220599"/>
                  </a:lnTo>
                  <a:lnTo>
                    <a:pt x="819404" y="219202"/>
                  </a:lnTo>
                  <a:lnTo>
                    <a:pt x="820546" y="217551"/>
                  </a:lnTo>
                  <a:lnTo>
                    <a:pt x="821689" y="215900"/>
                  </a:lnTo>
                  <a:lnTo>
                    <a:pt x="822451" y="213360"/>
                  </a:lnTo>
                  <a:lnTo>
                    <a:pt x="822960" y="209931"/>
                  </a:lnTo>
                  <a:lnTo>
                    <a:pt x="823468" y="206502"/>
                  </a:lnTo>
                  <a:lnTo>
                    <a:pt x="823721" y="200914"/>
                  </a:lnTo>
                  <a:lnTo>
                    <a:pt x="823721" y="193040"/>
                  </a:lnTo>
                  <a:lnTo>
                    <a:pt x="823721" y="108077"/>
                  </a:lnTo>
                  <a:lnTo>
                    <a:pt x="824515" y="66095"/>
                  </a:lnTo>
                  <a:lnTo>
                    <a:pt x="825373" y="47879"/>
                  </a:lnTo>
                  <a:lnTo>
                    <a:pt x="821689" y="47879"/>
                  </a:lnTo>
                  <a:lnTo>
                    <a:pt x="808482" y="85344"/>
                  </a:lnTo>
                  <a:lnTo>
                    <a:pt x="762000" y="210566"/>
                  </a:lnTo>
                  <a:lnTo>
                    <a:pt x="731519" y="210566"/>
                  </a:lnTo>
                  <a:lnTo>
                    <a:pt x="682625" y="69977"/>
                  </a:lnTo>
                  <a:lnTo>
                    <a:pt x="679704" y="61976"/>
                  </a:lnTo>
                  <a:lnTo>
                    <a:pt x="677163" y="53975"/>
                  </a:lnTo>
                  <a:lnTo>
                    <a:pt x="675005" y="46228"/>
                  </a:lnTo>
                  <a:lnTo>
                    <a:pt x="671830" y="46228"/>
                  </a:lnTo>
                  <a:lnTo>
                    <a:pt x="672643" y="61160"/>
                  </a:lnTo>
                  <a:lnTo>
                    <a:pt x="673195" y="77390"/>
                  </a:lnTo>
                  <a:lnTo>
                    <a:pt x="673508" y="94930"/>
                  </a:lnTo>
                  <a:lnTo>
                    <a:pt x="673607" y="113792"/>
                  </a:lnTo>
                  <a:lnTo>
                    <a:pt x="673607" y="193548"/>
                  </a:lnTo>
                  <a:lnTo>
                    <a:pt x="673607" y="202057"/>
                  </a:lnTo>
                  <a:lnTo>
                    <a:pt x="673988" y="208026"/>
                  </a:lnTo>
                  <a:lnTo>
                    <a:pt x="674877" y="211455"/>
                  </a:lnTo>
                  <a:lnTo>
                    <a:pt x="675639" y="214757"/>
                  </a:lnTo>
                  <a:lnTo>
                    <a:pt x="692404" y="225298"/>
                  </a:lnTo>
                  <a:lnTo>
                    <a:pt x="692404" y="236728"/>
                  </a:lnTo>
                  <a:lnTo>
                    <a:pt x="626744" y="236728"/>
                  </a:lnTo>
                  <a:lnTo>
                    <a:pt x="626744" y="225298"/>
                  </a:lnTo>
                  <a:lnTo>
                    <a:pt x="631063" y="224155"/>
                  </a:lnTo>
                  <a:lnTo>
                    <a:pt x="634492" y="222885"/>
                  </a:lnTo>
                  <a:lnTo>
                    <a:pt x="636905" y="221488"/>
                  </a:lnTo>
                  <a:lnTo>
                    <a:pt x="639444" y="220091"/>
                  </a:lnTo>
                  <a:lnTo>
                    <a:pt x="641350" y="218186"/>
                  </a:lnTo>
                  <a:lnTo>
                    <a:pt x="642619" y="215900"/>
                  </a:lnTo>
                  <a:lnTo>
                    <a:pt x="643889" y="213614"/>
                  </a:lnTo>
                  <a:lnTo>
                    <a:pt x="644651" y="210693"/>
                  </a:lnTo>
                  <a:lnTo>
                    <a:pt x="644906" y="207137"/>
                  </a:lnTo>
                  <a:lnTo>
                    <a:pt x="645160" y="203454"/>
                  </a:lnTo>
                  <a:lnTo>
                    <a:pt x="645413" y="198882"/>
                  </a:lnTo>
                  <a:lnTo>
                    <a:pt x="645413" y="193421"/>
                  </a:lnTo>
                  <a:lnTo>
                    <a:pt x="645413" y="43434"/>
                  </a:lnTo>
                  <a:lnTo>
                    <a:pt x="645413" y="34671"/>
                  </a:lnTo>
                  <a:lnTo>
                    <a:pt x="645032" y="28575"/>
                  </a:lnTo>
                  <a:lnTo>
                    <a:pt x="644270" y="25400"/>
                  </a:lnTo>
                  <a:lnTo>
                    <a:pt x="643508" y="22098"/>
                  </a:lnTo>
                  <a:lnTo>
                    <a:pt x="641985" y="19431"/>
                  </a:lnTo>
                  <a:lnTo>
                    <a:pt x="639826" y="17399"/>
                  </a:lnTo>
                  <a:lnTo>
                    <a:pt x="637667" y="15367"/>
                  </a:lnTo>
                  <a:lnTo>
                    <a:pt x="633221" y="13335"/>
                  </a:lnTo>
                  <a:lnTo>
                    <a:pt x="626744" y="11557"/>
                  </a:lnTo>
                  <a:lnTo>
                    <a:pt x="626744" y="0"/>
                  </a:lnTo>
                  <a:close/>
                </a:path>
              </a:pathLst>
            </a:custGeom>
            <a:ln w="9144">
              <a:solidFill>
                <a:srgbClr val="000000"/>
              </a:solidFill>
            </a:ln>
          </p:spPr>
          <p:txBody>
            <a:bodyPr wrap="square" lIns="0" tIns="0" rIns="0" bIns="0" rtlCol="0"/>
            <a:lstStyle/>
            <a:p>
              <a:endParaRPr/>
            </a:p>
          </p:txBody>
        </p:sp>
        <p:pic>
          <p:nvPicPr>
            <p:cNvPr id="7" name="object 7"/>
            <p:cNvPicPr/>
            <p:nvPr/>
          </p:nvPicPr>
          <p:blipFill>
            <a:blip r:embed="rId4" cstate="print"/>
            <a:stretch>
              <a:fillRect/>
            </a:stretch>
          </p:blipFill>
          <p:spPr>
            <a:xfrm>
              <a:off x="2067305" y="347345"/>
              <a:ext cx="457581" cy="247014"/>
            </a:xfrm>
            <a:prstGeom prst="rect">
              <a:avLst/>
            </a:prstGeom>
          </p:spPr>
        </p:pic>
      </p:grpSp>
      <p:sp>
        <p:nvSpPr>
          <p:cNvPr id="8" name="object 8"/>
          <p:cNvSpPr txBox="1"/>
          <p:nvPr/>
        </p:nvSpPr>
        <p:spPr>
          <a:xfrm>
            <a:off x="1528699" y="993393"/>
            <a:ext cx="2072005" cy="360680"/>
          </a:xfrm>
          <a:prstGeom prst="rect">
            <a:avLst/>
          </a:prstGeom>
        </p:spPr>
        <p:txBody>
          <a:bodyPr vert="horz" wrap="square" lIns="0" tIns="12065" rIns="0" bIns="0" rtlCol="0">
            <a:spAutoFit/>
          </a:bodyPr>
          <a:lstStyle/>
          <a:p>
            <a:pPr marL="12700">
              <a:lnSpc>
                <a:spcPct val="100000"/>
              </a:lnSpc>
              <a:spcBef>
                <a:spcPts val="95"/>
              </a:spcBef>
              <a:tabLst>
                <a:tab pos="1450975" algn="l"/>
              </a:tabLst>
            </a:pPr>
            <a:r>
              <a:rPr sz="2200" spc="-10" dirty="0">
                <a:solidFill>
                  <a:srgbClr val="001F5F"/>
                </a:solidFill>
                <a:latin typeface="Trebuchet MS"/>
                <a:cs typeface="Trebuchet MS"/>
              </a:rPr>
              <a:t>cus</a:t>
            </a:r>
            <a:r>
              <a:rPr sz="2200" dirty="0">
                <a:solidFill>
                  <a:srgbClr val="001F5F"/>
                </a:solidFill>
                <a:latin typeface="Trebuchet MS"/>
                <a:cs typeface="Trebuchet MS"/>
              </a:rPr>
              <a:t>t</a:t>
            </a:r>
            <a:r>
              <a:rPr sz="2200" spc="-5" dirty="0">
                <a:solidFill>
                  <a:srgbClr val="001F5F"/>
                </a:solidFill>
                <a:latin typeface="Trebuchet MS"/>
                <a:cs typeface="Trebuchet MS"/>
              </a:rPr>
              <a:t>omer</a:t>
            </a:r>
            <a:r>
              <a:rPr sz="2200" dirty="0">
                <a:solidFill>
                  <a:srgbClr val="001F5F"/>
                </a:solidFill>
                <a:latin typeface="Trebuchet MS"/>
                <a:cs typeface="Trebuchet MS"/>
              </a:rPr>
              <a:t>	</a:t>
            </a:r>
            <a:r>
              <a:rPr sz="2200" spc="-10" dirty="0">
                <a:solidFill>
                  <a:srgbClr val="001F5F"/>
                </a:solidFill>
                <a:latin typeface="Trebuchet MS"/>
                <a:cs typeface="Trebuchet MS"/>
              </a:rPr>
              <a:t>must</a:t>
            </a:r>
            <a:endParaRPr sz="2200">
              <a:latin typeface="Trebuchet MS"/>
              <a:cs typeface="Trebuchet MS"/>
            </a:endParaRPr>
          </a:p>
        </p:txBody>
      </p:sp>
      <p:sp>
        <p:nvSpPr>
          <p:cNvPr id="9" name="object 9"/>
          <p:cNvSpPr txBox="1"/>
          <p:nvPr/>
        </p:nvSpPr>
        <p:spPr>
          <a:xfrm>
            <a:off x="437489" y="993393"/>
            <a:ext cx="895985" cy="695960"/>
          </a:xfrm>
          <a:prstGeom prst="rect">
            <a:avLst/>
          </a:prstGeom>
        </p:spPr>
        <p:txBody>
          <a:bodyPr vert="horz" wrap="square" lIns="0" tIns="12065" rIns="0" bIns="0" rtlCol="0">
            <a:spAutoFit/>
          </a:bodyPr>
          <a:lstStyle/>
          <a:p>
            <a:pPr marL="342265" marR="65405" indent="-342265" algn="r">
              <a:lnSpc>
                <a:spcPct val="100000"/>
              </a:lnSpc>
              <a:spcBef>
                <a:spcPts val="95"/>
              </a:spcBef>
              <a:buSzPct val="79545"/>
              <a:buFont typeface="Wingdings"/>
              <a:buChar char=""/>
              <a:tabLst>
                <a:tab pos="342265" algn="l"/>
                <a:tab pos="342900" algn="l"/>
              </a:tabLst>
            </a:pPr>
            <a:r>
              <a:rPr sz="2200" spc="-5" dirty="0">
                <a:solidFill>
                  <a:srgbClr val="001F5F"/>
                </a:solidFill>
                <a:latin typeface="Trebuchet MS"/>
                <a:cs typeface="Trebuchet MS"/>
              </a:rPr>
              <a:t>The</a:t>
            </a:r>
            <a:endParaRPr sz="2200">
              <a:latin typeface="Trebuchet MS"/>
              <a:cs typeface="Trebuchet MS"/>
            </a:endParaRPr>
          </a:p>
          <a:p>
            <a:pPr marR="5080" algn="r">
              <a:lnSpc>
                <a:spcPct val="100000"/>
              </a:lnSpc>
            </a:pPr>
            <a:r>
              <a:rPr sz="2200" spc="-10" dirty="0">
                <a:solidFill>
                  <a:srgbClr val="001F5F"/>
                </a:solidFill>
                <a:latin typeface="Trebuchet MS"/>
                <a:cs typeface="Trebuchet MS"/>
              </a:rPr>
              <a:t>pass</a:t>
            </a:r>
            <a:endParaRPr sz="2200">
              <a:latin typeface="Trebuchet MS"/>
              <a:cs typeface="Trebuchet MS"/>
            </a:endParaRPr>
          </a:p>
        </p:txBody>
      </p:sp>
      <p:sp>
        <p:nvSpPr>
          <p:cNvPr id="10" name="object 10"/>
          <p:cNvSpPr txBox="1"/>
          <p:nvPr/>
        </p:nvSpPr>
        <p:spPr>
          <a:xfrm>
            <a:off x="1742058" y="1328673"/>
            <a:ext cx="1860550" cy="695960"/>
          </a:xfrm>
          <a:prstGeom prst="rect">
            <a:avLst/>
          </a:prstGeom>
        </p:spPr>
        <p:txBody>
          <a:bodyPr vert="horz" wrap="square" lIns="0" tIns="12065" rIns="0" bIns="0" rtlCol="0">
            <a:spAutoFit/>
          </a:bodyPr>
          <a:lstStyle/>
          <a:p>
            <a:pPr marL="306705" marR="5080" indent="-294640">
              <a:lnSpc>
                <a:spcPct val="100000"/>
              </a:lnSpc>
              <a:spcBef>
                <a:spcPts val="95"/>
              </a:spcBef>
            </a:pPr>
            <a:r>
              <a:rPr sz="2200" spc="-10" dirty="0">
                <a:solidFill>
                  <a:srgbClr val="001F5F"/>
                </a:solidFill>
                <a:latin typeface="Trebuchet MS"/>
                <a:cs typeface="Trebuchet MS"/>
              </a:rPr>
              <a:t>authentication </a:t>
            </a:r>
            <a:r>
              <a:rPr sz="2200" spc="-650" dirty="0">
                <a:solidFill>
                  <a:srgbClr val="001F5F"/>
                </a:solidFill>
                <a:latin typeface="Trebuchet MS"/>
                <a:cs typeface="Trebuchet MS"/>
              </a:rPr>
              <a:t> </a:t>
            </a:r>
            <a:r>
              <a:rPr sz="2200" spc="-10" dirty="0">
                <a:solidFill>
                  <a:srgbClr val="001F5F"/>
                </a:solidFill>
                <a:latin typeface="Trebuchet MS"/>
                <a:cs typeface="Trebuchet MS"/>
              </a:rPr>
              <a:t>withdrawing</a:t>
            </a:r>
            <a:endParaRPr sz="2200">
              <a:latin typeface="Trebuchet MS"/>
              <a:cs typeface="Trebuchet MS"/>
            </a:endParaRPr>
          </a:p>
        </p:txBody>
      </p:sp>
      <p:sp>
        <p:nvSpPr>
          <p:cNvPr id="11" name="object 11"/>
          <p:cNvSpPr txBox="1"/>
          <p:nvPr/>
        </p:nvSpPr>
        <p:spPr>
          <a:xfrm>
            <a:off x="780389" y="1664335"/>
            <a:ext cx="951230" cy="695960"/>
          </a:xfrm>
          <a:prstGeom prst="rect">
            <a:avLst/>
          </a:prstGeom>
        </p:spPr>
        <p:txBody>
          <a:bodyPr vert="horz" wrap="square" lIns="0" tIns="12065" rIns="0" bIns="0" rtlCol="0">
            <a:spAutoFit/>
          </a:bodyPr>
          <a:lstStyle/>
          <a:p>
            <a:pPr marL="12700" marR="5080">
              <a:lnSpc>
                <a:spcPct val="100000"/>
              </a:lnSpc>
              <a:spcBef>
                <a:spcPts val="95"/>
              </a:spcBef>
            </a:pPr>
            <a:r>
              <a:rPr sz="2200" spc="-5" dirty="0">
                <a:solidFill>
                  <a:srgbClr val="001F5F"/>
                </a:solidFill>
                <a:latin typeface="Trebuchet MS"/>
                <a:cs typeface="Trebuchet MS"/>
              </a:rPr>
              <a:t>before </a:t>
            </a:r>
            <a:r>
              <a:rPr sz="2200" dirty="0">
                <a:solidFill>
                  <a:srgbClr val="001F5F"/>
                </a:solidFill>
                <a:latin typeface="Trebuchet MS"/>
                <a:cs typeface="Trebuchet MS"/>
              </a:rPr>
              <a:t> </a:t>
            </a:r>
            <a:r>
              <a:rPr sz="2200" spc="-10" dirty="0">
                <a:solidFill>
                  <a:srgbClr val="001F5F"/>
                </a:solidFill>
                <a:latin typeface="Trebuchet MS"/>
                <a:cs typeface="Trebuchet MS"/>
              </a:rPr>
              <a:t>money</a:t>
            </a:r>
            <a:r>
              <a:rPr sz="2200" spc="-5" dirty="0">
                <a:solidFill>
                  <a:srgbClr val="001F5F"/>
                </a:solidFill>
                <a:latin typeface="Trebuchet MS"/>
                <a:cs typeface="Trebuchet MS"/>
              </a:rPr>
              <a:t>.</a:t>
            </a:r>
            <a:endParaRPr sz="2200">
              <a:latin typeface="Trebuchet MS"/>
              <a:cs typeface="Trebuchet MS"/>
            </a:endParaRPr>
          </a:p>
        </p:txBody>
      </p:sp>
      <p:sp>
        <p:nvSpPr>
          <p:cNvPr id="12" name="object 12"/>
          <p:cNvSpPr txBox="1"/>
          <p:nvPr/>
        </p:nvSpPr>
        <p:spPr>
          <a:xfrm>
            <a:off x="437489" y="2401950"/>
            <a:ext cx="2221865" cy="360680"/>
          </a:xfrm>
          <a:prstGeom prst="rect">
            <a:avLst/>
          </a:prstGeom>
        </p:spPr>
        <p:txBody>
          <a:bodyPr vert="horz" wrap="square" lIns="0" tIns="12065" rIns="0" bIns="0" rtlCol="0">
            <a:spAutoFit/>
          </a:bodyPr>
          <a:lstStyle/>
          <a:p>
            <a:pPr marL="355600" indent="-342900">
              <a:lnSpc>
                <a:spcPct val="100000"/>
              </a:lnSpc>
              <a:spcBef>
                <a:spcPts val="95"/>
              </a:spcBef>
              <a:buSzPct val="79545"/>
              <a:buFont typeface="Wingdings"/>
              <a:buChar char=""/>
              <a:tabLst>
                <a:tab pos="354965" algn="l"/>
                <a:tab pos="355600" algn="l"/>
              </a:tabLst>
            </a:pPr>
            <a:r>
              <a:rPr sz="2200" spc="-5" dirty="0">
                <a:solidFill>
                  <a:srgbClr val="001F5F"/>
                </a:solidFill>
                <a:latin typeface="Trebuchet MS"/>
                <a:cs typeface="Trebuchet MS"/>
              </a:rPr>
              <a:t>Authentication</a:t>
            </a:r>
            <a:endParaRPr sz="2200">
              <a:latin typeface="Trebuchet MS"/>
              <a:cs typeface="Trebuchet MS"/>
            </a:endParaRPr>
          </a:p>
        </p:txBody>
      </p:sp>
      <p:sp>
        <p:nvSpPr>
          <p:cNvPr id="13" name="object 13"/>
          <p:cNvSpPr txBox="1"/>
          <p:nvPr/>
        </p:nvSpPr>
        <p:spPr>
          <a:xfrm>
            <a:off x="437489" y="2737230"/>
            <a:ext cx="977900" cy="1098550"/>
          </a:xfrm>
          <a:prstGeom prst="rect">
            <a:avLst/>
          </a:prstGeom>
        </p:spPr>
        <p:txBody>
          <a:bodyPr vert="horz" wrap="square" lIns="0" tIns="12065" rIns="0" bIns="0" rtlCol="0">
            <a:spAutoFit/>
          </a:bodyPr>
          <a:lstStyle/>
          <a:p>
            <a:pPr marL="355600" marR="5080">
              <a:lnSpc>
                <a:spcPct val="100000"/>
              </a:lnSpc>
              <a:spcBef>
                <a:spcPts val="95"/>
              </a:spcBef>
            </a:pPr>
            <a:r>
              <a:rPr sz="2200" spc="-10" dirty="0">
                <a:solidFill>
                  <a:srgbClr val="001F5F"/>
                </a:solidFill>
                <a:latin typeface="Trebuchet MS"/>
                <a:cs typeface="Trebuchet MS"/>
              </a:rPr>
              <a:t>done  </a:t>
            </a:r>
            <a:r>
              <a:rPr sz="2200" spc="-5" dirty="0">
                <a:solidFill>
                  <a:srgbClr val="001F5F"/>
                </a:solidFill>
                <a:latin typeface="Trebuchet MS"/>
                <a:cs typeface="Trebuchet MS"/>
              </a:rPr>
              <a:t>PIN.</a:t>
            </a:r>
            <a:endParaRPr sz="2200">
              <a:latin typeface="Trebuchet MS"/>
              <a:cs typeface="Trebuchet MS"/>
            </a:endParaRPr>
          </a:p>
          <a:p>
            <a:pPr marL="355600" indent="-342900">
              <a:lnSpc>
                <a:spcPct val="100000"/>
              </a:lnSpc>
              <a:spcBef>
                <a:spcPts val="530"/>
              </a:spcBef>
              <a:buSzPct val="79545"/>
              <a:buFont typeface="Wingdings"/>
              <a:buChar char=""/>
              <a:tabLst>
                <a:tab pos="354965" algn="l"/>
                <a:tab pos="355600" algn="l"/>
              </a:tabLst>
            </a:pPr>
            <a:r>
              <a:rPr sz="2200" spc="-5" dirty="0">
                <a:solidFill>
                  <a:srgbClr val="001F5F"/>
                </a:solidFill>
                <a:latin typeface="Trebuchet MS"/>
                <a:cs typeface="Trebuchet MS"/>
              </a:rPr>
              <a:t>The</a:t>
            </a:r>
            <a:endParaRPr sz="2200">
              <a:latin typeface="Trebuchet MS"/>
              <a:cs typeface="Trebuchet MS"/>
            </a:endParaRPr>
          </a:p>
        </p:txBody>
      </p:sp>
      <p:sp>
        <p:nvSpPr>
          <p:cNvPr id="14" name="object 14"/>
          <p:cNvSpPr txBox="1"/>
          <p:nvPr/>
        </p:nvSpPr>
        <p:spPr>
          <a:xfrm>
            <a:off x="1606422" y="2401950"/>
            <a:ext cx="1995170" cy="1433830"/>
          </a:xfrm>
          <a:prstGeom prst="rect">
            <a:avLst/>
          </a:prstGeom>
        </p:spPr>
        <p:txBody>
          <a:bodyPr vert="horz" wrap="square" lIns="0" tIns="12065" rIns="0" bIns="0" rtlCol="0">
            <a:spAutoFit/>
          </a:bodyPr>
          <a:lstStyle/>
          <a:p>
            <a:pPr marL="12700" marR="5080" indent="1776730">
              <a:lnSpc>
                <a:spcPct val="100000"/>
              </a:lnSpc>
              <a:spcBef>
                <a:spcPts val="95"/>
              </a:spcBef>
              <a:tabLst>
                <a:tab pos="523240" algn="l"/>
                <a:tab pos="1835150" algn="l"/>
              </a:tabLst>
            </a:pPr>
            <a:r>
              <a:rPr sz="2200" spc="-10" dirty="0">
                <a:solidFill>
                  <a:srgbClr val="001F5F"/>
                </a:solidFill>
                <a:latin typeface="Trebuchet MS"/>
                <a:cs typeface="Trebuchet MS"/>
              </a:rPr>
              <a:t>is  </a:t>
            </a:r>
            <a:r>
              <a:rPr sz="2200" spc="-5" dirty="0">
                <a:solidFill>
                  <a:srgbClr val="001F5F"/>
                </a:solidFill>
                <a:latin typeface="Trebuchet MS"/>
                <a:cs typeface="Trebuchet MS"/>
              </a:rPr>
              <a:t>by</a:t>
            </a:r>
            <a:r>
              <a:rPr sz="2200" dirty="0">
                <a:solidFill>
                  <a:srgbClr val="001F5F"/>
                </a:solidFill>
                <a:latin typeface="Trebuchet MS"/>
                <a:cs typeface="Trebuchet MS"/>
              </a:rPr>
              <a:t>	</a:t>
            </a:r>
            <a:r>
              <a:rPr sz="2200" spc="10" dirty="0">
                <a:solidFill>
                  <a:srgbClr val="001F5F"/>
                </a:solidFill>
                <a:latin typeface="Trebuchet MS"/>
                <a:cs typeface="Trebuchet MS"/>
              </a:rPr>
              <a:t>c</a:t>
            </a:r>
            <a:r>
              <a:rPr sz="2200" spc="-10" dirty="0">
                <a:solidFill>
                  <a:srgbClr val="001F5F"/>
                </a:solidFill>
                <a:latin typeface="Trebuchet MS"/>
                <a:cs typeface="Trebuchet MS"/>
              </a:rPr>
              <a:t>he</a:t>
            </a:r>
            <a:r>
              <a:rPr sz="2200" dirty="0">
                <a:solidFill>
                  <a:srgbClr val="001F5F"/>
                </a:solidFill>
                <a:latin typeface="Trebuchet MS"/>
                <a:cs typeface="Trebuchet MS"/>
              </a:rPr>
              <a:t>c</a:t>
            </a:r>
            <a:r>
              <a:rPr sz="2200" spc="-10" dirty="0">
                <a:solidFill>
                  <a:srgbClr val="001F5F"/>
                </a:solidFill>
                <a:latin typeface="Trebuchet MS"/>
                <a:cs typeface="Trebuchet MS"/>
              </a:rPr>
              <a:t>kin</a:t>
            </a:r>
            <a:r>
              <a:rPr sz="2200" spc="-5" dirty="0">
                <a:solidFill>
                  <a:srgbClr val="001F5F"/>
                </a:solidFill>
                <a:latin typeface="Trebuchet MS"/>
                <a:cs typeface="Trebuchet MS"/>
              </a:rPr>
              <a:t>g</a:t>
            </a:r>
            <a:r>
              <a:rPr sz="2200" dirty="0">
                <a:solidFill>
                  <a:srgbClr val="001F5F"/>
                </a:solidFill>
                <a:latin typeface="Trebuchet MS"/>
                <a:cs typeface="Trebuchet MS"/>
              </a:rPr>
              <a:t>	</a:t>
            </a:r>
            <a:r>
              <a:rPr sz="2200" spc="-5" dirty="0">
                <a:solidFill>
                  <a:srgbClr val="001F5F"/>
                </a:solidFill>
                <a:latin typeface="Trebuchet MS"/>
                <a:cs typeface="Trebuchet MS"/>
              </a:rPr>
              <a:t>a</a:t>
            </a:r>
            <a:endParaRPr sz="2200">
              <a:latin typeface="Trebuchet MS"/>
              <a:cs typeface="Trebuchet MS"/>
            </a:endParaRPr>
          </a:p>
          <a:p>
            <a:pPr>
              <a:lnSpc>
                <a:spcPct val="100000"/>
              </a:lnSpc>
              <a:spcBef>
                <a:spcPts val="35"/>
              </a:spcBef>
            </a:pPr>
            <a:endParaRPr sz="2700">
              <a:latin typeface="Trebuchet MS"/>
              <a:cs typeface="Trebuchet MS"/>
            </a:endParaRPr>
          </a:p>
          <a:p>
            <a:pPr marL="42545">
              <a:lnSpc>
                <a:spcPct val="100000"/>
              </a:lnSpc>
              <a:tabLst>
                <a:tab pos="846455" algn="l"/>
                <a:tab pos="1673860" algn="l"/>
              </a:tabLst>
            </a:pPr>
            <a:r>
              <a:rPr sz="2200" spc="-5" dirty="0">
                <a:solidFill>
                  <a:srgbClr val="001F5F"/>
                </a:solidFill>
                <a:latin typeface="Trebuchet MS"/>
                <a:cs typeface="Trebuchet MS"/>
              </a:rPr>
              <a:t>PIN	</a:t>
            </a:r>
            <a:r>
              <a:rPr sz="2200" spc="-10" dirty="0">
                <a:solidFill>
                  <a:srgbClr val="001F5F"/>
                </a:solidFill>
                <a:latin typeface="Trebuchet MS"/>
                <a:cs typeface="Trebuchet MS"/>
              </a:rPr>
              <a:t>ca</a:t>
            </a:r>
            <a:r>
              <a:rPr sz="2200" spc="-5" dirty="0">
                <a:solidFill>
                  <a:srgbClr val="001F5F"/>
                </a:solidFill>
                <a:latin typeface="Trebuchet MS"/>
                <a:cs typeface="Trebuchet MS"/>
              </a:rPr>
              <a:t>n</a:t>
            </a:r>
            <a:r>
              <a:rPr sz="2200" dirty="0">
                <a:solidFill>
                  <a:srgbClr val="001F5F"/>
                </a:solidFill>
                <a:latin typeface="Trebuchet MS"/>
                <a:cs typeface="Trebuchet MS"/>
              </a:rPr>
              <a:t>	</a:t>
            </a:r>
            <a:r>
              <a:rPr sz="2200" spc="-5" dirty="0">
                <a:solidFill>
                  <a:srgbClr val="001F5F"/>
                </a:solidFill>
                <a:latin typeface="Trebuchet MS"/>
                <a:cs typeface="Trebuchet MS"/>
              </a:rPr>
              <a:t>be</a:t>
            </a:r>
            <a:endParaRPr sz="2200">
              <a:latin typeface="Trebuchet MS"/>
              <a:cs typeface="Trebuchet MS"/>
            </a:endParaRPr>
          </a:p>
        </p:txBody>
      </p:sp>
      <p:sp>
        <p:nvSpPr>
          <p:cNvPr id="15" name="object 15"/>
          <p:cNvSpPr txBox="1"/>
          <p:nvPr/>
        </p:nvSpPr>
        <p:spPr>
          <a:xfrm>
            <a:off x="780389" y="3810380"/>
            <a:ext cx="1788160" cy="360680"/>
          </a:xfrm>
          <a:prstGeom prst="rect">
            <a:avLst/>
          </a:prstGeom>
        </p:spPr>
        <p:txBody>
          <a:bodyPr vert="horz" wrap="square" lIns="0" tIns="12065" rIns="0" bIns="0" rtlCol="0">
            <a:spAutoFit/>
          </a:bodyPr>
          <a:lstStyle/>
          <a:p>
            <a:pPr marL="12700">
              <a:lnSpc>
                <a:spcPct val="100000"/>
              </a:lnSpc>
              <a:spcBef>
                <a:spcPts val="95"/>
              </a:spcBef>
            </a:pPr>
            <a:r>
              <a:rPr sz="2200" spc="-5" dirty="0">
                <a:solidFill>
                  <a:srgbClr val="001F5F"/>
                </a:solidFill>
                <a:latin typeface="Trebuchet MS"/>
                <a:cs typeface="Trebuchet MS"/>
              </a:rPr>
              <a:t>corrector</a:t>
            </a:r>
            <a:r>
              <a:rPr sz="2200" spc="-95" dirty="0">
                <a:solidFill>
                  <a:srgbClr val="001F5F"/>
                </a:solidFill>
                <a:latin typeface="Trebuchet MS"/>
                <a:cs typeface="Trebuchet MS"/>
              </a:rPr>
              <a:t> </a:t>
            </a:r>
            <a:r>
              <a:rPr sz="2200" spc="-5" dirty="0">
                <a:solidFill>
                  <a:srgbClr val="001F5F"/>
                </a:solidFill>
                <a:latin typeface="Trebuchet MS"/>
                <a:cs typeface="Trebuchet MS"/>
              </a:rPr>
              <a:t>not.</a:t>
            </a:r>
            <a:endParaRPr sz="2200">
              <a:latin typeface="Trebuchet MS"/>
              <a:cs typeface="Trebuchet MS"/>
            </a:endParaRPr>
          </a:p>
        </p:txBody>
      </p:sp>
      <p:sp>
        <p:nvSpPr>
          <p:cNvPr id="16" name="object 16"/>
          <p:cNvSpPr txBox="1"/>
          <p:nvPr/>
        </p:nvSpPr>
        <p:spPr>
          <a:xfrm>
            <a:off x="3170301" y="4548378"/>
            <a:ext cx="432434" cy="360680"/>
          </a:xfrm>
          <a:prstGeom prst="rect">
            <a:avLst/>
          </a:prstGeom>
        </p:spPr>
        <p:txBody>
          <a:bodyPr vert="horz" wrap="square" lIns="0" tIns="12065" rIns="0" bIns="0" rtlCol="0">
            <a:spAutoFit/>
          </a:bodyPr>
          <a:lstStyle/>
          <a:p>
            <a:pPr marL="12700">
              <a:lnSpc>
                <a:spcPct val="100000"/>
              </a:lnSpc>
              <a:spcBef>
                <a:spcPts val="95"/>
              </a:spcBef>
            </a:pPr>
            <a:r>
              <a:rPr sz="2200" spc="-10" dirty="0">
                <a:solidFill>
                  <a:srgbClr val="001F5F"/>
                </a:solidFill>
                <a:latin typeface="Trebuchet MS"/>
                <a:cs typeface="Trebuchet MS"/>
              </a:rPr>
              <a:t>are</a:t>
            </a:r>
            <a:endParaRPr sz="2200">
              <a:latin typeface="Trebuchet MS"/>
              <a:cs typeface="Trebuchet MS"/>
            </a:endParaRPr>
          </a:p>
        </p:txBody>
      </p:sp>
      <p:sp>
        <p:nvSpPr>
          <p:cNvPr id="17" name="object 17"/>
          <p:cNvSpPr txBox="1"/>
          <p:nvPr/>
        </p:nvSpPr>
        <p:spPr>
          <a:xfrm>
            <a:off x="437489" y="4212716"/>
            <a:ext cx="1958975" cy="1433830"/>
          </a:xfrm>
          <a:prstGeom prst="rect">
            <a:avLst/>
          </a:prstGeom>
        </p:spPr>
        <p:txBody>
          <a:bodyPr vert="horz" wrap="square" lIns="0" tIns="12065" rIns="0" bIns="0" rtlCol="0">
            <a:spAutoFit/>
          </a:bodyPr>
          <a:lstStyle/>
          <a:p>
            <a:pPr marL="355600" marR="5080" indent="-342900">
              <a:lnSpc>
                <a:spcPct val="100000"/>
              </a:lnSpc>
              <a:spcBef>
                <a:spcPts val="95"/>
              </a:spcBef>
              <a:buSzPct val="79545"/>
              <a:buFont typeface="Wingdings"/>
              <a:buChar char=""/>
              <a:tabLst>
                <a:tab pos="354965" algn="l"/>
                <a:tab pos="355600" algn="l"/>
              </a:tabLst>
            </a:pPr>
            <a:r>
              <a:rPr sz="2200" spc="-10" dirty="0">
                <a:solidFill>
                  <a:srgbClr val="001F5F"/>
                </a:solidFill>
                <a:latin typeface="Trebuchet MS"/>
                <a:cs typeface="Trebuchet MS"/>
              </a:rPr>
              <a:t>Unsu</a:t>
            </a:r>
            <a:r>
              <a:rPr sz="2200" dirty="0">
                <a:solidFill>
                  <a:srgbClr val="001F5F"/>
                </a:solidFill>
                <a:latin typeface="Trebuchet MS"/>
                <a:cs typeface="Trebuchet MS"/>
              </a:rPr>
              <a:t>c</a:t>
            </a:r>
            <a:r>
              <a:rPr sz="2200" spc="-10" dirty="0">
                <a:solidFill>
                  <a:srgbClr val="001F5F"/>
                </a:solidFill>
                <a:latin typeface="Trebuchet MS"/>
                <a:cs typeface="Trebuchet MS"/>
              </a:rPr>
              <a:t>c</a:t>
            </a:r>
            <a:r>
              <a:rPr sz="2200" dirty="0">
                <a:solidFill>
                  <a:srgbClr val="001F5F"/>
                </a:solidFill>
                <a:latin typeface="Trebuchet MS"/>
                <a:cs typeface="Trebuchet MS"/>
              </a:rPr>
              <a:t>e</a:t>
            </a:r>
            <a:r>
              <a:rPr sz="2200" spc="-5" dirty="0">
                <a:solidFill>
                  <a:srgbClr val="001F5F"/>
                </a:solidFill>
                <a:latin typeface="Trebuchet MS"/>
                <a:cs typeface="Trebuchet MS"/>
              </a:rPr>
              <a:t>ssf</a:t>
            </a:r>
            <a:r>
              <a:rPr sz="2200" spc="-20" dirty="0">
                <a:solidFill>
                  <a:srgbClr val="001F5F"/>
                </a:solidFill>
                <a:latin typeface="Trebuchet MS"/>
                <a:cs typeface="Trebuchet MS"/>
              </a:rPr>
              <a:t>u</a:t>
            </a:r>
            <a:r>
              <a:rPr sz="2200" spc="-5" dirty="0">
                <a:solidFill>
                  <a:srgbClr val="001F5F"/>
                </a:solidFill>
                <a:latin typeface="Trebuchet MS"/>
                <a:cs typeface="Trebuchet MS"/>
              </a:rPr>
              <a:t>l  attempts </a:t>
            </a:r>
            <a:r>
              <a:rPr sz="2200" dirty="0">
                <a:solidFill>
                  <a:srgbClr val="001F5F"/>
                </a:solidFill>
                <a:latin typeface="Trebuchet MS"/>
                <a:cs typeface="Trebuchet MS"/>
              </a:rPr>
              <a:t> </a:t>
            </a:r>
            <a:r>
              <a:rPr sz="2200" spc="-5" dirty="0">
                <a:solidFill>
                  <a:srgbClr val="001F5F"/>
                </a:solidFill>
                <a:latin typeface="Trebuchet MS"/>
                <a:cs typeface="Trebuchet MS"/>
              </a:rPr>
              <a:t>counted,</a:t>
            </a:r>
            <a:endParaRPr sz="2200">
              <a:latin typeface="Trebuchet MS"/>
              <a:cs typeface="Trebuchet MS"/>
            </a:endParaRPr>
          </a:p>
          <a:p>
            <a:pPr marL="355600" indent="-342900">
              <a:lnSpc>
                <a:spcPct val="100000"/>
              </a:lnSpc>
              <a:spcBef>
                <a:spcPts val="530"/>
              </a:spcBef>
              <a:buSzPct val="79545"/>
              <a:buFont typeface="Wingdings"/>
              <a:buChar char=""/>
              <a:tabLst>
                <a:tab pos="354965" algn="l"/>
                <a:tab pos="355600" algn="l"/>
                <a:tab pos="1153795" algn="l"/>
              </a:tabLst>
            </a:pPr>
            <a:r>
              <a:rPr sz="2200" spc="-5" dirty="0">
                <a:solidFill>
                  <a:srgbClr val="001F5F"/>
                </a:solidFill>
                <a:latin typeface="Trebuchet MS"/>
                <a:cs typeface="Trebuchet MS"/>
              </a:rPr>
              <a:t>If	the</a:t>
            </a:r>
            <a:endParaRPr sz="2200">
              <a:latin typeface="Trebuchet MS"/>
              <a:cs typeface="Trebuchet MS"/>
            </a:endParaRPr>
          </a:p>
        </p:txBody>
      </p:sp>
      <p:sp>
        <p:nvSpPr>
          <p:cNvPr id="18" name="object 18"/>
          <p:cNvSpPr txBox="1"/>
          <p:nvPr/>
        </p:nvSpPr>
        <p:spPr>
          <a:xfrm>
            <a:off x="2612517" y="5285994"/>
            <a:ext cx="989965" cy="360680"/>
          </a:xfrm>
          <a:prstGeom prst="rect">
            <a:avLst/>
          </a:prstGeom>
        </p:spPr>
        <p:txBody>
          <a:bodyPr vert="horz" wrap="square" lIns="0" tIns="12065" rIns="0" bIns="0" rtlCol="0">
            <a:spAutoFit/>
          </a:bodyPr>
          <a:lstStyle/>
          <a:p>
            <a:pPr marL="12700">
              <a:lnSpc>
                <a:spcPct val="100000"/>
              </a:lnSpc>
              <a:spcBef>
                <a:spcPts val="95"/>
              </a:spcBef>
            </a:pPr>
            <a:r>
              <a:rPr sz="2200" spc="-10" dirty="0">
                <a:solidFill>
                  <a:srgbClr val="001F5F"/>
                </a:solidFill>
                <a:latin typeface="Trebuchet MS"/>
                <a:cs typeface="Trebuchet MS"/>
              </a:rPr>
              <a:t>counter</a:t>
            </a:r>
            <a:endParaRPr sz="2200">
              <a:latin typeface="Trebuchet MS"/>
              <a:cs typeface="Trebuchet MS"/>
            </a:endParaRPr>
          </a:p>
        </p:txBody>
      </p:sp>
      <p:sp>
        <p:nvSpPr>
          <p:cNvPr id="19" name="object 19"/>
          <p:cNvSpPr txBox="1"/>
          <p:nvPr/>
        </p:nvSpPr>
        <p:spPr>
          <a:xfrm>
            <a:off x="780389" y="5621223"/>
            <a:ext cx="2820035" cy="695960"/>
          </a:xfrm>
          <a:prstGeom prst="rect">
            <a:avLst/>
          </a:prstGeom>
        </p:spPr>
        <p:txBody>
          <a:bodyPr vert="horz" wrap="square" lIns="0" tIns="12065" rIns="0" bIns="0" rtlCol="0">
            <a:spAutoFit/>
          </a:bodyPr>
          <a:lstStyle/>
          <a:p>
            <a:pPr marL="12700">
              <a:lnSpc>
                <a:spcPct val="100000"/>
              </a:lnSpc>
              <a:spcBef>
                <a:spcPts val="95"/>
              </a:spcBef>
              <a:tabLst>
                <a:tab pos="1198245" algn="l"/>
                <a:tab pos="1524635" algn="l"/>
                <a:tab pos="2391410" algn="l"/>
              </a:tabLst>
            </a:pPr>
            <a:r>
              <a:rPr sz="2200" spc="-10" dirty="0">
                <a:solidFill>
                  <a:srgbClr val="001F5F"/>
                </a:solidFill>
                <a:latin typeface="Trebuchet MS"/>
                <a:cs typeface="Trebuchet MS"/>
              </a:rPr>
              <a:t>e</a:t>
            </a:r>
            <a:r>
              <a:rPr sz="2200" spc="-5" dirty="0">
                <a:solidFill>
                  <a:srgbClr val="001F5F"/>
                </a:solidFill>
                <a:latin typeface="Trebuchet MS"/>
                <a:cs typeface="Trebuchet MS"/>
              </a:rPr>
              <a:t>x</a:t>
            </a:r>
            <a:r>
              <a:rPr sz="2200" spc="-10" dirty="0">
                <a:solidFill>
                  <a:srgbClr val="001F5F"/>
                </a:solidFill>
                <a:latin typeface="Trebuchet MS"/>
                <a:cs typeface="Trebuchet MS"/>
              </a:rPr>
              <a:t>c</a:t>
            </a:r>
            <a:r>
              <a:rPr sz="2200" dirty="0">
                <a:solidFill>
                  <a:srgbClr val="001F5F"/>
                </a:solidFill>
                <a:latin typeface="Trebuchet MS"/>
                <a:cs typeface="Trebuchet MS"/>
              </a:rPr>
              <a:t>e</a:t>
            </a:r>
            <a:r>
              <a:rPr sz="2200" spc="-10" dirty="0">
                <a:solidFill>
                  <a:srgbClr val="001F5F"/>
                </a:solidFill>
                <a:latin typeface="Trebuchet MS"/>
                <a:cs typeface="Trebuchet MS"/>
              </a:rPr>
              <a:t>ed</a:t>
            </a:r>
            <a:r>
              <a:rPr sz="2200" spc="-5" dirty="0">
                <a:solidFill>
                  <a:srgbClr val="001F5F"/>
                </a:solidFill>
                <a:latin typeface="Trebuchet MS"/>
                <a:cs typeface="Trebuchet MS"/>
              </a:rPr>
              <a:t>s</a:t>
            </a:r>
            <a:r>
              <a:rPr sz="2200" dirty="0">
                <a:solidFill>
                  <a:srgbClr val="001F5F"/>
                </a:solidFill>
                <a:latin typeface="Trebuchet MS"/>
                <a:cs typeface="Trebuchet MS"/>
              </a:rPr>
              <a:t>	</a:t>
            </a:r>
            <a:r>
              <a:rPr sz="2200" spc="-5" dirty="0">
                <a:solidFill>
                  <a:srgbClr val="001F5F"/>
                </a:solidFill>
                <a:latin typeface="Trebuchet MS"/>
                <a:cs typeface="Trebuchet MS"/>
              </a:rPr>
              <a:t>a</a:t>
            </a:r>
            <a:r>
              <a:rPr sz="2200" dirty="0">
                <a:solidFill>
                  <a:srgbClr val="001F5F"/>
                </a:solidFill>
                <a:latin typeface="Trebuchet MS"/>
                <a:cs typeface="Trebuchet MS"/>
              </a:rPr>
              <a:t>	</a:t>
            </a:r>
            <a:r>
              <a:rPr sz="2200" spc="-5" dirty="0">
                <a:solidFill>
                  <a:srgbClr val="001F5F"/>
                </a:solidFill>
                <a:latin typeface="Trebuchet MS"/>
                <a:cs typeface="Trebuchet MS"/>
              </a:rPr>
              <a:t>limit,</a:t>
            </a:r>
            <a:r>
              <a:rPr sz="2200" dirty="0">
                <a:solidFill>
                  <a:srgbClr val="001F5F"/>
                </a:solidFill>
                <a:latin typeface="Trebuchet MS"/>
                <a:cs typeface="Trebuchet MS"/>
              </a:rPr>
              <a:t>	</a:t>
            </a:r>
            <a:r>
              <a:rPr sz="2200" spc="-10" dirty="0">
                <a:solidFill>
                  <a:srgbClr val="001F5F"/>
                </a:solidFill>
                <a:latin typeface="Trebuchet MS"/>
                <a:cs typeface="Trebuchet MS"/>
              </a:rPr>
              <a:t>t</a:t>
            </a:r>
            <a:r>
              <a:rPr sz="2200" spc="-5" dirty="0">
                <a:solidFill>
                  <a:srgbClr val="001F5F"/>
                </a:solidFill>
                <a:latin typeface="Trebuchet MS"/>
                <a:cs typeface="Trebuchet MS"/>
              </a:rPr>
              <a:t>he</a:t>
            </a:r>
            <a:endParaRPr sz="2200">
              <a:latin typeface="Trebuchet MS"/>
              <a:cs typeface="Trebuchet MS"/>
            </a:endParaRPr>
          </a:p>
          <a:p>
            <a:pPr marL="12700">
              <a:lnSpc>
                <a:spcPct val="100000"/>
              </a:lnSpc>
            </a:pPr>
            <a:r>
              <a:rPr sz="2200" spc="-10" dirty="0">
                <a:solidFill>
                  <a:srgbClr val="001F5F"/>
                </a:solidFill>
                <a:latin typeface="Trebuchet MS"/>
                <a:cs typeface="Trebuchet MS"/>
              </a:rPr>
              <a:t>customer </a:t>
            </a:r>
            <a:r>
              <a:rPr sz="2200" spc="-5" dirty="0">
                <a:solidFill>
                  <a:srgbClr val="001F5F"/>
                </a:solidFill>
                <a:latin typeface="Trebuchet MS"/>
                <a:cs typeface="Trebuchet MS"/>
              </a:rPr>
              <a:t>is</a:t>
            </a:r>
            <a:r>
              <a:rPr sz="2200" spc="-15" dirty="0">
                <a:solidFill>
                  <a:srgbClr val="001F5F"/>
                </a:solidFill>
                <a:latin typeface="Trebuchet MS"/>
                <a:cs typeface="Trebuchet MS"/>
              </a:rPr>
              <a:t> </a:t>
            </a:r>
            <a:r>
              <a:rPr sz="2200" spc="-5" dirty="0">
                <a:solidFill>
                  <a:srgbClr val="001F5F"/>
                </a:solidFill>
                <a:latin typeface="Trebuchet MS"/>
                <a:cs typeface="Trebuchet MS"/>
              </a:rPr>
              <a:t>rejected.</a:t>
            </a:r>
            <a:endParaRPr sz="2200">
              <a:latin typeface="Trebuchet MS"/>
              <a:cs typeface="Trebuchet MS"/>
            </a:endParaRPr>
          </a:p>
        </p:txBody>
      </p:sp>
      <p:grpSp>
        <p:nvGrpSpPr>
          <p:cNvPr id="20" name="object 20"/>
          <p:cNvGrpSpPr/>
          <p:nvPr/>
        </p:nvGrpSpPr>
        <p:grpSpPr>
          <a:xfrm>
            <a:off x="4355591" y="1383791"/>
            <a:ext cx="4678680" cy="4831080"/>
            <a:chOff x="4355591" y="1383791"/>
            <a:chExt cx="4678680" cy="4831080"/>
          </a:xfrm>
        </p:grpSpPr>
        <p:pic>
          <p:nvPicPr>
            <p:cNvPr id="21" name="object 21"/>
            <p:cNvPicPr/>
            <p:nvPr/>
          </p:nvPicPr>
          <p:blipFill>
            <a:blip r:embed="rId5" cstate="print"/>
            <a:stretch>
              <a:fillRect/>
            </a:stretch>
          </p:blipFill>
          <p:spPr>
            <a:xfrm>
              <a:off x="4355591" y="1383791"/>
              <a:ext cx="4678679" cy="4831080"/>
            </a:xfrm>
            <a:prstGeom prst="rect">
              <a:avLst/>
            </a:prstGeom>
          </p:spPr>
        </p:pic>
        <p:pic>
          <p:nvPicPr>
            <p:cNvPr id="22" name="object 22"/>
            <p:cNvPicPr/>
            <p:nvPr/>
          </p:nvPicPr>
          <p:blipFill>
            <a:blip r:embed="rId6" cstate="print"/>
            <a:stretch>
              <a:fillRect/>
            </a:stretch>
          </p:blipFill>
          <p:spPr>
            <a:xfrm>
              <a:off x="4419599" y="1447799"/>
              <a:ext cx="4495800" cy="4648200"/>
            </a:xfrm>
            <a:prstGeom prst="rect">
              <a:avLst/>
            </a:prstGeom>
          </p:spPr>
        </p:pic>
        <p:sp>
          <p:nvSpPr>
            <p:cNvPr id="23" name="object 23"/>
            <p:cNvSpPr/>
            <p:nvPr/>
          </p:nvSpPr>
          <p:spPr>
            <a:xfrm>
              <a:off x="4400549" y="1428749"/>
              <a:ext cx="4533900" cy="4686300"/>
            </a:xfrm>
            <a:custGeom>
              <a:avLst/>
              <a:gdLst/>
              <a:ahLst/>
              <a:cxnLst/>
              <a:rect l="l" t="t" r="r" b="b"/>
              <a:pathLst>
                <a:path w="4533900" h="4686300">
                  <a:moveTo>
                    <a:pt x="0" y="4686300"/>
                  </a:moveTo>
                  <a:lnTo>
                    <a:pt x="4533900" y="4686300"/>
                  </a:lnTo>
                  <a:lnTo>
                    <a:pt x="4533900" y="0"/>
                  </a:lnTo>
                  <a:lnTo>
                    <a:pt x="0" y="0"/>
                  </a:lnTo>
                  <a:lnTo>
                    <a:pt x="0" y="4686300"/>
                  </a:lnTo>
                  <a:close/>
                </a:path>
              </a:pathLst>
            </a:custGeom>
            <a:ln w="38100">
              <a:solidFill>
                <a:srgbClr val="000000"/>
              </a:solidFill>
            </a:ln>
          </p:spPr>
          <p:txBody>
            <a:bodyPr wrap="square" lIns="0" tIns="0" rIns="0" bIns="0" rtlCol="0"/>
            <a:lstStyle/>
            <a:p>
              <a:endParaRPr/>
            </a:p>
          </p:txBody>
        </p:sp>
      </p:grpSp>
      <p:sp>
        <p:nvSpPr>
          <p:cNvPr id="24" name="object 24"/>
          <p:cNvSpPr txBox="1">
            <a:spLocks noGrp="1"/>
          </p:cNvSpPr>
          <p:nvPr>
            <p:ph type="sldNum" sz="quarter" idx="4294967295"/>
          </p:nvPr>
        </p:nvSpPr>
        <p:spPr>
          <a:xfrm>
            <a:off x="8689213" y="6456069"/>
            <a:ext cx="381000" cy="363854"/>
          </a:xfrm>
          <a:prstGeom prst="rect">
            <a:avLst/>
          </a:prstGeom>
        </p:spPr>
        <p:txBody>
          <a:bodyPr vert="horz" wrap="square" lIns="0" tIns="0" rIns="0" bIns="0" rtlCol="0">
            <a:spAutoFit/>
          </a:bodyPr>
          <a:lstStyle/>
          <a:p>
            <a:pPr marL="38100">
              <a:lnSpc>
                <a:spcPts val="2720"/>
              </a:lnSpc>
            </a:pPr>
            <a:fld id="{81D60167-4931-47E6-BA6A-407CBD079E47}" type="slidenum">
              <a:rPr dirty="0"/>
              <a:pPr marL="38100">
                <a:lnSpc>
                  <a:spcPts val="2720"/>
                </a:lnSpc>
              </a:pPr>
              <a:t>41</a:t>
            </a:fld>
            <a:endParaRPr dirty="0"/>
          </a:p>
        </p:txBody>
      </p:sp>
    </p:spTree>
    <p:extLst>
      <p:ext uri="{BB962C8B-B14F-4D97-AF65-F5344CB8AC3E}">
        <p14:creationId xmlns:p14="http://schemas.microsoft.com/office/powerpoint/2010/main" val="38560251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51687" y="368808"/>
            <a:ext cx="3747516" cy="496824"/>
          </a:xfrm>
          <a:prstGeom prst="rect">
            <a:avLst/>
          </a:prstGeom>
        </p:spPr>
      </p:pic>
      <p:grpSp>
        <p:nvGrpSpPr>
          <p:cNvPr id="3" name="object 3"/>
          <p:cNvGrpSpPr/>
          <p:nvPr/>
        </p:nvGrpSpPr>
        <p:grpSpPr>
          <a:xfrm>
            <a:off x="338327" y="947927"/>
            <a:ext cx="8580120" cy="5910580"/>
            <a:chOff x="338327" y="947927"/>
            <a:chExt cx="8580120" cy="5910580"/>
          </a:xfrm>
        </p:grpSpPr>
        <p:pic>
          <p:nvPicPr>
            <p:cNvPr id="4" name="object 4"/>
            <p:cNvPicPr/>
            <p:nvPr/>
          </p:nvPicPr>
          <p:blipFill>
            <a:blip r:embed="rId3" cstate="print"/>
            <a:stretch>
              <a:fillRect/>
            </a:stretch>
          </p:blipFill>
          <p:spPr>
            <a:xfrm>
              <a:off x="338327" y="947927"/>
              <a:ext cx="8580120" cy="5910071"/>
            </a:xfrm>
            <a:prstGeom prst="rect">
              <a:avLst/>
            </a:prstGeom>
          </p:spPr>
        </p:pic>
        <p:pic>
          <p:nvPicPr>
            <p:cNvPr id="5" name="object 5"/>
            <p:cNvPicPr/>
            <p:nvPr/>
          </p:nvPicPr>
          <p:blipFill>
            <a:blip r:embed="rId4" cstate="print"/>
            <a:stretch>
              <a:fillRect/>
            </a:stretch>
          </p:blipFill>
          <p:spPr>
            <a:xfrm>
              <a:off x="533399" y="1142999"/>
              <a:ext cx="7991856" cy="5571744"/>
            </a:xfrm>
            <a:prstGeom prst="rect">
              <a:avLst/>
            </a:prstGeom>
          </p:spPr>
        </p:pic>
      </p:grpSp>
      <p:sp>
        <p:nvSpPr>
          <p:cNvPr id="6" name="object 6"/>
          <p:cNvSpPr txBox="1">
            <a:spLocks noGrp="1"/>
          </p:cNvSpPr>
          <p:nvPr>
            <p:ph type="sldNum" sz="quarter" idx="4294967295"/>
          </p:nvPr>
        </p:nvSpPr>
        <p:spPr>
          <a:xfrm>
            <a:off x="8689213" y="6456069"/>
            <a:ext cx="381000" cy="363854"/>
          </a:xfrm>
          <a:prstGeom prst="rect">
            <a:avLst/>
          </a:prstGeom>
        </p:spPr>
        <p:txBody>
          <a:bodyPr vert="horz" wrap="square" lIns="0" tIns="0" rIns="0" bIns="0" rtlCol="0">
            <a:spAutoFit/>
          </a:bodyPr>
          <a:lstStyle/>
          <a:p>
            <a:pPr marL="38100">
              <a:lnSpc>
                <a:spcPts val="2720"/>
              </a:lnSpc>
            </a:pPr>
            <a:fld id="{81D60167-4931-47E6-BA6A-407CBD079E47}" type="slidenum">
              <a:rPr dirty="0"/>
              <a:pPr marL="38100">
                <a:lnSpc>
                  <a:spcPts val="2720"/>
                </a:lnSpc>
              </a:pPr>
              <a:t>42</a:t>
            </a:fld>
            <a:endParaRPr dirty="0"/>
          </a:p>
        </p:txBody>
      </p:sp>
    </p:spTree>
    <p:extLst>
      <p:ext uri="{BB962C8B-B14F-4D97-AF65-F5344CB8AC3E}">
        <p14:creationId xmlns:p14="http://schemas.microsoft.com/office/powerpoint/2010/main" val="18495556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51687" y="368808"/>
            <a:ext cx="7569834" cy="6489700"/>
            <a:chOff x="551687" y="368808"/>
            <a:chExt cx="7569834" cy="6489700"/>
          </a:xfrm>
        </p:grpSpPr>
        <p:pic>
          <p:nvPicPr>
            <p:cNvPr id="3" name="object 3"/>
            <p:cNvPicPr/>
            <p:nvPr/>
          </p:nvPicPr>
          <p:blipFill>
            <a:blip r:embed="rId2" cstate="print"/>
            <a:stretch>
              <a:fillRect/>
            </a:stretch>
          </p:blipFill>
          <p:spPr>
            <a:xfrm>
              <a:off x="551687" y="368808"/>
              <a:ext cx="3595116" cy="496824"/>
            </a:xfrm>
            <a:prstGeom prst="rect">
              <a:avLst/>
            </a:prstGeom>
          </p:spPr>
        </p:pic>
        <p:pic>
          <p:nvPicPr>
            <p:cNvPr id="4" name="object 4"/>
            <p:cNvPicPr/>
            <p:nvPr/>
          </p:nvPicPr>
          <p:blipFill>
            <a:blip r:embed="rId3" cstate="print"/>
            <a:stretch>
              <a:fillRect/>
            </a:stretch>
          </p:blipFill>
          <p:spPr>
            <a:xfrm>
              <a:off x="1481327" y="719328"/>
              <a:ext cx="6640068" cy="6138671"/>
            </a:xfrm>
            <a:prstGeom prst="rect">
              <a:avLst/>
            </a:prstGeom>
          </p:spPr>
        </p:pic>
        <p:pic>
          <p:nvPicPr>
            <p:cNvPr id="5" name="object 5"/>
            <p:cNvPicPr/>
            <p:nvPr/>
          </p:nvPicPr>
          <p:blipFill>
            <a:blip r:embed="rId4" cstate="print"/>
            <a:stretch>
              <a:fillRect/>
            </a:stretch>
          </p:blipFill>
          <p:spPr>
            <a:xfrm>
              <a:off x="1676399" y="914398"/>
              <a:ext cx="6051804" cy="5870448"/>
            </a:xfrm>
            <a:prstGeom prst="rect">
              <a:avLst/>
            </a:prstGeom>
          </p:spPr>
        </p:pic>
      </p:grpSp>
      <p:sp>
        <p:nvSpPr>
          <p:cNvPr id="6" name="object 6"/>
          <p:cNvSpPr txBox="1">
            <a:spLocks noGrp="1"/>
          </p:cNvSpPr>
          <p:nvPr>
            <p:ph type="sldNum" sz="quarter" idx="4294967295"/>
          </p:nvPr>
        </p:nvSpPr>
        <p:spPr>
          <a:xfrm>
            <a:off x="8689213" y="6456069"/>
            <a:ext cx="381000" cy="363854"/>
          </a:xfrm>
          <a:prstGeom prst="rect">
            <a:avLst/>
          </a:prstGeom>
        </p:spPr>
        <p:txBody>
          <a:bodyPr vert="horz" wrap="square" lIns="0" tIns="0" rIns="0" bIns="0" rtlCol="0">
            <a:spAutoFit/>
          </a:bodyPr>
          <a:lstStyle/>
          <a:p>
            <a:pPr marL="38100">
              <a:lnSpc>
                <a:spcPts val="2720"/>
              </a:lnSpc>
            </a:pPr>
            <a:fld id="{81D60167-4931-47E6-BA6A-407CBD079E47}" type="slidenum">
              <a:rPr dirty="0"/>
              <a:pPr marL="38100">
                <a:lnSpc>
                  <a:spcPts val="2720"/>
                </a:lnSpc>
              </a:pPr>
              <a:t>43</a:t>
            </a:fld>
            <a:endParaRPr dirty="0"/>
          </a:p>
        </p:txBody>
      </p:sp>
    </p:spTree>
    <p:extLst>
      <p:ext uri="{BB962C8B-B14F-4D97-AF65-F5344CB8AC3E}">
        <p14:creationId xmlns:p14="http://schemas.microsoft.com/office/powerpoint/2010/main" val="8015942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172"/>
        <p:cNvGrpSpPr/>
        <p:nvPr/>
      </p:nvGrpSpPr>
      <p:grpSpPr>
        <a:xfrm>
          <a:off x="0" y="0"/>
          <a:ext cx="0" cy="0"/>
          <a:chOff x="0" y="0"/>
          <a:chExt cx="0" cy="0"/>
        </a:xfrm>
      </p:grpSpPr>
      <p:sp>
        <p:nvSpPr>
          <p:cNvPr id="1173" name="Google Shape;1173;p172"/>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r>
              <a:rPr lang="en-US"/>
              <a:t>Activity diagram</a:t>
            </a:r>
            <a:endParaRPr/>
          </a:p>
        </p:txBody>
      </p:sp>
      <p:sp>
        <p:nvSpPr>
          <p:cNvPr id="1174" name="Google Shape;1174;p172"/>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rmAutofit fontScale="92500"/>
          </a:bodyPr>
          <a:lstStyle/>
          <a:p>
            <a:pPr marL="274320" lvl="0" indent="-274320" algn="just" rtl="0">
              <a:spcBef>
                <a:spcPts val="0"/>
              </a:spcBef>
              <a:spcAft>
                <a:spcPts val="0"/>
              </a:spcAft>
              <a:buSzPct val="70000"/>
              <a:buChar char="🞆"/>
            </a:pPr>
            <a:r>
              <a:rPr lang="en-US"/>
              <a:t>the activity diagram is used visually represent a series of actions/ flow of control within the system. </a:t>
            </a:r>
            <a:endParaRPr/>
          </a:p>
          <a:p>
            <a:pPr marL="274320" lvl="0" indent="-274320" algn="just" rtl="0">
              <a:spcBef>
                <a:spcPts val="600"/>
              </a:spcBef>
              <a:spcAft>
                <a:spcPts val="0"/>
              </a:spcAft>
              <a:buSzPct val="70000"/>
              <a:buChar char="🞆"/>
            </a:pPr>
            <a:r>
              <a:rPr lang="en-US"/>
              <a:t>It models the concurrent and sequential activities.</a:t>
            </a:r>
            <a:endParaRPr/>
          </a:p>
          <a:p>
            <a:pPr marL="274320" lvl="0" indent="-274320" algn="just" rtl="0">
              <a:spcBef>
                <a:spcPts val="600"/>
              </a:spcBef>
              <a:spcAft>
                <a:spcPts val="0"/>
              </a:spcAft>
              <a:buSzPct val="70000"/>
              <a:buChar char="🞆"/>
            </a:pPr>
            <a:r>
              <a:rPr lang="en-US"/>
              <a:t>An activity graph assumes that computations proceeds without external event based interruptions.</a:t>
            </a:r>
            <a:endParaRPr/>
          </a:p>
          <a:p>
            <a:pPr marL="274320" lvl="0" indent="-274320" algn="just" rtl="0">
              <a:spcBef>
                <a:spcPts val="600"/>
              </a:spcBef>
              <a:spcAft>
                <a:spcPts val="0"/>
              </a:spcAft>
              <a:buSzPct val="70000"/>
              <a:buChar char="🞆"/>
            </a:pPr>
            <a:r>
              <a:rPr lang="en-US"/>
              <a:t>Activity is a particular operation of the system. Activity diagrams are not only used for visualizing the dynamic nature of a system, but they are also used to construct the executable system by using forward and reverse engineering techniques.</a:t>
            </a:r>
            <a:endParaRPr/>
          </a:p>
          <a:p>
            <a:pPr marL="274320" lvl="0" indent="-175641" algn="just" rtl="0">
              <a:spcBef>
                <a:spcPts val="600"/>
              </a:spcBef>
              <a:spcAft>
                <a:spcPts val="0"/>
              </a:spcAft>
              <a:buSzPct val="70000"/>
              <a:buNone/>
            </a:pPr>
            <a:endParaRPr/>
          </a:p>
        </p:txBody>
      </p:sp>
    </p:spTree>
    <p:extLst>
      <p:ext uri="{BB962C8B-B14F-4D97-AF65-F5344CB8AC3E}">
        <p14:creationId xmlns:p14="http://schemas.microsoft.com/office/powerpoint/2010/main" val="28270486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178"/>
        <p:cNvGrpSpPr/>
        <p:nvPr/>
      </p:nvGrpSpPr>
      <p:grpSpPr>
        <a:xfrm>
          <a:off x="0" y="0"/>
          <a:ext cx="0" cy="0"/>
          <a:chOff x="0" y="0"/>
          <a:chExt cx="0" cy="0"/>
        </a:xfrm>
      </p:grpSpPr>
      <p:sp>
        <p:nvSpPr>
          <p:cNvPr id="1179" name="Google Shape;1179;p173"/>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r>
              <a:rPr lang="en-US"/>
              <a:t>Components of activity diagram</a:t>
            </a:r>
            <a:endParaRPr/>
          </a:p>
        </p:txBody>
      </p:sp>
      <p:sp>
        <p:nvSpPr>
          <p:cNvPr id="1180" name="Google Shape;1180;p173"/>
          <p:cNvSpPr txBox="1">
            <a:spLocks noGrp="1"/>
          </p:cNvSpPr>
          <p:nvPr>
            <p:ph type="body" idx="1"/>
          </p:nvPr>
        </p:nvSpPr>
        <p:spPr>
          <a:xfrm>
            <a:off x="457200" y="1600200"/>
            <a:ext cx="5334000" cy="4873752"/>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Clr>
                <a:schemeClr val="accent1"/>
              </a:buClr>
              <a:buSzPts val="1400"/>
              <a:buFont typeface="Arial"/>
              <a:buNone/>
            </a:pPr>
            <a:r>
              <a:rPr lang="en-US" sz="2000" b="0" i="0" u="none" strike="noStrike" cap="none">
                <a:solidFill>
                  <a:schemeClr val="dk1"/>
                </a:solidFill>
                <a:latin typeface="Century Schoolbook"/>
                <a:ea typeface="Century Schoolbook"/>
                <a:cs typeface="Century Schoolbook"/>
                <a:sym typeface="Century Schoolbook"/>
              </a:rPr>
              <a:t>Activity diagram constitutes following notations:</a:t>
            </a:r>
            <a:endParaRPr/>
          </a:p>
          <a:p>
            <a:pPr marL="228600" marR="0" lvl="0" indent="-139700" algn="l" rtl="0">
              <a:lnSpc>
                <a:spcPct val="80000"/>
              </a:lnSpc>
              <a:spcBef>
                <a:spcPts val="1000"/>
              </a:spcBef>
              <a:spcAft>
                <a:spcPts val="0"/>
              </a:spcAft>
              <a:buClr>
                <a:schemeClr val="accent1"/>
              </a:buClr>
              <a:buSzPts val="1400"/>
              <a:buFont typeface="Arial"/>
              <a:buNone/>
            </a:pPr>
            <a:endParaRPr sz="2000" b="0" i="0" u="none" strike="noStrike" cap="none">
              <a:solidFill>
                <a:schemeClr val="dk1"/>
              </a:solidFill>
              <a:latin typeface="Century Schoolbook"/>
              <a:ea typeface="Century Schoolbook"/>
              <a:cs typeface="Century Schoolbook"/>
              <a:sym typeface="Century Schoolbook"/>
            </a:endParaRPr>
          </a:p>
          <a:p>
            <a:pPr marL="0" marR="0" lvl="0" indent="0" algn="l" rtl="0">
              <a:lnSpc>
                <a:spcPct val="80000"/>
              </a:lnSpc>
              <a:spcBef>
                <a:spcPts val="1000"/>
              </a:spcBef>
              <a:spcAft>
                <a:spcPts val="0"/>
              </a:spcAft>
              <a:buClr>
                <a:schemeClr val="accent1"/>
              </a:buClr>
              <a:buSzPts val="1400"/>
              <a:buFont typeface="Arial"/>
              <a:buNone/>
            </a:pPr>
            <a:r>
              <a:rPr lang="en-US" sz="2000" b="1" i="0" u="none" strike="noStrike" cap="none">
                <a:solidFill>
                  <a:schemeClr val="dk1"/>
                </a:solidFill>
                <a:latin typeface="Century Schoolbook"/>
                <a:ea typeface="Century Schoolbook"/>
                <a:cs typeface="Century Schoolbook"/>
                <a:sym typeface="Century Schoolbook"/>
              </a:rPr>
              <a:t>Initial State:</a:t>
            </a:r>
            <a:r>
              <a:rPr lang="en-US" sz="2000" b="0" i="0" u="none" strike="noStrike" cap="none">
                <a:solidFill>
                  <a:schemeClr val="dk1"/>
                </a:solidFill>
                <a:latin typeface="Century Schoolbook"/>
                <a:ea typeface="Century Schoolbook"/>
                <a:cs typeface="Century Schoolbook"/>
                <a:sym typeface="Century Schoolbook"/>
              </a:rPr>
              <a:t> It depicts the initial stage or beginning of the set of actions.</a:t>
            </a:r>
            <a:endParaRPr/>
          </a:p>
          <a:p>
            <a:pPr marL="0" marR="0" lvl="0" indent="0" algn="l" rtl="0">
              <a:lnSpc>
                <a:spcPct val="80000"/>
              </a:lnSpc>
              <a:spcBef>
                <a:spcPts val="1000"/>
              </a:spcBef>
              <a:spcAft>
                <a:spcPts val="0"/>
              </a:spcAft>
              <a:buClr>
                <a:schemeClr val="accent1"/>
              </a:buClr>
              <a:buSzPts val="1400"/>
              <a:buFont typeface="Arial"/>
              <a:buNone/>
            </a:pPr>
            <a:endParaRPr sz="2000" b="0" i="0" u="none" strike="noStrike" cap="none">
              <a:solidFill>
                <a:schemeClr val="dk1"/>
              </a:solidFill>
              <a:latin typeface="Century Schoolbook"/>
              <a:ea typeface="Century Schoolbook"/>
              <a:cs typeface="Century Schoolbook"/>
              <a:sym typeface="Century Schoolbook"/>
            </a:endParaRPr>
          </a:p>
          <a:p>
            <a:pPr marL="0" marR="0" lvl="0" indent="0" algn="l" rtl="0">
              <a:lnSpc>
                <a:spcPct val="80000"/>
              </a:lnSpc>
              <a:spcBef>
                <a:spcPts val="1000"/>
              </a:spcBef>
              <a:spcAft>
                <a:spcPts val="0"/>
              </a:spcAft>
              <a:buClr>
                <a:schemeClr val="accent1"/>
              </a:buClr>
              <a:buSzPts val="1400"/>
              <a:buFont typeface="Arial"/>
              <a:buNone/>
            </a:pPr>
            <a:r>
              <a:rPr lang="en-US" sz="2000" b="1" i="0" u="none" strike="noStrike" cap="none">
                <a:solidFill>
                  <a:schemeClr val="dk1"/>
                </a:solidFill>
                <a:latin typeface="Century Schoolbook"/>
                <a:ea typeface="Century Schoolbook"/>
                <a:cs typeface="Century Schoolbook"/>
                <a:sym typeface="Century Schoolbook"/>
              </a:rPr>
              <a:t> Action Box:</a:t>
            </a:r>
            <a:r>
              <a:rPr lang="en-US" sz="2000" b="0" i="0" u="none" strike="noStrike" cap="none">
                <a:solidFill>
                  <a:schemeClr val="dk1"/>
                </a:solidFill>
                <a:latin typeface="Century Schoolbook"/>
                <a:ea typeface="Century Schoolbook"/>
                <a:cs typeface="Century Schoolbook"/>
                <a:sym typeface="Century Schoolbook"/>
              </a:rPr>
              <a:t> It represents the set of actions that are to be performed.</a:t>
            </a:r>
            <a:endParaRPr/>
          </a:p>
          <a:p>
            <a:pPr marL="0" marR="0" lvl="0" indent="0" algn="l" rtl="0">
              <a:lnSpc>
                <a:spcPct val="80000"/>
              </a:lnSpc>
              <a:spcBef>
                <a:spcPts val="1000"/>
              </a:spcBef>
              <a:spcAft>
                <a:spcPts val="0"/>
              </a:spcAft>
              <a:buClr>
                <a:schemeClr val="accent1"/>
              </a:buClr>
              <a:buSzPts val="1400"/>
              <a:buFont typeface="Arial"/>
              <a:buNone/>
            </a:pPr>
            <a:endParaRPr sz="2000" b="0" i="0" u="none" strike="noStrike" cap="none">
              <a:solidFill>
                <a:schemeClr val="dk1"/>
              </a:solidFill>
              <a:latin typeface="Century Schoolbook"/>
              <a:ea typeface="Century Schoolbook"/>
              <a:cs typeface="Century Schoolbook"/>
              <a:sym typeface="Century Schoolbook"/>
            </a:endParaRPr>
          </a:p>
          <a:p>
            <a:pPr marL="0" marR="0" lvl="0" indent="0" algn="l" rtl="0">
              <a:lnSpc>
                <a:spcPct val="80000"/>
              </a:lnSpc>
              <a:spcBef>
                <a:spcPts val="1000"/>
              </a:spcBef>
              <a:spcAft>
                <a:spcPts val="0"/>
              </a:spcAft>
              <a:buClr>
                <a:schemeClr val="accent1"/>
              </a:buClr>
              <a:buSzPts val="1400"/>
              <a:buFont typeface="Arial"/>
              <a:buNone/>
            </a:pPr>
            <a:r>
              <a:rPr lang="en-US" sz="2000" b="1" i="0" u="none" strike="noStrike" cap="none">
                <a:solidFill>
                  <a:schemeClr val="dk1"/>
                </a:solidFill>
                <a:latin typeface="Century Schoolbook"/>
                <a:ea typeface="Century Schoolbook"/>
                <a:cs typeface="Century Schoolbook"/>
                <a:sym typeface="Century Schoolbook"/>
              </a:rPr>
              <a:t>Decision Box: </a:t>
            </a:r>
            <a:r>
              <a:rPr lang="en-US" sz="2000" b="0" i="0" u="none" strike="noStrike" cap="none">
                <a:solidFill>
                  <a:schemeClr val="dk1"/>
                </a:solidFill>
                <a:latin typeface="Century Schoolbook"/>
                <a:ea typeface="Century Schoolbook"/>
                <a:cs typeface="Century Schoolbook"/>
                <a:sym typeface="Century Schoolbook"/>
              </a:rPr>
              <a:t>It makes sure that the control flow or object flow will follow only one path.</a:t>
            </a:r>
            <a:endParaRPr/>
          </a:p>
          <a:p>
            <a:pPr marL="0" marR="0" lvl="0" indent="0" algn="l" rtl="0">
              <a:lnSpc>
                <a:spcPct val="80000"/>
              </a:lnSpc>
              <a:spcBef>
                <a:spcPts val="1000"/>
              </a:spcBef>
              <a:spcAft>
                <a:spcPts val="0"/>
              </a:spcAft>
              <a:buClr>
                <a:schemeClr val="accent1"/>
              </a:buClr>
              <a:buSzPts val="1400"/>
              <a:buFont typeface="Arial"/>
              <a:buNone/>
            </a:pPr>
            <a:endParaRPr sz="2000" b="0" i="0" u="none" strike="noStrike" cap="none">
              <a:solidFill>
                <a:schemeClr val="dk1"/>
              </a:solidFill>
              <a:latin typeface="Century Schoolbook"/>
              <a:ea typeface="Century Schoolbook"/>
              <a:cs typeface="Century Schoolbook"/>
              <a:sym typeface="Century Schoolbook"/>
            </a:endParaRPr>
          </a:p>
          <a:p>
            <a:pPr marL="0" marR="0" lvl="0" indent="0" algn="l" rtl="0">
              <a:lnSpc>
                <a:spcPct val="80000"/>
              </a:lnSpc>
              <a:spcBef>
                <a:spcPts val="1000"/>
              </a:spcBef>
              <a:spcAft>
                <a:spcPts val="0"/>
              </a:spcAft>
              <a:buClr>
                <a:schemeClr val="accent1"/>
              </a:buClr>
              <a:buSzPts val="1400"/>
              <a:buFont typeface="Arial"/>
              <a:buNone/>
            </a:pPr>
            <a:r>
              <a:rPr lang="en-US" sz="2000" b="1" i="0" u="none" strike="noStrike" cap="none">
                <a:solidFill>
                  <a:schemeClr val="dk1"/>
                </a:solidFill>
                <a:latin typeface="Century Schoolbook"/>
                <a:ea typeface="Century Schoolbook"/>
                <a:cs typeface="Century Schoolbook"/>
                <a:sym typeface="Century Schoolbook"/>
              </a:rPr>
              <a:t>Final State:</a:t>
            </a:r>
            <a:r>
              <a:rPr lang="en-US" sz="2000" b="0" i="0" u="none" strike="noStrike" cap="none">
                <a:solidFill>
                  <a:schemeClr val="dk1"/>
                </a:solidFill>
                <a:latin typeface="Century Schoolbook"/>
                <a:ea typeface="Century Schoolbook"/>
                <a:cs typeface="Century Schoolbook"/>
                <a:sym typeface="Century Schoolbook"/>
              </a:rPr>
              <a:t> It is the stage where all the control flows and object flows end.</a:t>
            </a:r>
            <a:endParaRPr/>
          </a:p>
          <a:p>
            <a:pPr marL="228600" marR="0" lvl="0" indent="-139700" algn="l" rtl="0">
              <a:lnSpc>
                <a:spcPct val="80000"/>
              </a:lnSpc>
              <a:spcBef>
                <a:spcPts val="1000"/>
              </a:spcBef>
              <a:spcAft>
                <a:spcPts val="0"/>
              </a:spcAft>
              <a:buClr>
                <a:schemeClr val="accent1"/>
              </a:buClr>
              <a:buSzPts val="1400"/>
              <a:buFont typeface="Arial"/>
              <a:buNone/>
            </a:pPr>
            <a:endParaRPr sz="2000" b="0" i="0" u="none" strike="noStrike" cap="none">
              <a:solidFill>
                <a:schemeClr val="dk1"/>
              </a:solidFill>
              <a:latin typeface="Century Schoolbook"/>
              <a:ea typeface="Century Schoolbook"/>
              <a:cs typeface="Century Schoolbook"/>
              <a:sym typeface="Century Schoolbook"/>
            </a:endParaRPr>
          </a:p>
          <a:p>
            <a:pPr marL="228600" marR="0" lvl="0" indent="-139700" algn="l" rtl="0">
              <a:lnSpc>
                <a:spcPct val="80000"/>
              </a:lnSpc>
              <a:spcBef>
                <a:spcPts val="1000"/>
              </a:spcBef>
              <a:spcAft>
                <a:spcPts val="0"/>
              </a:spcAft>
              <a:buClr>
                <a:schemeClr val="accent1"/>
              </a:buClr>
              <a:buSzPts val="1400"/>
              <a:buFont typeface="Arial"/>
              <a:buNone/>
            </a:pPr>
            <a:endParaRPr sz="2000" b="0" i="0" u="none" strike="noStrike" cap="none">
              <a:solidFill>
                <a:schemeClr val="dk1"/>
              </a:solidFill>
              <a:latin typeface="Century Schoolbook"/>
              <a:ea typeface="Century Schoolbook"/>
              <a:cs typeface="Century Schoolbook"/>
              <a:sym typeface="Century Schoolbook"/>
            </a:endParaRPr>
          </a:p>
        </p:txBody>
      </p:sp>
      <p:pic>
        <p:nvPicPr>
          <p:cNvPr id="1181" name="Google Shape;1181;p173"/>
          <p:cNvPicPr preferRelativeResize="0"/>
          <p:nvPr/>
        </p:nvPicPr>
        <p:blipFill rotWithShape="1">
          <a:blip r:embed="rId3">
            <a:alphaModFix/>
          </a:blip>
          <a:srcRect/>
          <a:stretch/>
        </p:blipFill>
        <p:spPr>
          <a:xfrm>
            <a:off x="5715000" y="2362200"/>
            <a:ext cx="3107055" cy="4267200"/>
          </a:xfrm>
          <a:prstGeom prst="rect">
            <a:avLst/>
          </a:prstGeom>
          <a:noFill/>
          <a:ln>
            <a:noFill/>
          </a:ln>
        </p:spPr>
      </p:pic>
    </p:spTree>
    <p:extLst>
      <p:ext uri="{BB962C8B-B14F-4D97-AF65-F5344CB8AC3E}">
        <p14:creationId xmlns:p14="http://schemas.microsoft.com/office/powerpoint/2010/main" val="376392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185"/>
        <p:cNvGrpSpPr/>
        <p:nvPr/>
      </p:nvGrpSpPr>
      <p:grpSpPr>
        <a:xfrm>
          <a:off x="0" y="0"/>
          <a:ext cx="0" cy="0"/>
          <a:chOff x="0" y="0"/>
          <a:chExt cx="0" cy="0"/>
        </a:xfrm>
      </p:grpSpPr>
      <p:sp>
        <p:nvSpPr>
          <p:cNvPr id="1186" name="Google Shape;1186;p174"/>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r>
              <a:rPr lang="en-US"/>
              <a:t>Components of activity diagram</a:t>
            </a:r>
            <a:endParaRPr/>
          </a:p>
        </p:txBody>
      </p:sp>
      <p:pic>
        <p:nvPicPr>
          <p:cNvPr id="1187" name="Google Shape;1187;p174"/>
          <p:cNvPicPr preferRelativeResize="0">
            <a:picLocks noGrp="1"/>
          </p:cNvPicPr>
          <p:nvPr>
            <p:ph type="body" idx="1"/>
          </p:nvPr>
        </p:nvPicPr>
        <p:blipFill rotWithShape="1">
          <a:blip r:embed="rId3">
            <a:alphaModFix/>
          </a:blip>
          <a:srcRect/>
          <a:stretch/>
        </p:blipFill>
        <p:spPr>
          <a:xfrm>
            <a:off x="457200" y="1676400"/>
            <a:ext cx="7429904" cy="4572000"/>
          </a:xfrm>
          <a:prstGeom prst="rect">
            <a:avLst/>
          </a:prstGeom>
          <a:noFill/>
          <a:ln>
            <a:noFill/>
          </a:ln>
        </p:spPr>
      </p:pic>
    </p:spTree>
    <p:extLst>
      <p:ext uri="{BB962C8B-B14F-4D97-AF65-F5344CB8AC3E}">
        <p14:creationId xmlns:p14="http://schemas.microsoft.com/office/powerpoint/2010/main" val="40707028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191"/>
        <p:cNvGrpSpPr/>
        <p:nvPr/>
      </p:nvGrpSpPr>
      <p:grpSpPr>
        <a:xfrm>
          <a:off x="0" y="0"/>
          <a:ext cx="0" cy="0"/>
          <a:chOff x="0" y="0"/>
          <a:chExt cx="0" cy="0"/>
        </a:xfrm>
      </p:grpSpPr>
      <p:sp>
        <p:nvSpPr>
          <p:cNvPr id="1192" name="Google Shape;1192;p175"/>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r>
              <a:rPr lang="en-US"/>
              <a:t>Components of activity diagram</a:t>
            </a:r>
            <a:endParaRPr/>
          </a:p>
        </p:txBody>
      </p:sp>
      <p:sp>
        <p:nvSpPr>
          <p:cNvPr id="1193" name="Google Shape;1193;p175"/>
          <p:cNvSpPr txBox="1">
            <a:spLocks noGrp="1"/>
          </p:cNvSpPr>
          <p:nvPr>
            <p:ph type="body" idx="1"/>
          </p:nvPr>
        </p:nvSpPr>
        <p:spPr>
          <a:xfrm>
            <a:off x="457200" y="1600200"/>
            <a:ext cx="8077200" cy="4873752"/>
          </a:xfrm>
          <a:prstGeom prst="rect">
            <a:avLst/>
          </a:prstGeom>
          <a:noFill/>
          <a:ln>
            <a:noFill/>
          </a:ln>
        </p:spPr>
        <p:txBody>
          <a:bodyPr spcFirstLastPara="1" wrap="square" lIns="91425" tIns="45700" rIns="91425" bIns="45700" anchor="t" anchorCtr="0">
            <a:normAutofit/>
          </a:bodyPr>
          <a:lstStyle/>
          <a:p>
            <a:pPr marL="274320" lvl="0" indent="-274320" algn="just" rtl="0">
              <a:spcBef>
                <a:spcPts val="0"/>
              </a:spcBef>
              <a:spcAft>
                <a:spcPts val="0"/>
              </a:spcAft>
              <a:buSzPts val="1680"/>
              <a:buChar char="🞆"/>
            </a:pPr>
            <a:r>
              <a:rPr lang="en-US"/>
              <a:t>The swimlane is used to cluster all the related activities in one column or one row. It can be either vertical or horizontal. It used to add modularity to the activity diagram. </a:t>
            </a:r>
            <a:endParaRPr/>
          </a:p>
        </p:txBody>
      </p:sp>
      <p:pic>
        <p:nvPicPr>
          <p:cNvPr id="1194" name="Google Shape;1194;p175"/>
          <p:cNvPicPr preferRelativeResize="0"/>
          <p:nvPr/>
        </p:nvPicPr>
        <p:blipFill rotWithShape="1">
          <a:blip r:embed="rId3">
            <a:alphaModFix/>
          </a:blip>
          <a:srcRect/>
          <a:stretch/>
        </p:blipFill>
        <p:spPr>
          <a:xfrm>
            <a:off x="3276600" y="3326746"/>
            <a:ext cx="2139315" cy="3321704"/>
          </a:xfrm>
          <a:prstGeom prst="rect">
            <a:avLst/>
          </a:prstGeom>
          <a:noFill/>
          <a:ln>
            <a:noFill/>
          </a:ln>
        </p:spPr>
      </p:pic>
    </p:spTree>
    <p:extLst>
      <p:ext uri="{BB962C8B-B14F-4D97-AF65-F5344CB8AC3E}">
        <p14:creationId xmlns:p14="http://schemas.microsoft.com/office/powerpoint/2010/main" val="15268173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198"/>
        <p:cNvGrpSpPr/>
        <p:nvPr/>
      </p:nvGrpSpPr>
      <p:grpSpPr>
        <a:xfrm>
          <a:off x="0" y="0"/>
          <a:ext cx="0" cy="0"/>
          <a:chOff x="0" y="0"/>
          <a:chExt cx="0" cy="0"/>
        </a:xfrm>
      </p:grpSpPr>
      <p:sp>
        <p:nvSpPr>
          <p:cNvPr id="1199" name="Google Shape;1199;p176"/>
          <p:cNvSpPr txBox="1">
            <a:spLocks noGrp="1"/>
          </p:cNvSpPr>
          <p:nvPr>
            <p:ph type="title"/>
          </p:nvPr>
        </p:nvSpPr>
        <p:spPr>
          <a:xfrm>
            <a:off x="457200" y="57726"/>
            <a:ext cx="7467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r>
              <a:rPr lang="en-US"/>
              <a:t>Components of activity diagram</a:t>
            </a:r>
            <a:endParaRPr/>
          </a:p>
        </p:txBody>
      </p:sp>
      <p:sp>
        <p:nvSpPr>
          <p:cNvPr id="1200" name="Google Shape;1200;p176"/>
          <p:cNvSpPr txBox="1">
            <a:spLocks noGrp="1"/>
          </p:cNvSpPr>
          <p:nvPr>
            <p:ph type="body" idx="1"/>
          </p:nvPr>
        </p:nvSpPr>
        <p:spPr>
          <a:xfrm>
            <a:off x="457200" y="1200726"/>
            <a:ext cx="7467600" cy="4873752"/>
          </a:xfrm>
          <a:prstGeom prst="rect">
            <a:avLst/>
          </a:prstGeom>
          <a:noFill/>
          <a:ln>
            <a:noFill/>
          </a:ln>
        </p:spPr>
        <p:txBody>
          <a:bodyPr spcFirstLastPara="1" wrap="square" lIns="91425" tIns="45700" rIns="91425" bIns="45700" anchor="t" anchorCtr="0">
            <a:normAutofit/>
          </a:bodyPr>
          <a:lstStyle/>
          <a:p>
            <a:pPr marL="274320" lvl="0" indent="-274320" algn="just" rtl="0">
              <a:spcBef>
                <a:spcPts val="0"/>
              </a:spcBef>
              <a:spcAft>
                <a:spcPts val="0"/>
              </a:spcAft>
              <a:buSzPts val="1680"/>
              <a:buChar char="🞆"/>
            </a:pPr>
            <a:r>
              <a:rPr lang="en-US" dirty="0"/>
              <a:t>A fork node consists of one inward edge and several outward edges. It is the same as that of various decision parameters. Whenever a data is received at an inward edge, it gets copied and split crossways various outward edges. It split a single inward flow into multiple parallel flows.</a:t>
            </a:r>
            <a:endParaRPr dirty="0"/>
          </a:p>
          <a:p>
            <a:pPr marL="274320" lvl="0" indent="-167640" algn="just" rtl="0">
              <a:spcBef>
                <a:spcPts val="600"/>
              </a:spcBef>
              <a:spcAft>
                <a:spcPts val="0"/>
              </a:spcAft>
              <a:buSzPts val="1680"/>
              <a:buNone/>
            </a:pPr>
            <a:endParaRPr dirty="0"/>
          </a:p>
        </p:txBody>
      </p:sp>
      <p:pic>
        <p:nvPicPr>
          <p:cNvPr id="1201" name="Google Shape;1201;p176"/>
          <p:cNvPicPr preferRelativeResize="0"/>
          <p:nvPr/>
        </p:nvPicPr>
        <p:blipFill rotWithShape="1">
          <a:blip r:embed="rId3">
            <a:alphaModFix/>
          </a:blip>
          <a:srcRect/>
          <a:stretch/>
        </p:blipFill>
        <p:spPr>
          <a:xfrm>
            <a:off x="1295400" y="4019263"/>
            <a:ext cx="2039303" cy="2555686"/>
          </a:xfrm>
          <a:prstGeom prst="rect">
            <a:avLst/>
          </a:prstGeom>
          <a:noFill/>
          <a:ln>
            <a:noFill/>
          </a:ln>
        </p:spPr>
      </p:pic>
      <p:pic>
        <p:nvPicPr>
          <p:cNvPr id="2" name="Picture 1"/>
          <p:cNvPicPr>
            <a:picLocks noChangeAspect="1"/>
          </p:cNvPicPr>
          <p:nvPr/>
        </p:nvPicPr>
        <p:blipFill>
          <a:blip r:embed="rId4"/>
          <a:stretch>
            <a:fillRect/>
          </a:stretch>
        </p:blipFill>
        <p:spPr>
          <a:xfrm>
            <a:off x="4876800" y="4019263"/>
            <a:ext cx="2286000" cy="2682470"/>
          </a:xfrm>
          <a:prstGeom prst="rect">
            <a:avLst/>
          </a:prstGeom>
        </p:spPr>
      </p:pic>
    </p:spTree>
    <p:extLst>
      <p:ext uri="{BB962C8B-B14F-4D97-AF65-F5344CB8AC3E}">
        <p14:creationId xmlns:p14="http://schemas.microsoft.com/office/powerpoint/2010/main" val="11339340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p177"/>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r>
              <a:rPr lang="en-US" dirty="0"/>
              <a:t>Components of activity diagram</a:t>
            </a:r>
            <a:endParaRPr dirty="0"/>
          </a:p>
        </p:txBody>
      </p:sp>
      <p:sp>
        <p:nvSpPr>
          <p:cNvPr id="1207" name="Google Shape;1207;p177"/>
          <p:cNvSpPr txBox="1">
            <a:spLocks noGrp="1"/>
          </p:cNvSpPr>
          <p:nvPr>
            <p:ph type="body" idx="1"/>
          </p:nvPr>
        </p:nvSpPr>
        <p:spPr>
          <a:xfrm>
            <a:off x="438397" y="1403783"/>
            <a:ext cx="7467600" cy="4873752"/>
          </a:xfrm>
          <a:prstGeom prst="rect">
            <a:avLst/>
          </a:prstGeom>
          <a:noFill/>
          <a:ln>
            <a:noFill/>
          </a:ln>
        </p:spPr>
        <p:txBody>
          <a:bodyPr spcFirstLastPara="1" wrap="square" lIns="91425" tIns="45700" rIns="91425" bIns="45700" anchor="t" anchorCtr="0">
            <a:normAutofit/>
          </a:bodyPr>
          <a:lstStyle/>
          <a:p>
            <a:pPr marL="274320" lvl="0" indent="-274320" algn="just" rtl="0">
              <a:spcBef>
                <a:spcPts val="0"/>
              </a:spcBef>
              <a:spcAft>
                <a:spcPts val="0"/>
              </a:spcAft>
              <a:buSzPts val="1680"/>
              <a:buChar char="🞆"/>
            </a:pPr>
            <a:r>
              <a:rPr lang="en-US" dirty="0"/>
              <a:t>Join nodes are the opposite of fork nodes. A Logical AND operation is performed on all of the inward edges as it synchronizes the flow of input across one single output (outward) edge.</a:t>
            </a:r>
            <a:endParaRPr dirty="0"/>
          </a:p>
          <a:p>
            <a:pPr marL="274320" lvl="0" indent="-167640" algn="just" rtl="0">
              <a:spcBef>
                <a:spcPts val="600"/>
              </a:spcBef>
              <a:spcAft>
                <a:spcPts val="0"/>
              </a:spcAft>
              <a:buSzPts val="1680"/>
              <a:buNone/>
            </a:pPr>
            <a:endParaRPr dirty="0"/>
          </a:p>
        </p:txBody>
      </p:sp>
      <p:pic>
        <p:nvPicPr>
          <p:cNvPr id="1208" name="Google Shape;1208;p177"/>
          <p:cNvPicPr preferRelativeResize="0"/>
          <p:nvPr/>
        </p:nvPicPr>
        <p:blipFill rotWithShape="1">
          <a:blip r:embed="rId3">
            <a:alphaModFix/>
          </a:blip>
          <a:srcRect/>
          <a:stretch/>
        </p:blipFill>
        <p:spPr>
          <a:xfrm>
            <a:off x="1126490" y="3519647"/>
            <a:ext cx="1921510" cy="3154680"/>
          </a:xfrm>
          <a:prstGeom prst="rect">
            <a:avLst/>
          </a:prstGeom>
          <a:noFill/>
          <a:ln>
            <a:noFill/>
          </a:ln>
        </p:spPr>
      </p:pic>
      <p:pic>
        <p:nvPicPr>
          <p:cNvPr id="2" name="Picture 1"/>
          <p:cNvPicPr>
            <a:picLocks noChangeAspect="1"/>
          </p:cNvPicPr>
          <p:nvPr/>
        </p:nvPicPr>
        <p:blipFill>
          <a:blip r:embed="rId4"/>
          <a:stretch>
            <a:fillRect/>
          </a:stretch>
        </p:blipFill>
        <p:spPr>
          <a:xfrm>
            <a:off x="5105400" y="3124200"/>
            <a:ext cx="2209800" cy="3733799"/>
          </a:xfrm>
          <a:prstGeom prst="rect">
            <a:avLst/>
          </a:prstGeom>
        </p:spPr>
      </p:pic>
    </p:spTree>
    <p:extLst>
      <p:ext uri="{BB962C8B-B14F-4D97-AF65-F5344CB8AC3E}">
        <p14:creationId xmlns:p14="http://schemas.microsoft.com/office/powerpoint/2010/main" val="1072004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5"/>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fontAlgn="base"/>
            <a:r>
              <a:rPr lang="en-US" b="1" dirty="0"/>
              <a:t>Behavior Diagrams –</a:t>
            </a:r>
          </a:p>
        </p:txBody>
      </p:sp>
      <p:sp>
        <p:nvSpPr>
          <p:cNvPr id="153" name="Google Shape;153;p15"/>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SzPts val="1680"/>
              <a:buNone/>
            </a:pPr>
            <a:endParaRPr lang="en-US" b="1" dirty="0"/>
          </a:p>
          <a:p>
            <a:pPr marL="0" indent="0" algn="just" fontAlgn="base">
              <a:buNone/>
            </a:pPr>
            <a:r>
              <a:rPr lang="en-US" b="1" dirty="0"/>
              <a:t>2. Activity Diagrams –</a:t>
            </a:r>
            <a:r>
              <a:rPr lang="en-US" dirty="0"/>
              <a:t> We use Activity Diagrams to illustrate the flow of control in a system. We can also use an activity diagram to refer to the steps involved in the execution of a use case. workflows visually using an activity diagram. An activity diagram focuses on condition of flow and the sequence in which it happens. We describe or depict what causes a particular event using an activity diagram.</a:t>
            </a:r>
          </a:p>
        </p:txBody>
      </p:sp>
    </p:spTree>
    <p:extLst>
      <p:ext uri="{BB962C8B-B14F-4D97-AF65-F5344CB8AC3E}">
        <p14:creationId xmlns:p14="http://schemas.microsoft.com/office/powerpoint/2010/main" val="15335503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212"/>
        <p:cNvGrpSpPr/>
        <p:nvPr/>
      </p:nvGrpSpPr>
      <p:grpSpPr>
        <a:xfrm>
          <a:off x="0" y="0"/>
          <a:ext cx="0" cy="0"/>
          <a:chOff x="0" y="0"/>
          <a:chExt cx="0" cy="0"/>
        </a:xfrm>
      </p:grpSpPr>
      <p:sp>
        <p:nvSpPr>
          <p:cNvPr id="1213" name="Google Shape;1213;p178"/>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r>
              <a:rPr lang="en-US"/>
              <a:t>Components of activity diagram</a:t>
            </a:r>
            <a:endParaRPr/>
          </a:p>
        </p:txBody>
      </p:sp>
      <p:sp>
        <p:nvSpPr>
          <p:cNvPr id="1214" name="Google Shape;1214;p178"/>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680"/>
              <a:buChar char="🞆"/>
            </a:pPr>
            <a:r>
              <a:rPr lang="en-US"/>
              <a:t>Merge Event:- brings together multiple flows that are not concurrent.</a:t>
            </a:r>
            <a:endParaRPr/>
          </a:p>
        </p:txBody>
      </p:sp>
      <p:pic>
        <p:nvPicPr>
          <p:cNvPr id="1215" name="Google Shape;1215;p178"/>
          <p:cNvPicPr preferRelativeResize="0"/>
          <p:nvPr/>
        </p:nvPicPr>
        <p:blipFill rotWithShape="1">
          <a:blip r:embed="rId3">
            <a:alphaModFix/>
          </a:blip>
          <a:srcRect/>
          <a:stretch/>
        </p:blipFill>
        <p:spPr>
          <a:xfrm>
            <a:off x="1064883" y="3195637"/>
            <a:ext cx="1381125" cy="2343150"/>
          </a:xfrm>
          <a:prstGeom prst="rect">
            <a:avLst/>
          </a:prstGeom>
          <a:noFill/>
          <a:ln>
            <a:noFill/>
          </a:ln>
        </p:spPr>
      </p:pic>
      <p:pic>
        <p:nvPicPr>
          <p:cNvPr id="2" name="Picture 1"/>
          <p:cNvPicPr>
            <a:picLocks noChangeAspect="1"/>
          </p:cNvPicPr>
          <p:nvPr/>
        </p:nvPicPr>
        <p:blipFill>
          <a:blip r:embed="rId4"/>
          <a:stretch>
            <a:fillRect/>
          </a:stretch>
        </p:blipFill>
        <p:spPr>
          <a:xfrm>
            <a:off x="4483677" y="2743199"/>
            <a:ext cx="3448050" cy="3248025"/>
          </a:xfrm>
          <a:prstGeom prst="rect">
            <a:avLst/>
          </a:prstGeom>
        </p:spPr>
      </p:pic>
    </p:spTree>
    <p:extLst>
      <p:ext uri="{BB962C8B-B14F-4D97-AF65-F5344CB8AC3E}">
        <p14:creationId xmlns:p14="http://schemas.microsoft.com/office/powerpoint/2010/main" val="31117690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219"/>
        <p:cNvGrpSpPr/>
        <p:nvPr/>
      </p:nvGrpSpPr>
      <p:grpSpPr>
        <a:xfrm>
          <a:off x="0" y="0"/>
          <a:ext cx="0" cy="0"/>
          <a:chOff x="0" y="0"/>
          <a:chExt cx="0" cy="0"/>
        </a:xfrm>
      </p:grpSpPr>
      <p:sp>
        <p:nvSpPr>
          <p:cNvPr id="1220" name="Google Shape;1220;p179"/>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endParaRPr/>
          </a:p>
        </p:txBody>
      </p:sp>
      <p:pic>
        <p:nvPicPr>
          <p:cNvPr id="1221" name="Google Shape;1221;p179"/>
          <p:cNvPicPr preferRelativeResize="0">
            <a:picLocks noGrp="1"/>
          </p:cNvPicPr>
          <p:nvPr>
            <p:ph type="body" idx="1"/>
          </p:nvPr>
        </p:nvPicPr>
        <p:blipFill rotWithShape="1">
          <a:blip r:embed="rId3">
            <a:alphaModFix/>
          </a:blip>
          <a:srcRect/>
          <a:stretch/>
        </p:blipFill>
        <p:spPr>
          <a:xfrm>
            <a:off x="304800" y="152400"/>
            <a:ext cx="8458199" cy="6477000"/>
          </a:xfrm>
          <a:prstGeom prst="rect">
            <a:avLst/>
          </a:prstGeom>
          <a:noFill/>
          <a:ln>
            <a:noFill/>
          </a:ln>
        </p:spPr>
      </p:pic>
    </p:spTree>
    <p:extLst>
      <p:ext uri="{BB962C8B-B14F-4D97-AF65-F5344CB8AC3E}">
        <p14:creationId xmlns:p14="http://schemas.microsoft.com/office/powerpoint/2010/main" val="8725616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225"/>
        <p:cNvGrpSpPr/>
        <p:nvPr/>
      </p:nvGrpSpPr>
      <p:grpSpPr>
        <a:xfrm>
          <a:off x="0" y="0"/>
          <a:ext cx="0" cy="0"/>
          <a:chOff x="0" y="0"/>
          <a:chExt cx="0" cy="0"/>
        </a:xfrm>
      </p:grpSpPr>
      <p:sp>
        <p:nvSpPr>
          <p:cNvPr id="1226" name="Google Shape;1226;p180"/>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endParaRPr/>
          </a:p>
        </p:txBody>
      </p:sp>
      <p:pic>
        <p:nvPicPr>
          <p:cNvPr id="1227" name="Google Shape;1227;p180"/>
          <p:cNvPicPr preferRelativeResize="0">
            <a:picLocks noGrp="1"/>
          </p:cNvPicPr>
          <p:nvPr>
            <p:ph type="body" idx="1"/>
          </p:nvPr>
        </p:nvPicPr>
        <p:blipFill rotWithShape="1">
          <a:blip r:embed="rId3">
            <a:alphaModFix/>
          </a:blip>
          <a:srcRect/>
          <a:stretch/>
        </p:blipFill>
        <p:spPr>
          <a:xfrm>
            <a:off x="381000" y="228600"/>
            <a:ext cx="8077200" cy="6245225"/>
          </a:xfrm>
          <a:prstGeom prst="rect">
            <a:avLst/>
          </a:prstGeom>
          <a:noFill/>
          <a:ln>
            <a:noFill/>
          </a:ln>
        </p:spPr>
      </p:pic>
    </p:spTree>
    <p:extLst>
      <p:ext uri="{BB962C8B-B14F-4D97-AF65-F5344CB8AC3E}">
        <p14:creationId xmlns:p14="http://schemas.microsoft.com/office/powerpoint/2010/main" val="1168963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sz="quarter" idx="1"/>
          </p:nvPr>
        </p:nvPicPr>
        <p:blipFill>
          <a:blip r:embed="rId2"/>
          <a:stretch>
            <a:fillRect/>
          </a:stretch>
        </p:blipFill>
        <p:spPr>
          <a:xfrm>
            <a:off x="990600" y="457200"/>
            <a:ext cx="6324599" cy="6016625"/>
          </a:xfrm>
          <a:prstGeom prst="rect">
            <a:avLst/>
          </a:prstGeom>
        </p:spPr>
      </p:pic>
    </p:spTree>
    <p:extLst>
      <p:ext uri="{BB962C8B-B14F-4D97-AF65-F5344CB8AC3E}">
        <p14:creationId xmlns:p14="http://schemas.microsoft.com/office/powerpoint/2010/main" val="30555066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231"/>
        <p:cNvGrpSpPr/>
        <p:nvPr/>
      </p:nvGrpSpPr>
      <p:grpSpPr>
        <a:xfrm>
          <a:off x="0" y="0"/>
          <a:ext cx="0" cy="0"/>
          <a:chOff x="0" y="0"/>
          <a:chExt cx="0" cy="0"/>
        </a:xfrm>
      </p:grpSpPr>
      <p:sp>
        <p:nvSpPr>
          <p:cNvPr id="1232" name="Google Shape;1232;p181"/>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r>
              <a:rPr lang="en-US"/>
              <a:t>Swim lane diagram</a:t>
            </a:r>
            <a:endParaRPr/>
          </a:p>
        </p:txBody>
      </p:sp>
      <p:sp>
        <p:nvSpPr>
          <p:cNvPr id="1233" name="Google Shape;1233;p181"/>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rmAutofit fontScale="92500"/>
          </a:bodyPr>
          <a:lstStyle/>
          <a:p>
            <a:pPr marL="274320" lvl="0" indent="-274320" algn="just" rtl="0">
              <a:spcBef>
                <a:spcPts val="0"/>
              </a:spcBef>
              <a:spcAft>
                <a:spcPts val="0"/>
              </a:spcAft>
              <a:buSzPct val="70000"/>
              <a:buChar char="🞆"/>
            </a:pPr>
            <a:r>
              <a:rPr lang="en-US"/>
              <a:t>A swimlane or swimlane diagram is a type of activity diagram that shows who is responsible for each part of a process. The name references the lanes you'd see in a swimming pool, with each lane acting as a space for a business role or department. Swimlanes are also called Functional Bands, Multi-Column Charts, or Rummler-Brache diagrams</a:t>
            </a:r>
            <a:endParaRPr/>
          </a:p>
          <a:p>
            <a:pPr marL="274320" lvl="0" indent="-274320" algn="just" rtl="0">
              <a:spcBef>
                <a:spcPts val="600"/>
              </a:spcBef>
              <a:spcAft>
                <a:spcPts val="0"/>
              </a:spcAft>
              <a:buSzPct val="70000"/>
              <a:buChar char="🞆"/>
            </a:pPr>
            <a:r>
              <a:rPr lang="en-US"/>
              <a:t>To communicate and highlight which process steps or sub-processes are assigned to a particular actor within an organization, thus helping everyone involved know who is doing what.</a:t>
            </a:r>
            <a:endParaRPr/>
          </a:p>
          <a:p>
            <a:pPr marL="274320" lvl="0" indent="-274320" algn="just" rtl="0">
              <a:spcBef>
                <a:spcPts val="600"/>
              </a:spcBef>
              <a:spcAft>
                <a:spcPts val="0"/>
              </a:spcAft>
              <a:buSzPct val="70000"/>
              <a:buChar char="🞆"/>
            </a:pPr>
            <a:br>
              <a:rPr lang="en-US"/>
            </a:br>
            <a:endParaRPr/>
          </a:p>
        </p:txBody>
      </p:sp>
    </p:spTree>
    <p:extLst>
      <p:ext uri="{BB962C8B-B14F-4D97-AF65-F5344CB8AC3E}">
        <p14:creationId xmlns:p14="http://schemas.microsoft.com/office/powerpoint/2010/main" val="40375875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237"/>
        <p:cNvGrpSpPr/>
        <p:nvPr/>
      </p:nvGrpSpPr>
      <p:grpSpPr>
        <a:xfrm>
          <a:off x="0" y="0"/>
          <a:ext cx="0" cy="0"/>
          <a:chOff x="0" y="0"/>
          <a:chExt cx="0" cy="0"/>
        </a:xfrm>
      </p:grpSpPr>
      <p:sp>
        <p:nvSpPr>
          <p:cNvPr id="1238" name="Google Shape;1238;p182"/>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endParaRPr/>
          </a:p>
        </p:txBody>
      </p:sp>
      <p:pic>
        <p:nvPicPr>
          <p:cNvPr id="1239" name="Google Shape;1239;p182"/>
          <p:cNvPicPr preferRelativeResize="0">
            <a:picLocks noGrp="1"/>
          </p:cNvPicPr>
          <p:nvPr>
            <p:ph type="body" idx="1"/>
          </p:nvPr>
        </p:nvPicPr>
        <p:blipFill rotWithShape="1">
          <a:blip r:embed="rId3">
            <a:alphaModFix/>
          </a:blip>
          <a:srcRect/>
          <a:stretch/>
        </p:blipFill>
        <p:spPr>
          <a:xfrm>
            <a:off x="304800" y="304800"/>
            <a:ext cx="8270322" cy="6321425"/>
          </a:xfrm>
          <a:prstGeom prst="rect">
            <a:avLst/>
          </a:prstGeom>
          <a:noFill/>
          <a:ln>
            <a:noFill/>
          </a:ln>
        </p:spPr>
      </p:pic>
    </p:spTree>
    <p:extLst>
      <p:ext uri="{BB962C8B-B14F-4D97-AF65-F5344CB8AC3E}">
        <p14:creationId xmlns:p14="http://schemas.microsoft.com/office/powerpoint/2010/main" val="8510494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243"/>
        <p:cNvGrpSpPr/>
        <p:nvPr/>
      </p:nvGrpSpPr>
      <p:grpSpPr>
        <a:xfrm>
          <a:off x="0" y="0"/>
          <a:ext cx="0" cy="0"/>
          <a:chOff x="0" y="0"/>
          <a:chExt cx="0" cy="0"/>
        </a:xfrm>
      </p:grpSpPr>
      <p:sp>
        <p:nvSpPr>
          <p:cNvPr id="1244" name="Google Shape;1244;p183"/>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endParaRPr/>
          </a:p>
        </p:txBody>
      </p:sp>
      <p:pic>
        <p:nvPicPr>
          <p:cNvPr id="1245" name="Google Shape;1245;p183"/>
          <p:cNvPicPr preferRelativeResize="0">
            <a:picLocks noGrp="1"/>
          </p:cNvPicPr>
          <p:nvPr>
            <p:ph type="body" idx="1"/>
          </p:nvPr>
        </p:nvPicPr>
        <p:blipFill rotWithShape="1">
          <a:blip r:embed="rId3">
            <a:alphaModFix/>
          </a:blip>
          <a:srcRect/>
          <a:stretch/>
        </p:blipFill>
        <p:spPr>
          <a:xfrm>
            <a:off x="304800" y="304800"/>
            <a:ext cx="7986829" cy="6406547"/>
          </a:xfrm>
          <a:prstGeom prst="rect">
            <a:avLst/>
          </a:prstGeom>
          <a:noFill/>
          <a:ln>
            <a:noFill/>
          </a:ln>
        </p:spPr>
      </p:pic>
    </p:spTree>
    <p:extLst>
      <p:ext uri="{BB962C8B-B14F-4D97-AF65-F5344CB8AC3E}">
        <p14:creationId xmlns:p14="http://schemas.microsoft.com/office/powerpoint/2010/main" val="15550189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
          </p:nvPr>
        </p:nvPicPr>
        <p:blipFill>
          <a:blip r:embed="rId2"/>
          <a:stretch>
            <a:fillRect/>
          </a:stretch>
        </p:blipFill>
        <p:spPr>
          <a:xfrm>
            <a:off x="1" y="150812"/>
            <a:ext cx="8077200" cy="6323013"/>
          </a:xfrm>
          <a:prstGeom prst="rect">
            <a:avLst/>
          </a:prstGeom>
        </p:spPr>
      </p:pic>
    </p:spTree>
    <p:extLst>
      <p:ext uri="{BB962C8B-B14F-4D97-AF65-F5344CB8AC3E}">
        <p14:creationId xmlns:p14="http://schemas.microsoft.com/office/powerpoint/2010/main" val="10850112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
          </p:nvPr>
        </p:nvPicPr>
        <p:blipFill>
          <a:blip r:embed="rId2"/>
          <a:stretch>
            <a:fillRect/>
          </a:stretch>
        </p:blipFill>
        <p:spPr>
          <a:xfrm>
            <a:off x="762001" y="150812"/>
            <a:ext cx="7315200" cy="6323013"/>
          </a:xfrm>
          <a:prstGeom prst="rect">
            <a:avLst/>
          </a:prstGeom>
        </p:spPr>
      </p:pic>
    </p:spTree>
    <p:extLst>
      <p:ext uri="{BB962C8B-B14F-4D97-AF65-F5344CB8AC3E}">
        <p14:creationId xmlns:p14="http://schemas.microsoft.com/office/powerpoint/2010/main" val="24769355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Interaction view</a:t>
            </a:r>
          </a:p>
        </p:txBody>
      </p:sp>
      <p:sp>
        <p:nvSpPr>
          <p:cNvPr id="3" name="Content Placeholder 2"/>
          <p:cNvSpPr>
            <a:spLocks noGrp="1"/>
          </p:cNvSpPr>
          <p:nvPr>
            <p:ph sz="quarter" idx="1"/>
          </p:nvPr>
        </p:nvSpPr>
        <p:spPr/>
        <p:txBody>
          <a:bodyPr/>
          <a:lstStyle/>
          <a:p>
            <a:pPr marL="0" indent="0" algn="just">
              <a:buNone/>
            </a:pPr>
            <a:r>
              <a:rPr lang="en-US" dirty="0"/>
              <a:t>From the term Interaction, it is clear that the diagram is used to describe some type of interactions among the different elements in the model. This interaction is a part of dynamic behavior of the system.</a:t>
            </a:r>
          </a:p>
        </p:txBody>
      </p:sp>
    </p:spTree>
    <p:extLst>
      <p:ext uri="{BB962C8B-B14F-4D97-AF65-F5344CB8AC3E}">
        <p14:creationId xmlns:p14="http://schemas.microsoft.com/office/powerpoint/2010/main" val="3376100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5"/>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fontAlgn="base"/>
            <a:r>
              <a:rPr lang="en-US" b="1" dirty="0"/>
              <a:t>Behavior Diagrams –</a:t>
            </a:r>
          </a:p>
        </p:txBody>
      </p:sp>
      <p:sp>
        <p:nvSpPr>
          <p:cNvPr id="153" name="Google Shape;153;p15"/>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SzPts val="1680"/>
              <a:buNone/>
            </a:pPr>
            <a:endParaRPr lang="en-US" b="1" dirty="0"/>
          </a:p>
          <a:p>
            <a:pPr marL="0" indent="0" algn="just" fontAlgn="base">
              <a:buNone/>
            </a:pPr>
            <a:r>
              <a:rPr lang="en-US" b="1" dirty="0">
                <a:solidFill>
                  <a:srgbClr val="FF0000"/>
                </a:solidFill>
              </a:rPr>
              <a:t>3. </a:t>
            </a:r>
            <a:r>
              <a:rPr lang="en-US" b="1" dirty="0"/>
              <a:t>Use Case Diagrams –</a:t>
            </a:r>
            <a:r>
              <a:rPr lang="en-US" dirty="0"/>
              <a:t> Use Case Diagrams are used to depict the functionality of a system or a part of a system. They are widely used to illustrate the functional requirements of the system and its interaction with external agents(actors). A use case is basically a diagram representing different scenarios where the system can be used. A use case diagram gives us a high level view of what the system or a part of the system does without going into implementation details.</a:t>
            </a:r>
          </a:p>
        </p:txBody>
      </p:sp>
    </p:spTree>
    <p:extLst>
      <p:ext uri="{BB962C8B-B14F-4D97-AF65-F5344CB8AC3E}">
        <p14:creationId xmlns:p14="http://schemas.microsoft.com/office/powerpoint/2010/main" val="37665579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Interaction view</a:t>
            </a:r>
          </a:p>
        </p:txBody>
      </p:sp>
      <p:sp>
        <p:nvSpPr>
          <p:cNvPr id="3" name="Content Placeholder 2"/>
          <p:cNvSpPr>
            <a:spLocks noGrp="1"/>
          </p:cNvSpPr>
          <p:nvPr>
            <p:ph sz="quarter" idx="1"/>
          </p:nvPr>
        </p:nvSpPr>
        <p:spPr/>
        <p:txBody>
          <a:bodyPr/>
          <a:lstStyle/>
          <a:p>
            <a:pPr algn="just"/>
            <a:r>
              <a:rPr lang="en-US" dirty="0"/>
              <a:t>Purpose of Interaction Diagrams</a:t>
            </a:r>
          </a:p>
          <a:p>
            <a:pPr marL="0" indent="0" algn="just">
              <a:buNone/>
            </a:pPr>
            <a:r>
              <a:rPr lang="en-US" dirty="0"/>
              <a:t>The purpose of interaction diagrams is to visualize the interactive behavior of the system. Visualizing the interaction is a difficult task. Hence, the solution is to use different types of models to capture the different aspects of the interaction.</a:t>
            </a:r>
          </a:p>
        </p:txBody>
      </p:sp>
    </p:spTree>
    <p:extLst>
      <p:ext uri="{BB962C8B-B14F-4D97-AF65-F5344CB8AC3E}">
        <p14:creationId xmlns:p14="http://schemas.microsoft.com/office/powerpoint/2010/main" val="100272813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Aims of Interaction Diagram</a:t>
            </a:r>
            <a:br>
              <a:rPr lang="en-US" dirty="0"/>
            </a:br>
            <a:endParaRPr lang="en-US" dirty="0"/>
          </a:p>
        </p:txBody>
      </p:sp>
      <p:sp>
        <p:nvSpPr>
          <p:cNvPr id="3" name="Content Placeholder 2"/>
          <p:cNvSpPr>
            <a:spLocks noGrp="1"/>
          </p:cNvSpPr>
          <p:nvPr>
            <p:ph sz="quarter" idx="1"/>
          </p:nvPr>
        </p:nvSpPr>
        <p:spPr/>
        <p:txBody>
          <a:bodyPr/>
          <a:lstStyle/>
          <a:p>
            <a:r>
              <a:rPr lang="en-US" dirty="0"/>
              <a:t>It visualizes the message flow and the interaction within the system.</a:t>
            </a:r>
          </a:p>
          <a:p>
            <a:r>
              <a:rPr lang="en-US" dirty="0"/>
              <a:t>It displays the sequenced interaction order inside the system.</a:t>
            </a:r>
          </a:p>
          <a:p>
            <a:r>
              <a:rPr lang="en-US" dirty="0"/>
              <a:t>It shows the architecture of the object-oriented system and envisions the real-time data.</a:t>
            </a:r>
          </a:p>
          <a:p>
            <a:r>
              <a:rPr lang="en-US" dirty="0"/>
              <a:t>It envisions the dynamic behavior of the system.</a:t>
            </a:r>
          </a:p>
          <a:p>
            <a:r>
              <a:rPr lang="en-US" dirty="0"/>
              <a:t>It depicts the entity’s structural aspects inside the system.</a:t>
            </a:r>
          </a:p>
          <a:p>
            <a:endParaRPr lang="en-US" dirty="0"/>
          </a:p>
        </p:txBody>
      </p:sp>
    </p:spTree>
    <p:extLst>
      <p:ext uri="{BB962C8B-B14F-4D97-AF65-F5344CB8AC3E}">
        <p14:creationId xmlns:p14="http://schemas.microsoft.com/office/powerpoint/2010/main" val="93556214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Usage of the Interaction Diagram</a:t>
            </a:r>
            <a:br>
              <a:rPr lang="en-US" dirty="0"/>
            </a:br>
            <a:endParaRPr lang="en-US" dirty="0"/>
          </a:p>
        </p:txBody>
      </p:sp>
      <p:sp>
        <p:nvSpPr>
          <p:cNvPr id="3" name="Content Placeholder 2"/>
          <p:cNvSpPr>
            <a:spLocks noGrp="1"/>
          </p:cNvSpPr>
          <p:nvPr>
            <p:ph sz="quarter" idx="1"/>
          </p:nvPr>
        </p:nvSpPr>
        <p:spPr/>
        <p:txBody>
          <a:bodyPr/>
          <a:lstStyle/>
          <a:p>
            <a:r>
              <a:rPr lang="en-US" dirty="0"/>
              <a:t>It standardizes the interactive element’s structure.</a:t>
            </a:r>
          </a:p>
          <a:p>
            <a:r>
              <a:rPr lang="en-US" dirty="0"/>
              <a:t>It also designs a system as the time-ordered sequence of the system.</a:t>
            </a:r>
          </a:p>
          <a:p>
            <a:r>
              <a:rPr lang="en-US" dirty="0"/>
              <a:t>It finely expresses the dynamic nature of a system.</a:t>
            </a:r>
          </a:p>
          <a:p>
            <a:r>
              <a:rPr lang="en-US" dirty="0"/>
              <a:t>The interaction diagram is engaged to identify newer applications.</a:t>
            </a:r>
          </a:p>
          <a:p>
            <a:r>
              <a:rPr lang="en-US" dirty="0"/>
              <a:t>It also depicts the control flow order from one component to another component within the system.</a:t>
            </a:r>
          </a:p>
          <a:p>
            <a:endParaRPr lang="en-US" dirty="0"/>
          </a:p>
        </p:txBody>
      </p:sp>
    </p:spTree>
    <p:extLst>
      <p:ext uri="{BB962C8B-B14F-4D97-AF65-F5344CB8AC3E}">
        <p14:creationId xmlns:p14="http://schemas.microsoft.com/office/powerpoint/2010/main" val="7831247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Interaction view: types</a:t>
            </a:r>
          </a:p>
        </p:txBody>
      </p:sp>
      <p:sp>
        <p:nvSpPr>
          <p:cNvPr id="3" name="Content Placeholder 2"/>
          <p:cNvSpPr>
            <a:spLocks noGrp="1"/>
          </p:cNvSpPr>
          <p:nvPr>
            <p:ph sz="quarter" idx="1"/>
          </p:nvPr>
        </p:nvSpPr>
        <p:spPr/>
        <p:txBody>
          <a:bodyPr/>
          <a:lstStyle/>
          <a:p>
            <a:pPr marL="457200" indent="-457200">
              <a:buAutoNum type="arabicPeriod"/>
            </a:pPr>
            <a:r>
              <a:rPr lang="en-US" dirty="0"/>
              <a:t>Communication diagram</a:t>
            </a:r>
          </a:p>
          <a:p>
            <a:pPr marL="457200" indent="-457200">
              <a:buAutoNum type="arabicPeriod"/>
            </a:pPr>
            <a:r>
              <a:rPr lang="en-US" dirty="0"/>
              <a:t>Sequence diagram</a:t>
            </a:r>
          </a:p>
          <a:p>
            <a:pPr marL="457200" indent="-457200">
              <a:buAutoNum type="arabicPeriod"/>
            </a:pPr>
            <a:r>
              <a:rPr lang="en-US" dirty="0"/>
              <a:t>Timing diagram</a:t>
            </a:r>
          </a:p>
          <a:p>
            <a:pPr marL="457200" indent="-457200">
              <a:buAutoNum type="arabicPeriod"/>
            </a:pPr>
            <a:r>
              <a:rPr lang="en-US" dirty="0"/>
              <a:t>Interaction overview diagram</a:t>
            </a:r>
          </a:p>
        </p:txBody>
      </p:sp>
    </p:spTree>
    <p:extLst>
      <p:ext uri="{BB962C8B-B14F-4D97-AF65-F5344CB8AC3E}">
        <p14:creationId xmlns:p14="http://schemas.microsoft.com/office/powerpoint/2010/main" val="326074363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Interaction view: types</a:t>
            </a:r>
          </a:p>
        </p:txBody>
      </p:sp>
      <p:sp>
        <p:nvSpPr>
          <p:cNvPr id="3" name="Content Placeholder 2"/>
          <p:cNvSpPr>
            <a:spLocks noGrp="1"/>
          </p:cNvSpPr>
          <p:nvPr>
            <p:ph sz="quarter" idx="1"/>
          </p:nvPr>
        </p:nvSpPr>
        <p:spPr>
          <a:xfrm>
            <a:off x="457200" y="1447800"/>
            <a:ext cx="7467600" cy="4873752"/>
          </a:xfrm>
        </p:spPr>
        <p:txBody>
          <a:bodyPr/>
          <a:lstStyle/>
          <a:p>
            <a:pPr marL="0" indent="0" algn="just">
              <a:buNone/>
            </a:pPr>
            <a:r>
              <a:rPr lang="en-US" dirty="0">
                <a:solidFill>
                  <a:srgbClr val="FF0000"/>
                </a:solidFill>
              </a:rPr>
              <a:t>1. Communication  Diagram:- </a:t>
            </a:r>
            <a:r>
              <a:rPr lang="en-US" dirty="0"/>
              <a:t>In UML, communication diagrams depict the relationships and interactions among various software objects. They emphasize the structural aspects of an interaction diagram, focusing on object architecture rather than the flow of messages.</a:t>
            </a:r>
          </a:p>
        </p:txBody>
      </p:sp>
    </p:spTree>
    <p:extLst>
      <p:ext uri="{BB962C8B-B14F-4D97-AF65-F5344CB8AC3E}">
        <p14:creationId xmlns:p14="http://schemas.microsoft.com/office/powerpoint/2010/main" val="77064452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Collaboration diagram</a:t>
            </a:r>
          </a:p>
        </p:txBody>
      </p:sp>
      <p:pic>
        <p:nvPicPr>
          <p:cNvPr id="4" name="Content Placeholder 3"/>
          <p:cNvPicPr>
            <a:picLocks noGrp="1" noChangeAspect="1"/>
          </p:cNvPicPr>
          <p:nvPr>
            <p:ph sz="quarter" idx="1"/>
          </p:nvPr>
        </p:nvPicPr>
        <p:blipFill>
          <a:blip r:embed="rId2"/>
          <a:stretch>
            <a:fillRect/>
          </a:stretch>
        </p:blipFill>
        <p:spPr>
          <a:xfrm>
            <a:off x="1123950" y="1689100"/>
            <a:ext cx="6134100" cy="4695825"/>
          </a:xfrm>
          <a:prstGeom prst="rect">
            <a:avLst/>
          </a:prstGeom>
        </p:spPr>
      </p:pic>
    </p:spTree>
    <p:extLst>
      <p:ext uri="{BB962C8B-B14F-4D97-AF65-F5344CB8AC3E}">
        <p14:creationId xmlns:p14="http://schemas.microsoft.com/office/powerpoint/2010/main" val="33038324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Interaction view: types</a:t>
            </a:r>
          </a:p>
        </p:txBody>
      </p:sp>
      <p:sp>
        <p:nvSpPr>
          <p:cNvPr id="3" name="Content Placeholder 2"/>
          <p:cNvSpPr>
            <a:spLocks noGrp="1"/>
          </p:cNvSpPr>
          <p:nvPr>
            <p:ph sz="quarter" idx="1"/>
          </p:nvPr>
        </p:nvSpPr>
        <p:spPr/>
        <p:txBody>
          <a:bodyPr/>
          <a:lstStyle/>
          <a:p>
            <a:pPr algn="just">
              <a:buNone/>
            </a:pPr>
            <a:r>
              <a:rPr lang="en-US" b="1" dirty="0"/>
              <a:t>2. A Sequence Diagram:- </a:t>
            </a:r>
            <a:r>
              <a:rPr lang="en-US" dirty="0"/>
              <a:t> simply depicts interaction between objects in a sequential order. The purpose of a sequence diagram in UML is to visualize the sequence of a message flow in the system.</a:t>
            </a:r>
          </a:p>
        </p:txBody>
      </p:sp>
    </p:spTree>
    <p:extLst>
      <p:ext uri="{BB962C8B-B14F-4D97-AF65-F5344CB8AC3E}">
        <p14:creationId xmlns:p14="http://schemas.microsoft.com/office/powerpoint/2010/main" val="50536318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a:t>
            </a:r>
          </a:p>
        </p:txBody>
      </p:sp>
      <p:pic>
        <p:nvPicPr>
          <p:cNvPr id="4" name="Content Placeholder 3"/>
          <p:cNvPicPr>
            <a:picLocks noGrp="1" noChangeAspect="1"/>
          </p:cNvPicPr>
          <p:nvPr>
            <p:ph sz="quarter" idx="1"/>
          </p:nvPr>
        </p:nvPicPr>
        <p:blipFill>
          <a:blip r:embed="rId2"/>
          <a:stretch>
            <a:fillRect/>
          </a:stretch>
        </p:blipFill>
        <p:spPr>
          <a:xfrm>
            <a:off x="623887" y="1703387"/>
            <a:ext cx="7134225" cy="4667250"/>
          </a:xfrm>
          <a:prstGeom prst="rect">
            <a:avLst/>
          </a:prstGeom>
        </p:spPr>
      </p:pic>
    </p:spTree>
    <p:extLst>
      <p:ext uri="{BB962C8B-B14F-4D97-AF65-F5344CB8AC3E}">
        <p14:creationId xmlns:p14="http://schemas.microsoft.com/office/powerpoint/2010/main" val="160241487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Interaction view: types</a:t>
            </a:r>
          </a:p>
        </p:txBody>
      </p:sp>
      <p:sp>
        <p:nvSpPr>
          <p:cNvPr id="3" name="Content Placeholder 2"/>
          <p:cNvSpPr>
            <a:spLocks noGrp="1"/>
          </p:cNvSpPr>
          <p:nvPr>
            <p:ph sz="quarter" idx="1"/>
          </p:nvPr>
        </p:nvSpPr>
        <p:spPr/>
        <p:txBody>
          <a:bodyPr/>
          <a:lstStyle/>
          <a:p>
            <a:pPr algn="just"/>
            <a:r>
              <a:rPr lang="en-US" b="1" dirty="0">
                <a:solidFill>
                  <a:srgbClr val="FF0000"/>
                </a:solidFill>
              </a:rPr>
              <a:t>Timing Diagram</a:t>
            </a:r>
            <a:r>
              <a:rPr lang="en-US" dirty="0">
                <a:solidFill>
                  <a:srgbClr val="FF0000"/>
                </a:solidFill>
              </a:rPr>
              <a:t> </a:t>
            </a:r>
            <a:r>
              <a:rPr lang="en-US" dirty="0"/>
              <a:t>is a waveform or a graph that is used to describe the state of a lifeline at any instance of time. It is used to denote the transformation of an object from one form into another form. Timing diagram does not contain notations as required in the sequence and collaboration diagram</a:t>
            </a:r>
          </a:p>
        </p:txBody>
      </p:sp>
    </p:spTree>
    <p:extLst>
      <p:ext uri="{BB962C8B-B14F-4D97-AF65-F5344CB8AC3E}">
        <p14:creationId xmlns:p14="http://schemas.microsoft.com/office/powerpoint/2010/main" val="185367741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Timing diagram</a:t>
            </a:r>
          </a:p>
        </p:txBody>
      </p:sp>
      <p:pic>
        <p:nvPicPr>
          <p:cNvPr id="4" name="Content Placeholder 3"/>
          <p:cNvPicPr>
            <a:picLocks noGrp="1" noChangeAspect="1"/>
          </p:cNvPicPr>
          <p:nvPr>
            <p:ph sz="quarter" idx="1"/>
          </p:nvPr>
        </p:nvPicPr>
        <p:blipFill>
          <a:blip r:embed="rId2"/>
          <a:stretch>
            <a:fillRect/>
          </a:stretch>
        </p:blipFill>
        <p:spPr>
          <a:xfrm>
            <a:off x="2398150" y="1600200"/>
            <a:ext cx="3585700" cy="4873625"/>
          </a:xfrm>
          <a:prstGeom prst="rect">
            <a:avLst/>
          </a:prstGeom>
        </p:spPr>
      </p:pic>
    </p:spTree>
    <p:extLst>
      <p:ext uri="{BB962C8B-B14F-4D97-AF65-F5344CB8AC3E}">
        <p14:creationId xmlns:p14="http://schemas.microsoft.com/office/powerpoint/2010/main" val="1698342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5"/>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fontAlgn="base"/>
            <a:r>
              <a:rPr lang="en-US" b="1" dirty="0"/>
              <a:t>Behavior Diagrams –</a:t>
            </a:r>
          </a:p>
        </p:txBody>
      </p:sp>
      <p:sp>
        <p:nvSpPr>
          <p:cNvPr id="153" name="Google Shape;153;p15"/>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SzPts val="1680"/>
              <a:buNone/>
            </a:pPr>
            <a:endParaRPr lang="en-US" b="1" dirty="0"/>
          </a:p>
          <a:p>
            <a:pPr marL="0" indent="0" algn="just" fontAlgn="base">
              <a:buNone/>
            </a:pPr>
            <a:r>
              <a:rPr lang="en-US" b="1" dirty="0">
                <a:solidFill>
                  <a:srgbClr val="FF0000"/>
                </a:solidFill>
              </a:rPr>
              <a:t>4. </a:t>
            </a:r>
            <a:r>
              <a:rPr lang="en-US" b="1" dirty="0"/>
              <a:t>Sequence Diagram –</a:t>
            </a:r>
            <a:r>
              <a:rPr lang="en-US" dirty="0"/>
              <a:t> A sequence diagram simply depicts interaction between objects in a sequential order i.e. the order in which these interactions take place. </a:t>
            </a:r>
          </a:p>
        </p:txBody>
      </p:sp>
    </p:spTree>
    <p:extLst>
      <p:ext uri="{BB962C8B-B14F-4D97-AF65-F5344CB8AC3E}">
        <p14:creationId xmlns:p14="http://schemas.microsoft.com/office/powerpoint/2010/main" val="253369366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Interaction view: types</a:t>
            </a:r>
          </a:p>
        </p:txBody>
      </p:sp>
      <p:sp>
        <p:nvSpPr>
          <p:cNvPr id="3" name="Content Placeholder 2"/>
          <p:cNvSpPr>
            <a:spLocks noGrp="1"/>
          </p:cNvSpPr>
          <p:nvPr>
            <p:ph sz="quarter" idx="1"/>
          </p:nvPr>
        </p:nvSpPr>
        <p:spPr/>
        <p:txBody>
          <a:bodyPr/>
          <a:lstStyle/>
          <a:p>
            <a:pPr algn="just"/>
            <a:r>
              <a:rPr lang="en-US" dirty="0">
                <a:solidFill>
                  <a:srgbClr val="FF0000"/>
                </a:solidFill>
              </a:rPr>
              <a:t>The interaction overview diagram </a:t>
            </a:r>
            <a:r>
              <a:rPr lang="en-US" dirty="0"/>
              <a:t>provides a high-level view of an interaction model. The diagram acts as an overview of the flow of control from interaction to interaction, as well as the flow of activity from diagram to diagram.</a:t>
            </a:r>
          </a:p>
        </p:txBody>
      </p:sp>
    </p:spTree>
    <p:extLst>
      <p:ext uri="{BB962C8B-B14F-4D97-AF65-F5344CB8AC3E}">
        <p14:creationId xmlns:p14="http://schemas.microsoft.com/office/powerpoint/2010/main" val="385771622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Interaction overview diagram</a:t>
            </a:r>
          </a:p>
        </p:txBody>
      </p:sp>
      <p:pic>
        <p:nvPicPr>
          <p:cNvPr id="4" name="Content Placeholder 3"/>
          <p:cNvPicPr>
            <a:picLocks noGrp="1" noChangeAspect="1"/>
          </p:cNvPicPr>
          <p:nvPr>
            <p:ph sz="quarter" idx="1"/>
          </p:nvPr>
        </p:nvPicPr>
        <p:blipFill>
          <a:blip r:embed="rId2"/>
          <a:stretch>
            <a:fillRect/>
          </a:stretch>
        </p:blipFill>
        <p:spPr>
          <a:xfrm>
            <a:off x="1842993" y="1600200"/>
            <a:ext cx="4696014" cy="4873625"/>
          </a:xfrm>
          <a:prstGeom prst="rect">
            <a:avLst/>
          </a:prstGeom>
        </p:spPr>
      </p:pic>
    </p:spTree>
    <p:extLst>
      <p:ext uri="{BB962C8B-B14F-4D97-AF65-F5344CB8AC3E}">
        <p14:creationId xmlns:p14="http://schemas.microsoft.com/office/powerpoint/2010/main" val="305449618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1143000"/>
          </a:xfrm>
        </p:spPr>
        <p:txBody>
          <a:bodyPr/>
          <a:lstStyle/>
          <a:p>
            <a:r>
              <a:rPr lang="en-US" dirty="0"/>
              <a:t>Interaction view: collaboration diagram</a:t>
            </a:r>
          </a:p>
        </p:txBody>
      </p:sp>
      <p:sp>
        <p:nvSpPr>
          <p:cNvPr id="3" name="Content Placeholder 2"/>
          <p:cNvSpPr>
            <a:spLocks noGrp="1"/>
          </p:cNvSpPr>
          <p:nvPr>
            <p:ph sz="quarter" idx="1"/>
          </p:nvPr>
        </p:nvSpPr>
        <p:spPr/>
        <p:txBody>
          <a:bodyPr/>
          <a:lstStyle/>
          <a:p>
            <a:pPr algn="just"/>
            <a:r>
              <a:rPr lang="en-US" altLang="en-US" dirty="0"/>
              <a:t>A collaboration diagram, also known as a communication diagram, is an illustration of the relationships and interactions among software </a:t>
            </a:r>
            <a:r>
              <a:rPr lang="en-US" altLang="en-US" u="sng" dirty="0"/>
              <a:t>objects</a:t>
            </a:r>
            <a:r>
              <a:rPr lang="en-US" altLang="en-US" dirty="0"/>
              <a:t> in the Unified Modeling Language. These diagrams can be used to portray the dynamic behavior of a particular </a:t>
            </a:r>
            <a:r>
              <a:rPr lang="en-US" altLang="en-US" u="sng" dirty="0"/>
              <a:t>use case</a:t>
            </a:r>
            <a:r>
              <a:rPr lang="en-US" altLang="en-US" dirty="0"/>
              <a:t> and define the role of each object.</a:t>
            </a:r>
          </a:p>
          <a:p>
            <a:pPr algn="just"/>
            <a:endParaRPr lang="en-US" dirty="0"/>
          </a:p>
        </p:txBody>
      </p:sp>
    </p:spTree>
    <p:extLst>
      <p:ext uri="{BB962C8B-B14F-4D97-AF65-F5344CB8AC3E}">
        <p14:creationId xmlns:p14="http://schemas.microsoft.com/office/powerpoint/2010/main" val="218898330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Notations of a Collaboration Diagram</a:t>
            </a:r>
          </a:p>
        </p:txBody>
      </p:sp>
      <p:sp>
        <p:nvSpPr>
          <p:cNvPr id="28675" name="Content Placeholder 2"/>
          <p:cNvSpPr>
            <a:spLocks noGrp="1"/>
          </p:cNvSpPr>
          <p:nvPr>
            <p:ph sz="quarter" idx="1"/>
          </p:nvPr>
        </p:nvSpPr>
        <p:spPr>
          <a:xfrm>
            <a:off x="457200" y="1600200"/>
            <a:ext cx="7696200" cy="4873625"/>
          </a:xfrm>
        </p:spPr>
        <p:txBody>
          <a:bodyPr/>
          <a:lstStyle/>
          <a:p>
            <a:pPr algn="just"/>
            <a:r>
              <a:rPr lang="en-US" altLang="en-US" b="1" dirty="0"/>
              <a:t>Objects:</a:t>
            </a:r>
            <a:r>
              <a:rPr lang="en-US" altLang="en-US" dirty="0"/>
              <a:t> The representation of an object is done by an object symbol with its name and class underlined, separated by a colon.</a:t>
            </a:r>
            <a:br>
              <a:rPr lang="en-US" altLang="en-US" dirty="0"/>
            </a:br>
            <a:r>
              <a:rPr lang="en-US" altLang="en-US" dirty="0"/>
              <a:t>In the collaboration diagram, objects are utilized in the following ways:</a:t>
            </a:r>
          </a:p>
          <a:p>
            <a:pPr lvl="1" algn="just"/>
            <a:r>
              <a:rPr lang="en-US" altLang="en-US" dirty="0"/>
              <a:t>The object is represented by specifying their name and class.</a:t>
            </a:r>
          </a:p>
          <a:p>
            <a:pPr lvl="1" algn="just"/>
            <a:r>
              <a:rPr lang="en-US" altLang="en-US" dirty="0"/>
              <a:t>It is not mandatory for every class to appear.</a:t>
            </a:r>
          </a:p>
          <a:p>
            <a:pPr lvl="1" algn="just"/>
            <a:r>
              <a:rPr lang="en-US" altLang="en-US" dirty="0"/>
              <a:t>A class may constitute more than one object.</a:t>
            </a:r>
          </a:p>
          <a:p>
            <a:pPr lvl="1" algn="just"/>
            <a:r>
              <a:rPr lang="en-US" altLang="en-US" dirty="0"/>
              <a:t>In the collaboration diagram, firstly, the object is created, and then its class is specified.</a:t>
            </a:r>
          </a:p>
          <a:p>
            <a:pPr lvl="1" algn="just"/>
            <a:r>
              <a:rPr lang="en-US" altLang="en-US" dirty="0"/>
              <a:t>To differentiate one object from another object, it is necessary to name them.</a:t>
            </a:r>
          </a:p>
          <a:p>
            <a:pPr algn="just"/>
            <a:endParaRPr lang="en-US" altLang="en-US" dirty="0"/>
          </a:p>
        </p:txBody>
      </p:sp>
    </p:spTree>
    <p:extLst>
      <p:ext uri="{BB962C8B-B14F-4D97-AF65-F5344CB8AC3E}">
        <p14:creationId xmlns:p14="http://schemas.microsoft.com/office/powerpoint/2010/main" val="58258472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 Notations of a Collaboration Diagram</a:t>
            </a:r>
          </a:p>
        </p:txBody>
      </p:sp>
      <p:sp>
        <p:nvSpPr>
          <p:cNvPr id="29699" name="Content Placeholder 2"/>
          <p:cNvSpPr>
            <a:spLocks noGrp="1"/>
          </p:cNvSpPr>
          <p:nvPr>
            <p:ph sz="quarter" idx="1"/>
          </p:nvPr>
        </p:nvSpPr>
        <p:spPr>
          <a:xfrm>
            <a:off x="457200" y="1600200"/>
            <a:ext cx="7467600" cy="4873625"/>
          </a:xfrm>
        </p:spPr>
        <p:txBody>
          <a:bodyPr/>
          <a:lstStyle/>
          <a:p>
            <a:pPr algn="just"/>
            <a:r>
              <a:rPr lang="en-US" altLang="en-US" b="1" dirty="0"/>
              <a:t>Actors:</a:t>
            </a:r>
            <a:r>
              <a:rPr lang="en-US" altLang="en-US" dirty="0"/>
              <a:t> In the collaboration diagram, the actor plays the main role as it invokes the interaction. Each actor has its respective role and name. In this, one actor initiates the use case.</a:t>
            </a:r>
          </a:p>
          <a:p>
            <a:pPr algn="just"/>
            <a:r>
              <a:rPr lang="en-US" altLang="en-US" b="1" dirty="0"/>
              <a:t>Links:</a:t>
            </a:r>
            <a:r>
              <a:rPr lang="en-US" altLang="en-US" dirty="0"/>
              <a:t> The link is an instance of association, which associates the objects and actors. It portrays a relationship between the objects through which the messages are sent. It is represented by a solid line. The link helps an object to connect with or navigate to another object, such that the message flows are attached to links.</a:t>
            </a:r>
          </a:p>
          <a:p>
            <a:pPr algn="just"/>
            <a:endParaRPr lang="en-US" altLang="en-US" dirty="0"/>
          </a:p>
        </p:txBody>
      </p:sp>
    </p:spTree>
    <p:extLst>
      <p:ext uri="{BB962C8B-B14F-4D97-AF65-F5344CB8AC3E}">
        <p14:creationId xmlns:p14="http://schemas.microsoft.com/office/powerpoint/2010/main" val="20172973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Notations of a Collaboration Diagram</a:t>
            </a:r>
          </a:p>
        </p:txBody>
      </p:sp>
      <p:sp>
        <p:nvSpPr>
          <p:cNvPr id="30723" name="Content Placeholder 2"/>
          <p:cNvSpPr>
            <a:spLocks noGrp="1"/>
          </p:cNvSpPr>
          <p:nvPr>
            <p:ph sz="quarter" idx="1"/>
          </p:nvPr>
        </p:nvSpPr>
        <p:spPr>
          <a:xfrm>
            <a:off x="457200" y="1600200"/>
            <a:ext cx="7467600" cy="4873625"/>
          </a:xfrm>
        </p:spPr>
        <p:txBody>
          <a:bodyPr/>
          <a:lstStyle/>
          <a:p>
            <a:pPr algn="just"/>
            <a:r>
              <a:rPr lang="en-US" altLang="en-US" b="1" dirty="0"/>
              <a:t>Messages:</a:t>
            </a:r>
            <a:r>
              <a:rPr lang="en-US" altLang="en-US" dirty="0"/>
              <a:t> It is a communication between objects which carries information and includes a sequence number, so that the activity may take place. It is represented by a labeled arrow, which is placed near a link. The messages are sent from the sender to the receiver, and the direction must be navigable in that particular direction. The receiver must understand the message.</a:t>
            </a:r>
          </a:p>
        </p:txBody>
      </p:sp>
    </p:spTree>
    <p:extLst>
      <p:ext uri="{BB962C8B-B14F-4D97-AF65-F5344CB8AC3E}">
        <p14:creationId xmlns:p14="http://schemas.microsoft.com/office/powerpoint/2010/main" val="376215230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Steps for creating a Collaboration Diagram</a:t>
            </a:r>
            <a:br>
              <a:rPr lang="en-US" dirty="0"/>
            </a:br>
            <a:endParaRPr lang="en-US" dirty="0"/>
          </a:p>
        </p:txBody>
      </p:sp>
      <p:sp>
        <p:nvSpPr>
          <p:cNvPr id="3" name="Content Placeholder 2"/>
          <p:cNvSpPr>
            <a:spLocks noGrp="1"/>
          </p:cNvSpPr>
          <p:nvPr>
            <p:ph sz="quarter" idx="1"/>
          </p:nvPr>
        </p:nvSpPr>
        <p:spPr/>
        <p:txBody>
          <a:bodyPr>
            <a:normAutofit fontScale="70000" lnSpcReduction="20000"/>
          </a:bodyPr>
          <a:lstStyle/>
          <a:p>
            <a:pPr algn="just">
              <a:lnSpc>
                <a:spcPct val="170000"/>
              </a:lnSpc>
            </a:pPr>
            <a:r>
              <a:rPr lang="en-US" dirty="0"/>
              <a:t>Determine the behavior for which the realization and implementation are specified.</a:t>
            </a:r>
          </a:p>
          <a:p>
            <a:pPr algn="just">
              <a:lnSpc>
                <a:spcPct val="170000"/>
              </a:lnSpc>
            </a:pPr>
            <a:r>
              <a:rPr lang="en-US" dirty="0"/>
              <a:t>Discover the structural elements that are class roles, objects, and subsystems for performing the functionality of collaboration.</a:t>
            </a:r>
          </a:p>
          <a:p>
            <a:pPr lvl="1" algn="just">
              <a:lnSpc>
                <a:spcPct val="170000"/>
              </a:lnSpc>
            </a:pPr>
            <a:r>
              <a:rPr lang="en-US" dirty="0"/>
              <a:t>Choose the context of an interaction: system, subsystem, use case, and operation.</a:t>
            </a:r>
          </a:p>
          <a:p>
            <a:pPr algn="just">
              <a:lnSpc>
                <a:spcPct val="170000"/>
              </a:lnSpc>
            </a:pPr>
            <a:r>
              <a:rPr lang="en-US" dirty="0"/>
              <a:t>Think through alternative situations that may be involved.</a:t>
            </a:r>
          </a:p>
          <a:p>
            <a:pPr lvl="1" algn="just">
              <a:lnSpc>
                <a:spcPct val="170000"/>
              </a:lnSpc>
            </a:pPr>
            <a:r>
              <a:rPr lang="en-US" dirty="0"/>
              <a:t>Implementation of a collaboration diagram at an instance level, if needed.</a:t>
            </a:r>
          </a:p>
          <a:p>
            <a:pPr lvl="1" algn="just">
              <a:lnSpc>
                <a:spcPct val="170000"/>
              </a:lnSpc>
            </a:pPr>
            <a:r>
              <a:rPr lang="en-US" dirty="0"/>
              <a:t>A specification level diagram may be made in the instance level sequence diagram for summarizing alternative situations.</a:t>
            </a:r>
          </a:p>
          <a:p>
            <a:pPr marL="0" indent="0" algn="just">
              <a:lnSpc>
                <a:spcPct val="170000"/>
              </a:lnSpc>
              <a:buNone/>
            </a:pPr>
            <a:br>
              <a:rPr lang="en-US" dirty="0"/>
            </a:br>
            <a:endParaRPr lang="en-US" dirty="0"/>
          </a:p>
        </p:txBody>
      </p:sp>
    </p:spTree>
    <p:extLst>
      <p:ext uri="{BB962C8B-B14F-4D97-AF65-F5344CB8AC3E}">
        <p14:creationId xmlns:p14="http://schemas.microsoft.com/office/powerpoint/2010/main" val="404729277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4"/>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1828800" y="1828800"/>
            <a:ext cx="4895850" cy="409257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61476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a:t>Collaboration diagram for </a:t>
            </a:r>
            <a:r>
              <a:rPr lang="en-US" dirty="0" err="1"/>
              <a:t>lms</a:t>
            </a:r>
            <a:endParaRPr lang="en-US" dirty="0"/>
          </a:p>
        </p:txBody>
      </p:sp>
      <p:pic>
        <p:nvPicPr>
          <p:cNvPr id="32771" name="Picture 5"/>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1371600" y="1752600"/>
            <a:ext cx="6791325" cy="44196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099901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Collaboration : benefits</a:t>
            </a:r>
          </a:p>
        </p:txBody>
      </p:sp>
      <p:sp>
        <p:nvSpPr>
          <p:cNvPr id="3" name="Content Placeholder 2"/>
          <p:cNvSpPr>
            <a:spLocks noGrp="1"/>
          </p:cNvSpPr>
          <p:nvPr>
            <p:ph sz="quarter" idx="1"/>
          </p:nvPr>
        </p:nvSpPr>
        <p:spPr/>
        <p:txBody>
          <a:bodyPr/>
          <a:lstStyle/>
          <a:p>
            <a:r>
              <a:rPr lang="en-US" dirty="0"/>
              <a:t>A communication diagram provides the following benefits:</a:t>
            </a:r>
          </a:p>
          <a:p>
            <a:r>
              <a:rPr lang="en-US" dirty="0"/>
              <a:t>They emphasize how lifelines connect.</a:t>
            </a:r>
          </a:p>
          <a:p>
            <a:r>
              <a:rPr lang="en-US" dirty="0"/>
              <a:t>They focus on elements within a system rather than message flow.</a:t>
            </a:r>
          </a:p>
          <a:p>
            <a:r>
              <a:rPr lang="en-US" dirty="0"/>
              <a:t>They provide an added emphasis on organization over timing.</a:t>
            </a:r>
          </a:p>
          <a:p>
            <a:endParaRPr lang="en-US" dirty="0"/>
          </a:p>
        </p:txBody>
      </p:sp>
    </p:spTree>
    <p:extLst>
      <p:ext uri="{BB962C8B-B14F-4D97-AF65-F5344CB8AC3E}">
        <p14:creationId xmlns:p14="http://schemas.microsoft.com/office/powerpoint/2010/main" val="1622151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5"/>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fontAlgn="base"/>
            <a:r>
              <a:rPr lang="en-US" b="1" dirty="0"/>
              <a:t>Behavior Diagrams –</a:t>
            </a:r>
          </a:p>
        </p:txBody>
      </p:sp>
      <p:sp>
        <p:nvSpPr>
          <p:cNvPr id="153" name="Google Shape;153;p15"/>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SzPts val="1680"/>
              <a:buNone/>
            </a:pPr>
            <a:endParaRPr lang="en-US" b="1" dirty="0"/>
          </a:p>
          <a:p>
            <a:pPr marL="0" indent="0" algn="just" fontAlgn="base">
              <a:buNone/>
            </a:pPr>
            <a:r>
              <a:rPr lang="en-US" b="1" dirty="0"/>
              <a:t>5. Communication Diagram –</a:t>
            </a:r>
            <a:r>
              <a:rPr lang="en-US" dirty="0"/>
              <a:t> A Communication Diagram(known as Collaboration Diagram in UML) is used to show sequenced messages exchanged between objects. A communication diagram focuses primarily on objects and their relationships. communication diagrams represent objects and links in a free form.</a:t>
            </a:r>
          </a:p>
        </p:txBody>
      </p:sp>
    </p:spTree>
    <p:extLst>
      <p:ext uri="{BB962C8B-B14F-4D97-AF65-F5344CB8AC3E}">
        <p14:creationId xmlns:p14="http://schemas.microsoft.com/office/powerpoint/2010/main" val="159816819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Collaboration : drawbacks</a:t>
            </a:r>
          </a:p>
        </p:txBody>
      </p:sp>
      <p:sp>
        <p:nvSpPr>
          <p:cNvPr id="3" name="Content Placeholder 2"/>
          <p:cNvSpPr>
            <a:spLocks noGrp="1"/>
          </p:cNvSpPr>
          <p:nvPr>
            <p:ph sz="quarter" idx="1"/>
          </p:nvPr>
        </p:nvSpPr>
        <p:spPr/>
        <p:txBody>
          <a:bodyPr/>
          <a:lstStyle/>
          <a:p>
            <a:r>
              <a:rPr lang="en-US" dirty="0"/>
              <a:t>A communication diagram provides the following benefits:</a:t>
            </a:r>
          </a:p>
          <a:p>
            <a:r>
              <a:rPr lang="en-US" dirty="0"/>
              <a:t>They emphasize how lifelines connect.</a:t>
            </a:r>
          </a:p>
          <a:p>
            <a:r>
              <a:rPr lang="en-US" dirty="0"/>
              <a:t>They focus on elements within a system rather than message flow.</a:t>
            </a:r>
          </a:p>
          <a:p>
            <a:r>
              <a:rPr lang="en-US" dirty="0"/>
              <a:t>They provide an added emphasis on organization over timing.</a:t>
            </a:r>
          </a:p>
          <a:p>
            <a:endParaRPr lang="en-US" dirty="0"/>
          </a:p>
        </p:txBody>
      </p:sp>
    </p:spTree>
    <p:extLst>
      <p:ext uri="{BB962C8B-B14F-4D97-AF65-F5344CB8AC3E}">
        <p14:creationId xmlns:p14="http://schemas.microsoft.com/office/powerpoint/2010/main" val="14096588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Interaction view: </a:t>
            </a:r>
            <a:r>
              <a:rPr lang="en-US" dirty="0">
                <a:solidFill>
                  <a:srgbClr val="FF0000"/>
                </a:solidFill>
              </a:rPr>
              <a:t>sequence diagram</a:t>
            </a:r>
          </a:p>
        </p:txBody>
      </p:sp>
      <p:sp>
        <p:nvSpPr>
          <p:cNvPr id="3" name="Content Placeholder 2"/>
          <p:cNvSpPr>
            <a:spLocks noGrp="1"/>
          </p:cNvSpPr>
          <p:nvPr>
            <p:ph sz="quarter" idx="1"/>
          </p:nvPr>
        </p:nvSpPr>
        <p:spPr/>
        <p:txBody>
          <a:bodyPr/>
          <a:lstStyle/>
          <a:p>
            <a:pPr algn="just">
              <a:buNone/>
            </a:pPr>
            <a:r>
              <a:rPr lang="en-US" dirty="0"/>
              <a:t>From the term Interaction, it is clear that the diagram is used to describe some type of interactions among the different elements in the model. This interaction is a part of dynamic behavior of the system.</a:t>
            </a:r>
          </a:p>
        </p:txBody>
      </p:sp>
    </p:spTree>
    <p:extLst>
      <p:ext uri="{BB962C8B-B14F-4D97-AF65-F5344CB8AC3E}">
        <p14:creationId xmlns:p14="http://schemas.microsoft.com/office/powerpoint/2010/main" val="306741335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Sequence Diagram</a:t>
            </a:r>
            <a:br>
              <a:rPr lang="en-US" dirty="0"/>
            </a:br>
            <a:endParaRPr lang="en-US" dirty="0"/>
          </a:p>
        </p:txBody>
      </p:sp>
      <p:sp>
        <p:nvSpPr>
          <p:cNvPr id="13315" name="Content Placeholder 2"/>
          <p:cNvSpPr>
            <a:spLocks noGrp="1"/>
          </p:cNvSpPr>
          <p:nvPr>
            <p:ph sz="quarter" idx="1"/>
          </p:nvPr>
        </p:nvSpPr>
        <p:spPr>
          <a:xfrm>
            <a:off x="457200" y="1600200"/>
            <a:ext cx="8229600" cy="4873625"/>
          </a:xfrm>
        </p:spPr>
        <p:txBody>
          <a:bodyPr/>
          <a:lstStyle/>
          <a:p>
            <a:r>
              <a:rPr lang="en-US"/>
              <a:t>To model high-level interaction among active objects within a system.</a:t>
            </a:r>
          </a:p>
          <a:p>
            <a:r>
              <a:rPr lang="en-US"/>
              <a:t>To model interaction among objects inside a collaboration realizing a use case.</a:t>
            </a:r>
          </a:p>
          <a:p>
            <a:r>
              <a:rPr lang="en-US"/>
              <a:t>It either models generic interactions or some certain instances of interaction.</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0430" y="388842"/>
            <a:ext cx="7801570" cy="470681"/>
          </a:xfrm>
          <a:prstGeom prst="rect">
            <a:avLst/>
          </a:prstGeom>
        </p:spPr>
        <p:txBody>
          <a:bodyPr vert="horz" wrap="square" lIns="0" tIns="8929" rIns="0" bIns="0" rtlCol="0">
            <a:spAutoFit/>
          </a:bodyPr>
          <a:lstStyle/>
          <a:p>
            <a:pPr marL="8929">
              <a:spcBef>
                <a:spcPts val="70"/>
              </a:spcBef>
            </a:pPr>
            <a:r>
              <a:rPr spc="176" dirty="0">
                <a:solidFill>
                  <a:schemeClr val="accent2">
                    <a:lumMod val="75000"/>
                  </a:schemeClr>
                </a:solidFill>
                <a:latin typeface="+mn-lt"/>
              </a:rPr>
              <a:t>Key</a:t>
            </a:r>
            <a:r>
              <a:rPr spc="-21" dirty="0">
                <a:solidFill>
                  <a:schemeClr val="accent2">
                    <a:lumMod val="75000"/>
                  </a:schemeClr>
                </a:solidFill>
                <a:latin typeface="+mn-lt"/>
              </a:rPr>
              <a:t> </a:t>
            </a:r>
            <a:r>
              <a:rPr spc="141" dirty="0">
                <a:solidFill>
                  <a:schemeClr val="accent2">
                    <a:lumMod val="75000"/>
                  </a:schemeClr>
                </a:solidFill>
                <a:latin typeface="+mn-lt"/>
              </a:rPr>
              <a:t>parts</a:t>
            </a:r>
            <a:r>
              <a:rPr spc="-21" dirty="0">
                <a:solidFill>
                  <a:schemeClr val="accent2">
                    <a:lumMod val="75000"/>
                  </a:schemeClr>
                </a:solidFill>
                <a:latin typeface="+mn-lt"/>
              </a:rPr>
              <a:t> </a:t>
            </a:r>
            <a:r>
              <a:rPr spc="91" dirty="0">
                <a:solidFill>
                  <a:schemeClr val="accent2">
                    <a:lumMod val="75000"/>
                  </a:schemeClr>
                </a:solidFill>
                <a:latin typeface="+mn-lt"/>
              </a:rPr>
              <a:t>of</a:t>
            </a:r>
            <a:r>
              <a:rPr spc="53" dirty="0">
                <a:solidFill>
                  <a:schemeClr val="accent2">
                    <a:lumMod val="75000"/>
                  </a:schemeClr>
                </a:solidFill>
                <a:latin typeface="+mn-lt"/>
              </a:rPr>
              <a:t> </a:t>
            </a:r>
            <a:r>
              <a:rPr spc="95" dirty="0">
                <a:solidFill>
                  <a:schemeClr val="accent2">
                    <a:lumMod val="75000"/>
                  </a:schemeClr>
                </a:solidFill>
                <a:latin typeface="+mn-lt"/>
              </a:rPr>
              <a:t>a</a:t>
            </a:r>
            <a:r>
              <a:rPr spc="-21" dirty="0">
                <a:solidFill>
                  <a:schemeClr val="accent2">
                    <a:lumMod val="75000"/>
                  </a:schemeClr>
                </a:solidFill>
                <a:latin typeface="+mn-lt"/>
              </a:rPr>
              <a:t> </a:t>
            </a:r>
            <a:r>
              <a:rPr spc="80" dirty="0">
                <a:solidFill>
                  <a:schemeClr val="accent2">
                    <a:lumMod val="75000"/>
                  </a:schemeClr>
                </a:solidFill>
                <a:latin typeface="+mn-lt"/>
              </a:rPr>
              <a:t>sequence</a:t>
            </a:r>
            <a:r>
              <a:rPr spc="-18" dirty="0">
                <a:solidFill>
                  <a:schemeClr val="accent2">
                    <a:lumMod val="75000"/>
                  </a:schemeClr>
                </a:solidFill>
                <a:latin typeface="+mn-lt"/>
              </a:rPr>
              <a:t> </a:t>
            </a:r>
            <a:r>
              <a:rPr spc="161" dirty="0">
                <a:solidFill>
                  <a:schemeClr val="accent2">
                    <a:lumMod val="75000"/>
                  </a:schemeClr>
                </a:solidFill>
                <a:latin typeface="+mn-lt"/>
              </a:rPr>
              <a:t>diagram</a:t>
            </a:r>
            <a:endParaRPr>
              <a:solidFill>
                <a:schemeClr val="accent2">
                  <a:lumMod val="75000"/>
                </a:schemeClr>
              </a:solidFill>
              <a:latin typeface="+mn-lt"/>
            </a:endParaRPr>
          </a:p>
        </p:txBody>
      </p:sp>
      <p:sp>
        <p:nvSpPr>
          <p:cNvPr id="3" name="object 3"/>
          <p:cNvSpPr txBox="1"/>
          <p:nvPr/>
        </p:nvSpPr>
        <p:spPr>
          <a:xfrm>
            <a:off x="304800" y="1600200"/>
            <a:ext cx="3739753" cy="1771117"/>
          </a:xfrm>
          <a:prstGeom prst="rect">
            <a:avLst/>
          </a:prstGeom>
        </p:spPr>
        <p:txBody>
          <a:bodyPr vert="horz" wrap="square" lIns="0" tIns="26788" rIns="0" bIns="0" rtlCol="0">
            <a:spAutoFit/>
          </a:bodyPr>
          <a:lstStyle/>
          <a:p>
            <a:pPr marL="169658" marR="3572" indent="-160729" algn="just">
              <a:lnSpc>
                <a:spcPts val="2285"/>
              </a:lnSpc>
              <a:spcBef>
                <a:spcPts val="211"/>
              </a:spcBef>
              <a:buFont typeface="Arial MT"/>
              <a:buChar char="•"/>
              <a:tabLst>
                <a:tab pos="169658" algn="l"/>
              </a:tabLst>
            </a:pPr>
            <a:r>
              <a:rPr sz="2000" b="1" spc="-56" dirty="0">
                <a:solidFill>
                  <a:srgbClr val="212121"/>
                </a:solidFill>
                <a:cs typeface="Trebuchet MS"/>
              </a:rPr>
              <a:t>Pa</a:t>
            </a:r>
            <a:r>
              <a:rPr sz="2000" b="1" spc="-39" dirty="0">
                <a:solidFill>
                  <a:srgbClr val="212121"/>
                </a:solidFill>
                <a:cs typeface="Trebuchet MS"/>
              </a:rPr>
              <a:t>rt</a:t>
            </a:r>
            <a:r>
              <a:rPr sz="2000" b="1" spc="-105" dirty="0">
                <a:solidFill>
                  <a:srgbClr val="212121"/>
                </a:solidFill>
                <a:cs typeface="Trebuchet MS"/>
              </a:rPr>
              <a:t>ic</a:t>
            </a:r>
            <a:r>
              <a:rPr sz="2000" b="1" spc="-88" dirty="0">
                <a:solidFill>
                  <a:srgbClr val="212121"/>
                </a:solidFill>
                <a:cs typeface="Trebuchet MS"/>
              </a:rPr>
              <a:t>ip</a:t>
            </a:r>
            <a:r>
              <a:rPr sz="2000" b="1" spc="-98" dirty="0">
                <a:solidFill>
                  <a:srgbClr val="212121"/>
                </a:solidFill>
                <a:cs typeface="Trebuchet MS"/>
              </a:rPr>
              <a:t>a</a:t>
            </a:r>
            <a:r>
              <a:rPr sz="2000" b="1" spc="-77" dirty="0">
                <a:solidFill>
                  <a:srgbClr val="212121"/>
                </a:solidFill>
                <a:cs typeface="Trebuchet MS"/>
              </a:rPr>
              <a:t>nt</a:t>
            </a:r>
            <a:r>
              <a:rPr sz="2000" b="1" spc="-239" dirty="0">
                <a:solidFill>
                  <a:srgbClr val="212121"/>
                </a:solidFill>
                <a:cs typeface="Trebuchet MS"/>
              </a:rPr>
              <a:t>:</a:t>
            </a:r>
            <a:r>
              <a:rPr sz="2000" b="1" spc="-46" dirty="0">
                <a:solidFill>
                  <a:srgbClr val="212121"/>
                </a:solidFill>
                <a:cs typeface="Trebuchet MS"/>
              </a:rPr>
              <a:t> </a:t>
            </a:r>
            <a:r>
              <a:rPr sz="2000" spc="-257" dirty="0">
                <a:solidFill>
                  <a:srgbClr val="212121"/>
                </a:solidFill>
                <a:cs typeface="Arial MT"/>
              </a:rPr>
              <a:t>a</a:t>
            </a:r>
            <a:r>
              <a:rPr sz="2000" spc="-112" dirty="0">
                <a:solidFill>
                  <a:srgbClr val="212121"/>
                </a:solidFill>
                <a:cs typeface="Arial MT"/>
              </a:rPr>
              <a:t>n</a:t>
            </a:r>
            <a:r>
              <a:rPr sz="2000" spc="-4" dirty="0">
                <a:solidFill>
                  <a:srgbClr val="212121"/>
                </a:solidFill>
                <a:cs typeface="Arial MT"/>
              </a:rPr>
              <a:t> </a:t>
            </a:r>
            <a:r>
              <a:rPr sz="2000" spc="-11" dirty="0">
                <a:solidFill>
                  <a:srgbClr val="212121"/>
                </a:solidFill>
                <a:cs typeface="Arial MT"/>
              </a:rPr>
              <a:t>o</a:t>
            </a:r>
            <a:r>
              <a:rPr sz="2000" spc="-60" dirty="0">
                <a:solidFill>
                  <a:srgbClr val="212121"/>
                </a:solidFill>
                <a:cs typeface="Arial MT"/>
              </a:rPr>
              <a:t>bj</a:t>
            </a:r>
            <a:r>
              <a:rPr sz="2000" spc="-56" dirty="0">
                <a:solidFill>
                  <a:srgbClr val="212121"/>
                </a:solidFill>
                <a:cs typeface="Arial MT"/>
              </a:rPr>
              <a:t>ect</a:t>
            </a:r>
            <a:r>
              <a:rPr sz="2000" spc="-4" dirty="0">
                <a:solidFill>
                  <a:srgbClr val="212121"/>
                </a:solidFill>
                <a:cs typeface="Arial MT"/>
              </a:rPr>
              <a:t> </a:t>
            </a:r>
            <a:r>
              <a:rPr sz="2000" spc="-11" dirty="0">
                <a:solidFill>
                  <a:srgbClr val="212121"/>
                </a:solidFill>
                <a:cs typeface="Arial MT"/>
              </a:rPr>
              <a:t>o</a:t>
            </a:r>
            <a:r>
              <a:rPr sz="2000" spc="123" dirty="0">
                <a:solidFill>
                  <a:srgbClr val="212121"/>
                </a:solidFill>
                <a:cs typeface="Arial MT"/>
              </a:rPr>
              <a:t>r</a:t>
            </a:r>
            <a:r>
              <a:rPr sz="2000" dirty="0">
                <a:solidFill>
                  <a:srgbClr val="212121"/>
                </a:solidFill>
                <a:cs typeface="Arial MT"/>
              </a:rPr>
              <a:t> </a:t>
            </a:r>
            <a:r>
              <a:rPr sz="2000" spc="-257" dirty="0">
                <a:solidFill>
                  <a:srgbClr val="212121"/>
                </a:solidFill>
                <a:cs typeface="Arial MT"/>
              </a:rPr>
              <a:t>a</a:t>
            </a:r>
            <a:r>
              <a:rPr sz="2000" spc="-112" dirty="0">
                <a:solidFill>
                  <a:srgbClr val="212121"/>
                </a:solidFill>
                <a:cs typeface="Arial MT"/>
              </a:rPr>
              <a:t>n</a:t>
            </a:r>
            <a:r>
              <a:rPr sz="2000" spc="-4" dirty="0">
                <a:solidFill>
                  <a:srgbClr val="212121"/>
                </a:solidFill>
                <a:cs typeface="Arial MT"/>
              </a:rPr>
              <a:t> </a:t>
            </a:r>
            <a:r>
              <a:rPr sz="2000" spc="-42" dirty="0">
                <a:solidFill>
                  <a:srgbClr val="212121"/>
                </a:solidFill>
                <a:cs typeface="Arial MT"/>
              </a:rPr>
              <a:t>enti</a:t>
            </a:r>
            <a:r>
              <a:rPr sz="2000" spc="-35" dirty="0">
                <a:solidFill>
                  <a:srgbClr val="212121"/>
                </a:solidFill>
                <a:cs typeface="Arial MT"/>
              </a:rPr>
              <a:t>ty;  </a:t>
            </a:r>
            <a:r>
              <a:rPr sz="2000" spc="-53" dirty="0">
                <a:solidFill>
                  <a:srgbClr val="212121"/>
                </a:solidFill>
                <a:cs typeface="Arial MT"/>
              </a:rPr>
              <a:t>the</a:t>
            </a:r>
            <a:r>
              <a:rPr sz="2000" spc="-4" dirty="0">
                <a:solidFill>
                  <a:srgbClr val="212121"/>
                </a:solidFill>
                <a:cs typeface="Arial MT"/>
              </a:rPr>
              <a:t> </a:t>
            </a:r>
            <a:r>
              <a:rPr sz="2000" spc="-229" dirty="0">
                <a:solidFill>
                  <a:srgbClr val="212121"/>
                </a:solidFill>
                <a:cs typeface="Arial MT"/>
              </a:rPr>
              <a:t>s</a:t>
            </a:r>
            <a:r>
              <a:rPr sz="2000" spc="-130" dirty="0">
                <a:solidFill>
                  <a:srgbClr val="212121"/>
                </a:solidFill>
                <a:cs typeface="Arial MT"/>
              </a:rPr>
              <a:t>equence</a:t>
            </a:r>
            <a:r>
              <a:rPr sz="2000" spc="-4" dirty="0">
                <a:solidFill>
                  <a:srgbClr val="212121"/>
                </a:solidFill>
                <a:cs typeface="Arial MT"/>
              </a:rPr>
              <a:t> </a:t>
            </a:r>
            <a:r>
              <a:rPr sz="2000" spc="-91" dirty="0">
                <a:solidFill>
                  <a:srgbClr val="212121"/>
                </a:solidFill>
                <a:cs typeface="Arial MT"/>
              </a:rPr>
              <a:t>d</a:t>
            </a:r>
            <a:r>
              <a:rPr sz="2000" spc="-11" dirty="0">
                <a:solidFill>
                  <a:srgbClr val="212121"/>
                </a:solidFill>
                <a:cs typeface="Arial MT"/>
              </a:rPr>
              <a:t>i</a:t>
            </a:r>
            <a:r>
              <a:rPr sz="2000" spc="-257" dirty="0">
                <a:solidFill>
                  <a:srgbClr val="212121"/>
                </a:solidFill>
                <a:cs typeface="Arial MT"/>
              </a:rPr>
              <a:t>ag</a:t>
            </a:r>
            <a:r>
              <a:rPr sz="2000" spc="-49" dirty="0">
                <a:solidFill>
                  <a:srgbClr val="212121"/>
                </a:solidFill>
                <a:cs typeface="Arial MT"/>
              </a:rPr>
              <a:t>r</a:t>
            </a:r>
            <a:r>
              <a:rPr sz="2000" spc="-88" dirty="0">
                <a:solidFill>
                  <a:srgbClr val="212121"/>
                </a:solidFill>
                <a:cs typeface="Arial MT"/>
              </a:rPr>
              <a:t>a</a:t>
            </a:r>
            <a:r>
              <a:rPr sz="2000" spc="-123" dirty="0">
                <a:solidFill>
                  <a:srgbClr val="212121"/>
                </a:solidFill>
                <a:cs typeface="Arial MT"/>
              </a:rPr>
              <a:t>m</a:t>
            </a:r>
            <a:r>
              <a:rPr sz="2000" dirty="0">
                <a:solidFill>
                  <a:srgbClr val="212121"/>
                </a:solidFill>
                <a:cs typeface="Arial MT"/>
              </a:rPr>
              <a:t> </a:t>
            </a:r>
            <a:r>
              <a:rPr sz="2000" spc="-257" dirty="0">
                <a:solidFill>
                  <a:srgbClr val="212121"/>
                </a:solidFill>
                <a:cs typeface="Arial MT"/>
              </a:rPr>
              <a:t>a</a:t>
            </a:r>
            <a:r>
              <a:rPr sz="2000" spc="-7" dirty="0">
                <a:solidFill>
                  <a:srgbClr val="212121"/>
                </a:solidFill>
                <a:cs typeface="Arial MT"/>
              </a:rPr>
              <a:t>ct</a:t>
            </a:r>
            <a:r>
              <a:rPr sz="2000" spc="-14" dirty="0">
                <a:solidFill>
                  <a:srgbClr val="212121"/>
                </a:solidFill>
                <a:cs typeface="Arial MT"/>
              </a:rPr>
              <a:t>o</a:t>
            </a:r>
            <a:r>
              <a:rPr sz="2000" spc="123" dirty="0">
                <a:solidFill>
                  <a:srgbClr val="212121"/>
                </a:solidFill>
                <a:cs typeface="Arial MT"/>
              </a:rPr>
              <a:t>r</a:t>
            </a:r>
            <a:endParaRPr sz="2000">
              <a:cs typeface="Arial MT"/>
            </a:endParaRPr>
          </a:p>
          <a:p>
            <a:pPr marL="698277" marR="16519" lvl="1" indent="-243325" algn="just">
              <a:lnSpc>
                <a:spcPts val="1969"/>
              </a:lnSpc>
              <a:spcBef>
                <a:spcPts val="703"/>
              </a:spcBef>
              <a:buChar char="•"/>
              <a:tabLst>
                <a:tab pos="698277" algn="l"/>
                <a:tab pos="698723" algn="l"/>
              </a:tabLst>
            </a:pPr>
            <a:r>
              <a:rPr sz="2000" spc="-197" dirty="0">
                <a:cs typeface="Arial MT"/>
              </a:rPr>
              <a:t>s</a:t>
            </a:r>
            <a:r>
              <a:rPr sz="2000" spc="-112" dirty="0">
                <a:cs typeface="Arial MT"/>
              </a:rPr>
              <a:t>equence</a:t>
            </a:r>
            <a:r>
              <a:rPr sz="2000" spc="-4" dirty="0">
                <a:cs typeface="Arial MT"/>
              </a:rPr>
              <a:t> </a:t>
            </a:r>
            <a:r>
              <a:rPr sz="2000" spc="-80" dirty="0">
                <a:cs typeface="Arial MT"/>
              </a:rPr>
              <a:t>d</a:t>
            </a:r>
            <a:r>
              <a:rPr sz="2000" spc="-11" dirty="0">
                <a:cs typeface="Arial MT"/>
              </a:rPr>
              <a:t>i</a:t>
            </a:r>
            <a:r>
              <a:rPr sz="2000" spc="-221" dirty="0">
                <a:cs typeface="Arial MT"/>
              </a:rPr>
              <a:t>ag</a:t>
            </a:r>
            <a:r>
              <a:rPr sz="2000" spc="-42" dirty="0">
                <a:cs typeface="Arial MT"/>
              </a:rPr>
              <a:t>r</a:t>
            </a:r>
            <a:r>
              <a:rPr sz="2000" spc="-74" dirty="0">
                <a:cs typeface="Arial MT"/>
              </a:rPr>
              <a:t>a</a:t>
            </a:r>
            <a:r>
              <a:rPr sz="2000" spc="-105" dirty="0">
                <a:cs typeface="Arial MT"/>
              </a:rPr>
              <a:t>m</a:t>
            </a:r>
            <a:r>
              <a:rPr sz="2000" dirty="0">
                <a:cs typeface="Arial MT"/>
              </a:rPr>
              <a:t> </a:t>
            </a:r>
            <a:r>
              <a:rPr sz="2000" spc="-197" dirty="0">
                <a:cs typeface="Arial MT"/>
              </a:rPr>
              <a:t>s</a:t>
            </a:r>
            <a:r>
              <a:rPr sz="2000" spc="-42" dirty="0">
                <a:cs typeface="Arial MT"/>
              </a:rPr>
              <a:t>t</a:t>
            </a:r>
            <a:r>
              <a:rPr sz="2000" spc="-88" dirty="0">
                <a:cs typeface="Arial MT"/>
              </a:rPr>
              <a:t>a</a:t>
            </a:r>
            <a:r>
              <a:rPr sz="2000" spc="137" dirty="0">
                <a:cs typeface="Arial MT"/>
              </a:rPr>
              <a:t>r</a:t>
            </a:r>
            <a:r>
              <a:rPr sz="2000" spc="-53" dirty="0">
                <a:cs typeface="Arial MT"/>
              </a:rPr>
              <a:t>ts</a:t>
            </a:r>
            <a:r>
              <a:rPr sz="2000" spc="-4" dirty="0">
                <a:cs typeface="Arial MT"/>
              </a:rPr>
              <a:t> </a:t>
            </a:r>
            <a:r>
              <a:rPr sz="2000" spc="-11" dirty="0">
                <a:cs typeface="Arial MT"/>
              </a:rPr>
              <a:t>wi</a:t>
            </a:r>
            <a:r>
              <a:rPr sz="2000" spc="-4" dirty="0">
                <a:cs typeface="Arial MT"/>
              </a:rPr>
              <a:t>th </a:t>
            </a:r>
            <a:r>
              <a:rPr sz="2000" spc="-221" dirty="0">
                <a:cs typeface="Arial MT"/>
              </a:rPr>
              <a:t>a</a:t>
            </a:r>
            <a:r>
              <a:rPr sz="2000" spc="-63" dirty="0">
                <a:cs typeface="Arial MT"/>
              </a:rPr>
              <a:t>n  </a:t>
            </a:r>
            <a:r>
              <a:rPr sz="2000" spc="-137" dirty="0">
                <a:cs typeface="Arial MT"/>
              </a:rPr>
              <a:t>un</a:t>
            </a:r>
            <a:r>
              <a:rPr sz="2000" spc="-141" dirty="0">
                <a:cs typeface="Arial MT"/>
              </a:rPr>
              <a:t>a</a:t>
            </a:r>
            <a:r>
              <a:rPr sz="2000" spc="-11" dirty="0">
                <a:cs typeface="Arial MT"/>
              </a:rPr>
              <a:t>tt</a:t>
            </a:r>
            <a:r>
              <a:rPr sz="2000" spc="-21" dirty="0">
                <a:cs typeface="Arial MT"/>
              </a:rPr>
              <a:t>a</a:t>
            </a:r>
            <a:r>
              <a:rPr sz="2000" spc="-102" dirty="0">
                <a:cs typeface="Arial MT"/>
              </a:rPr>
              <a:t>ched</a:t>
            </a:r>
            <a:r>
              <a:rPr sz="2000" spc="-4" dirty="0">
                <a:cs typeface="Arial MT"/>
              </a:rPr>
              <a:t> </a:t>
            </a:r>
            <a:r>
              <a:rPr sz="2000" spc="-28" dirty="0">
                <a:cs typeface="Arial MT"/>
              </a:rPr>
              <a:t>"</a:t>
            </a:r>
            <a:r>
              <a:rPr sz="2000" spc="-42" dirty="0">
                <a:cs typeface="Arial MT"/>
              </a:rPr>
              <a:t>f</a:t>
            </a:r>
            <a:r>
              <a:rPr sz="2000" spc="-11" dirty="0">
                <a:cs typeface="Arial MT"/>
              </a:rPr>
              <a:t>o</a:t>
            </a:r>
            <a:r>
              <a:rPr sz="2000" spc="-91" dirty="0">
                <a:cs typeface="Arial MT"/>
              </a:rPr>
              <a:t>und</a:t>
            </a:r>
            <a:r>
              <a:rPr sz="2000" spc="-4" dirty="0">
                <a:cs typeface="Arial MT"/>
              </a:rPr>
              <a:t> </a:t>
            </a:r>
            <a:r>
              <a:rPr sz="2000" spc="-158" dirty="0">
                <a:cs typeface="Arial MT"/>
              </a:rPr>
              <a:t>me</a:t>
            </a:r>
            <a:r>
              <a:rPr sz="2000" spc="-120" dirty="0">
                <a:cs typeface="Arial MT"/>
              </a:rPr>
              <a:t>s</a:t>
            </a:r>
            <a:r>
              <a:rPr sz="2000" spc="-197" dirty="0">
                <a:cs typeface="Arial MT"/>
              </a:rPr>
              <a:t>s</a:t>
            </a:r>
            <a:r>
              <a:rPr sz="2000" spc="-221" dirty="0">
                <a:cs typeface="Arial MT"/>
              </a:rPr>
              <a:t>ag</a:t>
            </a:r>
            <a:r>
              <a:rPr sz="2000" spc="-67" dirty="0">
                <a:cs typeface="Arial MT"/>
              </a:rPr>
              <a:t>e"</a:t>
            </a:r>
            <a:r>
              <a:rPr sz="2000" spc="-4" dirty="0">
                <a:cs typeface="Arial MT"/>
              </a:rPr>
              <a:t> </a:t>
            </a:r>
            <a:r>
              <a:rPr sz="2000" spc="-221" dirty="0">
                <a:cs typeface="Arial MT"/>
              </a:rPr>
              <a:t>a</a:t>
            </a:r>
            <a:r>
              <a:rPr sz="2000" spc="88" dirty="0">
                <a:cs typeface="Arial MT"/>
              </a:rPr>
              <a:t>r</a:t>
            </a:r>
            <a:r>
              <a:rPr sz="2000" spc="63" dirty="0">
                <a:cs typeface="Arial MT"/>
              </a:rPr>
              <a:t>r</a:t>
            </a:r>
            <a:r>
              <a:rPr sz="2000" spc="-28" dirty="0">
                <a:cs typeface="Arial MT"/>
              </a:rPr>
              <a:t>o</a:t>
            </a:r>
            <a:r>
              <a:rPr sz="2000" spc="-7" dirty="0">
                <a:cs typeface="Arial MT"/>
              </a:rPr>
              <a:t>w</a:t>
            </a:r>
            <a:endParaRPr sz="2000">
              <a:cs typeface="Arial MT"/>
            </a:endParaRPr>
          </a:p>
        </p:txBody>
      </p:sp>
      <p:sp>
        <p:nvSpPr>
          <p:cNvPr id="4" name="object 4"/>
          <p:cNvSpPr txBox="1"/>
          <p:nvPr/>
        </p:nvSpPr>
        <p:spPr>
          <a:xfrm>
            <a:off x="609600" y="3657600"/>
            <a:ext cx="3711625" cy="1027323"/>
          </a:xfrm>
          <a:prstGeom prst="rect">
            <a:avLst/>
          </a:prstGeom>
        </p:spPr>
        <p:txBody>
          <a:bodyPr vert="horz" wrap="square" lIns="0" tIns="26788" rIns="0" bIns="0" rtlCol="0">
            <a:spAutoFit/>
          </a:bodyPr>
          <a:lstStyle/>
          <a:p>
            <a:pPr marL="169658" marR="3572" indent="-160729">
              <a:lnSpc>
                <a:spcPts val="2285"/>
              </a:lnSpc>
              <a:spcBef>
                <a:spcPts val="211"/>
              </a:spcBef>
              <a:buFont typeface="Arial MT"/>
              <a:buChar char="•"/>
              <a:tabLst>
                <a:tab pos="169658" algn="l"/>
              </a:tabLst>
            </a:pPr>
            <a:r>
              <a:rPr sz="2000" b="1" spc="-67" dirty="0">
                <a:solidFill>
                  <a:srgbClr val="212121"/>
                </a:solidFill>
                <a:cs typeface="Trebuchet MS"/>
              </a:rPr>
              <a:t>Message:</a:t>
            </a:r>
            <a:r>
              <a:rPr sz="2000" b="1" spc="-53" dirty="0">
                <a:solidFill>
                  <a:srgbClr val="212121"/>
                </a:solidFill>
                <a:cs typeface="Trebuchet MS"/>
              </a:rPr>
              <a:t> </a:t>
            </a:r>
            <a:r>
              <a:rPr sz="2000" spc="-80" dirty="0">
                <a:solidFill>
                  <a:srgbClr val="212121"/>
                </a:solidFill>
                <a:cs typeface="Arial MT"/>
              </a:rPr>
              <a:t>communication</a:t>
            </a:r>
            <a:r>
              <a:rPr sz="2000" spc="-7" dirty="0">
                <a:solidFill>
                  <a:srgbClr val="212121"/>
                </a:solidFill>
                <a:cs typeface="Arial MT"/>
              </a:rPr>
              <a:t> </a:t>
            </a:r>
            <a:r>
              <a:rPr sz="2000" spc="-91" dirty="0">
                <a:solidFill>
                  <a:srgbClr val="212121"/>
                </a:solidFill>
                <a:cs typeface="Arial MT"/>
              </a:rPr>
              <a:t>between </a:t>
            </a:r>
            <a:r>
              <a:rPr sz="2000" spc="-538" dirty="0">
                <a:solidFill>
                  <a:srgbClr val="212121"/>
                </a:solidFill>
                <a:cs typeface="Arial MT"/>
              </a:rPr>
              <a:t> </a:t>
            </a:r>
            <a:r>
              <a:rPr sz="2000" spc="-77" dirty="0">
                <a:solidFill>
                  <a:srgbClr val="212121"/>
                </a:solidFill>
                <a:cs typeface="Arial MT"/>
              </a:rPr>
              <a:t>objects</a:t>
            </a:r>
            <a:endParaRPr sz="2000">
              <a:cs typeface="Arial MT"/>
            </a:endParaRPr>
          </a:p>
          <a:p>
            <a:pPr marL="169658" indent="-160729">
              <a:spcBef>
                <a:spcPts val="809"/>
              </a:spcBef>
              <a:buChar char="•"/>
              <a:tabLst>
                <a:tab pos="169658" algn="l"/>
              </a:tabLst>
            </a:pPr>
            <a:r>
              <a:rPr sz="2000" dirty="0">
                <a:solidFill>
                  <a:srgbClr val="212121"/>
                </a:solidFill>
                <a:cs typeface="Arial MT"/>
              </a:rPr>
              <a:t>A</a:t>
            </a:r>
            <a:r>
              <a:rPr sz="2000" spc="-60" dirty="0">
                <a:solidFill>
                  <a:srgbClr val="212121"/>
                </a:solidFill>
                <a:cs typeface="Arial MT"/>
              </a:rPr>
              <a:t>x</a:t>
            </a:r>
            <a:r>
              <a:rPr sz="2000" spc="-190" dirty="0">
                <a:solidFill>
                  <a:srgbClr val="212121"/>
                </a:solidFill>
                <a:cs typeface="Arial MT"/>
              </a:rPr>
              <a:t>es</a:t>
            </a:r>
            <a:r>
              <a:rPr sz="2000" spc="-4" dirty="0">
                <a:solidFill>
                  <a:srgbClr val="212121"/>
                </a:solidFill>
                <a:cs typeface="Arial MT"/>
              </a:rPr>
              <a:t> </a:t>
            </a:r>
            <a:r>
              <a:rPr sz="2000" spc="-11" dirty="0">
                <a:solidFill>
                  <a:srgbClr val="212121"/>
                </a:solidFill>
                <a:cs typeface="Arial MT"/>
              </a:rPr>
              <a:t>i</a:t>
            </a:r>
            <a:r>
              <a:rPr sz="2000" spc="-112" dirty="0">
                <a:solidFill>
                  <a:srgbClr val="212121"/>
                </a:solidFill>
                <a:cs typeface="Arial MT"/>
              </a:rPr>
              <a:t>n</a:t>
            </a:r>
            <a:r>
              <a:rPr sz="2000" spc="-4" dirty="0">
                <a:solidFill>
                  <a:srgbClr val="212121"/>
                </a:solidFill>
                <a:cs typeface="Arial MT"/>
              </a:rPr>
              <a:t> </a:t>
            </a:r>
            <a:r>
              <a:rPr sz="2000" spc="-257" dirty="0">
                <a:solidFill>
                  <a:srgbClr val="212121"/>
                </a:solidFill>
                <a:cs typeface="Arial MT"/>
              </a:rPr>
              <a:t>a</a:t>
            </a:r>
            <a:r>
              <a:rPr sz="2000" dirty="0">
                <a:solidFill>
                  <a:srgbClr val="212121"/>
                </a:solidFill>
                <a:cs typeface="Arial MT"/>
              </a:rPr>
              <a:t> </a:t>
            </a:r>
            <a:r>
              <a:rPr sz="2000" spc="-229" dirty="0">
                <a:solidFill>
                  <a:srgbClr val="212121"/>
                </a:solidFill>
                <a:cs typeface="Arial MT"/>
              </a:rPr>
              <a:t>s</a:t>
            </a:r>
            <a:r>
              <a:rPr sz="2000" spc="-130" dirty="0">
                <a:solidFill>
                  <a:srgbClr val="212121"/>
                </a:solidFill>
                <a:cs typeface="Arial MT"/>
              </a:rPr>
              <a:t>equence</a:t>
            </a:r>
            <a:r>
              <a:rPr sz="2000" spc="-4" dirty="0">
                <a:solidFill>
                  <a:srgbClr val="212121"/>
                </a:solidFill>
                <a:cs typeface="Arial MT"/>
              </a:rPr>
              <a:t> </a:t>
            </a:r>
            <a:r>
              <a:rPr sz="2000" spc="-91" dirty="0">
                <a:solidFill>
                  <a:srgbClr val="212121"/>
                </a:solidFill>
                <a:cs typeface="Arial MT"/>
              </a:rPr>
              <a:t>d</a:t>
            </a:r>
            <a:r>
              <a:rPr sz="2000" spc="-11" dirty="0">
                <a:solidFill>
                  <a:srgbClr val="212121"/>
                </a:solidFill>
                <a:cs typeface="Arial MT"/>
              </a:rPr>
              <a:t>i</a:t>
            </a:r>
            <a:r>
              <a:rPr sz="2000" spc="-257" dirty="0">
                <a:solidFill>
                  <a:srgbClr val="212121"/>
                </a:solidFill>
                <a:cs typeface="Arial MT"/>
              </a:rPr>
              <a:t>ag</a:t>
            </a:r>
            <a:r>
              <a:rPr sz="2000" spc="-49" dirty="0">
                <a:solidFill>
                  <a:srgbClr val="212121"/>
                </a:solidFill>
                <a:cs typeface="Arial MT"/>
              </a:rPr>
              <a:t>r</a:t>
            </a:r>
            <a:r>
              <a:rPr sz="2000" spc="-88" dirty="0">
                <a:solidFill>
                  <a:srgbClr val="212121"/>
                </a:solidFill>
                <a:cs typeface="Arial MT"/>
              </a:rPr>
              <a:t>a</a:t>
            </a:r>
            <a:r>
              <a:rPr sz="2000" spc="-120" dirty="0">
                <a:solidFill>
                  <a:srgbClr val="212121"/>
                </a:solidFill>
                <a:cs typeface="Arial MT"/>
              </a:rPr>
              <a:t>m:</a:t>
            </a:r>
            <a:endParaRPr sz="2000">
              <a:cs typeface="Arial MT"/>
            </a:endParaRPr>
          </a:p>
        </p:txBody>
      </p:sp>
      <p:sp>
        <p:nvSpPr>
          <p:cNvPr id="5" name="object 5"/>
          <p:cNvSpPr txBox="1"/>
          <p:nvPr/>
        </p:nvSpPr>
        <p:spPr>
          <a:xfrm>
            <a:off x="685800" y="4648200"/>
            <a:ext cx="3575000" cy="1014056"/>
          </a:xfrm>
          <a:prstGeom prst="rect">
            <a:avLst/>
          </a:prstGeom>
        </p:spPr>
        <p:txBody>
          <a:bodyPr vert="horz" wrap="square" lIns="0" tIns="100009" rIns="0" bIns="0" rtlCol="0">
            <a:spAutoFit/>
          </a:bodyPr>
          <a:lstStyle/>
          <a:p>
            <a:pPr marL="251808" indent="-243325">
              <a:spcBef>
                <a:spcPts val="787"/>
              </a:spcBef>
              <a:buFont typeface="Arial MT"/>
              <a:buChar char="•"/>
              <a:tabLst>
                <a:tab pos="251808" algn="l"/>
                <a:tab pos="252255" algn="l"/>
              </a:tabLst>
            </a:pPr>
            <a:r>
              <a:rPr sz="1700" b="1" spc="-70" dirty="0">
                <a:cs typeface="Trebuchet MS"/>
              </a:rPr>
              <a:t>horizontal:</a:t>
            </a:r>
            <a:r>
              <a:rPr sz="1700" b="1" spc="-49" dirty="0">
                <a:cs typeface="Trebuchet MS"/>
              </a:rPr>
              <a:t> </a:t>
            </a:r>
            <a:r>
              <a:rPr sz="1700" spc="-63" dirty="0">
                <a:cs typeface="Arial MT"/>
              </a:rPr>
              <a:t>which</a:t>
            </a:r>
            <a:r>
              <a:rPr sz="1700" spc="-4" dirty="0">
                <a:cs typeface="Arial MT"/>
              </a:rPr>
              <a:t> </a:t>
            </a:r>
            <a:r>
              <a:rPr sz="1700" spc="-49" dirty="0">
                <a:cs typeface="Arial MT"/>
              </a:rPr>
              <a:t>participant</a:t>
            </a:r>
            <a:r>
              <a:rPr sz="1700" spc="-11" dirty="0">
                <a:cs typeface="Arial MT"/>
              </a:rPr>
              <a:t> </a:t>
            </a:r>
            <a:r>
              <a:rPr sz="1700" spc="-102" dirty="0">
                <a:cs typeface="Arial MT"/>
              </a:rPr>
              <a:t>is</a:t>
            </a:r>
            <a:r>
              <a:rPr sz="1700" spc="-4" dirty="0">
                <a:cs typeface="Arial MT"/>
              </a:rPr>
              <a:t> </a:t>
            </a:r>
            <a:r>
              <a:rPr sz="1700" spc="-91" dirty="0">
                <a:cs typeface="Arial MT"/>
              </a:rPr>
              <a:t>acting</a:t>
            </a:r>
            <a:endParaRPr sz="1700">
              <a:cs typeface="Arial MT"/>
            </a:endParaRPr>
          </a:p>
          <a:p>
            <a:pPr marL="251808" indent="-243325">
              <a:spcBef>
                <a:spcPts val="716"/>
              </a:spcBef>
              <a:buFont typeface="Arial MT"/>
              <a:buChar char="•"/>
              <a:tabLst>
                <a:tab pos="251808" algn="l"/>
                <a:tab pos="252255" algn="l"/>
              </a:tabLst>
            </a:pPr>
            <a:r>
              <a:rPr sz="1700" b="1" spc="-88" dirty="0">
                <a:cs typeface="Trebuchet MS"/>
              </a:rPr>
              <a:t>v</a:t>
            </a:r>
            <a:r>
              <a:rPr sz="1700" b="1" spc="-102" dirty="0">
                <a:cs typeface="Trebuchet MS"/>
              </a:rPr>
              <a:t>e</a:t>
            </a:r>
            <a:r>
              <a:rPr sz="1700" b="1" spc="-32" dirty="0">
                <a:cs typeface="Trebuchet MS"/>
              </a:rPr>
              <a:t>rt</a:t>
            </a:r>
            <a:r>
              <a:rPr sz="1700" b="1" spc="-91" dirty="0">
                <a:cs typeface="Trebuchet MS"/>
              </a:rPr>
              <a:t>ic</a:t>
            </a:r>
            <a:r>
              <a:rPr sz="1700" b="1" spc="-84" dirty="0">
                <a:cs typeface="Trebuchet MS"/>
              </a:rPr>
              <a:t>a</a:t>
            </a:r>
            <a:r>
              <a:rPr sz="1700" b="1" spc="-130" dirty="0">
                <a:cs typeface="Trebuchet MS"/>
              </a:rPr>
              <a:t>l</a:t>
            </a:r>
            <a:r>
              <a:rPr sz="1700" b="1" spc="-158" dirty="0">
                <a:cs typeface="Trebuchet MS"/>
              </a:rPr>
              <a:t>:</a:t>
            </a:r>
            <a:r>
              <a:rPr sz="1700" b="1" spc="-42" dirty="0">
                <a:cs typeface="Trebuchet MS"/>
              </a:rPr>
              <a:t> </a:t>
            </a:r>
            <a:r>
              <a:rPr sz="1700" spc="42" dirty="0">
                <a:cs typeface="Arial MT"/>
              </a:rPr>
              <a:t>ti</a:t>
            </a:r>
            <a:r>
              <a:rPr sz="1700" spc="-120" dirty="0">
                <a:cs typeface="Arial MT"/>
              </a:rPr>
              <a:t>me</a:t>
            </a:r>
            <a:r>
              <a:rPr sz="1700" dirty="0">
                <a:cs typeface="Arial MT"/>
              </a:rPr>
              <a:t> </a:t>
            </a:r>
            <a:r>
              <a:rPr sz="1700" spc="-21" dirty="0">
                <a:cs typeface="Arial MT"/>
              </a:rPr>
              <a:t>(</a:t>
            </a:r>
            <a:r>
              <a:rPr sz="1700" spc="243" dirty="0">
                <a:cs typeface="Microsoft Sans Serif"/>
              </a:rPr>
              <a:t>↓</a:t>
            </a:r>
            <a:r>
              <a:rPr sz="1700" spc="18" dirty="0">
                <a:cs typeface="Microsoft Sans Serif"/>
              </a:rPr>
              <a:t> </a:t>
            </a:r>
            <a:r>
              <a:rPr sz="1700" spc="-67" dirty="0">
                <a:cs typeface="Arial MT"/>
              </a:rPr>
              <a:t>f</a:t>
            </a:r>
            <a:r>
              <a:rPr sz="1700" spc="-11" dirty="0">
                <a:cs typeface="Arial MT"/>
              </a:rPr>
              <a:t>o</a:t>
            </a:r>
            <a:r>
              <a:rPr sz="1700" spc="49" dirty="0">
                <a:cs typeface="Arial MT"/>
              </a:rPr>
              <a:t>rw</a:t>
            </a:r>
            <a:r>
              <a:rPr sz="1700" spc="-221" dirty="0">
                <a:cs typeface="Arial MT"/>
              </a:rPr>
              <a:t>a</a:t>
            </a:r>
            <a:r>
              <a:rPr sz="1700" spc="77" dirty="0">
                <a:cs typeface="Arial MT"/>
              </a:rPr>
              <a:t>r</a:t>
            </a:r>
            <a:r>
              <a:rPr sz="1700" spc="-80" dirty="0">
                <a:cs typeface="Arial MT"/>
              </a:rPr>
              <a:t>d</a:t>
            </a:r>
            <a:r>
              <a:rPr sz="1700" dirty="0">
                <a:cs typeface="Arial MT"/>
              </a:rPr>
              <a:t> </a:t>
            </a:r>
            <a:r>
              <a:rPr sz="1700" spc="-11" dirty="0">
                <a:cs typeface="Arial MT"/>
              </a:rPr>
              <a:t>i</a:t>
            </a:r>
            <a:r>
              <a:rPr sz="1700" spc="-95" dirty="0">
                <a:cs typeface="Arial MT"/>
              </a:rPr>
              <a:t>n</a:t>
            </a:r>
            <a:r>
              <a:rPr sz="1700" spc="-4" dirty="0">
                <a:cs typeface="Arial MT"/>
              </a:rPr>
              <a:t> </a:t>
            </a:r>
            <a:r>
              <a:rPr sz="1700" spc="42" dirty="0">
                <a:cs typeface="Arial MT"/>
              </a:rPr>
              <a:t>ti</a:t>
            </a:r>
            <a:r>
              <a:rPr sz="1700" spc="-84" dirty="0">
                <a:cs typeface="Arial MT"/>
              </a:rPr>
              <a:t>me)</a:t>
            </a:r>
            <a:endParaRPr sz="1700">
              <a:cs typeface="Arial MT"/>
            </a:endParaRPr>
          </a:p>
        </p:txBody>
      </p:sp>
      <p:grpSp>
        <p:nvGrpSpPr>
          <p:cNvPr id="6" name="object 6"/>
          <p:cNvGrpSpPr/>
          <p:nvPr/>
        </p:nvGrpSpPr>
        <p:grpSpPr>
          <a:xfrm>
            <a:off x="6036469" y="2126938"/>
            <a:ext cx="2080617" cy="2900809"/>
            <a:chOff x="8585200" y="3024978"/>
            <a:chExt cx="2959100" cy="4125595"/>
          </a:xfrm>
        </p:grpSpPr>
        <p:sp>
          <p:nvSpPr>
            <p:cNvPr id="7" name="object 7"/>
            <p:cNvSpPr/>
            <p:nvPr/>
          </p:nvSpPr>
          <p:spPr>
            <a:xfrm>
              <a:off x="8940799" y="4394200"/>
              <a:ext cx="2336800" cy="0"/>
            </a:xfrm>
            <a:custGeom>
              <a:avLst/>
              <a:gdLst/>
              <a:ahLst/>
              <a:cxnLst/>
              <a:rect l="l" t="t" r="r" b="b"/>
              <a:pathLst>
                <a:path w="2336800">
                  <a:moveTo>
                    <a:pt x="2336800" y="0"/>
                  </a:moveTo>
                  <a:lnTo>
                    <a:pt x="16723" y="0"/>
                  </a:lnTo>
                  <a:lnTo>
                    <a:pt x="0" y="0"/>
                  </a:lnTo>
                </a:path>
              </a:pathLst>
            </a:custGeom>
            <a:ln w="25400">
              <a:solidFill>
                <a:srgbClr val="000000"/>
              </a:solidFill>
              <a:prstDash val="dash"/>
            </a:ln>
          </p:spPr>
          <p:txBody>
            <a:bodyPr wrap="square" lIns="0" tIns="0" rIns="0" bIns="0" rtlCol="0"/>
            <a:lstStyle/>
            <a:p>
              <a:endParaRPr/>
            </a:p>
          </p:txBody>
        </p:sp>
        <p:sp>
          <p:nvSpPr>
            <p:cNvPr id="8" name="object 8"/>
            <p:cNvSpPr/>
            <p:nvPr/>
          </p:nvSpPr>
          <p:spPr>
            <a:xfrm>
              <a:off x="8851899" y="4333240"/>
              <a:ext cx="101600" cy="121920"/>
            </a:xfrm>
            <a:custGeom>
              <a:avLst/>
              <a:gdLst/>
              <a:ahLst/>
              <a:cxnLst/>
              <a:rect l="l" t="t" r="r" b="b"/>
              <a:pathLst>
                <a:path w="101600" h="121920">
                  <a:moveTo>
                    <a:pt x="101600" y="0"/>
                  </a:moveTo>
                  <a:lnTo>
                    <a:pt x="0" y="60960"/>
                  </a:lnTo>
                  <a:lnTo>
                    <a:pt x="101600" y="121920"/>
                  </a:lnTo>
                </a:path>
                <a:path w="101600" h="121920">
                  <a:moveTo>
                    <a:pt x="101600" y="60960"/>
                  </a:moveTo>
                  <a:lnTo>
                    <a:pt x="0" y="60960"/>
                  </a:lnTo>
                </a:path>
              </a:pathLst>
            </a:custGeom>
            <a:ln w="25400">
              <a:solidFill>
                <a:srgbClr val="000000"/>
              </a:solidFill>
            </a:ln>
          </p:spPr>
          <p:txBody>
            <a:bodyPr wrap="square" lIns="0" tIns="0" rIns="0" bIns="0" rtlCol="0"/>
            <a:lstStyle/>
            <a:p>
              <a:endParaRPr/>
            </a:p>
          </p:txBody>
        </p:sp>
        <p:sp>
          <p:nvSpPr>
            <p:cNvPr id="9" name="object 9"/>
            <p:cNvSpPr/>
            <p:nvPr/>
          </p:nvSpPr>
          <p:spPr>
            <a:xfrm>
              <a:off x="8953499" y="6007100"/>
              <a:ext cx="2324100" cy="0"/>
            </a:xfrm>
            <a:custGeom>
              <a:avLst/>
              <a:gdLst/>
              <a:ahLst/>
              <a:cxnLst/>
              <a:rect l="l" t="t" r="r" b="b"/>
              <a:pathLst>
                <a:path w="2324100">
                  <a:moveTo>
                    <a:pt x="2324099" y="0"/>
                  </a:moveTo>
                  <a:lnTo>
                    <a:pt x="16165" y="0"/>
                  </a:lnTo>
                  <a:lnTo>
                    <a:pt x="0" y="0"/>
                  </a:lnTo>
                </a:path>
              </a:pathLst>
            </a:custGeom>
            <a:ln w="25400">
              <a:solidFill>
                <a:srgbClr val="000000"/>
              </a:solidFill>
              <a:prstDash val="dash"/>
            </a:ln>
          </p:spPr>
          <p:txBody>
            <a:bodyPr wrap="square" lIns="0" tIns="0" rIns="0" bIns="0" rtlCol="0"/>
            <a:lstStyle/>
            <a:p>
              <a:endParaRPr/>
            </a:p>
          </p:txBody>
        </p:sp>
        <p:sp>
          <p:nvSpPr>
            <p:cNvPr id="10" name="object 10"/>
            <p:cNvSpPr/>
            <p:nvPr/>
          </p:nvSpPr>
          <p:spPr>
            <a:xfrm>
              <a:off x="8864599" y="5946139"/>
              <a:ext cx="101600" cy="121920"/>
            </a:xfrm>
            <a:custGeom>
              <a:avLst/>
              <a:gdLst/>
              <a:ahLst/>
              <a:cxnLst/>
              <a:rect l="l" t="t" r="r" b="b"/>
              <a:pathLst>
                <a:path w="101600" h="121920">
                  <a:moveTo>
                    <a:pt x="101600" y="0"/>
                  </a:moveTo>
                  <a:lnTo>
                    <a:pt x="0" y="60960"/>
                  </a:lnTo>
                  <a:lnTo>
                    <a:pt x="101600" y="121920"/>
                  </a:lnTo>
                </a:path>
                <a:path w="101600" h="121920">
                  <a:moveTo>
                    <a:pt x="101600" y="60960"/>
                  </a:moveTo>
                  <a:lnTo>
                    <a:pt x="0" y="60960"/>
                  </a:lnTo>
                </a:path>
              </a:pathLst>
            </a:custGeom>
            <a:ln w="25400">
              <a:solidFill>
                <a:srgbClr val="000000"/>
              </a:solidFill>
            </a:ln>
          </p:spPr>
          <p:txBody>
            <a:bodyPr wrap="square" lIns="0" tIns="0" rIns="0" bIns="0" rtlCol="0"/>
            <a:lstStyle/>
            <a:p>
              <a:endParaRPr/>
            </a:p>
          </p:txBody>
        </p:sp>
        <p:sp>
          <p:nvSpPr>
            <p:cNvPr id="11" name="object 11"/>
            <p:cNvSpPr/>
            <p:nvPr/>
          </p:nvSpPr>
          <p:spPr>
            <a:xfrm>
              <a:off x="8953499" y="6794500"/>
              <a:ext cx="2324100" cy="0"/>
            </a:xfrm>
            <a:custGeom>
              <a:avLst/>
              <a:gdLst/>
              <a:ahLst/>
              <a:cxnLst/>
              <a:rect l="l" t="t" r="r" b="b"/>
              <a:pathLst>
                <a:path w="2324100">
                  <a:moveTo>
                    <a:pt x="2324099" y="0"/>
                  </a:moveTo>
                  <a:lnTo>
                    <a:pt x="16165" y="0"/>
                  </a:lnTo>
                  <a:lnTo>
                    <a:pt x="0" y="0"/>
                  </a:lnTo>
                </a:path>
              </a:pathLst>
            </a:custGeom>
            <a:ln w="25400">
              <a:solidFill>
                <a:srgbClr val="000000"/>
              </a:solidFill>
              <a:prstDash val="dash"/>
            </a:ln>
          </p:spPr>
          <p:txBody>
            <a:bodyPr wrap="square" lIns="0" tIns="0" rIns="0" bIns="0" rtlCol="0"/>
            <a:lstStyle/>
            <a:p>
              <a:endParaRPr/>
            </a:p>
          </p:txBody>
        </p:sp>
        <p:sp>
          <p:nvSpPr>
            <p:cNvPr id="12" name="object 12"/>
            <p:cNvSpPr/>
            <p:nvPr/>
          </p:nvSpPr>
          <p:spPr>
            <a:xfrm>
              <a:off x="8864599" y="6733539"/>
              <a:ext cx="101600" cy="121920"/>
            </a:xfrm>
            <a:custGeom>
              <a:avLst/>
              <a:gdLst/>
              <a:ahLst/>
              <a:cxnLst/>
              <a:rect l="l" t="t" r="r" b="b"/>
              <a:pathLst>
                <a:path w="101600" h="121920">
                  <a:moveTo>
                    <a:pt x="101600" y="0"/>
                  </a:moveTo>
                  <a:lnTo>
                    <a:pt x="0" y="60960"/>
                  </a:lnTo>
                  <a:lnTo>
                    <a:pt x="101600" y="121920"/>
                  </a:lnTo>
                </a:path>
                <a:path w="101600" h="121920">
                  <a:moveTo>
                    <a:pt x="101600" y="60960"/>
                  </a:moveTo>
                  <a:lnTo>
                    <a:pt x="0" y="60960"/>
                  </a:lnTo>
                </a:path>
              </a:pathLst>
            </a:custGeom>
            <a:ln w="25400">
              <a:solidFill>
                <a:srgbClr val="000000"/>
              </a:solidFill>
            </a:ln>
          </p:spPr>
          <p:txBody>
            <a:bodyPr wrap="square" lIns="0" tIns="0" rIns="0" bIns="0" rtlCol="0"/>
            <a:lstStyle/>
            <a:p>
              <a:endParaRPr/>
            </a:p>
          </p:txBody>
        </p:sp>
        <p:sp>
          <p:nvSpPr>
            <p:cNvPr id="13" name="object 13"/>
            <p:cNvSpPr/>
            <p:nvPr/>
          </p:nvSpPr>
          <p:spPr>
            <a:xfrm>
              <a:off x="8712819" y="3037678"/>
              <a:ext cx="0" cy="590550"/>
            </a:xfrm>
            <a:custGeom>
              <a:avLst/>
              <a:gdLst/>
              <a:ahLst/>
              <a:cxnLst/>
              <a:rect l="l" t="t" r="r" b="b"/>
              <a:pathLst>
                <a:path h="590550">
                  <a:moveTo>
                    <a:pt x="0" y="590550"/>
                  </a:moveTo>
                  <a:lnTo>
                    <a:pt x="0" y="541337"/>
                  </a:lnTo>
                  <a:lnTo>
                    <a:pt x="0" y="492125"/>
                  </a:lnTo>
                  <a:lnTo>
                    <a:pt x="0" y="442912"/>
                  </a:lnTo>
                  <a:lnTo>
                    <a:pt x="0" y="393700"/>
                  </a:lnTo>
                  <a:lnTo>
                    <a:pt x="0" y="344487"/>
                  </a:lnTo>
                  <a:lnTo>
                    <a:pt x="0" y="295275"/>
                  </a:lnTo>
                  <a:lnTo>
                    <a:pt x="0" y="246062"/>
                  </a:lnTo>
                  <a:lnTo>
                    <a:pt x="0" y="196850"/>
                  </a:lnTo>
                  <a:lnTo>
                    <a:pt x="0" y="147637"/>
                  </a:lnTo>
                  <a:lnTo>
                    <a:pt x="0" y="98425"/>
                  </a:lnTo>
                  <a:lnTo>
                    <a:pt x="0" y="49212"/>
                  </a:lnTo>
                  <a:lnTo>
                    <a:pt x="0" y="0"/>
                  </a:lnTo>
                </a:path>
              </a:pathLst>
            </a:custGeom>
            <a:ln w="25400">
              <a:solidFill>
                <a:srgbClr val="000000"/>
              </a:solidFill>
              <a:prstDash val="dash"/>
            </a:ln>
          </p:spPr>
          <p:txBody>
            <a:bodyPr wrap="square" lIns="0" tIns="0" rIns="0" bIns="0" rtlCol="0"/>
            <a:lstStyle/>
            <a:p>
              <a:endParaRPr/>
            </a:p>
          </p:txBody>
        </p:sp>
        <p:sp>
          <p:nvSpPr>
            <p:cNvPr id="14" name="object 14"/>
            <p:cNvSpPr/>
            <p:nvPr/>
          </p:nvSpPr>
          <p:spPr>
            <a:xfrm>
              <a:off x="8597900" y="3644899"/>
              <a:ext cx="228600" cy="3492500"/>
            </a:xfrm>
            <a:custGeom>
              <a:avLst/>
              <a:gdLst/>
              <a:ahLst/>
              <a:cxnLst/>
              <a:rect l="l" t="t" r="r" b="b"/>
              <a:pathLst>
                <a:path w="228600" h="3492500">
                  <a:moveTo>
                    <a:pt x="0" y="0"/>
                  </a:moveTo>
                  <a:lnTo>
                    <a:pt x="228600" y="0"/>
                  </a:lnTo>
                  <a:lnTo>
                    <a:pt x="228600" y="3492500"/>
                  </a:lnTo>
                  <a:lnTo>
                    <a:pt x="0" y="3492500"/>
                  </a:lnTo>
                  <a:lnTo>
                    <a:pt x="0" y="0"/>
                  </a:lnTo>
                  <a:close/>
                </a:path>
              </a:pathLst>
            </a:custGeom>
            <a:ln w="25399">
              <a:solidFill>
                <a:srgbClr val="000000"/>
              </a:solidFill>
            </a:ln>
          </p:spPr>
          <p:txBody>
            <a:bodyPr wrap="square" lIns="0" tIns="0" rIns="0" bIns="0" rtlCol="0"/>
            <a:lstStyle/>
            <a:p>
              <a:endParaRPr/>
            </a:p>
          </p:txBody>
        </p:sp>
        <p:sp>
          <p:nvSpPr>
            <p:cNvPr id="15" name="object 15"/>
            <p:cNvSpPr/>
            <p:nvPr/>
          </p:nvSpPr>
          <p:spPr>
            <a:xfrm>
              <a:off x="11415524" y="3044031"/>
              <a:ext cx="5715" cy="951230"/>
            </a:xfrm>
            <a:custGeom>
              <a:avLst/>
              <a:gdLst/>
              <a:ahLst/>
              <a:cxnLst/>
              <a:rect l="l" t="t" r="r" b="b"/>
              <a:pathLst>
                <a:path w="5715" h="951229">
                  <a:moveTo>
                    <a:pt x="2653" y="-12700"/>
                  </a:moveTo>
                  <a:lnTo>
                    <a:pt x="2653" y="963463"/>
                  </a:lnTo>
                </a:path>
              </a:pathLst>
            </a:custGeom>
            <a:ln w="30706">
              <a:solidFill>
                <a:srgbClr val="000000"/>
              </a:solidFill>
              <a:prstDash val="dash"/>
            </a:ln>
          </p:spPr>
          <p:txBody>
            <a:bodyPr wrap="square" lIns="0" tIns="0" rIns="0" bIns="0" rtlCol="0"/>
            <a:lstStyle/>
            <a:p>
              <a:endParaRPr/>
            </a:p>
          </p:txBody>
        </p:sp>
        <p:sp>
          <p:nvSpPr>
            <p:cNvPr id="16" name="object 16"/>
            <p:cNvSpPr/>
            <p:nvPr/>
          </p:nvSpPr>
          <p:spPr>
            <a:xfrm>
              <a:off x="11290299" y="4013200"/>
              <a:ext cx="241300" cy="431800"/>
            </a:xfrm>
            <a:custGeom>
              <a:avLst/>
              <a:gdLst/>
              <a:ahLst/>
              <a:cxnLst/>
              <a:rect l="l" t="t" r="r" b="b"/>
              <a:pathLst>
                <a:path w="241300" h="431800">
                  <a:moveTo>
                    <a:pt x="0" y="0"/>
                  </a:moveTo>
                  <a:lnTo>
                    <a:pt x="241299" y="0"/>
                  </a:lnTo>
                  <a:lnTo>
                    <a:pt x="241299" y="431800"/>
                  </a:lnTo>
                  <a:lnTo>
                    <a:pt x="0" y="431800"/>
                  </a:lnTo>
                  <a:lnTo>
                    <a:pt x="0" y="0"/>
                  </a:lnTo>
                  <a:close/>
                </a:path>
              </a:pathLst>
            </a:custGeom>
            <a:ln w="25400">
              <a:solidFill>
                <a:srgbClr val="000000"/>
              </a:solidFill>
            </a:ln>
          </p:spPr>
          <p:txBody>
            <a:bodyPr wrap="square" lIns="0" tIns="0" rIns="0" bIns="0" rtlCol="0"/>
            <a:lstStyle/>
            <a:p>
              <a:endParaRPr/>
            </a:p>
          </p:txBody>
        </p:sp>
        <p:sp>
          <p:nvSpPr>
            <p:cNvPr id="17" name="object 17"/>
            <p:cNvSpPr/>
            <p:nvPr/>
          </p:nvSpPr>
          <p:spPr>
            <a:xfrm>
              <a:off x="11290299" y="4775200"/>
              <a:ext cx="241300" cy="431800"/>
            </a:xfrm>
            <a:custGeom>
              <a:avLst/>
              <a:gdLst/>
              <a:ahLst/>
              <a:cxnLst/>
              <a:rect l="l" t="t" r="r" b="b"/>
              <a:pathLst>
                <a:path w="241300" h="431800">
                  <a:moveTo>
                    <a:pt x="0" y="0"/>
                  </a:moveTo>
                  <a:lnTo>
                    <a:pt x="241299" y="0"/>
                  </a:lnTo>
                  <a:lnTo>
                    <a:pt x="241299" y="431800"/>
                  </a:lnTo>
                  <a:lnTo>
                    <a:pt x="0" y="431800"/>
                  </a:lnTo>
                  <a:lnTo>
                    <a:pt x="0" y="0"/>
                  </a:lnTo>
                  <a:close/>
                </a:path>
              </a:pathLst>
            </a:custGeom>
            <a:ln w="25400">
              <a:solidFill>
                <a:srgbClr val="000000"/>
              </a:solidFill>
            </a:ln>
          </p:spPr>
          <p:txBody>
            <a:bodyPr wrap="square" lIns="0" tIns="0" rIns="0" bIns="0" rtlCol="0"/>
            <a:lstStyle/>
            <a:p>
              <a:endParaRPr/>
            </a:p>
          </p:txBody>
        </p:sp>
        <p:sp>
          <p:nvSpPr>
            <p:cNvPr id="18" name="object 18"/>
            <p:cNvSpPr/>
            <p:nvPr/>
          </p:nvSpPr>
          <p:spPr>
            <a:xfrm>
              <a:off x="11290299" y="5613400"/>
              <a:ext cx="241300" cy="431800"/>
            </a:xfrm>
            <a:custGeom>
              <a:avLst/>
              <a:gdLst/>
              <a:ahLst/>
              <a:cxnLst/>
              <a:rect l="l" t="t" r="r" b="b"/>
              <a:pathLst>
                <a:path w="241300" h="431800">
                  <a:moveTo>
                    <a:pt x="0" y="0"/>
                  </a:moveTo>
                  <a:lnTo>
                    <a:pt x="241299" y="0"/>
                  </a:lnTo>
                  <a:lnTo>
                    <a:pt x="241299" y="431799"/>
                  </a:lnTo>
                  <a:lnTo>
                    <a:pt x="0" y="431799"/>
                  </a:lnTo>
                  <a:lnTo>
                    <a:pt x="0" y="0"/>
                  </a:lnTo>
                  <a:close/>
                </a:path>
              </a:pathLst>
            </a:custGeom>
            <a:ln w="25400">
              <a:solidFill>
                <a:srgbClr val="000000"/>
              </a:solidFill>
            </a:ln>
          </p:spPr>
          <p:txBody>
            <a:bodyPr wrap="square" lIns="0" tIns="0" rIns="0" bIns="0" rtlCol="0"/>
            <a:lstStyle/>
            <a:p>
              <a:endParaRPr/>
            </a:p>
          </p:txBody>
        </p:sp>
        <p:sp>
          <p:nvSpPr>
            <p:cNvPr id="19" name="object 19"/>
            <p:cNvSpPr/>
            <p:nvPr/>
          </p:nvSpPr>
          <p:spPr>
            <a:xfrm>
              <a:off x="11290299" y="6400800"/>
              <a:ext cx="241300" cy="431800"/>
            </a:xfrm>
            <a:custGeom>
              <a:avLst/>
              <a:gdLst/>
              <a:ahLst/>
              <a:cxnLst/>
              <a:rect l="l" t="t" r="r" b="b"/>
              <a:pathLst>
                <a:path w="241300" h="431800">
                  <a:moveTo>
                    <a:pt x="0" y="0"/>
                  </a:moveTo>
                  <a:lnTo>
                    <a:pt x="241299" y="0"/>
                  </a:lnTo>
                  <a:lnTo>
                    <a:pt x="241299" y="431799"/>
                  </a:lnTo>
                  <a:lnTo>
                    <a:pt x="0" y="431799"/>
                  </a:lnTo>
                  <a:lnTo>
                    <a:pt x="0" y="0"/>
                  </a:lnTo>
                  <a:close/>
                </a:path>
              </a:pathLst>
            </a:custGeom>
            <a:ln w="25400">
              <a:solidFill>
                <a:srgbClr val="000000"/>
              </a:solidFill>
            </a:ln>
          </p:spPr>
          <p:txBody>
            <a:bodyPr wrap="square" lIns="0" tIns="0" rIns="0" bIns="0" rtlCol="0"/>
            <a:lstStyle/>
            <a:p>
              <a:endParaRPr/>
            </a:p>
          </p:txBody>
        </p:sp>
        <p:sp>
          <p:nvSpPr>
            <p:cNvPr id="20" name="object 20"/>
            <p:cNvSpPr/>
            <p:nvPr/>
          </p:nvSpPr>
          <p:spPr>
            <a:xfrm>
              <a:off x="8940799" y="5219700"/>
              <a:ext cx="2336800" cy="0"/>
            </a:xfrm>
            <a:custGeom>
              <a:avLst/>
              <a:gdLst/>
              <a:ahLst/>
              <a:cxnLst/>
              <a:rect l="l" t="t" r="r" b="b"/>
              <a:pathLst>
                <a:path w="2336800">
                  <a:moveTo>
                    <a:pt x="2336800" y="0"/>
                  </a:moveTo>
                  <a:lnTo>
                    <a:pt x="16723" y="0"/>
                  </a:lnTo>
                  <a:lnTo>
                    <a:pt x="0" y="0"/>
                  </a:lnTo>
                </a:path>
              </a:pathLst>
            </a:custGeom>
            <a:ln w="25400">
              <a:solidFill>
                <a:srgbClr val="000000"/>
              </a:solidFill>
              <a:prstDash val="dash"/>
            </a:ln>
          </p:spPr>
          <p:txBody>
            <a:bodyPr wrap="square" lIns="0" tIns="0" rIns="0" bIns="0" rtlCol="0"/>
            <a:lstStyle/>
            <a:p>
              <a:endParaRPr/>
            </a:p>
          </p:txBody>
        </p:sp>
        <p:sp>
          <p:nvSpPr>
            <p:cNvPr id="21" name="object 21"/>
            <p:cNvSpPr/>
            <p:nvPr/>
          </p:nvSpPr>
          <p:spPr>
            <a:xfrm>
              <a:off x="8851899" y="5158739"/>
              <a:ext cx="101600" cy="121920"/>
            </a:xfrm>
            <a:custGeom>
              <a:avLst/>
              <a:gdLst/>
              <a:ahLst/>
              <a:cxnLst/>
              <a:rect l="l" t="t" r="r" b="b"/>
              <a:pathLst>
                <a:path w="101600" h="121920">
                  <a:moveTo>
                    <a:pt x="101600" y="0"/>
                  </a:moveTo>
                  <a:lnTo>
                    <a:pt x="0" y="60960"/>
                  </a:lnTo>
                  <a:lnTo>
                    <a:pt x="101600" y="121920"/>
                  </a:lnTo>
                </a:path>
                <a:path w="101600" h="121920">
                  <a:moveTo>
                    <a:pt x="101600" y="60960"/>
                  </a:moveTo>
                  <a:lnTo>
                    <a:pt x="0" y="60960"/>
                  </a:lnTo>
                </a:path>
              </a:pathLst>
            </a:custGeom>
            <a:ln w="25400">
              <a:solidFill>
                <a:srgbClr val="000000"/>
              </a:solidFill>
            </a:ln>
          </p:spPr>
          <p:txBody>
            <a:bodyPr wrap="square" lIns="0" tIns="0" rIns="0" bIns="0" rtlCol="0"/>
            <a:lstStyle/>
            <a:p>
              <a:endParaRPr/>
            </a:p>
          </p:txBody>
        </p:sp>
        <p:sp>
          <p:nvSpPr>
            <p:cNvPr id="22" name="object 22"/>
            <p:cNvSpPr/>
            <p:nvPr/>
          </p:nvSpPr>
          <p:spPr>
            <a:xfrm>
              <a:off x="8851899" y="4000500"/>
              <a:ext cx="2324100" cy="0"/>
            </a:xfrm>
            <a:custGeom>
              <a:avLst/>
              <a:gdLst/>
              <a:ahLst/>
              <a:cxnLst/>
              <a:rect l="l" t="t" r="r" b="b"/>
              <a:pathLst>
                <a:path w="2324100">
                  <a:moveTo>
                    <a:pt x="2324099" y="0"/>
                  </a:moveTo>
                  <a:lnTo>
                    <a:pt x="2309691" y="0"/>
                  </a:lnTo>
                  <a:lnTo>
                    <a:pt x="0" y="0"/>
                  </a:lnTo>
                </a:path>
              </a:pathLst>
            </a:custGeom>
            <a:ln w="25400">
              <a:solidFill>
                <a:srgbClr val="000000"/>
              </a:solidFill>
            </a:ln>
          </p:spPr>
          <p:txBody>
            <a:bodyPr wrap="square" lIns="0" tIns="0" rIns="0" bIns="0" rtlCol="0"/>
            <a:lstStyle/>
            <a:p>
              <a:endParaRPr/>
            </a:p>
          </p:txBody>
        </p:sp>
        <p:sp>
          <p:nvSpPr>
            <p:cNvPr id="23" name="object 23"/>
            <p:cNvSpPr/>
            <p:nvPr/>
          </p:nvSpPr>
          <p:spPr>
            <a:xfrm>
              <a:off x="11163299" y="3939540"/>
              <a:ext cx="121920" cy="121920"/>
            </a:xfrm>
            <a:custGeom>
              <a:avLst/>
              <a:gdLst/>
              <a:ahLst/>
              <a:cxnLst/>
              <a:rect l="l" t="t" r="r" b="b"/>
              <a:pathLst>
                <a:path w="121920" h="121920">
                  <a:moveTo>
                    <a:pt x="0" y="0"/>
                  </a:moveTo>
                  <a:lnTo>
                    <a:pt x="0" y="121920"/>
                  </a:lnTo>
                  <a:lnTo>
                    <a:pt x="121920" y="60960"/>
                  </a:lnTo>
                  <a:lnTo>
                    <a:pt x="0" y="0"/>
                  </a:lnTo>
                  <a:close/>
                </a:path>
              </a:pathLst>
            </a:custGeom>
            <a:solidFill>
              <a:srgbClr val="000000"/>
            </a:solidFill>
          </p:spPr>
          <p:txBody>
            <a:bodyPr wrap="square" lIns="0" tIns="0" rIns="0" bIns="0" rtlCol="0"/>
            <a:lstStyle/>
            <a:p>
              <a:endParaRPr/>
            </a:p>
          </p:txBody>
        </p:sp>
        <p:sp>
          <p:nvSpPr>
            <p:cNvPr id="24" name="object 24"/>
            <p:cNvSpPr/>
            <p:nvPr/>
          </p:nvSpPr>
          <p:spPr>
            <a:xfrm>
              <a:off x="8851899" y="4800600"/>
              <a:ext cx="2324100" cy="0"/>
            </a:xfrm>
            <a:custGeom>
              <a:avLst/>
              <a:gdLst/>
              <a:ahLst/>
              <a:cxnLst/>
              <a:rect l="l" t="t" r="r" b="b"/>
              <a:pathLst>
                <a:path w="2324100">
                  <a:moveTo>
                    <a:pt x="2324099" y="0"/>
                  </a:moveTo>
                  <a:lnTo>
                    <a:pt x="2312549" y="0"/>
                  </a:lnTo>
                  <a:lnTo>
                    <a:pt x="0" y="0"/>
                  </a:lnTo>
                </a:path>
              </a:pathLst>
            </a:custGeom>
            <a:ln w="25400">
              <a:solidFill>
                <a:srgbClr val="000000"/>
              </a:solidFill>
            </a:ln>
          </p:spPr>
          <p:txBody>
            <a:bodyPr wrap="square" lIns="0" tIns="0" rIns="0" bIns="0" rtlCol="0"/>
            <a:lstStyle/>
            <a:p>
              <a:endParaRPr/>
            </a:p>
          </p:txBody>
        </p:sp>
        <p:sp>
          <p:nvSpPr>
            <p:cNvPr id="25" name="object 25"/>
            <p:cNvSpPr/>
            <p:nvPr/>
          </p:nvSpPr>
          <p:spPr>
            <a:xfrm>
              <a:off x="11163299" y="4739639"/>
              <a:ext cx="121920" cy="121920"/>
            </a:xfrm>
            <a:custGeom>
              <a:avLst/>
              <a:gdLst/>
              <a:ahLst/>
              <a:cxnLst/>
              <a:rect l="l" t="t" r="r" b="b"/>
              <a:pathLst>
                <a:path w="121920" h="121920">
                  <a:moveTo>
                    <a:pt x="0" y="0"/>
                  </a:moveTo>
                  <a:lnTo>
                    <a:pt x="0" y="121920"/>
                  </a:lnTo>
                  <a:lnTo>
                    <a:pt x="121920" y="60960"/>
                  </a:lnTo>
                  <a:lnTo>
                    <a:pt x="0" y="0"/>
                  </a:lnTo>
                  <a:close/>
                </a:path>
              </a:pathLst>
            </a:custGeom>
            <a:solidFill>
              <a:srgbClr val="000000"/>
            </a:solidFill>
          </p:spPr>
          <p:txBody>
            <a:bodyPr wrap="square" lIns="0" tIns="0" rIns="0" bIns="0" rtlCol="0"/>
            <a:lstStyle/>
            <a:p>
              <a:endParaRPr/>
            </a:p>
          </p:txBody>
        </p:sp>
        <p:sp>
          <p:nvSpPr>
            <p:cNvPr id="26" name="object 26"/>
            <p:cNvSpPr/>
            <p:nvPr/>
          </p:nvSpPr>
          <p:spPr>
            <a:xfrm>
              <a:off x="8839199" y="5626100"/>
              <a:ext cx="2324100" cy="0"/>
            </a:xfrm>
            <a:custGeom>
              <a:avLst/>
              <a:gdLst/>
              <a:ahLst/>
              <a:cxnLst/>
              <a:rect l="l" t="t" r="r" b="b"/>
              <a:pathLst>
                <a:path w="2324100">
                  <a:moveTo>
                    <a:pt x="2324100" y="0"/>
                  </a:moveTo>
                  <a:lnTo>
                    <a:pt x="2313106" y="0"/>
                  </a:lnTo>
                  <a:lnTo>
                    <a:pt x="0" y="0"/>
                  </a:lnTo>
                </a:path>
              </a:pathLst>
            </a:custGeom>
            <a:ln w="25400">
              <a:solidFill>
                <a:srgbClr val="000000"/>
              </a:solidFill>
            </a:ln>
          </p:spPr>
          <p:txBody>
            <a:bodyPr wrap="square" lIns="0" tIns="0" rIns="0" bIns="0" rtlCol="0"/>
            <a:lstStyle/>
            <a:p>
              <a:endParaRPr/>
            </a:p>
          </p:txBody>
        </p:sp>
        <p:sp>
          <p:nvSpPr>
            <p:cNvPr id="27" name="object 27"/>
            <p:cNvSpPr/>
            <p:nvPr/>
          </p:nvSpPr>
          <p:spPr>
            <a:xfrm>
              <a:off x="11150599" y="5565139"/>
              <a:ext cx="121920" cy="121920"/>
            </a:xfrm>
            <a:custGeom>
              <a:avLst/>
              <a:gdLst/>
              <a:ahLst/>
              <a:cxnLst/>
              <a:rect l="l" t="t" r="r" b="b"/>
              <a:pathLst>
                <a:path w="121920" h="121920">
                  <a:moveTo>
                    <a:pt x="0" y="0"/>
                  </a:moveTo>
                  <a:lnTo>
                    <a:pt x="0" y="121920"/>
                  </a:lnTo>
                  <a:lnTo>
                    <a:pt x="121920" y="60960"/>
                  </a:lnTo>
                  <a:lnTo>
                    <a:pt x="0" y="0"/>
                  </a:lnTo>
                  <a:close/>
                </a:path>
              </a:pathLst>
            </a:custGeom>
            <a:solidFill>
              <a:srgbClr val="000000"/>
            </a:solidFill>
          </p:spPr>
          <p:txBody>
            <a:bodyPr wrap="square" lIns="0" tIns="0" rIns="0" bIns="0" rtlCol="0"/>
            <a:lstStyle/>
            <a:p>
              <a:endParaRPr/>
            </a:p>
          </p:txBody>
        </p:sp>
        <p:sp>
          <p:nvSpPr>
            <p:cNvPr id="28" name="object 28"/>
            <p:cNvSpPr/>
            <p:nvPr/>
          </p:nvSpPr>
          <p:spPr>
            <a:xfrm>
              <a:off x="8839199" y="6426200"/>
              <a:ext cx="2324100" cy="0"/>
            </a:xfrm>
            <a:custGeom>
              <a:avLst/>
              <a:gdLst/>
              <a:ahLst/>
              <a:cxnLst/>
              <a:rect l="l" t="t" r="r" b="b"/>
              <a:pathLst>
                <a:path w="2324100">
                  <a:moveTo>
                    <a:pt x="2324100" y="0"/>
                  </a:moveTo>
                  <a:lnTo>
                    <a:pt x="2313106" y="0"/>
                  </a:lnTo>
                  <a:lnTo>
                    <a:pt x="0" y="0"/>
                  </a:lnTo>
                </a:path>
              </a:pathLst>
            </a:custGeom>
            <a:ln w="25400">
              <a:solidFill>
                <a:srgbClr val="000000"/>
              </a:solidFill>
            </a:ln>
          </p:spPr>
          <p:txBody>
            <a:bodyPr wrap="square" lIns="0" tIns="0" rIns="0" bIns="0" rtlCol="0"/>
            <a:lstStyle/>
            <a:p>
              <a:endParaRPr/>
            </a:p>
          </p:txBody>
        </p:sp>
        <p:sp>
          <p:nvSpPr>
            <p:cNvPr id="29" name="object 29"/>
            <p:cNvSpPr/>
            <p:nvPr/>
          </p:nvSpPr>
          <p:spPr>
            <a:xfrm>
              <a:off x="11150599" y="6365239"/>
              <a:ext cx="121920" cy="121920"/>
            </a:xfrm>
            <a:custGeom>
              <a:avLst/>
              <a:gdLst/>
              <a:ahLst/>
              <a:cxnLst/>
              <a:rect l="l" t="t" r="r" b="b"/>
              <a:pathLst>
                <a:path w="121920" h="121920">
                  <a:moveTo>
                    <a:pt x="0" y="0"/>
                  </a:moveTo>
                  <a:lnTo>
                    <a:pt x="0" y="121920"/>
                  </a:lnTo>
                  <a:lnTo>
                    <a:pt x="121920" y="60960"/>
                  </a:lnTo>
                  <a:lnTo>
                    <a:pt x="0" y="0"/>
                  </a:lnTo>
                  <a:close/>
                </a:path>
              </a:pathLst>
            </a:custGeom>
            <a:solidFill>
              <a:srgbClr val="000000"/>
            </a:solidFill>
          </p:spPr>
          <p:txBody>
            <a:bodyPr wrap="square" lIns="0" tIns="0" rIns="0" bIns="0" rtlCol="0"/>
            <a:lstStyle/>
            <a:p>
              <a:endParaRPr/>
            </a:p>
          </p:txBody>
        </p:sp>
      </p:grpSp>
      <p:sp>
        <p:nvSpPr>
          <p:cNvPr id="30" name="object 30"/>
          <p:cNvSpPr txBox="1"/>
          <p:nvPr/>
        </p:nvSpPr>
        <p:spPr>
          <a:xfrm>
            <a:off x="5545336" y="1768078"/>
            <a:ext cx="1160859" cy="299029"/>
          </a:xfrm>
          <a:prstGeom prst="rect">
            <a:avLst/>
          </a:prstGeom>
          <a:ln w="25400">
            <a:solidFill>
              <a:srgbClr val="000000"/>
            </a:solidFill>
          </a:ln>
        </p:spPr>
        <p:txBody>
          <a:bodyPr vert="horz" wrap="square" lIns="0" tIns="37057" rIns="0" bIns="0" rtlCol="0">
            <a:spAutoFit/>
          </a:bodyPr>
          <a:lstStyle/>
          <a:p>
            <a:pPr marL="293776">
              <a:spcBef>
                <a:spcPts val="292"/>
              </a:spcBef>
            </a:pPr>
            <a:r>
              <a:rPr sz="1700" u="heavy" spc="-42" dirty="0">
                <a:uFill>
                  <a:solidFill>
                    <a:srgbClr val="000000"/>
                  </a:solidFill>
                </a:uFill>
                <a:latin typeface="Arial MT"/>
                <a:cs typeface="Arial MT"/>
              </a:rPr>
              <a:t>:Client</a:t>
            </a:r>
            <a:endParaRPr sz="1700">
              <a:latin typeface="Arial MT"/>
              <a:cs typeface="Arial MT"/>
            </a:endParaRPr>
          </a:p>
        </p:txBody>
      </p:sp>
      <p:sp>
        <p:nvSpPr>
          <p:cNvPr id="31" name="object 31"/>
          <p:cNvSpPr txBox="1"/>
          <p:nvPr/>
        </p:nvSpPr>
        <p:spPr>
          <a:xfrm>
            <a:off x="7509867" y="1768078"/>
            <a:ext cx="1044773" cy="303538"/>
          </a:xfrm>
          <a:prstGeom prst="rect">
            <a:avLst/>
          </a:prstGeom>
          <a:ln w="25400">
            <a:solidFill>
              <a:srgbClr val="000000"/>
            </a:solidFill>
          </a:ln>
        </p:spPr>
        <p:txBody>
          <a:bodyPr vert="horz" wrap="square" lIns="0" tIns="41522" rIns="0" bIns="0" rtlCol="0">
            <a:spAutoFit/>
          </a:bodyPr>
          <a:lstStyle/>
          <a:p>
            <a:pPr marL="212965">
              <a:spcBef>
                <a:spcPts val="327"/>
              </a:spcBef>
            </a:pPr>
            <a:r>
              <a:rPr sz="1700" u="heavy" spc="-88" dirty="0">
                <a:uFill>
                  <a:solidFill>
                    <a:srgbClr val="000000"/>
                  </a:solidFill>
                </a:uFill>
                <a:latin typeface="Arial MT"/>
                <a:cs typeface="Arial MT"/>
              </a:rPr>
              <a:t>:Server</a:t>
            </a:r>
            <a:endParaRPr sz="1700">
              <a:latin typeface="Arial MT"/>
              <a:cs typeface="Arial MT"/>
            </a:endParaRPr>
          </a:p>
        </p:txBody>
      </p:sp>
      <p:sp>
        <p:nvSpPr>
          <p:cNvPr id="32" name="object 32"/>
          <p:cNvSpPr txBox="1"/>
          <p:nvPr/>
        </p:nvSpPr>
        <p:spPr>
          <a:xfrm>
            <a:off x="5106987" y="2326880"/>
            <a:ext cx="816620" cy="224460"/>
          </a:xfrm>
          <a:prstGeom prst="rect">
            <a:avLst/>
          </a:prstGeom>
        </p:spPr>
        <p:txBody>
          <a:bodyPr vert="horz" wrap="square" lIns="0" tIns="8929" rIns="0" bIns="0" rtlCol="0">
            <a:spAutoFit/>
          </a:bodyPr>
          <a:lstStyle/>
          <a:p>
            <a:pPr marL="8929">
              <a:spcBef>
                <a:spcPts val="70"/>
              </a:spcBef>
            </a:pPr>
            <a:r>
              <a:rPr sz="1400" spc="-116" dirty="0">
                <a:latin typeface="Arial MT"/>
                <a:cs typeface="Arial MT"/>
              </a:rPr>
              <a:t>checkEm</a:t>
            </a:r>
            <a:r>
              <a:rPr sz="1400" spc="-112" dirty="0">
                <a:latin typeface="Arial MT"/>
                <a:cs typeface="Arial MT"/>
              </a:rPr>
              <a:t>a</a:t>
            </a:r>
            <a:r>
              <a:rPr sz="1400" spc="-11" dirty="0">
                <a:latin typeface="Arial MT"/>
                <a:cs typeface="Arial MT"/>
              </a:rPr>
              <a:t>i</a:t>
            </a:r>
            <a:r>
              <a:rPr sz="1400" spc="-7" dirty="0">
                <a:latin typeface="Arial MT"/>
                <a:cs typeface="Arial MT"/>
              </a:rPr>
              <a:t>l</a:t>
            </a:r>
            <a:endParaRPr sz="1400">
              <a:latin typeface="Arial MT"/>
              <a:cs typeface="Arial MT"/>
            </a:endParaRPr>
          </a:p>
        </p:txBody>
      </p:sp>
      <p:grpSp>
        <p:nvGrpSpPr>
          <p:cNvPr id="33" name="object 33"/>
          <p:cNvGrpSpPr/>
          <p:nvPr/>
        </p:nvGrpSpPr>
        <p:grpSpPr>
          <a:xfrm>
            <a:off x="4991695" y="2546747"/>
            <a:ext cx="3043238" cy="2819995"/>
            <a:chOff x="7099300" y="3622040"/>
            <a:chExt cx="4328160" cy="4010660"/>
          </a:xfrm>
        </p:grpSpPr>
        <p:sp>
          <p:nvSpPr>
            <p:cNvPr id="34" name="object 34"/>
            <p:cNvSpPr/>
            <p:nvPr/>
          </p:nvSpPr>
          <p:spPr>
            <a:xfrm>
              <a:off x="7188200" y="3682999"/>
              <a:ext cx="1282700" cy="0"/>
            </a:xfrm>
            <a:custGeom>
              <a:avLst/>
              <a:gdLst/>
              <a:ahLst/>
              <a:cxnLst/>
              <a:rect l="l" t="t" r="r" b="b"/>
              <a:pathLst>
                <a:path w="1282700">
                  <a:moveTo>
                    <a:pt x="1282700" y="0"/>
                  </a:moveTo>
                  <a:lnTo>
                    <a:pt x="1271979" y="0"/>
                  </a:lnTo>
                  <a:lnTo>
                    <a:pt x="18677" y="0"/>
                  </a:lnTo>
                  <a:lnTo>
                    <a:pt x="0" y="0"/>
                  </a:lnTo>
                </a:path>
              </a:pathLst>
            </a:custGeom>
            <a:ln w="25400">
              <a:solidFill>
                <a:srgbClr val="000000"/>
              </a:solidFill>
            </a:ln>
          </p:spPr>
          <p:txBody>
            <a:bodyPr wrap="square" lIns="0" tIns="0" rIns="0" bIns="0" rtlCol="0"/>
            <a:lstStyle/>
            <a:p>
              <a:endParaRPr/>
            </a:p>
          </p:txBody>
        </p:sp>
        <p:pic>
          <p:nvPicPr>
            <p:cNvPr id="35" name="object 35"/>
            <p:cNvPicPr/>
            <p:nvPr/>
          </p:nvPicPr>
          <p:blipFill>
            <a:blip r:embed="rId2" cstate="print"/>
            <a:stretch>
              <a:fillRect/>
            </a:stretch>
          </p:blipFill>
          <p:spPr>
            <a:xfrm>
              <a:off x="7099300" y="3632200"/>
              <a:ext cx="101600" cy="101600"/>
            </a:xfrm>
            <a:prstGeom prst="rect">
              <a:avLst/>
            </a:prstGeom>
          </p:spPr>
        </p:pic>
        <p:sp>
          <p:nvSpPr>
            <p:cNvPr id="36" name="object 36"/>
            <p:cNvSpPr/>
            <p:nvPr/>
          </p:nvSpPr>
          <p:spPr>
            <a:xfrm>
              <a:off x="8458200" y="3622040"/>
              <a:ext cx="121920" cy="121920"/>
            </a:xfrm>
            <a:custGeom>
              <a:avLst/>
              <a:gdLst/>
              <a:ahLst/>
              <a:cxnLst/>
              <a:rect l="l" t="t" r="r" b="b"/>
              <a:pathLst>
                <a:path w="121920" h="121920">
                  <a:moveTo>
                    <a:pt x="0" y="0"/>
                  </a:moveTo>
                  <a:lnTo>
                    <a:pt x="0" y="121920"/>
                  </a:lnTo>
                  <a:lnTo>
                    <a:pt x="121920" y="60960"/>
                  </a:lnTo>
                  <a:lnTo>
                    <a:pt x="0" y="0"/>
                  </a:lnTo>
                  <a:close/>
                </a:path>
              </a:pathLst>
            </a:custGeom>
            <a:solidFill>
              <a:srgbClr val="000000"/>
            </a:solidFill>
          </p:spPr>
          <p:txBody>
            <a:bodyPr wrap="square" lIns="0" tIns="0" rIns="0" bIns="0" rtlCol="0"/>
            <a:lstStyle/>
            <a:p>
              <a:endParaRPr/>
            </a:p>
          </p:txBody>
        </p:sp>
        <p:sp>
          <p:nvSpPr>
            <p:cNvPr id="37" name="object 37"/>
            <p:cNvSpPr/>
            <p:nvPr/>
          </p:nvSpPr>
          <p:spPr>
            <a:xfrm>
              <a:off x="8725024" y="7131546"/>
              <a:ext cx="635" cy="488950"/>
            </a:xfrm>
            <a:custGeom>
              <a:avLst/>
              <a:gdLst/>
              <a:ahLst/>
              <a:cxnLst/>
              <a:rect l="l" t="t" r="r" b="b"/>
              <a:pathLst>
                <a:path w="634" h="488950">
                  <a:moveTo>
                    <a:pt x="248" y="-12699"/>
                  </a:moveTo>
                  <a:lnTo>
                    <a:pt x="248" y="501153"/>
                  </a:lnTo>
                </a:path>
              </a:pathLst>
            </a:custGeom>
            <a:ln w="25896">
              <a:solidFill>
                <a:srgbClr val="000000"/>
              </a:solidFill>
              <a:prstDash val="dash"/>
            </a:ln>
          </p:spPr>
          <p:txBody>
            <a:bodyPr wrap="square" lIns="0" tIns="0" rIns="0" bIns="0" rtlCol="0"/>
            <a:lstStyle/>
            <a:p>
              <a:endParaRPr/>
            </a:p>
          </p:txBody>
        </p:sp>
        <p:sp>
          <p:nvSpPr>
            <p:cNvPr id="38" name="object 38"/>
            <p:cNvSpPr/>
            <p:nvPr/>
          </p:nvSpPr>
          <p:spPr>
            <a:xfrm>
              <a:off x="11408446" y="6817645"/>
              <a:ext cx="1270" cy="802640"/>
            </a:xfrm>
            <a:custGeom>
              <a:avLst/>
              <a:gdLst/>
              <a:ahLst/>
              <a:cxnLst/>
              <a:rect l="l" t="t" r="r" b="b"/>
              <a:pathLst>
                <a:path w="1270" h="802640">
                  <a:moveTo>
                    <a:pt x="595" y="-12700"/>
                  </a:moveTo>
                  <a:lnTo>
                    <a:pt x="595" y="815054"/>
                  </a:lnTo>
                </a:path>
              </a:pathLst>
            </a:custGeom>
            <a:ln w="26590">
              <a:solidFill>
                <a:srgbClr val="000000"/>
              </a:solidFill>
              <a:prstDash val="dash"/>
            </a:ln>
          </p:spPr>
          <p:txBody>
            <a:bodyPr wrap="square" lIns="0" tIns="0" rIns="0" bIns="0" rtlCol="0"/>
            <a:lstStyle/>
            <a:p>
              <a:endParaRPr/>
            </a:p>
          </p:txBody>
        </p:sp>
        <p:sp>
          <p:nvSpPr>
            <p:cNvPr id="39" name="object 39"/>
            <p:cNvSpPr/>
            <p:nvPr/>
          </p:nvSpPr>
          <p:spPr>
            <a:xfrm>
              <a:off x="11414233" y="4457947"/>
              <a:ext cx="0" cy="299085"/>
            </a:xfrm>
            <a:custGeom>
              <a:avLst/>
              <a:gdLst/>
              <a:ahLst/>
              <a:cxnLst/>
              <a:rect l="l" t="t" r="r" b="b"/>
              <a:pathLst>
                <a:path h="299085">
                  <a:moveTo>
                    <a:pt x="0" y="298846"/>
                  </a:moveTo>
                  <a:lnTo>
                    <a:pt x="0" y="298846"/>
                  </a:lnTo>
                  <a:lnTo>
                    <a:pt x="0" y="49807"/>
                  </a:lnTo>
                  <a:lnTo>
                    <a:pt x="0" y="0"/>
                  </a:lnTo>
                </a:path>
              </a:pathLst>
            </a:custGeom>
            <a:ln w="25400">
              <a:solidFill>
                <a:srgbClr val="000000"/>
              </a:solidFill>
              <a:prstDash val="dash"/>
            </a:ln>
          </p:spPr>
          <p:txBody>
            <a:bodyPr wrap="square" lIns="0" tIns="0" rIns="0" bIns="0" rtlCol="0"/>
            <a:lstStyle/>
            <a:p>
              <a:endParaRPr/>
            </a:p>
          </p:txBody>
        </p:sp>
        <p:sp>
          <p:nvSpPr>
            <p:cNvPr id="40" name="object 40"/>
            <p:cNvSpPr/>
            <p:nvPr/>
          </p:nvSpPr>
          <p:spPr>
            <a:xfrm>
              <a:off x="11414233" y="5219947"/>
              <a:ext cx="0" cy="381635"/>
            </a:xfrm>
            <a:custGeom>
              <a:avLst/>
              <a:gdLst/>
              <a:ahLst/>
              <a:cxnLst/>
              <a:rect l="l" t="t" r="r" b="b"/>
              <a:pathLst>
                <a:path h="381635">
                  <a:moveTo>
                    <a:pt x="0" y="381198"/>
                  </a:moveTo>
                  <a:lnTo>
                    <a:pt x="0" y="381198"/>
                  </a:lnTo>
                  <a:lnTo>
                    <a:pt x="0" y="47649"/>
                  </a:lnTo>
                  <a:lnTo>
                    <a:pt x="0" y="0"/>
                  </a:lnTo>
                </a:path>
              </a:pathLst>
            </a:custGeom>
            <a:ln w="25400">
              <a:solidFill>
                <a:srgbClr val="000000"/>
              </a:solidFill>
              <a:prstDash val="dash"/>
            </a:ln>
          </p:spPr>
          <p:txBody>
            <a:bodyPr wrap="square" lIns="0" tIns="0" rIns="0" bIns="0" rtlCol="0"/>
            <a:lstStyle/>
            <a:p>
              <a:endParaRPr/>
            </a:p>
          </p:txBody>
        </p:sp>
        <p:sp>
          <p:nvSpPr>
            <p:cNvPr id="41" name="object 41"/>
            <p:cNvSpPr/>
            <p:nvPr/>
          </p:nvSpPr>
          <p:spPr>
            <a:xfrm>
              <a:off x="11414233" y="6064299"/>
              <a:ext cx="0" cy="318770"/>
            </a:xfrm>
            <a:custGeom>
              <a:avLst/>
              <a:gdLst/>
              <a:ahLst/>
              <a:cxnLst/>
              <a:rect l="l" t="t" r="r" b="b"/>
              <a:pathLst>
                <a:path h="318770">
                  <a:moveTo>
                    <a:pt x="0" y="318593"/>
                  </a:moveTo>
                  <a:lnTo>
                    <a:pt x="0" y="318593"/>
                  </a:lnTo>
                  <a:lnTo>
                    <a:pt x="0" y="53098"/>
                  </a:lnTo>
                  <a:lnTo>
                    <a:pt x="0" y="0"/>
                  </a:lnTo>
                </a:path>
              </a:pathLst>
            </a:custGeom>
            <a:ln w="25400">
              <a:solidFill>
                <a:srgbClr val="000000"/>
              </a:solidFill>
              <a:prstDash val="dash"/>
            </a:ln>
          </p:spPr>
          <p:txBody>
            <a:bodyPr wrap="square" lIns="0" tIns="0" rIns="0" bIns="0" rtlCol="0"/>
            <a:lstStyle/>
            <a:p>
              <a:endParaRPr/>
            </a:p>
          </p:txBody>
        </p:sp>
      </p:grpSp>
      <p:sp>
        <p:nvSpPr>
          <p:cNvPr id="42" name="object 42"/>
          <p:cNvSpPr txBox="1"/>
          <p:nvPr/>
        </p:nvSpPr>
        <p:spPr>
          <a:xfrm>
            <a:off x="6449539" y="2556917"/>
            <a:ext cx="1252835" cy="224460"/>
          </a:xfrm>
          <a:prstGeom prst="rect">
            <a:avLst/>
          </a:prstGeom>
        </p:spPr>
        <p:txBody>
          <a:bodyPr vert="horz" wrap="square" lIns="0" tIns="8929" rIns="0" bIns="0" rtlCol="0">
            <a:spAutoFit/>
          </a:bodyPr>
          <a:lstStyle/>
          <a:p>
            <a:pPr marL="8929">
              <a:spcBef>
                <a:spcPts val="70"/>
              </a:spcBef>
            </a:pPr>
            <a:r>
              <a:rPr sz="1400" spc="-165" dirty="0">
                <a:latin typeface="Arial MT"/>
                <a:cs typeface="Arial MT"/>
              </a:rPr>
              <a:t>s</a:t>
            </a:r>
            <a:r>
              <a:rPr sz="1400" spc="-84" dirty="0">
                <a:latin typeface="Arial MT"/>
                <a:cs typeface="Arial MT"/>
              </a:rPr>
              <a:t>en</a:t>
            </a:r>
            <a:r>
              <a:rPr sz="1400" spc="-88" dirty="0">
                <a:latin typeface="Arial MT"/>
                <a:cs typeface="Arial MT"/>
              </a:rPr>
              <a:t>d</a:t>
            </a:r>
            <a:r>
              <a:rPr sz="1400" spc="-95" dirty="0">
                <a:latin typeface="Arial MT"/>
                <a:cs typeface="Arial MT"/>
              </a:rPr>
              <a:t>Un</a:t>
            </a:r>
            <a:r>
              <a:rPr sz="1400" spc="-77" dirty="0">
                <a:latin typeface="Arial MT"/>
                <a:cs typeface="Arial MT"/>
              </a:rPr>
              <a:t>s</a:t>
            </a:r>
            <a:r>
              <a:rPr sz="1400" spc="-105" dirty="0">
                <a:latin typeface="Arial MT"/>
                <a:cs typeface="Arial MT"/>
              </a:rPr>
              <a:t>entEma</a:t>
            </a:r>
            <a:r>
              <a:rPr sz="1400" spc="-11" dirty="0">
                <a:latin typeface="Arial MT"/>
                <a:cs typeface="Arial MT"/>
              </a:rPr>
              <a:t>i</a:t>
            </a:r>
            <a:r>
              <a:rPr sz="1400" spc="-7" dirty="0">
                <a:latin typeface="Arial MT"/>
                <a:cs typeface="Arial MT"/>
              </a:rPr>
              <a:t>l</a:t>
            </a:r>
            <a:endParaRPr sz="1400">
              <a:latin typeface="Arial MT"/>
              <a:cs typeface="Arial MT"/>
            </a:endParaRPr>
          </a:p>
        </p:txBody>
      </p:sp>
      <p:sp>
        <p:nvSpPr>
          <p:cNvPr id="47" name="object 47"/>
          <p:cNvSpPr txBox="1"/>
          <p:nvPr/>
        </p:nvSpPr>
        <p:spPr>
          <a:xfrm>
            <a:off x="8858250" y="6494813"/>
            <a:ext cx="98227" cy="192360"/>
          </a:xfrm>
          <a:prstGeom prst="rect">
            <a:avLst/>
          </a:prstGeom>
        </p:spPr>
        <p:txBody>
          <a:bodyPr vert="horz" wrap="square" lIns="0" tIns="0" rIns="0" bIns="0" rtlCol="0">
            <a:spAutoFit/>
          </a:bodyPr>
          <a:lstStyle/>
          <a:p>
            <a:pPr marL="8929">
              <a:lnSpc>
                <a:spcPts val="1484"/>
              </a:lnSpc>
            </a:pPr>
            <a:r>
              <a:rPr sz="1300" spc="-74" dirty="0">
                <a:latin typeface="Arial MT"/>
                <a:cs typeface="Arial MT"/>
              </a:rPr>
              <a:t>5</a:t>
            </a:r>
            <a:endParaRPr sz="1300">
              <a:latin typeface="Arial MT"/>
              <a:cs typeface="Arial MT"/>
            </a:endParaRPr>
          </a:p>
        </p:txBody>
      </p:sp>
      <p:sp>
        <p:nvSpPr>
          <p:cNvPr id="43" name="object 43"/>
          <p:cNvSpPr txBox="1"/>
          <p:nvPr/>
        </p:nvSpPr>
        <p:spPr>
          <a:xfrm>
            <a:off x="6730089" y="3124798"/>
            <a:ext cx="700088" cy="232172"/>
          </a:xfrm>
          <a:prstGeom prst="rect">
            <a:avLst/>
          </a:prstGeom>
        </p:spPr>
        <p:txBody>
          <a:bodyPr vert="horz" wrap="square" lIns="0" tIns="8929" rIns="0" bIns="0" rtlCol="0">
            <a:spAutoFit/>
          </a:bodyPr>
          <a:lstStyle/>
          <a:p>
            <a:pPr marL="8929">
              <a:spcBef>
                <a:spcPts val="70"/>
              </a:spcBef>
            </a:pPr>
            <a:r>
              <a:rPr sz="1400" spc="-95" dirty="0">
                <a:latin typeface="Arial MT"/>
                <a:cs typeface="Arial MT"/>
              </a:rPr>
              <a:t>newEmail</a:t>
            </a:r>
            <a:endParaRPr sz="1400">
              <a:latin typeface="Arial MT"/>
              <a:cs typeface="Arial MT"/>
            </a:endParaRPr>
          </a:p>
        </p:txBody>
      </p:sp>
      <p:sp>
        <p:nvSpPr>
          <p:cNvPr id="44" name="object 44"/>
          <p:cNvSpPr txBox="1"/>
          <p:nvPr/>
        </p:nvSpPr>
        <p:spPr>
          <a:xfrm>
            <a:off x="6744740" y="3421735"/>
            <a:ext cx="670619" cy="232172"/>
          </a:xfrm>
          <a:prstGeom prst="rect">
            <a:avLst/>
          </a:prstGeom>
        </p:spPr>
        <p:txBody>
          <a:bodyPr vert="horz" wrap="square" lIns="0" tIns="8929" rIns="0" bIns="0" rtlCol="0">
            <a:spAutoFit/>
          </a:bodyPr>
          <a:lstStyle/>
          <a:p>
            <a:pPr marL="8929">
              <a:spcBef>
                <a:spcPts val="70"/>
              </a:spcBef>
            </a:pPr>
            <a:r>
              <a:rPr sz="1400" spc="-84" dirty="0">
                <a:latin typeface="Arial MT"/>
                <a:cs typeface="Arial MT"/>
              </a:rPr>
              <a:t>response</a:t>
            </a:r>
            <a:endParaRPr sz="1400">
              <a:latin typeface="Arial MT"/>
              <a:cs typeface="Arial MT"/>
            </a:endParaRPr>
          </a:p>
        </p:txBody>
      </p:sp>
      <p:sp>
        <p:nvSpPr>
          <p:cNvPr id="45" name="object 45"/>
          <p:cNvSpPr txBox="1"/>
          <p:nvPr/>
        </p:nvSpPr>
        <p:spPr>
          <a:xfrm>
            <a:off x="6584465" y="3705848"/>
            <a:ext cx="1089868" cy="224460"/>
          </a:xfrm>
          <a:prstGeom prst="rect">
            <a:avLst/>
          </a:prstGeom>
        </p:spPr>
        <p:txBody>
          <a:bodyPr vert="horz" wrap="square" lIns="0" tIns="8929" rIns="0" bIns="0" rtlCol="0">
            <a:spAutoFit/>
          </a:bodyPr>
          <a:lstStyle/>
          <a:p>
            <a:pPr marL="8929">
              <a:spcBef>
                <a:spcPts val="70"/>
              </a:spcBef>
            </a:pPr>
            <a:r>
              <a:rPr sz="1400" spc="-35" dirty="0">
                <a:latin typeface="Arial MT"/>
                <a:cs typeface="Arial MT"/>
              </a:rPr>
              <a:t>[n</a:t>
            </a:r>
            <a:r>
              <a:rPr sz="1400" spc="-70" dirty="0">
                <a:latin typeface="Arial MT"/>
                <a:cs typeface="Arial MT"/>
              </a:rPr>
              <a:t>e</a:t>
            </a:r>
            <a:r>
              <a:rPr sz="1400" spc="-11" dirty="0">
                <a:latin typeface="Arial MT"/>
                <a:cs typeface="Arial MT"/>
              </a:rPr>
              <a:t>w</a:t>
            </a:r>
            <a:r>
              <a:rPr sz="1400" spc="-186" dirty="0">
                <a:latin typeface="Arial MT"/>
                <a:cs typeface="Arial MT"/>
              </a:rPr>
              <a:t>Em</a:t>
            </a:r>
            <a:r>
              <a:rPr sz="1400" spc="-141" dirty="0">
                <a:latin typeface="Arial MT"/>
                <a:cs typeface="Arial MT"/>
              </a:rPr>
              <a:t>a</a:t>
            </a:r>
            <a:r>
              <a:rPr sz="1400" spc="-11" dirty="0">
                <a:latin typeface="Arial MT"/>
                <a:cs typeface="Arial MT"/>
              </a:rPr>
              <a:t>il</a:t>
            </a:r>
            <a:r>
              <a:rPr sz="1400" spc="77" dirty="0">
                <a:latin typeface="Arial MT"/>
                <a:cs typeface="Arial MT"/>
              </a:rPr>
              <a:t>]</a:t>
            </a:r>
            <a:r>
              <a:rPr sz="1400" spc="-4" dirty="0">
                <a:latin typeface="Arial MT"/>
                <a:cs typeface="Arial MT"/>
              </a:rPr>
              <a:t> </a:t>
            </a:r>
            <a:r>
              <a:rPr sz="1400" spc="-183" dirty="0">
                <a:latin typeface="Arial MT"/>
                <a:cs typeface="Arial MT"/>
              </a:rPr>
              <a:t>g</a:t>
            </a:r>
            <a:r>
              <a:rPr sz="1400" spc="-18" dirty="0">
                <a:latin typeface="Arial MT"/>
                <a:cs typeface="Arial MT"/>
              </a:rPr>
              <a:t>et</a:t>
            </a:r>
            <a:endParaRPr sz="1400">
              <a:latin typeface="Arial MT"/>
              <a:cs typeface="Arial MT"/>
            </a:endParaRPr>
          </a:p>
        </p:txBody>
      </p:sp>
      <p:sp>
        <p:nvSpPr>
          <p:cNvPr id="46" name="object 46"/>
          <p:cNvSpPr txBox="1"/>
          <p:nvPr/>
        </p:nvSpPr>
        <p:spPr>
          <a:xfrm>
            <a:off x="6567895" y="4280808"/>
            <a:ext cx="1123355" cy="232172"/>
          </a:xfrm>
          <a:prstGeom prst="rect">
            <a:avLst/>
          </a:prstGeom>
        </p:spPr>
        <p:txBody>
          <a:bodyPr vert="horz" wrap="square" lIns="0" tIns="8929" rIns="0" bIns="0" rtlCol="0">
            <a:spAutoFit/>
          </a:bodyPr>
          <a:lstStyle/>
          <a:p>
            <a:pPr marL="8929">
              <a:spcBef>
                <a:spcPts val="70"/>
              </a:spcBef>
            </a:pPr>
            <a:r>
              <a:rPr sz="1400" spc="-63" dirty="0">
                <a:latin typeface="Arial MT"/>
                <a:cs typeface="Arial MT"/>
              </a:rPr>
              <a:t>deleteOldEmail</a:t>
            </a:r>
            <a:endParaRPr sz="1400">
              <a:latin typeface="Arial MT"/>
              <a:cs typeface="Arial MT"/>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80430" y="1628788"/>
            <a:ext cx="3739753" cy="1771117"/>
          </a:xfrm>
          <a:prstGeom prst="rect">
            <a:avLst/>
          </a:prstGeom>
        </p:spPr>
        <p:txBody>
          <a:bodyPr vert="horz" wrap="square" lIns="0" tIns="26788" rIns="0" bIns="0" rtlCol="0">
            <a:spAutoFit/>
          </a:bodyPr>
          <a:lstStyle/>
          <a:p>
            <a:pPr marL="169658" marR="3572" indent="-160729">
              <a:lnSpc>
                <a:spcPts val="2285"/>
              </a:lnSpc>
              <a:spcBef>
                <a:spcPts val="211"/>
              </a:spcBef>
              <a:buFont typeface="Arial MT"/>
              <a:buChar char="•"/>
              <a:tabLst>
                <a:tab pos="169658" algn="l"/>
              </a:tabLst>
            </a:pPr>
            <a:r>
              <a:rPr sz="2000" b="1" spc="-56" dirty="0">
                <a:solidFill>
                  <a:srgbClr val="212121"/>
                </a:solidFill>
                <a:cs typeface="Trebuchet MS"/>
              </a:rPr>
              <a:t>Pa</a:t>
            </a:r>
            <a:r>
              <a:rPr sz="2000" b="1" spc="-39" dirty="0">
                <a:solidFill>
                  <a:srgbClr val="212121"/>
                </a:solidFill>
                <a:cs typeface="Trebuchet MS"/>
              </a:rPr>
              <a:t>rt</a:t>
            </a:r>
            <a:r>
              <a:rPr sz="2000" b="1" spc="-105" dirty="0">
                <a:solidFill>
                  <a:srgbClr val="212121"/>
                </a:solidFill>
                <a:cs typeface="Trebuchet MS"/>
              </a:rPr>
              <a:t>ic</a:t>
            </a:r>
            <a:r>
              <a:rPr sz="2000" b="1" spc="-88" dirty="0">
                <a:solidFill>
                  <a:srgbClr val="212121"/>
                </a:solidFill>
                <a:cs typeface="Trebuchet MS"/>
              </a:rPr>
              <a:t>ip</a:t>
            </a:r>
            <a:r>
              <a:rPr sz="2000" b="1" spc="-98" dirty="0">
                <a:solidFill>
                  <a:srgbClr val="212121"/>
                </a:solidFill>
                <a:cs typeface="Trebuchet MS"/>
              </a:rPr>
              <a:t>a</a:t>
            </a:r>
            <a:r>
              <a:rPr sz="2000" b="1" spc="-77" dirty="0">
                <a:solidFill>
                  <a:srgbClr val="212121"/>
                </a:solidFill>
                <a:cs typeface="Trebuchet MS"/>
              </a:rPr>
              <a:t>nt</a:t>
            </a:r>
            <a:r>
              <a:rPr sz="2000" b="1" spc="-239" dirty="0">
                <a:solidFill>
                  <a:srgbClr val="212121"/>
                </a:solidFill>
                <a:cs typeface="Trebuchet MS"/>
              </a:rPr>
              <a:t>:</a:t>
            </a:r>
            <a:r>
              <a:rPr sz="2000" b="1" spc="-46" dirty="0">
                <a:solidFill>
                  <a:srgbClr val="212121"/>
                </a:solidFill>
                <a:cs typeface="Trebuchet MS"/>
              </a:rPr>
              <a:t> </a:t>
            </a:r>
            <a:r>
              <a:rPr sz="2000" spc="-257" dirty="0">
                <a:solidFill>
                  <a:srgbClr val="212121"/>
                </a:solidFill>
                <a:cs typeface="Arial MT"/>
              </a:rPr>
              <a:t>a</a:t>
            </a:r>
            <a:r>
              <a:rPr sz="2000" spc="-112" dirty="0">
                <a:solidFill>
                  <a:srgbClr val="212121"/>
                </a:solidFill>
                <a:cs typeface="Arial MT"/>
              </a:rPr>
              <a:t>n</a:t>
            </a:r>
            <a:r>
              <a:rPr sz="2000" spc="-4" dirty="0">
                <a:solidFill>
                  <a:srgbClr val="212121"/>
                </a:solidFill>
                <a:cs typeface="Arial MT"/>
              </a:rPr>
              <a:t> </a:t>
            </a:r>
            <a:r>
              <a:rPr sz="2000" spc="-11" dirty="0">
                <a:solidFill>
                  <a:srgbClr val="212121"/>
                </a:solidFill>
                <a:cs typeface="Arial MT"/>
              </a:rPr>
              <a:t>o</a:t>
            </a:r>
            <a:r>
              <a:rPr sz="2000" spc="-60" dirty="0">
                <a:solidFill>
                  <a:srgbClr val="212121"/>
                </a:solidFill>
                <a:cs typeface="Arial MT"/>
              </a:rPr>
              <a:t>bj</a:t>
            </a:r>
            <a:r>
              <a:rPr sz="2000" spc="-56" dirty="0">
                <a:solidFill>
                  <a:srgbClr val="212121"/>
                </a:solidFill>
                <a:cs typeface="Arial MT"/>
              </a:rPr>
              <a:t>ect</a:t>
            </a:r>
            <a:r>
              <a:rPr sz="2000" spc="-4" dirty="0">
                <a:solidFill>
                  <a:srgbClr val="212121"/>
                </a:solidFill>
                <a:cs typeface="Arial MT"/>
              </a:rPr>
              <a:t> </a:t>
            </a:r>
            <a:r>
              <a:rPr sz="2000" spc="-11" dirty="0">
                <a:solidFill>
                  <a:srgbClr val="212121"/>
                </a:solidFill>
                <a:cs typeface="Arial MT"/>
              </a:rPr>
              <a:t>o</a:t>
            </a:r>
            <a:r>
              <a:rPr sz="2000" spc="123" dirty="0">
                <a:solidFill>
                  <a:srgbClr val="212121"/>
                </a:solidFill>
                <a:cs typeface="Arial MT"/>
              </a:rPr>
              <a:t>r</a:t>
            </a:r>
            <a:r>
              <a:rPr sz="2000" dirty="0">
                <a:solidFill>
                  <a:srgbClr val="212121"/>
                </a:solidFill>
                <a:cs typeface="Arial MT"/>
              </a:rPr>
              <a:t> </a:t>
            </a:r>
            <a:r>
              <a:rPr sz="2000" spc="-257" dirty="0">
                <a:solidFill>
                  <a:srgbClr val="212121"/>
                </a:solidFill>
                <a:cs typeface="Arial MT"/>
              </a:rPr>
              <a:t>a</a:t>
            </a:r>
            <a:r>
              <a:rPr sz="2000" spc="-112" dirty="0">
                <a:solidFill>
                  <a:srgbClr val="212121"/>
                </a:solidFill>
                <a:cs typeface="Arial MT"/>
              </a:rPr>
              <a:t>n</a:t>
            </a:r>
            <a:r>
              <a:rPr sz="2000" spc="-4" dirty="0">
                <a:solidFill>
                  <a:srgbClr val="212121"/>
                </a:solidFill>
                <a:cs typeface="Arial MT"/>
              </a:rPr>
              <a:t> </a:t>
            </a:r>
            <a:r>
              <a:rPr sz="2000" spc="-42" dirty="0">
                <a:solidFill>
                  <a:srgbClr val="212121"/>
                </a:solidFill>
                <a:cs typeface="Arial MT"/>
              </a:rPr>
              <a:t>enti</a:t>
            </a:r>
            <a:r>
              <a:rPr sz="2000" spc="-35" dirty="0">
                <a:solidFill>
                  <a:srgbClr val="212121"/>
                </a:solidFill>
                <a:cs typeface="Arial MT"/>
              </a:rPr>
              <a:t>ty;  </a:t>
            </a:r>
            <a:r>
              <a:rPr sz="2000" spc="-53" dirty="0">
                <a:solidFill>
                  <a:srgbClr val="212121"/>
                </a:solidFill>
                <a:cs typeface="Arial MT"/>
              </a:rPr>
              <a:t>the</a:t>
            </a:r>
            <a:r>
              <a:rPr sz="2000" spc="-4" dirty="0">
                <a:solidFill>
                  <a:srgbClr val="212121"/>
                </a:solidFill>
                <a:cs typeface="Arial MT"/>
              </a:rPr>
              <a:t> </a:t>
            </a:r>
            <a:r>
              <a:rPr sz="2000" spc="-229" dirty="0">
                <a:solidFill>
                  <a:srgbClr val="212121"/>
                </a:solidFill>
                <a:cs typeface="Arial MT"/>
              </a:rPr>
              <a:t>s</a:t>
            </a:r>
            <a:r>
              <a:rPr sz="2000" spc="-130" dirty="0">
                <a:solidFill>
                  <a:srgbClr val="212121"/>
                </a:solidFill>
                <a:cs typeface="Arial MT"/>
              </a:rPr>
              <a:t>equence</a:t>
            </a:r>
            <a:r>
              <a:rPr sz="2000" spc="-4" dirty="0">
                <a:solidFill>
                  <a:srgbClr val="212121"/>
                </a:solidFill>
                <a:cs typeface="Arial MT"/>
              </a:rPr>
              <a:t> </a:t>
            </a:r>
            <a:r>
              <a:rPr sz="2000" spc="-91" dirty="0">
                <a:solidFill>
                  <a:srgbClr val="212121"/>
                </a:solidFill>
                <a:cs typeface="Arial MT"/>
              </a:rPr>
              <a:t>d</a:t>
            </a:r>
            <a:r>
              <a:rPr sz="2000" spc="-11" dirty="0">
                <a:solidFill>
                  <a:srgbClr val="212121"/>
                </a:solidFill>
                <a:cs typeface="Arial MT"/>
              </a:rPr>
              <a:t>i</a:t>
            </a:r>
            <a:r>
              <a:rPr sz="2000" spc="-257" dirty="0">
                <a:solidFill>
                  <a:srgbClr val="212121"/>
                </a:solidFill>
                <a:cs typeface="Arial MT"/>
              </a:rPr>
              <a:t>ag</a:t>
            </a:r>
            <a:r>
              <a:rPr sz="2000" spc="-49" dirty="0">
                <a:solidFill>
                  <a:srgbClr val="212121"/>
                </a:solidFill>
                <a:cs typeface="Arial MT"/>
              </a:rPr>
              <a:t>r</a:t>
            </a:r>
            <a:r>
              <a:rPr sz="2000" spc="-88" dirty="0">
                <a:solidFill>
                  <a:srgbClr val="212121"/>
                </a:solidFill>
                <a:cs typeface="Arial MT"/>
              </a:rPr>
              <a:t>a</a:t>
            </a:r>
            <a:r>
              <a:rPr sz="2000" spc="-123" dirty="0">
                <a:solidFill>
                  <a:srgbClr val="212121"/>
                </a:solidFill>
                <a:cs typeface="Arial MT"/>
              </a:rPr>
              <a:t>m</a:t>
            </a:r>
            <a:r>
              <a:rPr sz="2000" dirty="0">
                <a:solidFill>
                  <a:srgbClr val="212121"/>
                </a:solidFill>
                <a:cs typeface="Arial MT"/>
              </a:rPr>
              <a:t> </a:t>
            </a:r>
            <a:r>
              <a:rPr sz="2000" spc="-257" dirty="0">
                <a:solidFill>
                  <a:srgbClr val="212121"/>
                </a:solidFill>
                <a:cs typeface="Arial MT"/>
              </a:rPr>
              <a:t>a</a:t>
            </a:r>
            <a:r>
              <a:rPr sz="2000" spc="-7" dirty="0">
                <a:solidFill>
                  <a:srgbClr val="212121"/>
                </a:solidFill>
                <a:cs typeface="Arial MT"/>
              </a:rPr>
              <a:t>ct</a:t>
            </a:r>
            <a:r>
              <a:rPr sz="2000" spc="-14" dirty="0">
                <a:solidFill>
                  <a:srgbClr val="212121"/>
                </a:solidFill>
                <a:cs typeface="Arial MT"/>
              </a:rPr>
              <a:t>o</a:t>
            </a:r>
            <a:r>
              <a:rPr sz="2000" spc="123" dirty="0">
                <a:solidFill>
                  <a:srgbClr val="212121"/>
                </a:solidFill>
                <a:cs typeface="Arial MT"/>
              </a:rPr>
              <a:t>r</a:t>
            </a:r>
            <a:endParaRPr sz="2000">
              <a:cs typeface="Arial MT"/>
            </a:endParaRPr>
          </a:p>
          <a:p>
            <a:pPr marL="698277" marR="16519" lvl="1" indent="-243325">
              <a:lnSpc>
                <a:spcPts val="1969"/>
              </a:lnSpc>
              <a:spcBef>
                <a:spcPts val="703"/>
              </a:spcBef>
              <a:buChar char="•"/>
              <a:tabLst>
                <a:tab pos="698277" algn="l"/>
                <a:tab pos="698723" algn="l"/>
              </a:tabLst>
            </a:pPr>
            <a:r>
              <a:rPr sz="2000" spc="-197" dirty="0">
                <a:cs typeface="Arial MT"/>
              </a:rPr>
              <a:t>s</a:t>
            </a:r>
            <a:r>
              <a:rPr sz="2000" spc="-112" dirty="0">
                <a:cs typeface="Arial MT"/>
              </a:rPr>
              <a:t>equence</a:t>
            </a:r>
            <a:r>
              <a:rPr sz="2000" spc="-4" dirty="0">
                <a:cs typeface="Arial MT"/>
              </a:rPr>
              <a:t> </a:t>
            </a:r>
            <a:r>
              <a:rPr sz="2000" spc="-80" dirty="0">
                <a:cs typeface="Arial MT"/>
              </a:rPr>
              <a:t>d</a:t>
            </a:r>
            <a:r>
              <a:rPr sz="2000" spc="-11" dirty="0">
                <a:cs typeface="Arial MT"/>
              </a:rPr>
              <a:t>i</a:t>
            </a:r>
            <a:r>
              <a:rPr sz="2000" spc="-221" dirty="0">
                <a:cs typeface="Arial MT"/>
              </a:rPr>
              <a:t>ag</a:t>
            </a:r>
            <a:r>
              <a:rPr sz="2000" spc="-42" dirty="0">
                <a:cs typeface="Arial MT"/>
              </a:rPr>
              <a:t>r</a:t>
            </a:r>
            <a:r>
              <a:rPr sz="2000" spc="-74" dirty="0">
                <a:cs typeface="Arial MT"/>
              </a:rPr>
              <a:t>a</a:t>
            </a:r>
            <a:r>
              <a:rPr sz="2000" spc="-105" dirty="0">
                <a:cs typeface="Arial MT"/>
              </a:rPr>
              <a:t>m</a:t>
            </a:r>
            <a:r>
              <a:rPr sz="2000" dirty="0">
                <a:cs typeface="Arial MT"/>
              </a:rPr>
              <a:t> </a:t>
            </a:r>
            <a:r>
              <a:rPr sz="2000" spc="-197" dirty="0">
                <a:cs typeface="Arial MT"/>
              </a:rPr>
              <a:t>s</a:t>
            </a:r>
            <a:r>
              <a:rPr sz="2000" spc="-42" dirty="0">
                <a:cs typeface="Arial MT"/>
              </a:rPr>
              <a:t>t</a:t>
            </a:r>
            <a:r>
              <a:rPr sz="2000" spc="-88" dirty="0">
                <a:cs typeface="Arial MT"/>
              </a:rPr>
              <a:t>a</a:t>
            </a:r>
            <a:r>
              <a:rPr sz="2000" spc="137" dirty="0">
                <a:cs typeface="Arial MT"/>
              </a:rPr>
              <a:t>r</a:t>
            </a:r>
            <a:r>
              <a:rPr sz="2000" spc="-53" dirty="0">
                <a:cs typeface="Arial MT"/>
              </a:rPr>
              <a:t>ts</a:t>
            </a:r>
            <a:r>
              <a:rPr sz="2000" spc="-4" dirty="0">
                <a:cs typeface="Arial MT"/>
              </a:rPr>
              <a:t> </a:t>
            </a:r>
            <a:r>
              <a:rPr sz="2000" spc="-11" dirty="0">
                <a:cs typeface="Arial MT"/>
              </a:rPr>
              <a:t>wi</a:t>
            </a:r>
            <a:r>
              <a:rPr sz="2000" spc="-4" dirty="0">
                <a:cs typeface="Arial MT"/>
              </a:rPr>
              <a:t>th </a:t>
            </a:r>
            <a:r>
              <a:rPr sz="2000" spc="-221" dirty="0">
                <a:cs typeface="Arial MT"/>
              </a:rPr>
              <a:t>a</a:t>
            </a:r>
            <a:r>
              <a:rPr sz="2000" spc="-63" dirty="0">
                <a:cs typeface="Arial MT"/>
              </a:rPr>
              <a:t>n  </a:t>
            </a:r>
            <a:r>
              <a:rPr sz="2000" spc="-137" dirty="0">
                <a:cs typeface="Arial MT"/>
              </a:rPr>
              <a:t>un</a:t>
            </a:r>
            <a:r>
              <a:rPr sz="2000" spc="-141" dirty="0">
                <a:cs typeface="Arial MT"/>
              </a:rPr>
              <a:t>a</a:t>
            </a:r>
            <a:r>
              <a:rPr sz="2000" spc="-11" dirty="0">
                <a:cs typeface="Arial MT"/>
              </a:rPr>
              <a:t>tt</a:t>
            </a:r>
            <a:r>
              <a:rPr sz="2000" spc="-21" dirty="0">
                <a:cs typeface="Arial MT"/>
              </a:rPr>
              <a:t>a</a:t>
            </a:r>
            <a:r>
              <a:rPr sz="2000" spc="-102" dirty="0">
                <a:cs typeface="Arial MT"/>
              </a:rPr>
              <a:t>ched</a:t>
            </a:r>
            <a:r>
              <a:rPr sz="2000" spc="-4" dirty="0">
                <a:cs typeface="Arial MT"/>
              </a:rPr>
              <a:t> </a:t>
            </a:r>
            <a:r>
              <a:rPr sz="2000" spc="-28" dirty="0">
                <a:cs typeface="Arial MT"/>
              </a:rPr>
              <a:t>"</a:t>
            </a:r>
            <a:r>
              <a:rPr sz="2000" spc="-42" dirty="0">
                <a:cs typeface="Arial MT"/>
              </a:rPr>
              <a:t>f</a:t>
            </a:r>
            <a:r>
              <a:rPr sz="2000" spc="-11" dirty="0">
                <a:cs typeface="Arial MT"/>
              </a:rPr>
              <a:t>o</a:t>
            </a:r>
            <a:r>
              <a:rPr sz="2000" spc="-91" dirty="0">
                <a:cs typeface="Arial MT"/>
              </a:rPr>
              <a:t>und</a:t>
            </a:r>
            <a:r>
              <a:rPr sz="2000" spc="-4" dirty="0">
                <a:cs typeface="Arial MT"/>
              </a:rPr>
              <a:t> </a:t>
            </a:r>
            <a:r>
              <a:rPr sz="2000" spc="-158" dirty="0">
                <a:cs typeface="Arial MT"/>
              </a:rPr>
              <a:t>me</a:t>
            </a:r>
            <a:r>
              <a:rPr sz="2000" spc="-120" dirty="0">
                <a:cs typeface="Arial MT"/>
              </a:rPr>
              <a:t>s</a:t>
            </a:r>
            <a:r>
              <a:rPr sz="2000" spc="-197" dirty="0">
                <a:cs typeface="Arial MT"/>
              </a:rPr>
              <a:t>s</a:t>
            </a:r>
            <a:r>
              <a:rPr sz="2000" spc="-221" dirty="0">
                <a:cs typeface="Arial MT"/>
              </a:rPr>
              <a:t>ag</a:t>
            </a:r>
            <a:r>
              <a:rPr sz="2000" spc="-67" dirty="0">
                <a:cs typeface="Arial MT"/>
              </a:rPr>
              <a:t>e"</a:t>
            </a:r>
            <a:r>
              <a:rPr sz="2000" spc="-4" dirty="0">
                <a:cs typeface="Arial MT"/>
              </a:rPr>
              <a:t> </a:t>
            </a:r>
            <a:r>
              <a:rPr sz="2000" spc="-221" dirty="0">
                <a:cs typeface="Arial MT"/>
              </a:rPr>
              <a:t>a</a:t>
            </a:r>
            <a:r>
              <a:rPr sz="2000" spc="88" dirty="0">
                <a:cs typeface="Arial MT"/>
              </a:rPr>
              <a:t>r</a:t>
            </a:r>
            <a:r>
              <a:rPr sz="2000" spc="63" dirty="0">
                <a:cs typeface="Arial MT"/>
              </a:rPr>
              <a:t>r</a:t>
            </a:r>
            <a:r>
              <a:rPr sz="2000" spc="-28" dirty="0">
                <a:cs typeface="Arial MT"/>
              </a:rPr>
              <a:t>o</a:t>
            </a:r>
            <a:r>
              <a:rPr sz="2000" spc="-7" dirty="0">
                <a:cs typeface="Arial MT"/>
              </a:rPr>
              <a:t>w</a:t>
            </a:r>
            <a:endParaRPr sz="2000">
              <a:cs typeface="Arial MT"/>
            </a:endParaRPr>
          </a:p>
        </p:txBody>
      </p:sp>
      <p:sp>
        <p:nvSpPr>
          <p:cNvPr id="4" name="object 4"/>
          <p:cNvSpPr txBox="1"/>
          <p:nvPr/>
        </p:nvSpPr>
        <p:spPr>
          <a:xfrm>
            <a:off x="457200" y="3581400"/>
            <a:ext cx="3711625" cy="1027323"/>
          </a:xfrm>
          <a:prstGeom prst="rect">
            <a:avLst/>
          </a:prstGeom>
        </p:spPr>
        <p:txBody>
          <a:bodyPr vert="horz" wrap="square" lIns="0" tIns="26788" rIns="0" bIns="0" rtlCol="0">
            <a:spAutoFit/>
          </a:bodyPr>
          <a:lstStyle/>
          <a:p>
            <a:pPr marL="169658" marR="3572" indent="-160729">
              <a:lnSpc>
                <a:spcPts val="2285"/>
              </a:lnSpc>
              <a:spcBef>
                <a:spcPts val="211"/>
              </a:spcBef>
              <a:buFont typeface="Arial MT"/>
              <a:buChar char="•"/>
              <a:tabLst>
                <a:tab pos="169658" algn="l"/>
              </a:tabLst>
            </a:pPr>
            <a:r>
              <a:rPr sz="2000" b="1" spc="-67" dirty="0">
                <a:solidFill>
                  <a:srgbClr val="212121"/>
                </a:solidFill>
                <a:cs typeface="Trebuchet MS"/>
              </a:rPr>
              <a:t>Message:</a:t>
            </a:r>
            <a:r>
              <a:rPr sz="2000" b="1" spc="-53" dirty="0">
                <a:solidFill>
                  <a:srgbClr val="212121"/>
                </a:solidFill>
                <a:cs typeface="Trebuchet MS"/>
              </a:rPr>
              <a:t> </a:t>
            </a:r>
            <a:r>
              <a:rPr sz="2000" spc="-80" dirty="0">
                <a:solidFill>
                  <a:srgbClr val="212121"/>
                </a:solidFill>
                <a:cs typeface="Arial MT"/>
              </a:rPr>
              <a:t>communication</a:t>
            </a:r>
            <a:r>
              <a:rPr sz="2000" spc="-7" dirty="0">
                <a:solidFill>
                  <a:srgbClr val="212121"/>
                </a:solidFill>
                <a:cs typeface="Arial MT"/>
              </a:rPr>
              <a:t> </a:t>
            </a:r>
            <a:r>
              <a:rPr sz="2000" spc="-91" dirty="0">
                <a:solidFill>
                  <a:srgbClr val="212121"/>
                </a:solidFill>
                <a:cs typeface="Arial MT"/>
              </a:rPr>
              <a:t>between </a:t>
            </a:r>
            <a:r>
              <a:rPr sz="2000" spc="-538" dirty="0">
                <a:solidFill>
                  <a:srgbClr val="212121"/>
                </a:solidFill>
                <a:cs typeface="Arial MT"/>
              </a:rPr>
              <a:t> </a:t>
            </a:r>
            <a:r>
              <a:rPr sz="2000" spc="-77" dirty="0">
                <a:solidFill>
                  <a:srgbClr val="212121"/>
                </a:solidFill>
                <a:cs typeface="Arial MT"/>
              </a:rPr>
              <a:t>objects</a:t>
            </a:r>
            <a:endParaRPr sz="2000">
              <a:cs typeface="Arial MT"/>
            </a:endParaRPr>
          </a:p>
          <a:p>
            <a:pPr marL="169658" indent="-160729">
              <a:spcBef>
                <a:spcPts val="809"/>
              </a:spcBef>
              <a:buChar char="•"/>
              <a:tabLst>
                <a:tab pos="169658" algn="l"/>
              </a:tabLst>
            </a:pPr>
            <a:r>
              <a:rPr sz="2000" dirty="0">
                <a:solidFill>
                  <a:srgbClr val="212121"/>
                </a:solidFill>
                <a:cs typeface="Arial MT"/>
              </a:rPr>
              <a:t>A</a:t>
            </a:r>
            <a:r>
              <a:rPr sz="2000" spc="-60" dirty="0">
                <a:solidFill>
                  <a:srgbClr val="212121"/>
                </a:solidFill>
                <a:cs typeface="Arial MT"/>
              </a:rPr>
              <a:t>x</a:t>
            </a:r>
            <a:r>
              <a:rPr sz="2000" spc="-190" dirty="0">
                <a:solidFill>
                  <a:srgbClr val="212121"/>
                </a:solidFill>
                <a:cs typeface="Arial MT"/>
              </a:rPr>
              <a:t>es</a:t>
            </a:r>
            <a:r>
              <a:rPr sz="2000" spc="-4" dirty="0">
                <a:solidFill>
                  <a:srgbClr val="212121"/>
                </a:solidFill>
                <a:cs typeface="Arial MT"/>
              </a:rPr>
              <a:t> </a:t>
            </a:r>
            <a:r>
              <a:rPr sz="2000" spc="-11" dirty="0">
                <a:solidFill>
                  <a:srgbClr val="212121"/>
                </a:solidFill>
                <a:cs typeface="Arial MT"/>
              </a:rPr>
              <a:t>i</a:t>
            </a:r>
            <a:r>
              <a:rPr sz="2000" spc="-112" dirty="0">
                <a:solidFill>
                  <a:srgbClr val="212121"/>
                </a:solidFill>
                <a:cs typeface="Arial MT"/>
              </a:rPr>
              <a:t>n</a:t>
            </a:r>
            <a:r>
              <a:rPr sz="2000" spc="-4" dirty="0">
                <a:solidFill>
                  <a:srgbClr val="212121"/>
                </a:solidFill>
                <a:cs typeface="Arial MT"/>
              </a:rPr>
              <a:t> </a:t>
            </a:r>
            <a:r>
              <a:rPr sz="2000" spc="-257" dirty="0">
                <a:solidFill>
                  <a:srgbClr val="212121"/>
                </a:solidFill>
                <a:cs typeface="Arial MT"/>
              </a:rPr>
              <a:t>a</a:t>
            </a:r>
            <a:r>
              <a:rPr sz="2000" dirty="0">
                <a:solidFill>
                  <a:srgbClr val="212121"/>
                </a:solidFill>
                <a:cs typeface="Arial MT"/>
              </a:rPr>
              <a:t> </a:t>
            </a:r>
            <a:r>
              <a:rPr sz="2000" spc="-229" dirty="0">
                <a:solidFill>
                  <a:srgbClr val="212121"/>
                </a:solidFill>
                <a:cs typeface="Arial MT"/>
              </a:rPr>
              <a:t>s</a:t>
            </a:r>
            <a:r>
              <a:rPr sz="2000" spc="-130" dirty="0">
                <a:solidFill>
                  <a:srgbClr val="212121"/>
                </a:solidFill>
                <a:cs typeface="Arial MT"/>
              </a:rPr>
              <a:t>equence</a:t>
            </a:r>
            <a:r>
              <a:rPr sz="2000" spc="-4" dirty="0">
                <a:solidFill>
                  <a:srgbClr val="212121"/>
                </a:solidFill>
                <a:cs typeface="Arial MT"/>
              </a:rPr>
              <a:t> </a:t>
            </a:r>
            <a:r>
              <a:rPr sz="2000" spc="-91" dirty="0">
                <a:solidFill>
                  <a:srgbClr val="212121"/>
                </a:solidFill>
                <a:cs typeface="Arial MT"/>
              </a:rPr>
              <a:t>d</a:t>
            </a:r>
            <a:r>
              <a:rPr sz="2000" spc="-11" dirty="0">
                <a:solidFill>
                  <a:srgbClr val="212121"/>
                </a:solidFill>
                <a:cs typeface="Arial MT"/>
              </a:rPr>
              <a:t>i</a:t>
            </a:r>
            <a:r>
              <a:rPr sz="2000" spc="-257" dirty="0">
                <a:solidFill>
                  <a:srgbClr val="212121"/>
                </a:solidFill>
                <a:cs typeface="Arial MT"/>
              </a:rPr>
              <a:t>ag</a:t>
            </a:r>
            <a:r>
              <a:rPr sz="2000" spc="-49" dirty="0">
                <a:solidFill>
                  <a:srgbClr val="212121"/>
                </a:solidFill>
                <a:cs typeface="Arial MT"/>
              </a:rPr>
              <a:t>r</a:t>
            </a:r>
            <a:r>
              <a:rPr sz="2000" spc="-88" dirty="0">
                <a:solidFill>
                  <a:srgbClr val="212121"/>
                </a:solidFill>
                <a:cs typeface="Arial MT"/>
              </a:rPr>
              <a:t>a</a:t>
            </a:r>
            <a:r>
              <a:rPr sz="2000" spc="-120" dirty="0">
                <a:solidFill>
                  <a:srgbClr val="212121"/>
                </a:solidFill>
                <a:cs typeface="Arial MT"/>
              </a:rPr>
              <a:t>m:</a:t>
            </a:r>
            <a:endParaRPr sz="2000">
              <a:cs typeface="Arial MT"/>
            </a:endParaRPr>
          </a:p>
        </p:txBody>
      </p:sp>
      <p:sp>
        <p:nvSpPr>
          <p:cNvPr id="5" name="object 5"/>
          <p:cNvSpPr txBox="1"/>
          <p:nvPr/>
        </p:nvSpPr>
        <p:spPr>
          <a:xfrm>
            <a:off x="838200" y="4800600"/>
            <a:ext cx="3575000" cy="1421860"/>
          </a:xfrm>
          <a:prstGeom prst="rect">
            <a:avLst/>
          </a:prstGeom>
        </p:spPr>
        <p:txBody>
          <a:bodyPr vert="horz" wrap="square" lIns="0" tIns="100009" rIns="0" bIns="0" rtlCol="0">
            <a:spAutoFit/>
          </a:bodyPr>
          <a:lstStyle/>
          <a:p>
            <a:pPr marL="251808" indent="-243325">
              <a:spcBef>
                <a:spcPts val="787"/>
              </a:spcBef>
              <a:buFont typeface="Arial MT"/>
              <a:buChar char="•"/>
              <a:tabLst>
                <a:tab pos="251808" algn="l"/>
                <a:tab pos="252255" algn="l"/>
              </a:tabLst>
            </a:pPr>
            <a:r>
              <a:rPr sz="2000" b="1" spc="-70" dirty="0">
                <a:cs typeface="Trebuchet MS"/>
              </a:rPr>
              <a:t>horizontal:</a:t>
            </a:r>
            <a:r>
              <a:rPr sz="2000" b="1" spc="-49" dirty="0">
                <a:cs typeface="Trebuchet MS"/>
              </a:rPr>
              <a:t> </a:t>
            </a:r>
            <a:r>
              <a:rPr sz="2000" spc="-63" dirty="0">
                <a:cs typeface="Arial MT"/>
              </a:rPr>
              <a:t>which</a:t>
            </a:r>
            <a:r>
              <a:rPr sz="2000" spc="-4" dirty="0">
                <a:cs typeface="Arial MT"/>
              </a:rPr>
              <a:t> </a:t>
            </a:r>
            <a:r>
              <a:rPr sz="2000" spc="-49" dirty="0">
                <a:cs typeface="Arial MT"/>
              </a:rPr>
              <a:t>participant</a:t>
            </a:r>
            <a:r>
              <a:rPr sz="2000" spc="-11" dirty="0">
                <a:cs typeface="Arial MT"/>
              </a:rPr>
              <a:t> </a:t>
            </a:r>
            <a:r>
              <a:rPr sz="2000" spc="-102" dirty="0">
                <a:cs typeface="Arial MT"/>
              </a:rPr>
              <a:t>is</a:t>
            </a:r>
            <a:r>
              <a:rPr sz="2000" spc="-4" dirty="0">
                <a:cs typeface="Arial MT"/>
              </a:rPr>
              <a:t> </a:t>
            </a:r>
            <a:r>
              <a:rPr sz="2000" spc="-91" dirty="0">
                <a:cs typeface="Arial MT"/>
              </a:rPr>
              <a:t>acting</a:t>
            </a:r>
            <a:endParaRPr sz="2000">
              <a:cs typeface="Arial MT"/>
            </a:endParaRPr>
          </a:p>
          <a:p>
            <a:pPr marL="251808" indent="-243325">
              <a:spcBef>
                <a:spcPts val="716"/>
              </a:spcBef>
              <a:buFont typeface="Arial MT"/>
              <a:buChar char="•"/>
              <a:tabLst>
                <a:tab pos="251808" algn="l"/>
                <a:tab pos="252255" algn="l"/>
              </a:tabLst>
            </a:pPr>
            <a:r>
              <a:rPr sz="2000" b="1" spc="-88" dirty="0">
                <a:cs typeface="Trebuchet MS"/>
              </a:rPr>
              <a:t>v</a:t>
            </a:r>
            <a:r>
              <a:rPr sz="2000" b="1" spc="-102" dirty="0">
                <a:cs typeface="Trebuchet MS"/>
              </a:rPr>
              <a:t>e</a:t>
            </a:r>
            <a:r>
              <a:rPr sz="2000" b="1" spc="-32" dirty="0">
                <a:cs typeface="Trebuchet MS"/>
              </a:rPr>
              <a:t>rt</a:t>
            </a:r>
            <a:r>
              <a:rPr sz="2000" b="1" spc="-91" dirty="0">
                <a:cs typeface="Trebuchet MS"/>
              </a:rPr>
              <a:t>ic</a:t>
            </a:r>
            <a:r>
              <a:rPr sz="2000" b="1" spc="-84" dirty="0">
                <a:cs typeface="Trebuchet MS"/>
              </a:rPr>
              <a:t>a</a:t>
            </a:r>
            <a:r>
              <a:rPr sz="2000" b="1" spc="-130" dirty="0">
                <a:cs typeface="Trebuchet MS"/>
              </a:rPr>
              <a:t>l</a:t>
            </a:r>
            <a:r>
              <a:rPr sz="2000" b="1" spc="-158" dirty="0">
                <a:cs typeface="Trebuchet MS"/>
              </a:rPr>
              <a:t>:</a:t>
            </a:r>
            <a:r>
              <a:rPr sz="2000" b="1" spc="-42" dirty="0">
                <a:cs typeface="Trebuchet MS"/>
              </a:rPr>
              <a:t> </a:t>
            </a:r>
            <a:r>
              <a:rPr sz="2000" spc="42" dirty="0">
                <a:cs typeface="Arial MT"/>
              </a:rPr>
              <a:t>ti</a:t>
            </a:r>
            <a:r>
              <a:rPr sz="2000" spc="-120" dirty="0">
                <a:cs typeface="Arial MT"/>
              </a:rPr>
              <a:t>me</a:t>
            </a:r>
            <a:r>
              <a:rPr sz="2000" dirty="0">
                <a:cs typeface="Arial MT"/>
              </a:rPr>
              <a:t> </a:t>
            </a:r>
            <a:r>
              <a:rPr sz="2000" spc="-21" dirty="0">
                <a:cs typeface="Arial MT"/>
              </a:rPr>
              <a:t>(</a:t>
            </a:r>
            <a:r>
              <a:rPr sz="2000" spc="243" dirty="0">
                <a:cs typeface="Microsoft Sans Serif"/>
              </a:rPr>
              <a:t>↓</a:t>
            </a:r>
            <a:r>
              <a:rPr sz="2000" spc="18" dirty="0">
                <a:cs typeface="Microsoft Sans Serif"/>
              </a:rPr>
              <a:t> </a:t>
            </a:r>
            <a:r>
              <a:rPr sz="2000" spc="-67" dirty="0">
                <a:cs typeface="Arial MT"/>
              </a:rPr>
              <a:t>f</a:t>
            </a:r>
            <a:r>
              <a:rPr sz="2000" spc="-11" dirty="0">
                <a:cs typeface="Arial MT"/>
              </a:rPr>
              <a:t>o</a:t>
            </a:r>
            <a:r>
              <a:rPr sz="2000" spc="49" dirty="0">
                <a:cs typeface="Arial MT"/>
              </a:rPr>
              <a:t>rw</a:t>
            </a:r>
            <a:r>
              <a:rPr sz="2000" spc="-221" dirty="0">
                <a:cs typeface="Arial MT"/>
              </a:rPr>
              <a:t>a</a:t>
            </a:r>
            <a:r>
              <a:rPr sz="2000" spc="77" dirty="0">
                <a:cs typeface="Arial MT"/>
              </a:rPr>
              <a:t>r</a:t>
            </a:r>
            <a:r>
              <a:rPr sz="2000" spc="-80" dirty="0">
                <a:cs typeface="Arial MT"/>
              </a:rPr>
              <a:t>d</a:t>
            </a:r>
            <a:r>
              <a:rPr sz="2000" dirty="0">
                <a:cs typeface="Arial MT"/>
              </a:rPr>
              <a:t> </a:t>
            </a:r>
            <a:r>
              <a:rPr sz="2000" spc="-11" dirty="0">
                <a:cs typeface="Arial MT"/>
              </a:rPr>
              <a:t>i</a:t>
            </a:r>
            <a:r>
              <a:rPr sz="2000" spc="-95" dirty="0">
                <a:cs typeface="Arial MT"/>
              </a:rPr>
              <a:t>n</a:t>
            </a:r>
            <a:r>
              <a:rPr sz="2000" spc="-4" dirty="0">
                <a:cs typeface="Arial MT"/>
              </a:rPr>
              <a:t> </a:t>
            </a:r>
            <a:r>
              <a:rPr sz="2000" spc="42" dirty="0">
                <a:cs typeface="Arial MT"/>
              </a:rPr>
              <a:t>ti</a:t>
            </a:r>
            <a:r>
              <a:rPr sz="2000" spc="-84" dirty="0">
                <a:cs typeface="Arial MT"/>
              </a:rPr>
              <a:t>me)</a:t>
            </a:r>
            <a:endParaRPr sz="2000">
              <a:cs typeface="Arial MT"/>
            </a:endParaRPr>
          </a:p>
        </p:txBody>
      </p:sp>
      <p:grpSp>
        <p:nvGrpSpPr>
          <p:cNvPr id="6" name="object 6"/>
          <p:cNvGrpSpPr/>
          <p:nvPr/>
        </p:nvGrpSpPr>
        <p:grpSpPr>
          <a:xfrm>
            <a:off x="4685086" y="2126938"/>
            <a:ext cx="3467398" cy="3593306"/>
            <a:chOff x="6663234" y="3024978"/>
            <a:chExt cx="4931410" cy="5110480"/>
          </a:xfrm>
        </p:grpSpPr>
        <p:sp>
          <p:nvSpPr>
            <p:cNvPr id="7" name="object 7"/>
            <p:cNvSpPr/>
            <p:nvPr/>
          </p:nvSpPr>
          <p:spPr>
            <a:xfrm>
              <a:off x="6739434" y="3611562"/>
              <a:ext cx="4779010" cy="4021454"/>
            </a:xfrm>
            <a:custGeom>
              <a:avLst/>
              <a:gdLst/>
              <a:ahLst/>
              <a:cxnLst/>
              <a:rect l="l" t="t" r="r" b="b"/>
              <a:pathLst>
                <a:path w="4779009" h="4021454">
                  <a:moveTo>
                    <a:pt x="0" y="0"/>
                  </a:moveTo>
                  <a:lnTo>
                    <a:pt x="50422" y="53"/>
                  </a:lnTo>
                  <a:lnTo>
                    <a:pt x="100845" y="106"/>
                  </a:lnTo>
                  <a:lnTo>
                    <a:pt x="151268" y="159"/>
                  </a:lnTo>
                  <a:lnTo>
                    <a:pt x="201691" y="213"/>
                  </a:lnTo>
                  <a:lnTo>
                    <a:pt x="252114" y="266"/>
                  </a:lnTo>
                  <a:lnTo>
                    <a:pt x="302537" y="319"/>
                  </a:lnTo>
                  <a:lnTo>
                    <a:pt x="352960" y="372"/>
                  </a:lnTo>
                  <a:lnTo>
                    <a:pt x="403383" y="426"/>
                  </a:lnTo>
                  <a:lnTo>
                    <a:pt x="453806" y="479"/>
                  </a:lnTo>
                  <a:lnTo>
                    <a:pt x="504229" y="532"/>
                  </a:lnTo>
                  <a:lnTo>
                    <a:pt x="554652" y="586"/>
                  </a:lnTo>
                  <a:lnTo>
                    <a:pt x="605075" y="639"/>
                  </a:lnTo>
                  <a:lnTo>
                    <a:pt x="655498" y="692"/>
                  </a:lnTo>
                  <a:lnTo>
                    <a:pt x="705921" y="745"/>
                  </a:lnTo>
                  <a:lnTo>
                    <a:pt x="756344" y="799"/>
                  </a:lnTo>
                  <a:lnTo>
                    <a:pt x="806767" y="852"/>
                  </a:lnTo>
                  <a:lnTo>
                    <a:pt x="857190" y="905"/>
                  </a:lnTo>
                  <a:lnTo>
                    <a:pt x="907613" y="958"/>
                  </a:lnTo>
                  <a:lnTo>
                    <a:pt x="958036" y="1012"/>
                  </a:lnTo>
                  <a:lnTo>
                    <a:pt x="1008459" y="1065"/>
                  </a:lnTo>
                  <a:lnTo>
                    <a:pt x="1058882" y="1118"/>
                  </a:lnTo>
                  <a:lnTo>
                    <a:pt x="1109305" y="1172"/>
                  </a:lnTo>
                  <a:lnTo>
                    <a:pt x="1159728" y="1225"/>
                  </a:lnTo>
                  <a:lnTo>
                    <a:pt x="1210151" y="1278"/>
                  </a:lnTo>
                  <a:lnTo>
                    <a:pt x="1260574" y="1331"/>
                  </a:lnTo>
                  <a:lnTo>
                    <a:pt x="1310997" y="1385"/>
                  </a:lnTo>
                  <a:lnTo>
                    <a:pt x="1361420" y="1438"/>
                  </a:lnTo>
                  <a:lnTo>
                    <a:pt x="1411843" y="1491"/>
                  </a:lnTo>
                  <a:lnTo>
                    <a:pt x="1462266" y="1544"/>
                  </a:lnTo>
                  <a:lnTo>
                    <a:pt x="1512689" y="1598"/>
                  </a:lnTo>
                  <a:lnTo>
                    <a:pt x="1563112" y="1651"/>
                  </a:lnTo>
                  <a:lnTo>
                    <a:pt x="1613535" y="1704"/>
                  </a:lnTo>
                  <a:lnTo>
                    <a:pt x="1663957" y="1758"/>
                  </a:lnTo>
                  <a:lnTo>
                    <a:pt x="1714380" y="1811"/>
                  </a:lnTo>
                  <a:lnTo>
                    <a:pt x="1764803" y="1864"/>
                  </a:lnTo>
                  <a:lnTo>
                    <a:pt x="1815226" y="1917"/>
                  </a:lnTo>
                  <a:lnTo>
                    <a:pt x="1865649" y="1971"/>
                  </a:lnTo>
                  <a:lnTo>
                    <a:pt x="1916072" y="2024"/>
                  </a:lnTo>
                  <a:lnTo>
                    <a:pt x="1966495" y="2077"/>
                  </a:lnTo>
                  <a:lnTo>
                    <a:pt x="2016918" y="2131"/>
                  </a:lnTo>
                  <a:lnTo>
                    <a:pt x="2015362" y="41957"/>
                  </a:lnTo>
                  <a:lnTo>
                    <a:pt x="2009063" y="76857"/>
                  </a:lnTo>
                  <a:lnTo>
                    <a:pt x="2000392" y="109293"/>
                  </a:lnTo>
                  <a:lnTo>
                    <a:pt x="1991721" y="141730"/>
                  </a:lnTo>
                  <a:lnTo>
                    <a:pt x="1985422" y="176629"/>
                  </a:lnTo>
                  <a:lnTo>
                    <a:pt x="1983865" y="216456"/>
                  </a:lnTo>
                  <a:lnTo>
                    <a:pt x="1989423" y="263672"/>
                  </a:lnTo>
                  <a:lnTo>
                    <a:pt x="2004467" y="320741"/>
                  </a:lnTo>
                  <a:lnTo>
                    <a:pt x="2031368" y="390126"/>
                  </a:lnTo>
                  <a:lnTo>
                    <a:pt x="2081503" y="389366"/>
                  </a:lnTo>
                  <a:lnTo>
                    <a:pt x="2131637" y="388221"/>
                  </a:lnTo>
                  <a:lnTo>
                    <a:pt x="2181770" y="386714"/>
                  </a:lnTo>
                  <a:lnTo>
                    <a:pt x="2231901" y="384870"/>
                  </a:lnTo>
                  <a:lnTo>
                    <a:pt x="2282029" y="382714"/>
                  </a:lnTo>
                  <a:lnTo>
                    <a:pt x="2332156" y="380270"/>
                  </a:lnTo>
                  <a:lnTo>
                    <a:pt x="2382280" y="377562"/>
                  </a:lnTo>
                  <a:lnTo>
                    <a:pt x="2432400" y="374615"/>
                  </a:lnTo>
                  <a:lnTo>
                    <a:pt x="2482517" y="371453"/>
                  </a:lnTo>
                  <a:lnTo>
                    <a:pt x="2532631" y="368100"/>
                  </a:lnTo>
                  <a:lnTo>
                    <a:pt x="2582740" y="364581"/>
                  </a:lnTo>
                  <a:lnTo>
                    <a:pt x="2632845" y="360919"/>
                  </a:lnTo>
                  <a:lnTo>
                    <a:pt x="2682945" y="357140"/>
                  </a:lnTo>
                  <a:lnTo>
                    <a:pt x="2733040" y="353268"/>
                  </a:lnTo>
                  <a:lnTo>
                    <a:pt x="2783129" y="349327"/>
                  </a:lnTo>
                  <a:lnTo>
                    <a:pt x="2833213" y="345341"/>
                  </a:lnTo>
                  <a:lnTo>
                    <a:pt x="2883290" y="341335"/>
                  </a:lnTo>
                  <a:lnTo>
                    <a:pt x="2933361" y="337333"/>
                  </a:lnTo>
                  <a:lnTo>
                    <a:pt x="2983425" y="333360"/>
                  </a:lnTo>
                  <a:lnTo>
                    <a:pt x="3033482" y="329439"/>
                  </a:lnTo>
                  <a:lnTo>
                    <a:pt x="3083531" y="325596"/>
                  </a:lnTo>
                  <a:lnTo>
                    <a:pt x="3133572" y="321854"/>
                  </a:lnTo>
                  <a:lnTo>
                    <a:pt x="3183605" y="318238"/>
                  </a:lnTo>
                  <a:lnTo>
                    <a:pt x="3233629" y="314773"/>
                  </a:lnTo>
                  <a:lnTo>
                    <a:pt x="3283645" y="311482"/>
                  </a:lnTo>
                  <a:lnTo>
                    <a:pt x="3333651" y="308389"/>
                  </a:lnTo>
                  <a:lnTo>
                    <a:pt x="3383647" y="305521"/>
                  </a:lnTo>
                  <a:lnTo>
                    <a:pt x="3433634" y="302899"/>
                  </a:lnTo>
                  <a:lnTo>
                    <a:pt x="3483610" y="300550"/>
                  </a:lnTo>
                  <a:lnTo>
                    <a:pt x="3533575" y="298497"/>
                  </a:lnTo>
                  <a:lnTo>
                    <a:pt x="3583529" y="296765"/>
                  </a:lnTo>
                  <a:lnTo>
                    <a:pt x="3633472" y="295378"/>
                  </a:lnTo>
                  <a:lnTo>
                    <a:pt x="3683404" y="294361"/>
                  </a:lnTo>
                  <a:lnTo>
                    <a:pt x="3733323" y="293737"/>
                  </a:lnTo>
                  <a:lnTo>
                    <a:pt x="3783230" y="293531"/>
                  </a:lnTo>
                  <a:lnTo>
                    <a:pt x="3833124" y="293768"/>
                  </a:lnTo>
                  <a:lnTo>
                    <a:pt x="3883005" y="294471"/>
                  </a:lnTo>
                  <a:lnTo>
                    <a:pt x="3932872" y="295666"/>
                  </a:lnTo>
                  <a:lnTo>
                    <a:pt x="3982726" y="297376"/>
                  </a:lnTo>
                  <a:lnTo>
                    <a:pt x="4032565" y="299626"/>
                  </a:lnTo>
                  <a:lnTo>
                    <a:pt x="4082390" y="302440"/>
                  </a:lnTo>
                  <a:lnTo>
                    <a:pt x="4132201" y="305843"/>
                  </a:lnTo>
                  <a:lnTo>
                    <a:pt x="4181996" y="309859"/>
                  </a:lnTo>
                  <a:lnTo>
                    <a:pt x="4231775" y="314512"/>
                  </a:lnTo>
                  <a:lnTo>
                    <a:pt x="4281539" y="319827"/>
                  </a:lnTo>
                  <a:lnTo>
                    <a:pt x="4331286" y="325828"/>
                  </a:lnTo>
                  <a:lnTo>
                    <a:pt x="4381017" y="332539"/>
                  </a:lnTo>
                  <a:lnTo>
                    <a:pt x="4435225" y="340521"/>
                  </a:lnTo>
                  <a:lnTo>
                    <a:pt x="4489462" y="348364"/>
                  </a:lnTo>
                  <a:lnTo>
                    <a:pt x="4543786" y="355051"/>
                  </a:lnTo>
                  <a:lnTo>
                    <a:pt x="4598255" y="359564"/>
                  </a:lnTo>
                  <a:lnTo>
                    <a:pt x="4652926" y="360887"/>
                  </a:lnTo>
                  <a:lnTo>
                    <a:pt x="4657791" y="395327"/>
                  </a:lnTo>
                  <a:lnTo>
                    <a:pt x="4667986" y="426501"/>
                  </a:lnTo>
                  <a:lnTo>
                    <a:pt x="4681227" y="455809"/>
                  </a:lnTo>
                  <a:lnTo>
                    <a:pt x="4695229" y="484651"/>
                  </a:lnTo>
                  <a:lnTo>
                    <a:pt x="4707708" y="514426"/>
                  </a:lnTo>
                  <a:lnTo>
                    <a:pt x="4716380" y="546533"/>
                  </a:lnTo>
                  <a:lnTo>
                    <a:pt x="4718960" y="582373"/>
                  </a:lnTo>
                  <a:lnTo>
                    <a:pt x="4713166" y="623345"/>
                  </a:lnTo>
                  <a:lnTo>
                    <a:pt x="4696711" y="670849"/>
                  </a:lnTo>
                  <a:lnTo>
                    <a:pt x="4667313" y="726284"/>
                  </a:lnTo>
                  <a:lnTo>
                    <a:pt x="4611048" y="737832"/>
                  </a:lnTo>
                  <a:lnTo>
                    <a:pt x="4544375" y="746823"/>
                  </a:lnTo>
                  <a:lnTo>
                    <a:pt x="4468153" y="753459"/>
                  </a:lnTo>
                  <a:lnTo>
                    <a:pt x="4426729" y="755957"/>
                  </a:lnTo>
                  <a:lnTo>
                    <a:pt x="4383240" y="757941"/>
                  </a:lnTo>
                  <a:lnTo>
                    <a:pt x="4337792" y="759438"/>
                  </a:lnTo>
                  <a:lnTo>
                    <a:pt x="4290494" y="760472"/>
                  </a:lnTo>
                  <a:lnTo>
                    <a:pt x="4241451" y="761069"/>
                  </a:lnTo>
                  <a:lnTo>
                    <a:pt x="4190772" y="761254"/>
                  </a:lnTo>
                  <a:lnTo>
                    <a:pt x="4138564" y="761052"/>
                  </a:lnTo>
                  <a:lnTo>
                    <a:pt x="4084934" y="760489"/>
                  </a:lnTo>
                  <a:lnTo>
                    <a:pt x="4029989" y="759589"/>
                  </a:lnTo>
                  <a:lnTo>
                    <a:pt x="3973836" y="758379"/>
                  </a:lnTo>
                  <a:lnTo>
                    <a:pt x="3916584" y="756882"/>
                  </a:lnTo>
                  <a:lnTo>
                    <a:pt x="3858338" y="755125"/>
                  </a:lnTo>
                  <a:lnTo>
                    <a:pt x="3799206" y="753133"/>
                  </a:lnTo>
                  <a:lnTo>
                    <a:pt x="3739297" y="750930"/>
                  </a:lnTo>
                  <a:lnTo>
                    <a:pt x="3678715" y="748543"/>
                  </a:lnTo>
                  <a:lnTo>
                    <a:pt x="3617570" y="745997"/>
                  </a:lnTo>
                  <a:lnTo>
                    <a:pt x="3555969" y="743316"/>
                  </a:lnTo>
                  <a:lnTo>
                    <a:pt x="3494018" y="740526"/>
                  </a:lnTo>
                  <a:lnTo>
                    <a:pt x="3431824" y="737652"/>
                  </a:lnTo>
                  <a:lnTo>
                    <a:pt x="3369496" y="734720"/>
                  </a:lnTo>
                  <a:lnTo>
                    <a:pt x="3307140" y="731755"/>
                  </a:lnTo>
                  <a:lnTo>
                    <a:pt x="3244864" y="728782"/>
                  </a:lnTo>
                  <a:lnTo>
                    <a:pt x="3182774" y="725826"/>
                  </a:lnTo>
                  <a:lnTo>
                    <a:pt x="3120979" y="722913"/>
                  </a:lnTo>
                  <a:lnTo>
                    <a:pt x="3059585" y="720067"/>
                  </a:lnTo>
                  <a:lnTo>
                    <a:pt x="2998699" y="717315"/>
                  </a:lnTo>
                  <a:lnTo>
                    <a:pt x="2938430" y="714681"/>
                  </a:lnTo>
                  <a:lnTo>
                    <a:pt x="2878883" y="712190"/>
                  </a:lnTo>
                  <a:lnTo>
                    <a:pt x="2820167" y="709868"/>
                  </a:lnTo>
                  <a:lnTo>
                    <a:pt x="2762389" y="707741"/>
                  </a:lnTo>
                  <a:lnTo>
                    <a:pt x="2705655" y="705832"/>
                  </a:lnTo>
                  <a:lnTo>
                    <a:pt x="2650074" y="704169"/>
                  </a:lnTo>
                  <a:lnTo>
                    <a:pt x="2595752" y="702775"/>
                  </a:lnTo>
                  <a:lnTo>
                    <a:pt x="2542797" y="701676"/>
                  </a:lnTo>
                  <a:lnTo>
                    <a:pt x="2491316" y="700897"/>
                  </a:lnTo>
                  <a:lnTo>
                    <a:pt x="2441416" y="700465"/>
                  </a:lnTo>
                  <a:lnTo>
                    <a:pt x="2393204" y="700403"/>
                  </a:lnTo>
                  <a:lnTo>
                    <a:pt x="2346788" y="700737"/>
                  </a:lnTo>
                  <a:lnTo>
                    <a:pt x="2302275" y="701493"/>
                  </a:lnTo>
                  <a:lnTo>
                    <a:pt x="2259772" y="702695"/>
                  </a:lnTo>
                  <a:lnTo>
                    <a:pt x="2219387" y="704369"/>
                  </a:lnTo>
                  <a:lnTo>
                    <a:pt x="2181226" y="706540"/>
                  </a:lnTo>
                  <a:lnTo>
                    <a:pt x="2112008" y="712476"/>
                  </a:lnTo>
                  <a:lnTo>
                    <a:pt x="2052976" y="720702"/>
                  </a:lnTo>
                  <a:lnTo>
                    <a:pt x="2002230" y="765756"/>
                  </a:lnTo>
                  <a:lnTo>
                    <a:pt x="1983288" y="808362"/>
                  </a:lnTo>
                  <a:lnTo>
                    <a:pt x="1970474" y="853100"/>
                  </a:lnTo>
                  <a:lnTo>
                    <a:pt x="1963538" y="899512"/>
                  </a:lnTo>
                  <a:lnTo>
                    <a:pt x="1962231" y="947142"/>
                  </a:lnTo>
                  <a:lnTo>
                    <a:pt x="1966305" y="995534"/>
                  </a:lnTo>
                  <a:lnTo>
                    <a:pt x="1975509" y="1044230"/>
                  </a:lnTo>
                  <a:lnTo>
                    <a:pt x="1989596" y="1092773"/>
                  </a:lnTo>
                  <a:lnTo>
                    <a:pt x="2008315" y="1140708"/>
                  </a:lnTo>
                  <a:lnTo>
                    <a:pt x="2031418" y="1187577"/>
                  </a:lnTo>
                  <a:lnTo>
                    <a:pt x="2084265" y="1197904"/>
                  </a:lnTo>
                  <a:lnTo>
                    <a:pt x="2147802" y="1206804"/>
                  </a:lnTo>
                  <a:lnTo>
                    <a:pt x="2221177" y="1214359"/>
                  </a:lnTo>
                  <a:lnTo>
                    <a:pt x="2261286" y="1217658"/>
                  </a:lnTo>
                  <a:lnTo>
                    <a:pt x="2303534" y="1220653"/>
                  </a:lnTo>
                  <a:lnTo>
                    <a:pt x="2347815" y="1223354"/>
                  </a:lnTo>
                  <a:lnTo>
                    <a:pt x="2394022" y="1225771"/>
                  </a:lnTo>
                  <a:lnTo>
                    <a:pt x="2442047" y="1227915"/>
                  </a:lnTo>
                  <a:lnTo>
                    <a:pt x="2491785" y="1229797"/>
                  </a:lnTo>
                  <a:lnTo>
                    <a:pt x="2543129" y="1231426"/>
                  </a:lnTo>
                  <a:lnTo>
                    <a:pt x="2595972" y="1232813"/>
                  </a:lnTo>
                  <a:lnTo>
                    <a:pt x="2650207" y="1233970"/>
                  </a:lnTo>
                  <a:lnTo>
                    <a:pt x="2705728" y="1234905"/>
                  </a:lnTo>
                  <a:lnTo>
                    <a:pt x="2762428" y="1235630"/>
                  </a:lnTo>
                  <a:lnTo>
                    <a:pt x="2820200" y="1236156"/>
                  </a:lnTo>
                  <a:lnTo>
                    <a:pt x="2878938" y="1236492"/>
                  </a:lnTo>
                  <a:lnTo>
                    <a:pt x="2938535" y="1236649"/>
                  </a:lnTo>
                  <a:lnTo>
                    <a:pt x="2998884" y="1236638"/>
                  </a:lnTo>
                  <a:lnTo>
                    <a:pt x="3059878" y="1236470"/>
                  </a:lnTo>
                  <a:lnTo>
                    <a:pt x="3121412" y="1236154"/>
                  </a:lnTo>
                  <a:lnTo>
                    <a:pt x="3183377" y="1235701"/>
                  </a:lnTo>
                  <a:lnTo>
                    <a:pt x="3245669" y="1235122"/>
                  </a:lnTo>
                  <a:lnTo>
                    <a:pt x="3308179" y="1234427"/>
                  </a:lnTo>
                  <a:lnTo>
                    <a:pt x="3370801" y="1233626"/>
                  </a:lnTo>
                  <a:lnTo>
                    <a:pt x="3433428" y="1232731"/>
                  </a:lnTo>
                  <a:lnTo>
                    <a:pt x="3495955" y="1231751"/>
                  </a:lnTo>
                  <a:lnTo>
                    <a:pt x="3558273" y="1230697"/>
                  </a:lnTo>
                  <a:lnTo>
                    <a:pt x="3620277" y="1229580"/>
                  </a:lnTo>
                  <a:lnTo>
                    <a:pt x="3681860" y="1228410"/>
                  </a:lnTo>
                  <a:lnTo>
                    <a:pt x="3742914" y="1227197"/>
                  </a:lnTo>
                  <a:lnTo>
                    <a:pt x="3803334" y="1225953"/>
                  </a:lnTo>
                  <a:lnTo>
                    <a:pt x="3863013" y="1224686"/>
                  </a:lnTo>
                  <a:lnTo>
                    <a:pt x="3921844" y="1223409"/>
                  </a:lnTo>
                  <a:lnTo>
                    <a:pt x="3979720" y="1222132"/>
                  </a:lnTo>
                  <a:lnTo>
                    <a:pt x="4036534" y="1220864"/>
                  </a:lnTo>
                  <a:lnTo>
                    <a:pt x="4092181" y="1219617"/>
                  </a:lnTo>
                  <a:lnTo>
                    <a:pt x="4146553" y="1218401"/>
                  </a:lnTo>
                  <a:lnTo>
                    <a:pt x="4199543" y="1217226"/>
                  </a:lnTo>
                  <a:lnTo>
                    <a:pt x="4251045" y="1216103"/>
                  </a:lnTo>
                  <a:lnTo>
                    <a:pt x="4300953" y="1215042"/>
                  </a:lnTo>
                  <a:lnTo>
                    <a:pt x="4349159" y="1214055"/>
                  </a:lnTo>
                  <a:lnTo>
                    <a:pt x="4395557" y="1213150"/>
                  </a:lnTo>
                  <a:lnTo>
                    <a:pt x="4440040" y="1212340"/>
                  </a:lnTo>
                  <a:lnTo>
                    <a:pt x="4482501" y="1211634"/>
                  </a:lnTo>
                  <a:lnTo>
                    <a:pt x="4522834" y="1211042"/>
                  </a:lnTo>
                  <a:lnTo>
                    <a:pt x="4560933" y="1210577"/>
                  </a:lnTo>
                  <a:lnTo>
                    <a:pt x="4629998" y="1210062"/>
                  </a:lnTo>
                  <a:lnTo>
                    <a:pt x="4660751" y="1210035"/>
                  </a:lnTo>
                  <a:lnTo>
                    <a:pt x="4688843" y="1210176"/>
                  </a:lnTo>
                  <a:lnTo>
                    <a:pt x="4691833" y="1239831"/>
                  </a:lnTo>
                  <a:lnTo>
                    <a:pt x="4700328" y="1268850"/>
                  </a:lnTo>
                  <a:lnTo>
                    <a:pt x="4711554" y="1297525"/>
                  </a:lnTo>
                  <a:lnTo>
                    <a:pt x="4722738" y="1326149"/>
                  </a:lnTo>
                  <a:lnTo>
                    <a:pt x="4736275" y="1376214"/>
                  </a:lnTo>
                  <a:lnTo>
                    <a:pt x="4741477" y="1426728"/>
                  </a:lnTo>
                  <a:lnTo>
                    <a:pt x="4738372" y="1477067"/>
                  </a:lnTo>
                  <a:lnTo>
                    <a:pt x="4726985" y="1526610"/>
                  </a:lnTo>
                  <a:lnTo>
                    <a:pt x="4707341" y="1574735"/>
                  </a:lnTo>
                  <a:lnTo>
                    <a:pt x="4679467" y="1620819"/>
                  </a:lnTo>
                  <a:lnTo>
                    <a:pt x="4638427" y="1628145"/>
                  </a:lnTo>
                  <a:lnTo>
                    <a:pt x="4582229" y="1633909"/>
                  </a:lnTo>
                  <a:lnTo>
                    <a:pt x="4512158" y="1638236"/>
                  </a:lnTo>
                  <a:lnTo>
                    <a:pt x="4472323" y="1639902"/>
                  </a:lnTo>
                  <a:lnTo>
                    <a:pt x="4429504" y="1641256"/>
                  </a:lnTo>
                  <a:lnTo>
                    <a:pt x="4383860" y="1642315"/>
                  </a:lnTo>
                  <a:lnTo>
                    <a:pt x="4335553" y="1643095"/>
                  </a:lnTo>
                  <a:lnTo>
                    <a:pt x="4284744" y="1643612"/>
                  </a:lnTo>
                  <a:lnTo>
                    <a:pt x="4231594" y="1643881"/>
                  </a:lnTo>
                  <a:lnTo>
                    <a:pt x="4176264" y="1643919"/>
                  </a:lnTo>
                  <a:lnTo>
                    <a:pt x="4118914" y="1643741"/>
                  </a:lnTo>
                  <a:lnTo>
                    <a:pt x="4059706" y="1643363"/>
                  </a:lnTo>
                  <a:lnTo>
                    <a:pt x="3998801" y="1642802"/>
                  </a:lnTo>
                  <a:lnTo>
                    <a:pt x="3936359" y="1642073"/>
                  </a:lnTo>
                  <a:lnTo>
                    <a:pt x="3872542" y="1641193"/>
                  </a:lnTo>
                  <a:lnTo>
                    <a:pt x="3807511" y="1640176"/>
                  </a:lnTo>
                  <a:lnTo>
                    <a:pt x="3741426" y="1639039"/>
                  </a:lnTo>
                  <a:lnTo>
                    <a:pt x="3674449" y="1637799"/>
                  </a:lnTo>
                  <a:lnTo>
                    <a:pt x="3606740" y="1636470"/>
                  </a:lnTo>
                  <a:lnTo>
                    <a:pt x="3538460" y="1635069"/>
                  </a:lnTo>
                  <a:lnTo>
                    <a:pt x="3469771" y="1633612"/>
                  </a:lnTo>
                  <a:lnTo>
                    <a:pt x="3400833" y="1632114"/>
                  </a:lnTo>
                  <a:lnTo>
                    <a:pt x="3331808" y="1630592"/>
                  </a:lnTo>
                  <a:lnTo>
                    <a:pt x="3262856" y="1629062"/>
                  </a:lnTo>
                  <a:lnTo>
                    <a:pt x="3194138" y="1627538"/>
                  </a:lnTo>
                  <a:lnTo>
                    <a:pt x="3125815" y="1626039"/>
                  </a:lnTo>
                  <a:lnTo>
                    <a:pt x="3058048" y="1624578"/>
                  </a:lnTo>
                  <a:lnTo>
                    <a:pt x="2990999" y="1623173"/>
                  </a:lnTo>
                  <a:lnTo>
                    <a:pt x="2924827" y="1621839"/>
                  </a:lnTo>
                  <a:lnTo>
                    <a:pt x="2859695" y="1620592"/>
                  </a:lnTo>
                  <a:lnTo>
                    <a:pt x="2795763" y="1619448"/>
                  </a:lnTo>
                  <a:lnTo>
                    <a:pt x="2733191" y="1618423"/>
                  </a:lnTo>
                  <a:lnTo>
                    <a:pt x="2672142" y="1617533"/>
                  </a:lnTo>
                  <a:lnTo>
                    <a:pt x="2612776" y="1616793"/>
                  </a:lnTo>
                  <a:lnTo>
                    <a:pt x="2555253" y="1616220"/>
                  </a:lnTo>
                  <a:lnTo>
                    <a:pt x="2499735" y="1615830"/>
                  </a:lnTo>
                  <a:lnTo>
                    <a:pt x="2446383" y="1615639"/>
                  </a:lnTo>
                  <a:lnTo>
                    <a:pt x="2395358" y="1615661"/>
                  </a:lnTo>
                  <a:lnTo>
                    <a:pt x="2346820" y="1615915"/>
                  </a:lnTo>
                  <a:lnTo>
                    <a:pt x="2300931" y="1616414"/>
                  </a:lnTo>
                  <a:lnTo>
                    <a:pt x="2257852" y="1617176"/>
                  </a:lnTo>
                  <a:lnTo>
                    <a:pt x="2217744" y="1618216"/>
                  </a:lnTo>
                  <a:lnTo>
                    <a:pt x="2147082" y="1621194"/>
                  </a:lnTo>
                  <a:lnTo>
                    <a:pt x="2090235" y="1625477"/>
                  </a:lnTo>
                  <a:lnTo>
                    <a:pt x="2048489" y="1631190"/>
                  </a:lnTo>
                  <a:lnTo>
                    <a:pt x="2022337" y="1677841"/>
                  </a:lnTo>
                  <a:lnTo>
                    <a:pt x="2016464" y="1714927"/>
                  </a:lnTo>
                  <a:lnTo>
                    <a:pt x="2008560" y="1751094"/>
                  </a:lnTo>
                  <a:lnTo>
                    <a:pt x="2001671" y="1787721"/>
                  </a:lnTo>
                  <a:lnTo>
                    <a:pt x="1998844" y="1826182"/>
                  </a:lnTo>
                  <a:lnTo>
                    <a:pt x="2003127" y="1867856"/>
                  </a:lnTo>
                  <a:lnTo>
                    <a:pt x="2017566" y="1914117"/>
                  </a:lnTo>
                  <a:lnTo>
                    <a:pt x="2045209" y="1966343"/>
                  </a:lnTo>
                  <a:lnTo>
                    <a:pt x="2095559" y="1966258"/>
                  </a:lnTo>
                  <a:lnTo>
                    <a:pt x="2145910" y="1966173"/>
                  </a:lnTo>
                  <a:lnTo>
                    <a:pt x="2196261" y="1966089"/>
                  </a:lnTo>
                  <a:lnTo>
                    <a:pt x="2246612" y="1966004"/>
                  </a:lnTo>
                  <a:lnTo>
                    <a:pt x="2296962" y="1965919"/>
                  </a:lnTo>
                  <a:lnTo>
                    <a:pt x="2347313" y="1965834"/>
                  </a:lnTo>
                  <a:lnTo>
                    <a:pt x="2397664" y="1965750"/>
                  </a:lnTo>
                  <a:lnTo>
                    <a:pt x="2448014" y="1965665"/>
                  </a:lnTo>
                  <a:lnTo>
                    <a:pt x="2498365" y="1965580"/>
                  </a:lnTo>
                  <a:lnTo>
                    <a:pt x="2548716" y="1965495"/>
                  </a:lnTo>
                  <a:lnTo>
                    <a:pt x="2599066" y="1965410"/>
                  </a:lnTo>
                  <a:lnTo>
                    <a:pt x="2649417" y="1965326"/>
                  </a:lnTo>
                  <a:lnTo>
                    <a:pt x="2699768" y="1965241"/>
                  </a:lnTo>
                  <a:lnTo>
                    <a:pt x="2750118" y="1965156"/>
                  </a:lnTo>
                  <a:lnTo>
                    <a:pt x="2800469" y="1965071"/>
                  </a:lnTo>
                  <a:lnTo>
                    <a:pt x="2850820" y="1964986"/>
                  </a:lnTo>
                  <a:lnTo>
                    <a:pt x="2901170" y="1964902"/>
                  </a:lnTo>
                  <a:lnTo>
                    <a:pt x="2951521" y="1964817"/>
                  </a:lnTo>
                  <a:lnTo>
                    <a:pt x="3001871" y="1964732"/>
                  </a:lnTo>
                  <a:lnTo>
                    <a:pt x="3052222" y="1964647"/>
                  </a:lnTo>
                  <a:lnTo>
                    <a:pt x="3102573" y="1964562"/>
                  </a:lnTo>
                  <a:lnTo>
                    <a:pt x="3152923" y="1964477"/>
                  </a:lnTo>
                  <a:lnTo>
                    <a:pt x="3203274" y="1964393"/>
                  </a:lnTo>
                  <a:lnTo>
                    <a:pt x="3253625" y="1964308"/>
                  </a:lnTo>
                  <a:lnTo>
                    <a:pt x="3303975" y="1964223"/>
                  </a:lnTo>
                  <a:lnTo>
                    <a:pt x="3354326" y="1964138"/>
                  </a:lnTo>
                  <a:lnTo>
                    <a:pt x="3404677" y="1964053"/>
                  </a:lnTo>
                  <a:lnTo>
                    <a:pt x="3455027" y="1963969"/>
                  </a:lnTo>
                  <a:lnTo>
                    <a:pt x="3505378" y="1963884"/>
                  </a:lnTo>
                  <a:lnTo>
                    <a:pt x="3555729" y="1963799"/>
                  </a:lnTo>
                  <a:lnTo>
                    <a:pt x="3606079" y="1963714"/>
                  </a:lnTo>
                  <a:lnTo>
                    <a:pt x="3656430" y="1963629"/>
                  </a:lnTo>
                  <a:lnTo>
                    <a:pt x="3706781" y="1963544"/>
                  </a:lnTo>
                  <a:lnTo>
                    <a:pt x="3757131" y="1963460"/>
                  </a:lnTo>
                  <a:lnTo>
                    <a:pt x="3807482" y="1963375"/>
                  </a:lnTo>
                  <a:lnTo>
                    <a:pt x="3857833" y="1963290"/>
                  </a:lnTo>
                  <a:lnTo>
                    <a:pt x="3908183" y="1963205"/>
                  </a:lnTo>
                  <a:lnTo>
                    <a:pt x="3958534" y="1963120"/>
                  </a:lnTo>
                  <a:lnTo>
                    <a:pt x="4008885" y="1963035"/>
                  </a:lnTo>
                  <a:lnTo>
                    <a:pt x="4059235" y="1962950"/>
                  </a:lnTo>
                  <a:lnTo>
                    <a:pt x="4109586" y="1962866"/>
                  </a:lnTo>
                  <a:lnTo>
                    <a:pt x="4159937" y="1962781"/>
                  </a:lnTo>
                  <a:lnTo>
                    <a:pt x="4210287" y="1962696"/>
                  </a:lnTo>
                  <a:lnTo>
                    <a:pt x="4260638" y="1962611"/>
                  </a:lnTo>
                  <a:lnTo>
                    <a:pt x="4310989" y="1962526"/>
                  </a:lnTo>
                  <a:lnTo>
                    <a:pt x="4361339" y="1962441"/>
                  </a:lnTo>
                  <a:lnTo>
                    <a:pt x="4411690" y="1962357"/>
                  </a:lnTo>
                  <a:lnTo>
                    <a:pt x="4462041" y="1962272"/>
                  </a:lnTo>
                  <a:lnTo>
                    <a:pt x="4512391" y="1962187"/>
                  </a:lnTo>
                  <a:lnTo>
                    <a:pt x="4562742" y="1962102"/>
                  </a:lnTo>
                  <a:lnTo>
                    <a:pt x="4613093" y="1962017"/>
                  </a:lnTo>
                  <a:lnTo>
                    <a:pt x="4663443" y="1961932"/>
                  </a:lnTo>
                  <a:lnTo>
                    <a:pt x="4703273" y="1985163"/>
                  </a:lnTo>
                  <a:lnTo>
                    <a:pt x="4734128" y="2014723"/>
                  </a:lnTo>
                  <a:lnTo>
                    <a:pt x="4756550" y="2049612"/>
                  </a:lnTo>
                  <a:lnTo>
                    <a:pt x="4771084" y="2088832"/>
                  </a:lnTo>
                  <a:lnTo>
                    <a:pt x="4778275" y="2131383"/>
                  </a:lnTo>
                  <a:lnTo>
                    <a:pt x="4778667" y="2176265"/>
                  </a:lnTo>
                  <a:lnTo>
                    <a:pt x="4772803" y="2222480"/>
                  </a:lnTo>
                  <a:lnTo>
                    <a:pt x="4761227" y="2269028"/>
                  </a:lnTo>
                  <a:lnTo>
                    <a:pt x="4744484" y="2314909"/>
                  </a:lnTo>
                  <a:lnTo>
                    <a:pt x="4723119" y="2359125"/>
                  </a:lnTo>
                  <a:lnTo>
                    <a:pt x="4697674" y="2400677"/>
                  </a:lnTo>
                  <a:lnTo>
                    <a:pt x="4647308" y="2400058"/>
                  </a:lnTo>
                  <a:lnTo>
                    <a:pt x="4596971" y="2399391"/>
                  </a:lnTo>
                  <a:lnTo>
                    <a:pt x="4546660" y="2398678"/>
                  </a:lnTo>
                  <a:lnTo>
                    <a:pt x="4496373" y="2397922"/>
                  </a:lnTo>
                  <a:lnTo>
                    <a:pt x="4446109" y="2397125"/>
                  </a:lnTo>
                  <a:lnTo>
                    <a:pt x="4395866" y="2396292"/>
                  </a:lnTo>
                  <a:lnTo>
                    <a:pt x="4345642" y="2395424"/>
                  </a:lnTo>
                  <a:lnTo>
                    <a:pt x="4295436" y="2394525"/>
                  </a:lnTo>
                  <a:lnTo>
                    <a:pt x="4245247" y="2393597"/>
                  </a:lnTo>
                  <a:lnTo>
                    <a:pt x="4195072" y="2392644"/>
                  </a:lnTo>
                  <a:lnTo>
                    <a:pt x="4144909" y="2391669"/>
                  </a:lnTo>
                  <a:lnTo>
                    <a:pt x="4094758" y="2390673"/>
                  </a:lnTo>
                  <a:lnTo>
                    <a:pt x="4044616" y="2389662"/>
                  </a:lnTo>
                  <a:lnTo>
                    <a:pt x="3994482" y="2388636"/>
                  </a:lnTo>
                  <a:lnTo>
                    <a:pt x="3944354" y="2387600"/>
                  </a:lnTo>
                  <a:lnTo>
                    <a:pt x="3894231" y="2386556"/>
                  </a:lnTo>
                  <a:lnTo>
                    <a:pt x="3844110" y="2385507"/>
                  </a:lnTo>
                  <a:lnTo>
                    <a:pt x="3793990" y="2384456"/>
                  </a:lnTo>
                  <a:lnTo>
                    <a:pt x="3743870" y="2383406"/>
                  </a:lnTo>
                  <a:lnTo>
                    <a:pt x="3693748" y="2382361"/>
                  </a:lnTo>
                  <a:lnTo>
                    <a:pt x="3643622" y="2381321"/>
                  </a:lnTo>
                  <a:lnTo>
                    <a:pt x="3593490" y="2380292"/>
                  </a:lnTo>
                  <a:lnTo>
                    <a:pt x="3543351" y="2379275"/>
                  </a:lnTo>
                  <a:lnTo>
                    <a:pt x="3493203" y="2378275"/>
                  </a:lnTo>
                  <a:lnTo>
                    <a:pt x="3443044" y="2377292"/>
                  </a:lnTo>
                  <a:lnTo>
                    <a:pt x="3392873" y="2376331"/>
                  </a:lnTo>
                  <a:lnTo>
                    <a:pt x="3342689" y="2375395"/>
                  </a:lnTo>
                  <a:lnTo>
                    <a:pt x="3292489" y="2374486"/>
                  </a:lnTo>
                  <a:lnTo>
                    <a:pt x="3242271" y="2373607"/>
                  </a:lnTo>
                  <a:lnTo>
                    <a:pt x="3192035" y="2372762"/>
                  </a:lnTo>
                  <a:lnTo>
                    <a:pt x="3141778" y="2371953"/>
                  </a:lnTo>
                  <a:lnTo>
                    <a:pt x="3091499" y="2371183"/>
                  </a:lnTo>
                  <a:lnTo>
                    <a:pt x="3041196" y="2370455"/>
                  </a:lnTo>
                  <a:lnTo>
                    <a:pt x="2990867" y="2369772"/>
                  </a:lnTo>
                  <a:lnTo>
                    <a:pt x="2940511" y="2369137"/>
                  </a:lnTo>
                  <a:lnTo>
                    <a:pt x="2890127" y="2368553"/>
                  </a:lnTo>
                  <a:lnTo>
                    <a:pt x="2839711" y="2368023"/>
                  </a:lnTo>
                  <a:lnTo>
                    <a:pt x="2789264" y="2367550"/>
                  </a:lnTo>
                  <a:lnTo>
                    <a:pt x="2738782" y="2367136"/>
                  </a:lnTo>
                  <a:lnTo>
                    <a:pt x="2688265" y="2366785"/>
                  </a:lnTo>
                  <a:lnTo>
                    <a:pt x="2637711" y="2366500"/>
                  </a:lnTo>
                  <a:lnTo>
                    <a:pt x="2587118" y="2366283"/>
                  </a:lnTo>
                  <a:lnTo>
                    <a:pt x="2536484" y="2366137"/>
                  </a:lnTo>
                  <a:lnTo>
                    <a:pt x="2485808" y="2366066"/>
                  </a:lnTo>
                  <a:lnTo>
                    <a:pt x="2435088" y="2366072"/>
                  </a:lnTo>
                  <a:lnTo>
                    <a:pt x="2384323" y="2366158"/>
                  </a:lnTo>
                  <a:lnTo>
                    <a:pt x="2333510" y="2366328"/>
                  </a:lnTo>
                  <a:lnTo>
                    <a:pt x="2282648" y="2366584"/>
                  </a:lnTo>
                  <a:lnTo>
                    <a:pt x="2231736" y="2366928"/>
                  </a:lnTo>
                  <a:lnTo>
                    <a:pt x="2180772" y="2367365"/>
                  </a:lnTo>
                  <a:lnTo>
                    <a:pt x="2129753" y="2367897"/>
                  </a:lnTo>
                  <a:lnTo>
                    <a:pt x="2078679" y="2368527"/>
                  </a:lnTo>
                  <a:lnTo>
                    <a:pt x="2027548" y="2369257"/>
                  </a:lnTo>
                  <a:lnTo>
                    <a:pt x="2011606" y="2414217"/>
                  </a:lnTo>
                  <a:lnTo>
                    <a:pt x="1997647" y="2456947"/>
                  </a:lnTo>
                  <a:lnTo>
                    <a:pt x="1986681" y="2498643"/>
                  </a:lnTo>
                  <a:lnTo>
                    <a:pt x="1979716" y="2540505"/>
                  </a:lnTo>
                  <a:lnTo>
                    <a:pt x="1977763" y="2583731"/>
                  </a:lnTo>
                  <a:lnTo>
                    <a:pt x="1981830" y="2629517"/>
                  </a:lnTo>
                  <a:lnTo>
                    <a:pt x="1992927" y="2679063"/>
                  </a:lnTo>
                  <a:lnTo>
                    <a:pt x="2012063" y="2733565"/>
                  </a:lnTo>
                  <a:lnTo>
                    <a:pt x="2040248" y="2794223"/>
                  </a:lnTo>
                  <a:lnTo>
                    <a:pt x="2093827" y="2795594"/>
                  </a:lnTo>
                  <a:lnTo>
                    <a:pt x="2147198" y="2796850"/>
                  </a:lnTo>
                  <a:lnTo>
                    <a:pt x="2200369" y="2797997"/>
                  </a:lnTo>
                  <a:lnTo>
                    <a:pt x="2253345" y="2799036"/>
                  </a:lnTo>
                  <a:lnTo>
                    <a:pt x="2306132" y="2799971"/>
                  </a:lnTo>
                  <a:lnTo>
                    <a:pt x="2358737" y="2800806"/>
                  </a:lnTo>
                  <a:lnTo>
                    <a:pt x="2411166" y="2801545"/>
                  </a:lnTo>
                  <a:lnTo>
                    <a:pt x="2463425" y="2802189"/>
                  </a:lnTo>
                  <a:lnTo>
                    <a:pt x="2515520" y="2802744"/>
                  </a:lnTo>
                  <a:lnTo>
                    <a:pt x="2567457" y="2803211"/>
                  </a:lnTo>
                  <a:lnTo>
                    <a:pt x="2619243" y="2803596"/>
                  </a:lnTo>
                  <a:lnTo>
                    <a:pt x="2670883" y="2803900"/>
                  </a:lnTo>
                  <a:lnTo>
                    <a:pt x="2722383" y="2804128"/>
                  </a:lnTo>
                  <a:lnTo>
                    <a:pt x="2773751" y="2804282"/>
                  </a:lnTo>
                  <a:lnTo>
                    <a:pt x="2824991" y="2804366"/>
                  </a:lnTo>
                  <a:lnTo>
                    <a:pt x="2876110" y="2804384"/>
                  </a:lnTo>
                  <a:lnTo>
                    <a:pt x="2927115" y="2804339"/>
                  </a:lnTo>
                  <a:lnTo>
                    <a:pt x="2978011" y="2804234"/>
                  </a:lnTo>
                  <a:lnTo>
                    <a:pt x="3028805" y="2804073"/>
                  </a:lnTo>
                  <a:lnTo>
                    <a:pt x="3079502" y="2803859"/>
                  </a:lnTo>
                  <a:lnTo>
                    <a:pt x="3130109" y="2803595"/>
                  </a:lnTo>
                  <a:lnTo>
                    <a:pt x="3180633" y="2803285"/>
                  </a:lnTo>
                  <a:lnTo>
                    <a:pt x="3231078" y="2802932"/>
                  </a:lnTo>
                  <a:lnTo>
                    <a:pt x="3281451" y="2802540"/>
                  </a:lnTo>
                  <a:lnTo>
                    <a:pt x="3331759" y="2802111"/>
                  </a:lnTo>
                  <a:lnTo>
                    <a:pt x="3382008" y="2801650"/>
                  </a:lnTo>
                  <a:lnTo>
                    <a:pt x="3432203" y="2801160"/>
                  </a:lnTo>
                  <a:lnTo>
                    <a:pt x="3482352" y="2800644"/>
                  </a:lnTo>
                  <a:lnTo>
                    <a:pt x="3532459" y="2800105"/>
                  </a:lnTo>
                  <a:lnTo>
                    <a:pt x="3582531" y="2799547"/>
                  </a:lnTo>
                  <a:lnTo>
                    <a:pt x="3632575" y="2798973"/>
                  </a:lnTo>
                  <a:lnTo>
                    <a:pt x="3682596" y="2798387"/>
                  </a:lnTo>
                  <a:lnTo>
                    <a:pt x="3732601" y="2797792"/>
                  </a:lnTo>
                  <a:lnTo>
                    <a:pt x="3782595" y="2797191"/>
                  </a:lnTo>
                  <a:lnTo>
                    <a:pt x="3832585" y="2796588"/>
                  </a:lnTo>
                  <a:lnTo>
                    <a:pt x="3882578" y="2795986"/>
                  </a:lnTo>
                  <a:lnTo>
                    <a:pt x="3932578" y="2795388"/>
                  </a:lnTo>
                  <a:lnTo>
                    <a:pt x="3982593" y="2794799"/>
                  </a:lnTo>
                  <a:lnTo>
                    <a:pt x="4032629" y="2794221"/>
                  </a:lnTo>
                  <a:lnTo>
                    <a:pt x="4082691" y="2793657"/>
                  </a:lnTo>
                  <a:lnTo>
                    <a:pt x="4132786" y="2793111"/>
                  </a:lnTo>
                  <a:lnTo>
                    <a:pt x="4182920" y="2792587"/>
                  </a:lnTo>
                  <a:lnTo>
                    <a:pt x="4233098" y="2792088"/>
                  </a:lnTo>
                  <a:lnTo>
                    <a:pt x="4283328" y="2791617"/>
                  </a:lnTo>
                  <a:lnTo>
                    <a:pt x="4333616" y="2791177"/>
                  </a:lnTo>
                  <a:lnTo>
                    <a:pt x="4383967" y="2790772"/>
                  </a:lnTo>
                  <a:lnTo>
                    <a:pt x="4434388" y="2790406"/>
                  </a:lnTo>
                  <a:lnTo>
                    <a:pt x="4484884" y="2790081"/>
                  </a:lnTo>
                  <a:lnTo>
                    <a:pt x="4535463" y="2789802"/>
                  </a:lnTo>
                  <a:lnTo>
                    <a:pt x="4586129" y="2789571"/>
                  </a:lnTo>
                  <a:lnTo>
                    <a:pt x="4636890" y="2789391"/>
                  </a:lnTo>
                  <a:lnTo>
                    <a:pt x="4687751" y="2789267"/>
                  </a:lnTo>
                  <a:lnTo>
                    <a:pt x="4707480" y="2826751"/>
                  </a:lnTo>
                  <a:lnTo>
                    <a:pt x="4726418" y="2868627"/>
                  </a:lnTo>
                  <a:lnTo>
                    <a:pt x="4743328" y="2913264"/>
                  </a:lnTo>
                  <a:lnTo>
                    <a:pt x="4756973" y="2959026"/>
                  </a:lnTo>
                  <a:lnTo>
                    <a:pt x="4766116" y="3004281"/>
                  </a:lnTo>
                  <a:lnTo>
                    <a:pt x="4769520" y="3047395"/>
                  </a:lnTo>
                  <a:lnTo>
                    <a:pt x="4765947" y="3086734"/>
                  </a:lnTo>
                  <a:lnTo>
                    <a:pt x="4732923" y="3147553"/>
                  </a:lnTo>
                  <a:lnTo>
                    <a:pt x="4684293" y="3170654"/>
                  </a:lnTo>
                  <a:lnTo>
                    <a:pt x="4638422" y="3178956"/>
                  </a:lnTo>
                  <a:lnTo>
                    <a:pt x="4577076" y="3185414"/>
                  </a:lnTo>
                  <a:lnTo>
                    <a:pt x="4501623" y="3190178"/>
                  </a:lnTo>
                  <a:lnTo>
                    <a:pt x="4459034" y="3191970"/>
                  </a:lnTo>
                  <a:lnTo>
                    <a:pt x="4413432" y="3193395"/>
                  </a:lnTo>
                  <a:lnTo>
                    <a:pt x="4364987" y="3194470"/>
                  </a:lnTo>
                  <a:lnTo>
                    <a:pt x="4313870" y="3195215"/>
                  </a:lnTo>
                  <a:lnTo>
                    <a:pt x="4260254" y="3195647"/>
                  </a:lnTo>
                  <a:lnTo>
                    <a:pt x="4204307" y="3195786"/>
                  </a:lnTo>
                  <a:lnTo>
                    <a:pt x="4146203" y="3195651"/>
                  </a:lnTo>
                  <a:lnTo>
                    <a:pt x="4086111" y="3195259"/>
                  </a:lnTo>
                  <a:lnTo>
                    <a:pt x="4024203" y="3194629"/>
                  </a:lnTo>
                  <a:lnTo>
                    <a:pt x="3960650" y="3193780"/>
                  </a:lnTo>
                  <a:lnTo>
                    <a:pt x="3895623" y="3192731"/>
                  </a:lnTo>
                  <a:lnTo>
                    <a:pt x="3829293" y="3191500"/>
                  </a:lnTo>
                  <a:lnTo>
                    <a:pt x="3761831" y="3190106"/>
                  </a:lnTo>
                  <a:lnTo>
                    <a:pt x="3693408" y="3188567"/>
                  </a:lnTo>
                  <a:lnTo>
                    <a:pt x="3624195" y="3186902"/>
                  </a:lnTo>
                  <a:lnTo>
                    <a:pt x="3554364" y="3185130"/>
                  </a:lnTo>
                  <a:lnTo>
                    <a:pt x="3484084" y="3183269"/>
                  </a:lnTo>
                  <a:lnTo>
                    <a:pt x="3413528" y="3181338"/>
                  </a:lnTo>
                  <a:lnTo>
                    <a:pt x="3342866" y="3179355"/>
                  </a:lnTo>
                  <a:lnTo>
                    <a:pt x="3272270" y="3177340"/>
                  </a:lnTo>
                  <a:lnTo>
                    <a:pt x="3201910" y="3175310"/>
                  </a:lnTo>
                  <a:lnTo>
                    <a:pt x="3131958" y="3173284"/>
                  </a:lnTo>
                  <a:lnTo>
                    <a:pt x="3062585" y="3171281"/>
                  </a:lnTo>
                  <a:lnTo>
                    <a:pt x="2993961" y="3169320"/>
                  </a:lnTo>
                  <a:lnTo>
                    <a:pt x="2926257" y="3167418"/>
                  </a:lnTo>
                  <a:lnTo>
                    <a:pt x="2859646" y="3165596"/>
                  </a:lnTo>
                  <a:lnTo>
                    <a:pt x="2794297" y="3163870"/>
                  </a:lnTo>
                  <a:lnTo>
                    <a:pt x="2730382" y="3162261"/>
                  </a:lnTo>
                  <a:lnTo>
                    <a:pt x="2668072" y="3160786"/>
                  </a:lnTo>
                  <a:lnTo>
                    <a:pt x="2607539" y="3159464"/>
                  </a:lnTo>
                  <a:lnTo>
                    <a:pt x="2548952" y="3158314"/>
                  </a:lnTo>
                  <a:lnTo>
                    <a:pt x="2492483" y="3157354"/>
                  </a:lnTo>
                  <a:lnTo>
                    <a:pt x="2438303" y="3156603"/>
                  </a:lnTo>
                  <a:lnTo>
                    <a:pt x="2386584" y="3156080"/>
                  </a:lnTo>
                  <a:lnTo>
                    <a:pt x="2337496" y="3155803"/>
                  </a:lnTo>
                  <a:lnTo>
                    <a:pt x="2291210" y="3155791"/>
                  </a:lnTo>
                  <a:lnTo>
                    <a:pt x="2247897" y="3156062"/>
                  </a:lnTo>
                  <a:lnTo>
                    <a:pt x="2207729" y="3156635"/>
                  </a:lnTo>
                  <a:lnTo>
                    <a:pt x="2137510" y="3158762"/>
                  </a:lnTo>
                  <a:lnTo>
                    <a:pt x="2081922" y="3162319"/>
                  </a:lnTo>
                  <a:lnTo>
                    <a:pt x="2042332" y="3167457"/>
                  </a:lnTo>
                  <a:lnTo>
                    <a:pt x="2011777" y="3193756"/>
                  </a:lnTo>
                  <a:lnTo>
                    <a:pt x="2005684" y="3246905"/>
                  </a:lnTo>
                  <a:lnTo>
                    <a:pt x="2002236" y="3326025"/>
                  </a:lnTo>
                  <a:lnTo>
                    <a:pt x="2001380" y="3373792"/>
                  </a:lnTo>
                  <a:lnTo>
                    <a:pt x="2001038" y="3426214"/>
                  </a:lnTo>
                  <a:lnTo>
                    <a:pt x="2001160" y="3482678"/>
                  </a:lnTo>
                  <a:lnTo>
                    <a:pt x="2001697" y="3542572"/>
                  </a:lnTo>
                  <a:lnTo>
                    <a:pt x="2002599" y="3605282"/>
                  </a:lnTo>
                  <a:lnTo>
                    <a:pt x="2003817" y="3670196"/>
                  </a:lnTo>
                  <a:lnTo>
                    <a:pt x="2005302" y="3736702"/>
                  </a:lnTo>
                  <a:lnTo>
                    <a:pt x="2007005" y="3804186"/>
                  </a:lnTo>
                  <a:lnTo>
                    <a:pt x="2008876" y="3872036"/>
                  </a:lnTo>
                  <a:lnTo>
                    <a:pt x="2010865" y="3939640"/>
                  </a:lnTo>
                  <a:lnTo>
                    <a:pt x="2010865" y="4021137"/>
                  </a:lnTo>
                </a:path>
              </a:pathLst>
            </a:custGeom>
            <a:ln w="152400">
              <a:solidFill>
                <a:srgbClr val="D4FB79"/>
              </a:solidFill>
            </a:ln>
          </p:spPr>
          <p:txBody>
            <a:bodyPr wrap="square" lIns="0" tIns="0" rIns="0" bIns="0" rtlCol="0"/>
            <a:lstStyle/>
            <a:p>
              <a:endParaRPr/>
            </a:p>
          </p:txBody>
        </p:sp>
        <p:sp>
          <p:nvSpPr>
            <p:cNvPr id="8" name="object 8"/>
            <p:cNvSpPr/>
            <p:nvPr/>
          </p:nvSpPr>
          <p:spPr>
            <a:xfrm>
              <a:off x="8458035" y="7545471"/>
              <a:ext cx="579120" cy="589915"/>
            </a:xfrm>
            <a:custGeom>
              <a:avLst/>
              <a:gdLst/>
              <a:ahLst/>
              <a:cxnLst/>
              <a:rect l="l" t="t" r="r" b="b"/>
              <a:pathLst>
                <a:path w="579120" h="589915">
                  <a:moveTo>
                    <a:pt x="578695" y="0"/>
                  </a:moveTo>
                  <a:lnTo>
                    <a:pt x="0" y="22169"/>
                  </a:lnTo>
                  <a:lnTo>
                    <a:pt x="311517" y="589780"/>
                  </a:lnTo>
                  <a:lnTo>
                    <a:pt x="578695" y="0"/>
                  </a:lnTo>
                  <a:close/>
                </a:path>
              </a:pathLst>
            </a:custGeom>
            <a:solidFill>
              <a:srgbClr val="D4FB79"/>
            </a:solidFill>
          </p:spPr>
          <p:txBody>
            <a:bodyPr wrap="square" lIns="0" tIns="0" rIns="0" bIns="0" rtlCol="0"/>
            <a:lstStyle/>
            <a:p>
              <a:endParaRPr/>
            </a:p>
          </p:txBody>
        </p:sp>
        <p:sp>
          <p:nvSpPr>
            <p:cNvPr id="9" name="object 9"/>
            <p:cNvSpPr/>
            <p:nvPr/>
          </p:nvSpPr>
          <p:spPr>
            <a:xfrm>
              <a:off x="8940800" y="4394200"/>
              <a:ext cx="2336800" cy="0"/>
            </a:xfrm>
            <a:custGeom>
              <a:avLst/>
              <a:gdLst/>
              <a:ahLst/>
              <a:cxnLst/>
              <a:rect l="l" t="t" r="r" b="b"/>
              <a:pathLst>
                <a:path w="2336800">
                  <a:moveTo>
                    <a:pt x="2336800" y="0"/>
                  </a:moveTo>
                  <a:lnTo>
                    <a:pt x="16723" y="0"/>
                  </a:lnTo>
                  <a:lnTo>
                    <a:pt x="0" y="0"/>
                  </a:lnTo>
                </a:path>
              </a:pathLst>
            </a:custGeom>
            <a:ln w="25400">
              <a:solidFill>
                <a:srgbClr val="000000"/>
              </a:solidFill>
              <a:prstDash val="dash"/>
            </a:ln>
          </p:spPr>
          <p:txBody>
            <a:bodyPr wrap="square" lIns="0" tIns="0" rIns="0" bIns="0" rtlCol="0"/>
            <a:lstStyle/>
            <a:p>
              <a:endParaRPr/>
            </a:p>
          </p:txBody>
        </p:sp>
        <p:sp>
          <p:nvSpPr>
            <p:cNvPr id="10" name="object 10"/>
            <p:cNvSpPr/>
            <p:nvPr/>
          </p:nvSpPr>
          <p:spPr>
            <a:xfrm>
              <a:off x="8851900" y="4333240"/>
              <a:ext cx="101600" cy="121920"/>
            </a:xfrm>
            <a:custGeom>
              <a:avLst/>
              <a:gdLst/>
              <a:ahLst/>
              <a:cxnLst/>
              <a:rect l="l" t="t" r="r" b="b"/>
              <a:pathLst>
                <a:path w="101600" h="121920">
                  <a:moveTo>
                    <a:pt x="101600" y="0"/>
                  </a:moveTo>
                  <a:lnTo>
                    <a:pt x="0" y="60960"/>
                  </a:lnTo>
                  <a:lnTo>
                    <a:pt x="101600" y="121920"/>
                  </a:lnTo>
                </a:path>
                <a:path w="101600" h="121920">
                  <a:moveTo>
                    <a:pt x="101600" y="60960"/>
                  </a:moveTo>
                  <a:lnTo>
                    <a:pt x="0" y="60960"/>
                  </a:lnTo>
                </a:path>
              </a:pathLst>
            </a:custGeom>
            <a:ln w="25400">
              <a:solidFill>
                <a:srgbClr val="000000"/>
              </a:solidFill>
            </a:ln>
          </p:spPr>
          <p:txBody>
            <a:bodyPr wrap="square" lIns="0" tIns="0" rIns="0" bIns="0" rtlCol="0"/>
            <a:lstStyle/>
            <a:p>
              <a:endParaRPr/>
            </a:p>
          </p:txBody>
        </p:sp>
        <p:sp>
          <p:nvSpPr>
            <p:cNvPr id="11" name="object 11"/>
            <p:cNvSpPr/>
            <p:nvPr/>
          </p:nvSpPr>
          <p:spPr>
            <a:xfrm>
              <a:off x="8953500" y="6007100"/>
              <a:ext cx="2324100" cy="0"/>
            </a:xfrm>
            <a:custGeom>
              <a:avLst/>
              <a:gdLst/>
              <a:ahLst/>
              <a:cxnLst/>
              <a:rect l="l" t="t" r="r" b="b"/>
              <a:pathLst>
                <a:path w="2324100">
                  <a:moveTo>
                    <a:pt x="2324099" y="0"/>
                  </a:moveTo>
                  <a:lnTo>
                    <a:pt x="16165" y="0"/>
                  </a:lnTo>
                  <a:lnTo>
                    <a:pt x="0" y="0"/>
                  </a:lnTo>
                </a:path>
              </a:pathLst>
            </a:custGeom>
            <a:ln w="25400">
              <a:solidFill>
                <a:srgbClr val="000000"/>
              </a:solidFill>
              <a:prstDash val="dash"/>
            </a:ln>
          </p:spPr>
          <p:txBody>
            <a:bodyPr wrap="square" lIns="0" tIns="0" rIns="0" bIns="0" rtlCol="0"/>
            <a:lstStyle/>
            <a:p>
              <a:endParaRPr/>
            </a:p>
          </p:txBody>
        </p:sp>
        <p:sp>
          <p:nvSpPr>
            <p:cNvPr id="12" name="object 12"/>
            <p:cNvSpPr/>
            <p:nvPr/>
          </p:nvSpPr>
          <p:spPr>
            <a:xfrm>
              <a:off x="8864600" y="5946139"/>
              <a:ext cx="101600" cy="121920"/>
            </a:xfrm>
            <a:custGeom>
              <a:avLst/>
              <a:gdLst/>
              <a:ahLst/>
              <a:cxnLst/>
              <a:rect l="l" t="t" r="r" b="b"/>
              <a:pathLst>
                <a:path w="101600" h="121920">
                  <a:moveTo>
                    <a:pt x="101600" y="0"/>
                  </a:moveTo>
                  <a:lnTo>
                    <a:pt x="0" y="60960"/>
                  </a:lnTo>
                  <a:lnTo>
                    <a:pt x="101600" y="121920"/>
                  </a:lnTo>
                </a:path>
                <a:path w="101600" h="121920">
                  <a:moveTo>
                    <a:pt x="101600" y="60960"/>
                  </a:moveTo>
                  <a:lnTo>
                    <a:pt x="0" y="60960"/>
                  </a:lnTo>
                </a:path>
              </a:pathLst>
            </a:custGeom>
            <a:ln w="25400">
              <a:solidFill>
                <a:srgbClr val="000000"/>
              </a:solidFill>
            </a:ln>
          </p:spPr>
          <p:txBody>
            <a:bodyPr wrap="square" lIns="0" tIns="0" rIns="0" bIns="0" rtlCol="0"/>
            <a:lstStyle/>
            <a:p>
              <a:endParaRPr/>
            </a:p>
          </p:txBody>
        </p:sp>
        <p:sp>
          <p:nvSpPr>
            <p:cNvPr id="13" name="object 13"/>
            <p:cNvSpPr/>
            <p:nvPr/>
          </p:nvSpPr>
          <p:spPr>
            <a:xfrm>
              <a:off x="8953500" y="6794500"/>
              <a:ext cx="2324100" cy="0"/>
            </a:xfrm>
            <a:custGeom>
              <a:avLst/>
              <a:gdLst/>
              <a:ahLst/>
              <a:cxnLst/>
              <a:rect l="l" t="t" r="r" b="b"/>
              <a:pathLst>
                <a:path w="2324100">
                  <a:moveTo>
                    <a:pt x="2324099" y="0"/>
                  </a:moveTo>
                  <a:lnTo>
                    <a:pt x="16165" y="0"/>
                  </a:lnTo>
                  <a:lnTo>
                    <a:pt x="0" y="0"/>
                  </a:lnTo>
                </a:path>
              </a:pathLst>
            </a:custGeom>
            <a:ln w="25400">
              <a:solidFill>
                <a:srgbClr val="000000"/>
              </a:solidFill>
              <a:prstDash val="dash"/>
            </a:ln>
          </p:spPr>
          <p:txBody>
            <a:bodyPr wrap="square" lIns="0" tIns="0" rIns="0" bIns="0" rtlCol="0"/>
            <a:lstStyle/>
            <a:p>
              <a:endParaRPr/>
            </a:p>
          </p:txBody>
        </p:sp>
        <p:sp>
          <p:nvSpPr>
            <p:cNvPr id="14" name="object 14"/>
            <p:cNvSpPr/>
            <p:nvPr/>
          </p:nvSpPr>
          <p:spPr>
            <a:xfrm>
              <a:off x="8864600" y="6733539"/>
              <a:ext cx="101600" cy="121920"/>
            </a:xfrm>
            <a:custGeom>
              <a:avLst/>
              <a:gdLst/>
              <a:ahLst/>
              <a:cxnLst/>
              <a:rect l="l" t="t" r="r" b="b"/>
              <a:pathLst>
                <a:path w="101600" h="121920">
                  <a:moveTo>
                    <a:pt x="101600" y="0"/>
                  </a:moveTo>
                  <a:lnTo>
                    <a:pt x="0" y="60960"/>
                  </a:lnTo>
                  <a:lnTo>
                    <a:pt x="101600" y="121920"/>
                  </a:lnTo>
                </a:path>
                <a:path w="101600" h="121920">
                  <a:moveTo>
                    <a:pt x="101600" y="60960"/>
                  </a:moveTo>
                  <a:lnTo>
                    <a:pt x="0" y="60960"/>
                  </a:lnTo>
                </a:path>
              </a:pathLst>
            </a:custGeom>
            <a:ln w="25400">
              <a:solidFill>
                <a:srgbClr val="000000"/>
              </a:solidFill>
            </a:ln>
          </p:spPr>
          <p:txBody>
            <a:bodyPr wrap="square" lIns="0" tIns="0" rIns="0" bIns="0" rtlCol="0"/>
            <a:lstStyle/>
            <a:p>
              <a:endParaRPr/>
            </a:p>
          </p:txBody>
        </p:sp>
        <p:sp>
          <p:nvSpPr>
            <p:cNvPr id="15" name="object 15"/>
            <p:cNvSpPr/>
            <p:nvPr/>
          </p:nvSpPr>
          <p:spPr>
            <a:xfrm>
              <a:off x="8712820" y="3037678"/>
              <a:ext cx="0" cy="590550"/>
            </a:xfrm>
            <a:custGeom>
              <a:avLst/>
              <a:gdLst/>
              <a:ahLst/>
              <a:cxnLst/>
              <a:rect l="l" t="t" r="r" b="b"/>
              <a:pathLst>
                <a:path h="590550">
                  <a:moveTo>
                    <a:pt x="0" y="590550"/>
                  </a:moveTo>
                  <a:lnTo>
                    <a:pt x="0" y="541337"/>
                  </a:lnTo>
                  <a:lnTo>
                    <a:pt x="0" y="492125"/>
                  </a:lnTo>
                  <a:lnTo>
                    <a:pt x="0" y="442912"/>
                  </a:lnTo>
                  <a:lnTo>
                    <a:pt x="0" y="393700"/>
                  </a:lnTo>
                  <a:lnTo>
                    <a:pt x="0" y="344487"/>
                  </a:lnTo>
                  <a:lnTo>
                    <a:pt x="0" y="295275"/>
                  </a:lnTo>
                  <a:lnTo>
                    <a:pt x="0" y="246062"/>
                  </a:lnTo>
                  <a:lnTo>
                    <a:pt x="0" y="196850"/>
                  </a:lnTo>
                  <a:lnTo>
                    <a:pt x="0" y="147637"/>
                  </a:lnTo>
                  <a:lnTo>
                    <a:pt x="0" y="98425"/>
                  </a:lnTo>
                  <a:lnTo>
                    <a:pt x="0" y="49212"/>
                  </a:lnTo>
                  <a:lnTo>
                    <a:pt x="0" y="0"/>
                  </a:lnTo>
                </a:path>
              </a:pathLst>
            </a:custGeom>
            <a:ln w="25400">
              <a:solidFill>
                <a:srgbClr val="000000"/>
              </a:solidFill>
              <a:prstDash val="dash"/>
            </a:ln>
          </p:spPr>
          <p:txBody>
            <a:bodyPr wrap="square" lIns="0" tIns="0" rIns="0" bIns="0" rtlCol="0"/>
            <a:lstStyle/>
            <a:p>
              <a:endParaRPr/>
            </a:p>
          </p:txBody>
        </p:sp>
        <p:sp>
          <p:nvSpPr>
            <p:cNvPr id="16" name="object 16"/>
            <p:cNvSpPr/>
            <p:nvPr/>
          </p:nvSpPr>
          <p:spPr>
            <a:xfrm>
              <a:off x="11415524" y="3044031"/>
              <a:ext cx="5715" cy="951230"/>
            </a:xfrm>
            <a:custGeom>
              <a:avLst/>
              <a:gdLst/>
              <a:ahLst/>
              <a:cxnLst/>
              <a:rect l="l" t="t" r="r" b="b"/>
              <a:pathLst>
                <a:path w="5715" h="951229">
                  <a:moveTo>
                    <a:pt x="2653" y="-12700"/>
                  </a:moveTo>
                  <a:lnTo>
                    <a:pt x="2653" y="963463"/>
                  </a:lnTo>
                </a:path>
              </a:pathLst>
            </a:custGeom>
            <a:ln w="30706">
              <a:solidFill>
                <a:srgbClr val="000000"/>
              </a:solidFill>
              <a:prstDash val="dash"/>
            </a:ln>
          </p:spPr>
          <p:txBody>
            <a:bodyPr wrap="square" lIns="0" tIns="0" rIns="0" bIns="0" rtlCol="0"/>
            <a:lstStyle/>
            <a:p>
              <a:endParaRPr/>
            </a:p>
          </p:txBody>
        </p:sp>
        <p:sp>
          <p:nvSpPr>
            <p:cNvPr id="17" name="object 17"/>
            <p:cNvSpPr/>
            <p:nvPr/>
          </p:nvSpPr>
          <p:spPr>
            <a:xfrm>
              <a:off x="8597900" y="3644899"/>
              <a:ext cx="228600" cy="3492500"/>
            </a:xfrm>
            <a:custGeom>
              <a:avLst/>
              <a:gdLst/>
              <a:ahLst/>
              <a:cxnLst/>
              <a:rect l="l" t="t" r="r" b="b"/>
              <a:pathLst>
                <a:path w="228600" h="3492500">
                  <a:moveTo>
                    <a:pt x="0" y="0"/>
                  </a:moveTo>
                  <a:lnTo>
                    <a:pt x="228600" y="0"/>
                  </a:lnTo>
                  <a:lnTo>
                    <a:pt x="228600" y="3492500"/>
                  </a:lnTo>
                  <a:lnTo>
                    <a:pt x="0" y="3492500"/>
                  </a:lnTo>
                  <a:lnTo>
                    <a:pt x="0" y="0"/>
                  </a:lnTo>
                  <a:close/>
                </a:path>
              </a:pathLst>
            </a:custGeom>
            <a:ln w="25399">
              <a:solidFill>
                <a:srgbClr val="000000"/>
              </a:solidFill>
            </a:ln>
          </p:spPr>
          <p:txBody>
            <a:bodyPr wrap="square" lIns="0" tIns="0" rIns="0" bIns="0" rtlCol="0"/>
            <a:lstStyle/>
            <a:p>
              <a:endParaRPr/>
            </a:p>
          </p:txBody>
        </p:sp>
        <p:sp>
          <p:nvSpPr>
            <p:cNvPr id="18" name="object 18"/>
            <p:cNvSpPr/>
            <p:nvPr/>
          </p:nvSpPr>
          <p:spPr>
            <a:xfrm>
              <a:off x="11290300" y="4013200"/>
              <a:ext cx="241300" cy="431800"/>
            </a:xfrm>
            <a:custGeom>
              <a:avLst/>
              <a:gdLst/>
              <a:ahLst/>
              <a:cxnLst/>
              <a:rect l="l" t="t" r="r" b="b"/>
              <a:pathLst>
                <a:path w="241300" h="431800">
                  <a:moveTo>
                    <a:pt x="0" y="0"/>
                  </a:moveTo>
                  <a:lnTo>
                    <a:pt x="241299" y="0"/>
                  </a:lnTo>
                  <a:lnTo>
                    <a:pt x="241299" y="431800"/>
                  </a:lnTo>
                  <a:lnTo>
                    <a:pt x="0" y="431800"/>
                  </a:lnTo>
                  <a:lnTo>
                    <a:pt x="0" y="0"/>
                  </a:lnTo>
                  <a:close/>
                </a:path>
              </a:pathLst>
            </a:custGeom>
            <a:ln w="25400">
              <a:solidFill>
                <a:srgbClr val="000000"/>
              </a:solidFill>
            </a:ln>
          </p:spPr>
          <p:txBody>
            <a:bodyPr wrap="square" lIns="0" tIns="0" rIns="0" bIns="0" rtlCol="0"/>
            <a:lstStyle/>
            <a:p>
              <a:endParaRPr/>
            </a:p>
          </p:txBody>
        </p:sp>
        <p:sp>
          <p:nvSpPr>
            <p:cNvPr id="19" name="object 19"/>
            <p:cNvSpPr/>
            <p:nvPr/>
          </p:nvSpPr>
          <p:spPr>
            <a:xfrm>
              <a:off x="11290300" y="4775200"/>
              <a:ext cx="241300" cy="431800"/>
            </a:xfrm>
            <a:custGeom>
              <a:avLst/>
              <a:gdLst/>
              <a:ahLst/>
              <a:cxnLst/>
              <a:rect l="l" t="t" r="r" b="b"/>
              <a:pathLst>
                <a:path w="241300" h="431800">
                  <a:moveTo>
                    <a:pt x="0" y="0"/>
                  </a:moveTo>
                  <a:lnTo>
                    <a:pt x="241299" y="0"/>
                  </a:lnTo>
                  <a:lnTo>
                    <a:pt x="241299" y="431800"/>
                  </a:lnTo>
                  <a:lnTo>
                    <a:pt x="0" y="431800"/>
                  </a:lnTo>
                  <a:lnTo>
                    <a:pt x="0" y="0"/>
                  </a:lnTo>
                  <a:close/>
                </a:path>
              </a:pathLst>
            </a:custGeom>
            <a:ln w="25400">
              <a:solidFill>
                <a:srgbClr val="000000"/>
              </a:solidFill>
            </a:ln>
          </p:spPr>
          <p:txBody>
            <a:bodyPr wrap="square" lIns="0" tIns="0" rIns="0" bIns="0" rtlCol="0"/>
            <a:lstStyle/>
            <a:p>
              <a:endParaRPr/>
            </a:p>
          </p:txBody>
        </p:sp>
        <p:sp>
          <p:nvSpPr>
            <p:cNvPr id="20" name="object 20"/>
            <p:cNvSpPr/>
            <p:nvPr/>
          </p:nvSpPr>
          <p:spPr>
            <a:xfrm>
              <a:off x="11290300" y="5613400"/>
              <a:ext cx="241300" cy="431800"/>
            </a:xfrm>
            <a:custGeom>
              <a:avLst/>
              <a:gdLst/>
              <a:ahLst/>
              <a:cxnLst/>
              <a:rect l="l" t="t" r="r" b="b"/>
              <a:pathLst>
                <a:path w="241300" h="431800">
                  <a:moveTo>
                    <a:pt x="0" y="0"/>
                  </a:moveTo>
                  <a:lnTo>
                    <a:pt x="241299" y="0"/>
                  </a:lnTo>
                  <a:lnTo>
                    <a:pt x="241299" y="431799"/>
                  </a:lnTo>
                  <a:lnTo>
                    <a:pt x="0" y="431799"/>
                  </a:lnTo>
                  <a:lnTo>
                    <a:pt x="0" y="0"/>
                  </a:lnTo>
                  <a:close/>
                </a:path>
              </a:pathLst>
            </a:custGeom>
            <a:ln w="25400">
              <a:solidFill>
                <a:srgbClr val="000000"/>
              </a:solidFill>
            </a:ln>
          </p:spPr>
          <p:txBody>
            <a:bodyPr wrap="square" lIns="0" tIns="0" rIns="0" bIns="0" rtlCol="0"/>
            <a:lstStyle/>
            <a:p>
              <a:endParaRPr/>
            </a:p>
          </p:txBody>
        </p:sp>
        <p:sp>
          <p:nvSpPr>
            <p:cNvPr id="21" name="object 21"/>
            <p:cNvSpPr/>
            <p:nvPr/>
          </p:nvSpPr>
          <p:spPr>
            <a:xfrm>
              <a:off x="11290300" y="6400800"/>
              <a:ext cx="241300" cy="431800"/>
            </a:xfrm>
            <a:custGeom>
              <a:avLst/>
              <a:gdLst/>
              <a:ahLst/>
              <a:cxnLst/>
              <a:rect l="l" t="t" r="r" b="b"/>
              <a:pathLst>
                <a:path w="241300" h="431800">
                  <a:moveTo>
                    <a:pt x="0" y="0"/>
                  </a:moveTo>
                  <a:lnTo>
                    <a:pt x="241299" y="0"/>
                  </a:lnTo>
                  <a:lnTo>
                    <a:pt x="241299" y="431799"/>
                  </a:lnTo>
                  <a:lnTo>
                    <a:pt x="0" y="431799"/>
                  </a:lnTo>
                  <a:lnTo>
                    <a:pt x="0" y="0"/>
                  </a:lnTo>
                  <a:close/>
                </a:path>
              </a:pathLst>
            </a:custGeom>
            <a:ln w="25400">
              <a:solidFill>
                <a:srgbClr val="000000"/>
              </a:solidFill>
            </a:ln>
          </p:spPr>
          <p:txBody>
            <a:bodyPr wrap="square" lIns="0" tIns="0" rIns="0" bIns="0" rtlCol="0"/>
            <a:lstStyle/>
            <a:p>
              <a:endParaRPr/>
            </a:p>
          </p:txBody>
        </p:sp>
        <p:sp>
          <p:nvSpPr>
            <p:cNvPr id="22" name="object 22"/>
            <p:cNvSpPr/>
            <p:nvPr/>
          </p:nvSpPr>
          <p:spPr>
            <a:xfrm>
              <a:off x="8940800" y="5219700"/>
              <a:ext cx="2336800" cy="0"/>
            </a:xfrm>
            <a:custGeom>
              <a:avLst/>
              <a:gdLst/>
              <a:ahLst/>
              <a:cxnLst/>
              <a:rect l="l" t="t" r="r" b="b"/>
              <a:pathLst>
                <a:path w="2336800">
                  <a:moveTo>
                    <a:pt x="2336800" y="0"/>
                  </a:moveTo>
                  <a:lnTo>
                    <a:pt x="16723" y="0"/>
                  </a:lnTo>
                  <a:lnTo>
                    <a:pt x="0" y="0"/>
                  </a:lnTo>
                </a:path>
              </a:pathLst>
            </a:custGeom>
            <a:ln w="25400">
              <a:solidFill>
                <a:srgbClr val="000000"/>
              </a:solidFill>
              <a:prstDash val="dash"/>
            </a:ln>
          </p:spPr>
          <p:txBody>
            <a:bodyPr wrap="square" lIns="0" tIns="0" rIns="0" bIns="0" rtlCol="0"/>
            <a:lstStyle/>
            <a:p>
              <a:endParaRPr/>
            </a:p>
          </p:txBody>
        </p:sp>
        <p:sp>
          <p:nvSpPr>
            <p:cNvPr id="23" name="object 23"/>
            <p:cNvSpPr/>
            <p:nvPr/>
          </p:nvSpPr>
          <p:spPr>
            <a:xfrm>
              <a:off x="8851900" y="5158739"/>
              <a:ext cx="101600" cy="121920"/>
            </a:xfrm>
            <a:custGeom>
              <a:avLst/>
              <a:gdLst/>
              <a:ahLst/>
              <a:cxnLst/>
              <a:rect l="l" t="t" r="r" b="b"/>
              <a:pathLst>
                <a:path w="101600" h="121920">
                  <a:moveTo>
                    <a:pt x="101600" y="0"/>
                  </a:moveTo>
                  <a:lnTo>
                    <a:pt x="0" y="60960"/>
                  </a:lnTo>
                  <a:lnTo>
                    <a:pt x="101600" y="121920"/>
                  </a:lnTo>
                </a:path>
                <a:path w="101600" h="121920">
                  <a:moveTo>
                    <a:pt x="101600" y="60960"/>
                  </a:moveTo>
                  <a:lnTo>
                    <a:pt x="0" y="60960"/>
                  </a:lnTo>
                </a:path>
              </a:pathLst>
            </a:custGeom>
            <a:ln w="25400">
              <a:solidFill>
                <a:srgbClr val="000000"/>
              </a:solidFill>
            </a:ln>
          </p:spPr>
          <p:txBody>
            <a:bodyPr wrap="square" lIns="0" tIns="0" rIns="0" bIns="0" rtlCol="0"/>
            <a:lstStyle/>
            <a:p>
              <a:endParaRPr/>
            </a:p>
          </p:txBody>
        </p:sp>
        <p:sp>
          <p:nvSpPr>
            <p:cNvPr id="24" name="object 24"/>
            <p:cNvSpPr/>
            <p:nvPr/>
          </p:nvSpPr>
          <p:spPr>
            <a:xfrm>
              <a:off x="8851900" y="4000500"/>
              <a:ext cx="2324100" cy="0"/>
            </a:xfrm>
            <a:custGeom>
              <a:avLst/>
              <a:gdLst/>
              <a:ahLst/>
              <a:cxnLst/>
              <a:rect l="l" t="t" r="r" b="b"/>
              <a:pathLst>
                <a:path w="2324100">
                  <a:moveTo>
                    <a:pt x="2324099" y="0"/>
                  </a:moveTo>
                  <a:lnTo>
                    <a:pt x="2309691" y="0"/>
                  </a:lnTo>
                  <a:lnTo>
                    <a:pt x="0" y="0"/>
                  </a:lnTo>
                </a:path>
              </a:pathLst>
            </a:custGeom>
            <a:ln w="25400">
              <a:solidFill>
                <a:srgbClr val="000000"/>
              </a:solidFill>
            </a:ln>
          </p:spPr>
          <p:txBody>
            <a:bodyPr wrap="square" lIns="0" tIns="0" rIns="0" bIns="0" rtlCol="0"/>
            <a:lstStyle/>
            <a:p>
              <a:endParaRPr/>
            </a:p>
          </p:txBody>
        </p:sp>
        <p:sp>
          <p:nvSpPr>
            <p:cNvPr id="25" name="object 25"/>
            <p:cNvSpPr/>
            <p:nvPr/>
          </p:nvSpPr>
          <p:spPr>
            <a:xfrm>
              <a:off x="11163300" y="3939540"/>
              <a:ext cx="121920" cy="121920"/>
            </a:xfrm>
            <a:custGeom>
              <a:avLst/>
              <a:gdLst/>
              <a:ahLst/>
              <a:cxnLst/>
              <a:rect l="l" t="t" r="r" b="b"/>
              <a:pathLst>
                <a:path w="121920" h="121920">
                  <a:moveTo>
                    <a:pt x="0" y="0"/>
                  </a:moveTo>
                  <a:lnTo>
                    <a:pt x="0" y="121920"/>
                  </a:lnTo>
                  <a:lnTo>
                    <a:pt x="121920" y="60960"/>
                  </a:lnTo>
                  <a:lnTo>
                    <a:pt x="0" y="0"/>
                  </a:lnTo>
                  <a:close/>
                </a:path>
              </a:pathLst>
            </a:custGeom>
            <a:solidFill>
              <a:srgbClr val="000000"/>
            </a:solidFill>
          </p:spPr>
          <p:txBody>
            <a:bodyPr wrap="square" lIns="0" tIns="0" rIns="0" bIns="0" rtlCol="0"/>
            <a:lstStyle/>
            <a:p>
              <a:endParaRPr/>
            </a:p>
          </p:txBody>
        </p:sp>
        <p:sp>
          <p:nvSpPr>
            <p:cNvPr id="26" name="object 26"/>
            <p:cNvSpPr/>
            <p:nvPr/>
          </p:nvSpPr>
          <p:spPr>
            <a:xfrm>
              <a:off x="8851900" y="4800600"/>
              <a:ext cx="2324100" cy="0"/>
            </a:xfrm>
            <a:custGeom>
              <a:avLst/>
              <a:gdLst/>
              <a:ahLst/>
              <a:cxnLst/>
              <a:rect l="l" t="t" r="r" b="b"/>
              <a:pathLst>
                <a:path w="2324100">
                  <a:moveTo>
                    <a:pt x="2324099" y="0"/>
                  </a:moveTo>
                  <a:lnTo>
                    <a:pt x="2312549" y="0"/>
                  </a:lnTo>
                  <a:lnTo>
                    <a:pt x="0" y="0"/>
                  </a:lnTo>
                </a:path>
              </a:pathLst>
            </a:custGeom>
            <a:ln w="25400">
              <a:solidFill>
                <a:srgbClr val="000000"/>
              </a:solidFill>
            </a:ln>
          </p:spPr>
          <p:txBody>
            <a:bodyPr wrap="square" lIns="0" tIns="0" rIns="0" bIns="0" rtlCol="0"/>
            <a:lstStyle/>
            <a:p>
              <a:endParaRPr/>
            </a:p>
          </p:txBody>
        </p:sp>
        <p:sp>
          <p:nvSpPr>
            <p:cNvPr id="27" name="object 27"/>
            <p:cNvSpPr/>
            <p:nvPr/>
          </p:nvSpPr>
          <p:spPr>
            <a:xfrm>
              <a:off x="11163300" y="4739639"/>
              <a:ext cx="121920" cy="121920"/>
            </a:xfrm>
            <a:custGeom>
              <a:avLst/>
              <a:gdLst/>
              <a:ahLst/>
              <a:cxnLst/>
              <a:rect l="l" t="t" r="r" b="b"/>
              <a:pathLst>
                <a:path w="121920" h="121920">
                  <a:moveTo>
                    <a:pt x="0" y="0"/>
                  </a:moveTo>
                  <a:lnTo>
                    <a:pt x="0" y="121920"/>
                  </a:lnTo>
                  <a:lnTo>
                    <a:pt x="121920" y="60960"/>
                  </a:lnTo>
                  <a:lnTo>
                    <a:pt x="0" y="0"/>
                  </a:lnTo>
                  <a:close/>
                </a:path>
              </a:pathLst>
            </a:custGeom>
            <a:solidFill>
              <a:srgbClr val="000000"/>
            </a:solidFill>
          </p:spPr>
          <p:txBody>
            <a:bodyPr wrap="square" lIns="0" tIns="0" rIns="0" bIns="0" rtlCol="0"/>
            <a:lstStyle/>
            <a:p>
              <a:endParaRPr/>
            </a:p>
          </p:txBody>
        </p:sp>
        <p:sp>
          <p:nvSpPr>
            <p:cNvPr id="28" name="object 28"/>
            <p:cNvSpPr/>
            <p:nvPr/>
          </p:nvSpPr>
          <p:spPr>
            <a:xfrm>
              <a:off x="8839200" y="5626100"/>
              <a:ext cx="2324100" cy="0"/>
            </a:xfrm>
            <a:custGeom>
              <a:avLst/>
              <a:gdLst/>
              <a:ahLst/>
              <a:cxnLst/>
              <a:rect l="l" t="t" r="r" b="b"/>
              <a:pathLst>
                <a:path w="2324100">
                  <a:moveTo>
                    <a:pt x="2324100" y="0"/>
                  </a:moveTo>
                  <a:lnTo>
                    <a:pt x="2313106" y="0"/>
                  </a:lnTo>
                  <a:lnTo>
                    <a:pt x="0" y="0"/>
                  </a:lnTo>
                </a:path>
              </a:pathLst>
            </a:custGeom>
            <a:ln w="25400">
              <a:solidFill>
                <a:srgbClr val="000000"/>
              </a:solidFill>
            </a:ln>
          </p:spPr>
          <p:txBody>
            <a:bodyPr wrap="square" lIns="0" tIns="0" rIns="0" bIns="0" rtlCol="0"/>
            <a:lstStyle/>
            <a:p>
              <a:endParaRPr/>
            </a:p>
          </p:txBody>
        </p:sp>
        <p:sp>
          <p:nvSpPr>
            <p:cNvPr id="29" name="object 29"/>
            <p:cNvSpPr/>
            <p:nvPr/>
          </p:nvSpPr>
          <p:spPr>
            <a:xfrm>
              <a:off x="11150600" y="5565139"/>
              <a:ext cx="121920" cy="121920"/>
            </a:xfrm>
            <a:custGeom>
              <a:avLst/>
              <a:gdLst/>
              <a:ahLst/>
              <a:cxnLst/>
              <a:rect l="l" t="t" r="r" b="b"/>
              <a:pathLst>
                <a:path w="121920" h="121920">
                  <a:moveTo>
                    <a:pt x="0" y="0"/>
                  </a:moveTo>
                  <a:lnTo>
                    <a:pt x="0" y="121920"/>
                  </a:lnTo>
                  <a:lnTo>
                    <a:pt x="121920" y="60960"/>
                  </a:lnTo>
                  <a:lnTo>
                    <a:pt x="0" y="0"/>
                  </a:lnTo>
                  <a:close/>
                </a:path>
              </a:pathLst>
            </a:custGeom>
            <a:solidFill>
              <a:srgbClr val="000000"/>
            </a:solidFill>
          </p:spPr>
          <p:txBody>
            <a:bodyPr wrap="square" lIns="0" tIns="0" rIns="0" bIns="0" rtlCol="0"/>
            <a:lstStyle/>
            <a:p>
              <a:endParaRPr/>
            </a:p>
          </p:txBody>
        </p:sp>
        <p:sp>
          <p:nvSpPr>
            <p:cNvPr id="30" name="object 30"/>
            <p:cNvSpPr/>
            <p:nvPr/>
          </p:nvSpPr>
          <p:spPr>
            <a:xfrm>
              <a:off x="8839200" y="6426200"/>
              <a:ext cx="2324100" cy="0"/>
            </a:xfrm>
            <a:custGeom>
              <a:avLst/>
              <a:gdLst/>
              <a:ahLst/>
              <a:cxnLst/>
              <a:rect l="l" t="t" r="r" b="b"/>
              <a:pathLst>
                <a:path w="2324100">
                  <a:moveTo>
                    <a:pt x="2324100" y="0"/>
                  </a:moveTo>
                  <a:lnTo>
                    <a:pt x="2313106" y="0"/>
                  </a:lnTo>
                  <a:lnTo>
                    <a:pt x="0" y="0"/>
                  </a:lnTo>
                </a:path>
              </a:pathLst>
            </a:custGeom>
            <a:ln w="25400">
              <a:solidFill>
                <a:srgbClr val="000000"/>
              </a:solidFill>
            </a:ln>
          </p:spPr>
          <p:txBody>
            <a:bodyPr wrap="square" lIns="0" tIns="0" rIns="0" bIns="0" rtlCol="0"/>
            <a:lstStyle/>
            <a:p>
              <a:endParaRPr/>
            </a:p>
          </p:txBody>
        </p:sp>
        <p:sp>
          <p:nvSpPr>
            <p:cNvPr id="31" name="object 31"/>
            <p:cNvSpPr/>
            <p:nvPr/>
          </p:nvSpPr>
          <p:spPr>
            <a:xfrm>
              <a:off x="11150600" y="6365239"/>
              <a:ext cx="121920" cy="121920"/>
            </a:xfrm>
            <a:custGeom>
              <a:avLst/>
              <a:gdLst/>
              <a:ahLst/>
              <a:cxnLst/>
              <a:rect l="l" t="t" r="r" b="b"/>
              <a:pathLst>
                <a:path w="121920" h="121920">
                  <a:moveTo>
                    <a:pt x="0" y="0"/>
                  </a:moveTo>
                  <a:lnTo>
                    <a:pt x="0" y="121920"/>
                  </a:lnTo>
                  <a:lnTo>
                    <a:pt x="121920" y="60960"/>
                  </a:lnTo>
                  <a:lnTo>
                    <a:pt x="0" y="0"/>
                  </a:lnTo>
                  <a:close/>
                </a:path>
              </a:pathLst>
            </a:custGeom>
            <a:solidFill>
              <a:srgbClr val="000000"/>
            </a:solidFill>
          </p:spPr>
          <p:txBody>
            <a:bodyPr wrap="square" lIns="0" tIns="0" rIns="0" bIns="0" rtlCol="0"/>
            <a:lstStyle/>
            <a:p>
              <a:endParaRPr/>
            </a:p>
          </p:txBody>
        </p:sp>
      </p:grpSp>
      <p:sp>
        <p:nvSpPr>
          <p:cNvPr id="32" name="object 32"/>
          <p:cNvSpPr txBox="1"/>
          <p:nvPr/>
        </p:nvSpPr>
        <p:spPr>
          <a:xfrm>
            <a:off x="5545336" y="1768078"/>
            <a:ext cx="1160859" cy="299029"/>
          </a:xfrm>
          <a:prstGeom prst="rect">
            <a:avLst/>
          </a:prstGeom>
          <a:ln w="25400">
            <a:solidFill>
              <a:srgbClr val="000000"/>
            </a:solidFill>
          </a:ln>
        </p:spPr>
        <p:txBody>
          <a:bodyPr vert="horz" wrap="square" lIns="0" tIns="37057" rIns="0" bIns="0" rtlCol="0">
            <a:spAutoFit/>
          </a:bodyPr>
          <a:lstStyle/>
          <a:p>
            <a:pPr marL="293776">
              <a:spcBef>
                <a:spcPts val="292"/>
              </a:spcBef>
            </a:pPr>
            <a:r>
              <a:rPr sz="1700" u="heavy" spc="-42" dirty="0">
                <a:uFill>
                  <a:solidFill>
                    <a:srgbClr val="000000"/>
                  </a:solidFill>
                </a:uFill>
                <a:latin typeface="Arial MT"/>
                <a:cs typeface="Arial MT"/>
              </a:rPr>
              <a:t>:Client</a:t>
            </a:r>
            <a:endParaRPr sz="1700">
              <a:latin typeface="Arial MT"/>
              <a:cs typeface="Arial MT"/>
            </a:endParaRPr>
          </a:p>
        </p:txBody>
      </p:sp>
      <p:sp>
        <p:nvSpPr>
          <p:cNvPr id="33" name="object 33"/>
          <p:cNvSpPr txBox="1"/>
          <p:nvPr/>
        </p:nvSpPr>
        <p:spPr>
          <a:xfrm>
            <a:off x="7509867" y="1768078"/>
            <a:ext cx="1044773" cy="303538"/>
          </a:xfrm>
          <a:prstGeom prst="rect">
            <a:avLst/>
          </a:prstGeom>
          <a:ln w="25400">
            <a:solidFill>
              <a:srgbClr val="000000"/>
            </a:solidFill>
          </a:ln>
        </p:spPr>
        <p:txBody>
          <a:bodyPr vert="horz" wrap="square" lIns="0" tIns="41522" rIns="0" bIns="0" rtlCol="0">
            <a:spAutoFit/>
          </a:bodyPr>
          <a:lstStyle/>
          <a:p>
            <a:pPr marL="212965">
              <a:spcBef>
                <a:spcPts val="327"/>
              </a:spcBef>
            </a:pPr>
            <a:r>
              <a:rPr sz="1700" u="heavy" spc="-88" dirty="0">
                <a:uFill>
                  <a:solidFill>
                    <a:srgbClr val="000000"/>
                  </a:solidFill>
                </a:uFill>
                <a:latin typeface="Arial MT"/>
                <a:cs typeface="Arial MT"/>
              </a:rPr>
              <a:t>:Server</a:t>
            </a:r>
            <a:endParaRPr sz="1700">
              <a:latin typeface="Arial MT"/>
              <a:cs typeface="Arial MT"/>
            </a:endParaRPr>
          </a:p>
        </p:txBody>
      </p:sp>
      <p:sp>
        <p:nvSpPr>
          <p:cNvPr id="34" name="object 34"/>
          <p:cNvSpPr txBox="1"/>
          <p:nvPr/>
        </p:nvSpPr>
        <p:spPr>
          <a:xfrm>
            <a:off x="5106987" y="2326880"/>
            <a:ext cx="816620" cy="224460"/>
          </a:xfrm>
          <a:prstGeom prst="rect">
            <a:avLst/>
          </a:prstGeom>
        </p:spPr>
        <p:txBody>
          <a:bodyPr vert="horz" wrap="square" lIns="0" tIns="8929" rIns="0" bIns="0" rtlCol="0">
            <a:spAutoFit/>
          </a:bodyPr>
          <a:lstStyle/>
          <a:p>
            <a:pPr marL="8929">
              <a:spcBef>
                <a:spcPts val="70"/>
              </a:spcBef>
            </a:pPr>
            <a:r>
              <a:rPr sz="1400" spc="-116" dirty="0">
                <a:latin typeface="Arial MT"/>
                <a:cs typeface="Arial MT"/>
              </a:rPr>
              <a:t>checkEm</a:t>
            </a:r>
            <a:r>
              <a:rPr sz="1400" spc="-112" dirty="0">
                <a:latin typeface="Arial MT"/>
                <a:cs typeface="Arial MT"/>
              </a:rPr>
              <a:t>a</a:t>
            </a:r>
            <a:r>
              <a:rPr sz="1400" spc="-11" dirty="0">
                <a:latin typeface="Arial MT"/>
                <a:cs typeface="Arial MT"/>
              </a:rPr>
              <a:t>i</a:t>
            </a:r>
            <a:r>
              <a:rPr sz="1400" spc="-7" dirty="0">
                <a:latin typeface="Arial MT"/>
                <a:cs typeface="Arial MT"/>
              </a:rPr>
              <a:t>l</a:t>
            </a:r>
            <a:endParaRPr sz="1400">
              <a:latin typeface="Arial MT"/>
              <a:cs typeface="Arial MT"/>
            </a:endParaRPr>
          </a:p>
        </p:txBody>
      </p:sp>
      <p:grpSp>
        <p:nvGrpSpPr>
          <p:cNvPr id="35" name="object 35"/>
          <p:cNvGrpSpPr/>
          <p:nvPr/>
        </p:nvGrpSpPr>
        <p:grpSpPr>
          <a:xfrm>
            <a:off x="4991695" y="2546747"/>
            <a:ext cx="3043238" cy="2819995"/>
            <a:chOff x="7099300" y="3622040"/>
            <a:chExt cx="4328160" cy="4010660"/>
          </a:xfrm>
        </p:grpSpPr>
        <p:sp>
          <p:nvSpPr>
            <p:cNvPr id="36" name="object 36"/>
            <p:cNvSpPr/>
            <p:nvPr/>
          </p:nvSpPr>
          <p:spPr>
            <a:xfrm>
              <a:off x="7188200" y="3682999"/>
              <a:ext cx="1282700" cy="0"/>
            </a:xfrm>
            <a:custGeom>
              <a:avLst/>
              <a:gdLst/>
              <a:ahLst/>
              <a:cxnLst/>
              <a:rect l="l" t="t" r="r" b="b"/>
              <a:pathLst>
                <a:path w="1282700">
                  <a:moveTo>
                    <a:pt x="1282700" y="0"/>
                  </a:moveTo>
                  <a:lnTo>
                    <a:pt x="1271979" y="0"/>
                  </a:lnTo>
                  <a:lnTo>
                    <a:pt x="18677" y="0"/>
                  </a:lnTo>
                  <a:lnTo>
                    <a:pt x="0" y="0"/>
                  </a:lnTo>
                </a:path>
              </a:pathLst>
            </a:custGeom>
            <a:ln w="25400">
              <a:solidFill>
                <a:srgbClr val="000000"/>
              </a:solidFill>
            </a:ln>
          </p:spPr>
          <p:txBody>
            <a:bodyPr wrap="square" lIns="0" tIns="0" rIns="0" bIns="0" rtlCol="0"/>
            <a:lstStyle/>
            <a:p>
              <a:endParaRPr/>
            </a:p>
          </p:txBody>
        </p:sp>
        <p:pic>
          <p:nvPicPr>
            <p:cNvPr id="37" name="object 37"/>
            <p:cNvPicPr/>
            <p:nvPr/>
          </p:nvPicPr>
          <p:blipFill>
            <a:blip r:embed="rId2" cstate="print"/>
            <a:stretch>
              <a:fillRect/>
            </a:stretch>
          </p:blipFill>
          <p:spPr>
            <a:xfrm>
              <a:off x="7099300" y="3632200"/>
              <a:ext cx="101600" cy="101600"/>
            </a:xfrm>
            <a:prstGeom prst="rect">
              <a:avLst/>
            </a:prstGeom>
          </p:spPr>
        </p:pic>
        <p:sp>
          <p:nvSpPr>
            <p:cNvPr id="38" name="object 38"/>
            <p:cNvSpPr/>
            <p:nvPr/>
          </p:nvSpPr>
          <p:spPr>
            <a:xfrm>
              <a:off x="8458200" y="3622040"/>
              <a:ext cx="121920" cy="121920"/>
            </a:xfrm>
            <a:custGeom>
              <a:avLst/>
              <a:gdLst/>
              <a:ahLst/>
              <a:cxnLst/>
              <a:rect l="l" t="t" r="r" b="b"/>
              <a:pathLst>
                <a:path w="121920" h="121920">
                  <a:moveTo>
                    <a:pt x="0" y="0"/>
                  </a:moveTo>
                  <a:lnTo>
                    <a:pt x="0" y="121920"/>
                  </a:lnTo>
                  <a:lnTo>
                    <a:pt x="121920" y="60960"/>
                  </a:lnTo>
                  <a:lnTo>
                    <a:pt x="0" y="0"/>
                  </a:lnTo>
                  <a:close/>
                </a:path>
              </a:pathLst>
            </a:custGeom>
            <a:solidFill>
              <a:srgbClr val="000000"/>
            </a:solidFill>
          </p:spPr>
          <p:txBody>
            <a:bodyPr wrap="square" lIns="0" tIns="0" rIns="0" bIns="0" rtlCol="0"/>
            <a:lstStyle/>
            <a:p>
              <a:endParaRPr/>
            </a:p>
          </p:txBody>
        </p:sp>
        <p:sp>
          <p:nvSpPr>
            <p:cNvPr id="39" name="object 39"/>
            <p:cNvSpPr/>
            <p:nvPr/>
          </p:nvSpPr>
          <p:spPr>
            <a:xfrm>
              <a:off x="8725024" y="7131546"/>
              <a:ext cx="635" cy="488950"/>
            </a:xfrm>
            <a:custGeom>
              <a:avLst/>
              <a:gdLst/>
              <a:ahLst/>
              <a:cxnLst/>
              <a:rect l="l" t="t" r="r" b="b"/>
              <a:pathLst>
                <a:path w="634" h="488950">
                  <a:moveTo>
                    <a:pt x="248" y="-12699"/>
                  </a:moveTo>
                  <a:lnTo>
                    <a:pt x="248" y="501153"/>
                  </a:lnTo>
                </a:path>
              </a:pathLst>
            </a:custGeom>
            <a:ln w="25896">
              <a:solidFill>
                <a:srgbClr val="000000"/>
              </a:solidFill>
              <a:prstDash val="dash"/>
            </a:ln>
          </p:spPr>
          <p:txBody>
            <a:bodyPr wrap="square" lIns="0" tIns="0" rIns="0" bIns="0" rtlCol="0"/>
            <a:lstStyle/>
            <a:p>
              <a:endParaRPr/>
            </a:p>
          </p:txBody>
        </p:sp>
        <p:sp>
          <p:nvSpPr>
            <p:cNvPr id="40" name="object 40"/>
            <p:cNvSpPr/>
            <p:nvPr/>
          </p:nvSpPr>
          <p:spPr>
            <a:xfrm>
              <a:off x="11408446" y="6817645"/>
              <a:ext cx="1270" cy="802640"/>
            </a:xfrm>
            <a:custGeom>
              <a:avLst/>
              <a:gdLst/>
              <a:ahLst/>
              <a:cxnLst/>
              <a:rect l="l" t="t" r="r" b="b"/>
              <a:pathLst>
                <a:path w="1270" h="802640">
                  <a:moveTo>
                    <a:pt x="595" y="-12700"/>
                  </a:moveTo>
                  <a:lnTo>
                    <a:pt x="595" y="815054"/>
                  </a:lnTo>
                </a:path>
              </a:pathLst>
            </a:custGeom>
            <a:ln w="26590">
              <a:solidFill>
                <a:srgbClr val="000000"/>
              </a:solidFill>
              <a:prstDash val="dash"/>
            </a:ln>
          </p:spPr>
          <p:txBody>
            <a:bodyPr wrap="square" lIns="0" tIns="0" rIns="0" bIns="0" rtlCol="0"/>
            <a:lstStyle/>
            <a:p>
              <a:endParaRPr/>
            </a:p>
          </p:txBody>
        </p:sp>
        <p:sp>
          <p:nvSpPr>
            <p:cNvPr id="41" name="object 41"/>
            <p:cNvSpPr/>
            <p:nvPr/>
          </p:nvSpPr>
          <p:spPr>
            <a:xfrm>
              <a:off x="11414233" y="4457947"/>
              <a:ext cx="0" cy="299085"/>
            </a:xfrm>
            <a:custGeom>
              <a:avLst/>
              <a:gdLst/>
              <a:ahLst/>
              <a:cxnLst/>
              <a:rect l="l" t="t" r="r" b="b"/>
              <a:pathLst>
                <a:path h="299085">
                  <a:moveTo>
                    <a:pt x="0" y="298846"/>
                  </a:moveTo>
                  <a:lnTo>
                    <a:pt x="0" y="298846"/>
                  </a:lnTo>
                  <a:lnTo>
                    <a:pt x="0" y="49807"/>
                  </a:lnTo>
                  <a:lnTo>
                    <a:pt x="0" y="0"/>
                  </a:lnTo>
                </a:path>
              </a:pathLst>
            </a:custGeom>
            <a:ln w="25400">
              <a:solidFill>
                <a:srgbClr val="000000"/>
              </a:solidFill>
              <a:prstDash val="dash"/>
            </a:ln>
          </p:spPr>
          <p:txBody>
            <a:bodyPr wrap="square" lIns="0" tIns="0" rIns="0" bIns="0" rtlCol="0"/>
            <a:lstStyle/>
            <a:p>
              <a:endParaRPr/>
            </a:p>
          </p:txBody>
        </p:sp>
        <p:sp>
          <p:nvSpPr>
            <p:cNvPr id="42" name="object 42"/>
            <p:cNvSpPr/>
            <p:nvPr/>
          </p:nvSpPr>
          <p:spPr>
            <a:xfrm>
              <a:off x="11414233" y="5219947"/>
              <a:ext cx="0" cy="381635"/>
            </a:xfrm>
            <a:custGeom>
              <a:avLst/>
              <a:gdLst/>
              <a:ahLst/>
              <a:cxnLst/>
              <a:rect l="l" t="t" r="r" b="b"/>
              <a:pathLst>
                <a:path h="381635">
                  <a:moveTo>
                    <a:pt x="0" y="381198"/>
                  </a:moveTo>
                  <a:lnTo>
                    <a:pt x="0" y="381198"/>
                  </a:lnTo>
                  <a:lnTo>
                    <a:pt x="0" y="47649"/>
                  </a:lnTo>
                  <a:lnTo>
                    <a:pt x="0" y="0"/>
                  </a:lnTo>
                </a:path>
              </a:pathLst>
            </a:custGeom>
            <a:ln w="25400">
              <a:solidFill>
                <a:srgbClr val="000000"/>
              </a:solidFill>
              <a:prstDash val="dash"/>
            </a:ln>
          </p:spPr>
          <p:txBody>
            <a:bodyPr wrap="square" lIns="0" tIns="0" rIns="0" bIns="0" rtlCol="0"/>
            <a:lstStyle/>
            <a:p>
              <a:endParaRPr/>
            </a:p>
          </p:txBody>
        </p:sp>
        <p:sp>
          <p:nvSpPr>
            <p:cNvPr id="43" name="object 43"/>
            <p:cNvSpPr/>
            <p:nvPr/>
          </p:nvSpPr>
          <p:spPr>
            <a:xfrm>
              <a:off x="11414233" y="6064299"/>
              <a:ext cx="0" cy="318770"/>
            </a:xfrm>
            <a:custGeom>
              <a:avLst/>
              <a:gdLst/>
              <a:ahLst/>
              <a:cxnLst/>
              <a:rect l="l" t="t" r="r" b="b"/>
              <a:pathLst>
                <a:path h="318770">
                  <a:moveTo>
                    <a:pt x="0" y="318593"/>
                  </a:moveTo>
                  <a:lnTo>
                    <a:pt x="0" y="318593"/>
                  </a:lnTo>
                  <a:lnTo>
                    <a:pt x="0" y="53098"/>
                  </a:lnTo>
                  <a:lnTo>
                    <a:pt x="0" y="0"/>
                  </a:lnTo>
                </a:path>
              </a:pathLst>
            </a:custGeom>
            <a:ln w="25400">
              <a:solidFill>
                <a:srgbClr val="000000"/>
              </a:solidFill>
              <a:prstDash val="dash"/>
            </a:ln>
          </p:spPr>
          <p:txBody>
            <a:bodyPr wrap="square" lIns="0" tIns="0" rIns="0" bIns="0" rtlCol="0"/>
            <a:lstStyle/>
            <a:p>
              <a:endParaRPr/>
            </a:p>
          </p:txBody>
        </p:sp>
      </p:grpSp>
      <p:sp>
        <p:nvSpPr>
          <p:cNvPr id="44" name="object 44"/>
          <p:cNvSpPr txBox="1"/>
          <p:nvPr/>
        </p:nvSpPr>
        <p:spPr>
          <a:xfrm>
            <a:off x="6449539" y="2556917"/>
            <a:ext cx="1252835" cy="224460"/>
          </a:xfrm>
          <a:prstGeom prst="rect">
            <a:avLst/>
          </a:prstGeom>
        </p:spPr>
        <p:txBody>
          <a:bodyPr vert="horz" wrap="square" lIns="0" tIns="8929" rIns="0" bIns="0" rtlCol="0">
            <a:spAutoFit/>
          </a:bodyPr>
          <a:lstStyle/>
          <a:p>
            <a:pPr marL="8929">
              <a:spcBef>
                <a:spcPts val="70"/>
              </a:spcBef>
            </a:pPr>
            <a:r>
              <a:rPr sz="1400" spc="-165" dirty="0">
                <a:latin typeface="Arial MT"/>
                <a:cs typeface="Arial MT"/>
              </a:rPr>
              <a:t>s</a:t>
            </a:r>
            <a:r>
              <a:rPr sz="1400" spc="-84" dirty="0">
                <a:latin typeface="Arial MT"/>
                <a:cs typeface="Arial MT"/>
              </a:rPr>
              <a:t>en</a:t>
            </a:r>
            <a:r>
              <a:rPr sz="1400" spc="-88" dirty="0">
                <a:latin typeface="Arial MT"/>
                <a:cs typeface="Arial MT"/>
              </a:rPr>
              <a:t>d</a:t>
            </a:r>
            <a:r>
              <a:rPr sz="1400" spc="-95" dirty="0">
                <a:latin typeface="Arial MT"/>
                <a:cs typeface="Arial MT"/>
              </a:rPr>
              <a:t>Un</a:t>
            </a:r>
            <a:r>
              <a:rPr sz="1400" spc="-77" dirty="0">
                <a:latin typeface="Arial MT"/>
                <a:cs typeface="Arial MT"/>
              </a:rPr>
              <a:t>s</a:t>
            </a:r>
            <a:r>
              <a:rPr sz="1400" spc="-105" dirty="0">
                <a:latin typeface="Arial MT"/>
                <a:cs typeface="Arial MT"/>
              </a:rPr>
              <a:t>entEma</a:t>
            </a:r>
            <a:r>
              <a:rPr sz="1400" spc="-11" dirty="0">
                <a:latin typeface="Arial MT"/>
                <a:cs typeface="Arial MT"/>
              </a:rPr>
              <a:t>i</a:t>
            </a:r>
            <a:r>
              <a:rPr sz="1400" spc="-7" dirty="0">
                <a:latin typeface="Arial MT"/>
                <a:cs typeface="Arial MT"/>
              </a:rPr>
              <a:t>l</a:t>
            </a:r>
            <a:endParaRPr sz="1400">
              <a:latin typeface="Arial MT"/>
              <a:cs typeface="Arial MT"/>
            </a:endParaRPr>
          </a:p>
        </p:txBody>
      </p:sp>
      <p:sp>
        <p:nvSpPr>
          <p:cNvPr id="49" name="object 49"/>
          <p:cNvSpPr txBox="1"/>
          <p:nvPr/>
        </p:nvSpPr>
        <p:spPr>
          <a:xfrm>
            <a:off x="8858250" y="6494813"/>
            <a:ext cx="98227" cy="192360"/>
          </a:xfrm>
          <a:prstGeom prst="rect">
            <a:avLst/>
          </a:prstGeom>
        </p:spPr>
        <p:txBody>
          <a:bodyPr vert="horz" wrap="square" lIns="0" tIns="0" rIns="0" bIns="0" rtlCol="0">
            <a:spAutoFit/>
          </a:bodyPr>
          <a:lstStyle/>
          <a:p>
            <a:pPr marL="8929">
              <a:lnSpc>
                <a:spcPts val="1484"/>
              </a:lnSpc>
            </a:pPr>
            <a:r>
              <a:rPr sz="1300" spc="-74" dirty="0">
                <a:latin typeface="Arial MT"/>
                <a:cs typeface="Arial MT"/>
              </a:rPr>
              <a:t>5</a:t>
            </a:r>
            <a:endParaRPr sz="1300">
              <a:latin typeface="Arial MT"/>
              <a:cs typeface="Arial MT"/>
            </a:endParaRPr>
          </a:p>
        </p:txBody>
      </p:sp>
      <p:sp>
        <p:nvSpPr>
          <p:cNvPr id="45" name="object 45"/>
          <p:cNvSpPr txBox="1"/>
          <p:nvPr/>
        </p:nvSpPr>
        <p:spPr>
          <a:xfrm>
            <a:off x="6730089" y="3124798"/>
            <a:ext cx="700088" cy="232172"/>
          </a:xfrm>
          <a:prstGeom prst="rect">
            <a:avLst/>
          </a:prstGeom>
        </p:spPr>
        <p:txBody>
          <a:bodyPr vert="horz" wrap="square" lIns="0" tIns="8929" rIns="0" bIns="0" rtlCol="0">
            <a:spAutoFit/>
          </a:bodyPr>
          <a:lstStyle/>
          <a:p>
            <a:pPr marL="8929">
              <a:spcBef>
                <a:spcPts val="70"/>
              </a:spcBef>
            </a:pPr>
            <a:r>
              <a:rPr sz="1400" spc="-95" dirty="0">
                <a:latin typeface="Arial MT"/>
                <a:cs typeface="Arial MT"/>
              </a:rPr>
              <a:t>newEmail</a:t>
            </a:r>
            <a:endParaRPr sz="1400">
              <a:latin typeface="Arial MT"/>
              <a:cs typeface="Arial MT"/>
            </a:endParaRPr>
          </a:p>
        </p:txBody>
      </p:sp>
      <p:sp>
        <p:nvSpPr>
          <p:cNvPr id="46" name="object 46"/>
          <p:cNvSpPr txBox="1"/>
          <p:nvPr/>
        </p:nvSpPr>
        <p:spPr>
          <a:xfrm>
            <a:off x="6744740" y="3421735"/>
            <a:ext cx="670619" cy="232172"/>
          </a:xfrm>
          <a:prstGeom prst="rect">
            <a:avLst/>
          </a:prstGeom>
        </p:spPr>
        <p:txBody>
          <a:bodyPr vert="horz" wrap="square" lIns="0" tIns="8929" rIns="0" bIns="0" rtlCol="0">
            <a:spAutoFit/>
          </a:bodyPr>
          <a:lstStyle/>
          <a:p>
            <a:pPr marL="8929">
              <a:spcBef>
                <a:spcPts val="70"/>
              </a:spcBef>
            </a:pPr>
            <a:r>
              <a:rPr sz="1400" spc="-84" dirty="0">
                <a:latin typeface="Arial MT"/>
                <a:cs typeface="Arial MT"/>
              </a:rPr>
              <a:t>response</a:t>
            </a:r>
            <a:endParaRPr sz="1400">
              <a:latin typeface="Arial MT"/>
              <a:cs typeface="Arial MT"/>
            </a:endParaRPr>
          </a:p>
        </p:txBody>
      </p:sp>
      <p:sp>
        <p:nvSpPr>
          <p:cNvPr id="47" name="object 47"/>
          <p:cNvSpPr txBox="1"/>
          <p:nvPr/>
        </p:nvSpPr>
        <p:spPr>
          <a:xfrm>
            <a:off x="6584465" y="3705848"/>
            <a:ext cx="1089868" cy="224460"/>
          </a:xfrm>
          <a:prstGeom prst="rect">
            <a:avLst/>
          </a:prstGeom>
        </p:spPr>
        <p:txBody>
          <a:bodyPr vert="horz" wrap="square" lIns="0" tIns="8929" rIns="0" bIns="0" rtlCol="0">
            <a:spAutoFit/>
          </a:bodyPr>
          <a:lstStyle/>
          <a:p>
            <a:pPr marL="8929">
              <a:spcBef>
                <a:spcPts val="70"/>
              </a:spcBef>
            </a:pPr>
            <a:r>
              <a:rPr sz="1400" spc="-35" dirty="0">
                <a:latin typeface="Arial MT"/>
                <a:cs typeface="Arial MT"/>
              </a:rPr>
              <a:t>[n</a:t>
            </a:r>
            <a:r>
              <a:rPr sz="1400" spc="-70" dirty="0">
                <a:latin typeface="Arial MT"/>
                <a:cs typeface="Arial MT"/>
              </a:rPr>
              <a:t>e</a:t>
            </a:r>
            <a:r>
              <a:rPr sz="1400" spc="-11" dirty="0">
                <a:latin typeface="Arial MT"/>
                <a:cs typeface="Arial MT"/>
              </a:rPr>
              <a:t>w</a:t>
            </a:r>
            <a:r>
              <a:rPr sz="1400" spc="-186" dirty="0">
                <a:latin typeface="Arial MT"/>
                <a:cs typeface="Arial MT"/>
              </a:rPr>
              <a:t>Em</a:t>
            </a:r>
            <a:r>
              <a:rPr sz="1400" spc="-141" dirty="0">
                <a:latin typeface="Arial MT"/>
                <a:cs typeface="Arial MT"/>
              </a:rPr>
              <a:t>a</a:t>
            </a:r>
            <a:r>
              <a:rPr sz="1400" spc="-11" dirty="0">
                <a:latin typeface="Arial MT"/>
                <a:cs typeface="Arial MT"/>
              </a:rPr>
              <a:t>il</a:t>
            </a:r>
            <a:r>
              <a:rPr sz="1400" spc="77" dirty="0">
                <a:latin typeface="Arial MT"/>
                <a:cs typeface="Arial MT"/>
              </a:rPr>
              <a:t>]</a:t>
            </a:r>
            <a:r>
              <a:rPr sz="1400" spc="-4" dirty="0">
                <a:latin typeface="Arial MT"/>
                <a:cs typeface="Arial MT"/>
              </a:rPr>
              <a:t> </a:t>
            </a:r>
            <a:r>
              <a:rPr sz="1400" spc="-183" dirty="0">
                <a:latin typeface="Arial MT"/>
                <a:cs typeface="Arial MT"/>
              </a:rPr>
              <a:t>g</a:t>
            </a:r>
            <a:r>
              <a:rPr sz="1400" spc="-18" dirty="0">
                <a:latin typeface="Arial MT"/>
                <a:cs typeface="Arial MT"/>
              </a:rPr>
              <a:t>et</a:t>
            </a:r>
            <a:endParaRPr sz="1400">
              <a:latin typeface="Arial MT"/>
              <a:cs typeface="Arial MT"/>
            </a:endParaRPr>
          </a:p>
        </p:txBody>
      </p:sp>
      <p:sp>
        <p:nvSpPr>
          <p:cNvPr id="48" name="object 48"/>
          <p:cNvSpPr txBox="1"/>
          <p:nvPr/>
        </p:nvSpPr>
        <p:spPr>
          <a:xfrm>
            <a:off x="6567895" y="4280808"/>
            <a:ext cx="1123355" cy="232172"/>
          </a:xfrm>
          <a:prstGeom prst="rect">
            <a:avLst/>
          </a:prstGeom>
        </p:spPr>
        <p:txBody>
          <a:bodyPr vert="horz" wrap="square" lIns="0" tIns="8929" rIns="0" bIns="0" rtlCol="0">
            <a:spAutoFit/>
          </a:bodyPr>
          <a:lstStyle/>
          <a:p>
            <a:pPr marL="8929">
              <a:spcBef>
                <a:spcPts val="70"/>
              </a:spcBef>
            </a:pPr>
            <a:r>
              <a:rPr sz="1400" spc="-63" dirty="0">
                <a:latin typeface="Arial MT"/>
                <a:cs typeface="Arial MT"/>
              </a:rPr>
              <a:t>deleteOldEmail</a:t>
            </a:r>
            <a:endParaRPr sz="1400">
              <a:latin typeface="Arial MT"/>
              <a:cs typeface="Arial MT"/>
            </a:endParaRPr>
          </a:p>
        </p:txBody>
      </p:sp>
      <p:sp>
        <p:nvSpPr>
          <p:cNvPr id="51" name="object 2"/>
          <p:cNvSpPr txBox="1">
            <a:spLocks/>
          </p:cNvSpPr>
          <p:nvPr/>
        </p:nvSpPr>
        <p:spPr>
          <a:xfrm>
            <a:off x="580430" y="388842"/>
            <a:ext cx="7801570" cy="470681"/>
          </a:xfrm>
          <a:prstGeom prst="rect">
            <a:avLst/>
          </a:prstGeom>
        </p:spPr>
        <p:txBody>
          <a:bodyPr vert="horz" wrap="square" lIns="0" tIns="8929" rIns="0" bIns="0" rtlCol="0" anchor="b">
            <a:spAutoFit/>
          </a:bodyPr>
          <a:lstStyle/>
          <a:p>
            <a:pPr marL="8929" marR="0" lvl="0" indent="0" algn="l" defTabSz="914400" rtl="0" eaLnBrk="1" fontAlgn="auto" latinLnBrk="0" hangingPunct="1">
              <a:lnSpc>
                <a:spcPct val="100000"/>
              </a:lnSpc>
              <a:spcBef>
                <a:spcPts val="70"/>
              </a:spcBef>
              <a:spcAft>
                <a:spcPts val="0"/>
              </a:spcAft>
              <a:buClrTx/>
              <a:buSzTx/>
              <a:buFontTx/>
              <a:buNone/>
              <a:tabLst/>
              <a:defRPr/>
            </a:pPr>
            <a:r>
              <a:rPr kumimoji="0" lang="en-US" sz="3000" b="0" i="0" u="none" strike="noStrike" kern="1200" cap="small" spc="176" normalizeH="0" baseline="0" noProof="0">
                <a:ln>
                  <a:noFill/>
                </a:ln>
                <a:solidFill>
                  <a:schemeClr val="accent2">
                    <a:lumMod val="75000"/>
                  </a:schemeClr>
                </a:solidFill>
                <a:effectLst/>
                <a:uLnTx/>
                <a:uFillTx/>
                <a:latin typeface="+mn-lt"/>
                <a:ea typeface="+mj-ea"/>
                <a:cs typeface="+mj-cs"/>
              </a:rPr>
              <a:t>Key</a:t>
            </a:r>
            <a:r>
              <a:rPr kumimoji="0" lang="en-US" sz="3000" b="0" i="0" u="none" strike="noStrike" kern="1200" cap="small" spc="-21" normalizeH="0" baseline="0" noProof="0">
                <a:ln>
                  <a:noFill/>
                </a:ln>
                <a:solidFill>
                  <a:schemeClr val="accent2">
                    <a:lumMod val="75000"/>
                  </a:schemeClr>
                </a:solidFill>
                <a:effectLst/>
                <a:uLnTx/>
                <a:uFillTx/>
                <a:latin typeface="+mn-lt"/>
                <a:ea typeface="+mj-ea"/>
                <a:cs typeface="+mj-cs"/>
              </a:rPr>
              <a:t> </a:t>
            </a:r>
            <a:r>
              <a:rPr kumimoji="0" lang="en-US" sz="3000" b="0" i="0" u="none" strike="noStrike" kern="1200" cap="small" spc="141" normalizeH="0" baseline="0" noProof="0">
                <a:ln>
                  <a:noFill/>
                </a:ln>
                <a:solidFill>
                  <a:schemeClr val="accent2">
                    <a:lumMod val="75000"/>
                  </a:schemeClr>
                </a:solidFill>
                <a:effectLst/>
                <a:uLnTx/>
                <a:uFillTx/>
                <a:latin typeface="+mn-lt"/>
                <a:ea typeface="+mj-ea"/>
                <a:cs typeface="+mj-cs"/>
              </a:rPr>
              <a:t>parts</a:t>
            </a:r>
            <a:r>
              <a:rPr kumimoji="0" lang="en-US" sz="3000" b="0" i="0" u="none" strike="noStrike" kern="1200" cap="small" spc="-21" normalizeH="0" baseline="0" noProof="0">
                <a:ln>
                  <a:noFill/>
                </a:ln>
                <a:solidFill>
                  <a:schemeClr val="accent2">
                    <a:lumMod val="75000"/>
                  </a:schemeClr>
                </a:solidFill>
                <a:effectLst/>
                <a:uLnTx/>
                <a:uFillTx/>
                <a:latin typeface="+mn-lt"/>
                <a:ea typeface="+mj-ea"/>
                <a:cs typeface="+mj-cs"/>
              </a:rPr>
              <a:t> </a:t>
            </a:r>
            <a:r>
              <a:rPr kumimoji="0" lang="en-US" sz="3000" b="0" i="0" u="none" strike="noStrike" kern="1200" cap="small" spc="91" normalizeH="0" baseline="0" noProof="0">
                <a:ln>
                  <a:noFill/>
                </a:ln>
                <a:solidFill>
                  <a:schemeClr val="accent2">
                    <a:lumMod val="75000"/>
                  </a:schemeClr>
                </a:solidFill>
                <a:effectLst/>
                <a:uLnTx/>
                <a:uFillTx/>
                <a:latin typeface="+mn-lt"/>
                <a:ea typeface="+mj-ea"/>
                <a:cs typeface="+mj-cs"/>
              </a:rPr>
              <a:t>of</a:t>
            </a:r>
            <a:r>
              <a:rPr kumimoji="0" lang="en-US" sz="3000" b="0" i="0" u="none" strike="noStrike" kern="1200" cap="small" spc="53" normalizeH="0" baseline="0" noProof="0">
                <a:ln>
                  <a:noFill/>
                </a:ln>
                <a:solidFill>
                  <a:schemeClr val="accent2">
                    <a:lumMod val="75000"/>
                  </a:schemeClr>
                </a:solidFill>
                <a:effectLst/>
                <a:uLnTx/>
                <a:uFillTx/>
                <a:latin typeface="+mn-lt"/>
                <a:ea typeface="+mj-ea"/>
                <a:cs typeface="+mj-cs"/>
              </a:rPr>
              <a:t> </a:t>
            </a:r>
            <a:r>
              <a:rPr kumimoji="0" lang="en-US" sz="3000" b="0" i="0" u="none" strike="noStrike" kern="1200" cap="small" spc="95" normalizeH="0" baseline="0" noProof="0">
                <a:ln>
                  <a:noFill/>
                </a:ln>
                <a:solidFill>
                  <a:schemeClr val="accent2">
                    <a:lumMod val="75000"/>
                  </a:schemeClr>
                </a:solidFill>
                <a:effectLst/>
                <a:uLnTx/>
                <a:uFillTx/>
                <a:latin typeface="+mn-lt"/>
                <a:ea typeface="+mj-ea"/>
                <a:cs typeface="+mj-cs"/>
              </a:rPr>
              <a:t>a</a:t>
            </a:r>
            <a:r>
              <a:rPr kumimoji="0" lang="en-US" sz="3000" b="0" i="0" u="none" strike="noStrike" kern="1200" cap="small" spc="-21" normalizeH="0" baseline="0" noProof="0">
                <a:ln>
                  <a:noFill/>
                </a:ln>
                <a:solidFill>
                  <a:schemeClr val="accent2">
                    <a:lumMod val="75000"/>
                  </a:schemeClr>
                </a:solidFill>
                <a:effectLst/>
                <a:uLnTx/>
                <a:uFillTx/>
                <a:latin typeface="+mn-lt"/>
                <a:ea typeface="+mj-ea"/>
                <a:cs typeface="+mj-cs"/>
              </a:rPr>
              <a:t> </a:t>
            </a:r>
            <a:r>
              <a:rPr kumimoji="0" lang="en-US" sz="3000" b="0" i="0" u="none" strike="noStrike" kern="1200" cap="small" spc="80" normalizeH="0" baseline="0" noProof="0">
                <a:ln>
                  <a:noFill/>
                </a:ln>
                <a:solidFill>
                  <a:schemeClr val="accent2">
                    <a:lumMod val="75000"/>
                  </a:schemeClr>
                </a:solidFill>
                <a:effectLst/>
                <a:uLnTx/>
                <a:uFillTx/>
                <a:latin typeface="+mn-lt"/>
                <a:ea typeface="+mj-ea"/>
                <a:cs typeface="+mj-cs"/>
              </a:rPr>
              <a:t>sequence</a:t>
            </a:r>
            <a:r>
              <a:rPr kumimoji="0" lang="en-US" sz="3000" b="0" i="0" u="none" strike="noStrike" kern="1200" cap="small" spc="-18" normalizeH="0" baseline="0" noProof="0">
                <a:ln>
                  <a:noFill/>
                </a:ln>
                <a:solidFill>
                  <a:schemeClr val="accent2">
                    <a:lumMod val="75000"/>
                  </a:schemeClr>
                </a:solidFill>
                <a:effectLst/>
                <a:uLnTx/>
                <a:uFillTx/>
                <a:latin typeface="+mn-lt"/>
                <a:ea typeface="+mj-ea"/>
                <a:cs typeface="+mj-cs"/>
              </a:rPr>
              <a:t> </a:t>
            </a:r>
            <a:r>
              <a:rPr kumimoji="0" lang="en-US" sz="3000" b="0" i="0" u="none" strike="noStrike" kern="1200" cap="small" spc="161" normalizeH="0" baseline="0" noProof="0">
                <a:ln>
                  <a:noFill/>
                </a:ln>
                <a:solidFill>
                  <a:schemeClr val="accent2">
                    <a:lumMod val="75000"/>
                  </a:schemeClr>
                </a:solidFill>
                <a:effectLst/>
                <a:uLnTx/>
                <a:uFillTx/>
                <a:latin typeface="+mn-lt"/>
                <a:ea typeface="+mj-ea"/>
                <a:cs typeface="+mj-cs"/>
              </a:rPr>
              <a:t>diagram</a:t>
            </a:r>
            <a:endParaRPr kumimoji="0" lang="en-US" sz="3000" b="0" i="0" u="none" strike="noStrike" kern="1200" cap="small" spc="0" normalizeH="0" baseline="0" noProof="0">
              <a:ln>
                <a:noFill/>
              </a:ln>
              <a:solidFill>
                <a:schemeClr val="accent2">
                  <a:lumMod val="75000"/>
                </a:schemeClr>
              </a:solidFill>
              <a:effectLst/>
              <a:uLnTx/>
              <a:uFillTx/>
              <a:latin typeface="+mn-lt"/>
              <a:ea typeface="+mj-ea"/>
              <a:cs typeface="+mj-cs"/>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0430" y="388842"/>
            <a:ext cx="8030170" cy="470681"/>
          </a:xfrm>
          <a:prstGeom prst="rect">
            <a:avLst/>
          </a:prstGeom>
        </p:spPr>
        <p:txBody>
          <a:bodyPr vert="horz" wrap="square" lIns="0" tIns="8929" rIns="0" bIns="0" rtlCol="0">
            <a:spAutoFit/>
          </a:bodyPr>
          <a:lstStyle/>
          <a:p>
            <a:pPr marL="8929">
              <a:spcBef>
                <a:spcPts val="70"/>
              </a:spcBef>
            </a:pPr>
            <a:r>
              <a:rPr spc="95" dirty="0">
                <a:solidFill>
                  <a:schemeClr val="accent2">
                    <a:lumMod val="75000"/>
                  </a:schemeClr>
                </a:solidFill>
              </a:rPr>
              <a:t>Sequence</a:t>
            </a:r>
            <a:r>
              <a:rPr spc="-21" dirty="0">
                <a:solidFill>
                  <a:schemeClr val="accent2">
                    <a:lumMod val="75000"/>
                  </a:schemeClr>
                </a:solidFill>
              </a:rPr>
              <a:t> </a:t>
            </a:r>
            <a:r>
              <a:rPr spc="161" dirty="0">
                <a:solidFill>
                  <a:schemeClr val="accent2">
                    <a:lumMod val="75000"/>
                  </a:schemeClr>
                </a:solidFill>
              </a:rPr>
              <a:t>diagram</a:t>
            </a:r>
            <a:r>
              <a:rPr spc="-21" dirty="0">
                <a:solidFill>
                  <a:schemeClr val="accent2">
                    <a:lumMod val="75000"/>
                  </a:schemeClr>
                </a:solidFill>
              </a:rPr>
              <a:t> </a:t>
            </a:r>
            <a:r>
              <a:rPr spc="141" dirty="0">
                <a:solidFill>
                  <a:schemeClr val="accent2">
                    <a:lumMod val="75000"/>
                  </a:schemeClr>
                </a:solidFill>
              </a:rPr>
              <a:t>from</a:t>
            </a:r>
            <a:r>
              <a:rPr spc="-21" dirty="0">
                <a:solidFill>
                  <a:schemeClr val="accent2">
                    <a:lumMod val="75000"/>
                  </a:schemeClr>
                </a:solidFill>
              </a:rPr>
              <a:t> </a:t>
            </a:r>
            <a:r>
              <a:rPr spc="95" dirty="0">
                <a:solidFill>
                  <a:schemeClr val="accent2">
                    <a:lumMod val="75000"/>
                  </a:schemeClr>
                </a:solidFill>
              </a:rPr>
              <a:t>a</a:t>
            </a:r>
            <a:r>
              <a:rPr spc="-21" dirty="0">
                <a:solidFill>
                  <a:schemeClr val="accent2">
                    <a:lumMod val="75000"/>
                  </a:schemeClr>
                </a:solidFill>
              </a:rPr>
              <a:t> </a:t>
            </a:r>
            <a:r>
              <a:rPr spc="98" dirty="0">
                <a:solidFill>
                  <a:schemeClr val="accent2">
                    <a:lumMod val="75000"/>
                  </a:schemeClr>
                </a:solidFill>
              </a:rPr>
              <a:t>use</a:t>
            </a:r>
            <a:r>
              <a:rPr spc="-21" dirty="0">
                <a:solidFill>
                  <a:schemeClr val="accent2">
                    <a:lumMod val="75000"/>
                  </a:schemeClr>
                </a:solidFill>
              </a:rPr>
              <a:t> </a:t>
            </a:r>
            <a:r>
              <a:rPr spc="67" dirty="0">
                <a:solidFill>
                  <a:schemeClr val="accent2">
                    <a:lumMod val="75000"/>
                  </a:schemeClr>
                </a:solidFill>
              </a:rPr>
              <a:t>case</a:t>
            </a:r>
            <a:endParaRPr>
              <a:solidFill>
                <a:schemeClr val="accent2">
                  <a:lumMod val="75000"/>
                </a:schemeClr>
              </a:solidFill>
            </a:endParaRPr>
          </a:p>
        </p:txBody>
      </p:sp>
      <p:sp>
        <p:nvSpPr>
          <p:cNvPr id="3" name="object 3"/>
          <p:cNvSpPr txBox="1"/>
          <p:nvPr/>
        </p:nvSpPr>
        <p:spPr>
          <a:xfrm>
            <a:off x="580430" y="1624323"/>
            <a:ext cx="4372570" cy="4949952"/>
          </a:xfrm>
          <a:prstGeom prst="rect">
            <a:avLst/>
          </a:prstGeom>
        </p:spPr>
        <p:txBody>
          <a:bodyPr vert="horz" wrap="square" lIns="0" tIns="30360" rIns="0" bIns="0" rtlCol="0">
            <a:spAutoFit/>
          </a:bodyPr>
          <a:lstStyle/>
          <a:p>
            <a:pPr marL="250022" marR="191535" indent="-241093" algn="just">
              <a:spcBef>
                <a:spcPts val="239"/>
              </a:spcBef>
              <a:buAutoNum type="arabicPeriod"/>
              <a:tabLst>
                <a:tab pos="250022" algn="l"/>
              </a:tabLst>
            </a:pPr>
            <a:r>
              <a:rPr sz="2400" spc="-95" dirty="0">
                <a:solidFill>
                  <a:srgbClr val="212121"/>
                </a:solidFill>
                <a:cs typeface="Arial MT"/>
              </a:rPr>
              <a:t>The</a:t>
            </a:r>
            <a:r>
              <a:rPr sz="2400" spc="-4" dirty="0">
                <a:solidFill>
                  <a:srgbClr val="212121"/>
                </a:solidFill>
                <a:cs typeface="Arial MT"/>
              </a:rPr>
              <a:t> </a:t>
            </a:r>
            <a:r>
              <a:rPr sz="2400" spc="-95" dirty="0">
                <a:solidFill>
                  <a:srgbClr val="212121"/>
                </a:solidFill>
                <a:cs typeface="Arial MT"/>
              </a:rPr>
              <a:t>user</a:t>
            </a:r>
            <a:r>
              <a:rPr sz="2400" spc="-4" dirty="0">
                <a:solidFill>
                  <a:srgbClr val="212121"/>
                </a:solidFill>
                <a:cs typeface="Arial MT"/>
              </a:rPr>
              <a:t> </a:t>
            </a:r>
            <a:r>
              <a:rPr sz="2400" spc="-148" dirty="0">
                <a:solidFill>
                  <a:srgbClr val="212121"/>
                </a:solidFill>
                <a:cs typeface="Arial MT"/>
              </a:rPr>
              <a:t>presses</a:t>
            </a:r>
            <a:r>
              <a:rPr sz="2400" spc="-4" dirty="0">
                <a:solidFill>
                  <a:srgbClr val="212121"/>
                </a:solidFill>
                <a:cs typeface="Arial MT"/>
              </a:rPr>
              <a:t> </a:t>
            </a:r>
            <a:r>
              <a:rPr sz="2400" spc="-53" dirty="0">
                <a:solidFill>
                  <a:srgbClr val="212121"/>
                </a:solidFill>
                <a:cs typeface="Arial MT"/>
              </a:rPr>
              <a:t>the</a:t>
            </a:r>
            <a:r>
              <a:rPr sz="2400" spc="-200" dirty="0">
                <a:solidFill>
                  <a:srgbClr val="212121"/>
                </a:solidFill>
                <a:cs typeface="Arial MT"/>
              </a:rPr>
              <a:t> </a:t>
            </a:r>
            <a:r>
              <a:rPr sz="2400" spc="-63" dirty="0">
                <a:solidFill>
                  <a:srgbClr val="212121"/>
                </a:solidFill>
                <a:cs typeface="Arial MT"/>
              </a:rPr>
              <a:t>“check</a:t>
            </a:r>
            <a:r>
              <a:rPr sz="2400" dirty="0">
                <a:solidFill>
                  <a:srgbClr val="212121"/>
                </a:solidFill>
                <a:cs typeface="Arial MT"/>
              </a:rPr>
              <a:t> </a:t>
            </a:r>
            <a:r>
              <a:rPr sz="2400" spc="-63" dirty="0">
                <a:solidFill>
                  <a:srgbClr val="212121"/>
                </a:solidFill>
                <a:cs typeface="Arial MT"/>
              </a:rPr>
              <a:t>email” </a:t>
            </a:r>
            <a:r>
              <a:rPr sz="2400" spc="-538" dirty="0">
                <a:solidFill>
                  <a:srgbClr val="212121"/>
                </a:solidFill>
                <a:cs typeface="Arial MT"/>
              </a:rPr>
              <a:t> </a:t>
            </a:r>
            <a:r>
              <a:rPr sz="2400" spc="-35" dirty="0">
                <a:solidFill>
                  <a:srgbClr val="212121"/>
                </a:solidFill>
                <a:cs typeface="Arial MT"/>
              </a:rPr>
              <a:t>button.</a:t>
            </a:r>
            <a:endParaRPr sz="2400">
              <a:cs typeface="Arial MT"/>
            </a:endParaRPr>
          </a:p>
          <a:p>
            <a:pPr marL="250022" marR="3572" indent="-241093" algn="just">
              <a:spcBef>
                <a:spcPts val="984"/>
              </a:spcBef>
              <a:buAutoNum type="arabicPeriod"/>
              <a:tabLst>
                <a:tab pos="250022" algn="l"/>
              </a:tabLst>
            </a:pPr>
            <a:r>
              <a:rPr sz="2400" spc="-95" dirty="0">
                <a:solidFill>
                  <a:srgbClr val="212121"/>
                </a:solidFill>
                <a:cs typeface="Arial MT"/>
              </a:rPr>
              <a:t>The</a:t>
            </a:r>
            <a:r>
              <a:rPr sz="2400" spc="-4" dirty="0">
                <a:solidFill>
                  <a:srgbClr val="212121"/>
                </a:solidFill>
                <a:cs typeface="Arial MT"/>
              </a:rPr>
              <a:t> </a:t>
            </a:r>
            <a:r>
              <a:rPr sz="2400" spc="-67" dirty="0">
                <a:solidFill>
                  <a:srgbClr val="212121"/>
                </a:solidFill>
                <a:cs typeface="Arial MT"/>
              </a:rPr>
              <a:t>cl</a:t>
            </a:r>
            <a:r>
              <a:rPr sz="2400" spc="-11" dirty="0">
                <a:solidFill>
                  <a:srgbClr val="212121"/>
                </a:solidFill>
                <a:cs typeface="Arial MT"/>
              </a:rPr>
              <a:t>i</a:t>
            </a:r>
            <a:r>
              <a:rPr sz="2400" spc="-53" dirty="0">
                <a:solidFill>
                  <a:srgbClr val="212121"/>
                </a:solidFill>
                <a:cs typeface="Arial MT"/>
              </a:rPr>
              <a:t>ent</a:t>
            </a:r>
            <a:r>
              <a:rPr sz="2400" spc="-4" dirty="0">
                <a:solidFill>
                  <a:srgbClr val="212121"/>
                </a:solidFill>
                <a:cs typeface="Arial MT"/>
              </a:rPr>
              <a:t> </a:t>
            </a:r>
            <a:r>
              <a:rPr sz="2400" spc="-25" dirty="0">
                <a:solidFill>
                  <a:srgbClr val="212121"/>
                </a:solidFill>
                <a:cs typeface="Arial MT"/>
              </a:rPr>
              <a:t>fir</a:t>
            </a:r>
            <a:r>
              <a:rPr sz="2400" spc="-42" dirty="0">
                <a:solidFill>
                  <a:srgbClr val="212121"/>
                </a:solidFill>
                <a:cs typeface="Arial MT"/>
              </a:rPr>
              <a:t>s</a:t>
            </a:r>
            <a:r>
              <a:rPr sz="2400" spc="105" dirty="0">
                <a:solidFill>
                  <a:srgbClr val="212121"/>
                </a:solidFill>
                <a:cs typeface="Arial MT"/>
              </a:rPr>
              <a:t>t</a:t>
            </a:r>
            <a:r>
              <a:rPr sz="2400" spc="-4" dirty="0">
                <a:solidFill>
                  <a:srgbClr val="212121"/>
                </a:solidFill>
                <a:cs typeface="Arial MT"/>
              </a:rPr>
              <a:t> </a:t>
            </a:r>
            <a:r>
              <a:rPr sz="2400" spc="-229" dirty="0">
                <a:solidFill>
                  <a:srgbClr val="212121"/>
                </a:solidFill>
                <a:cs typeface="Arial MT"/>
              </a:rPr>
              <a:t>s</a:t>
            </a:r>
            <a:r>
              <a:rPr sz="2400" spc="-120" dirty="0">
                <a:solidFill>
                  <a:srgbClr val="212121"/>
                </a:solidFill>
                <a:cs typeface="Arial MT"/>
              </a:rPr>
              <a:t>en</a:t>
            </a:r>
            <a:r>
              <a:rPr sz="2400" spc="-123" dirty="0">
                <a:solidFill>
                  <a:srgbClr val="212121"/>
                </a:solidFill>
                <a:cs typeface="Arial MT"/>
              </a:rPr>
              <a:t>d</a:t>
            </a:r>
            <a:r>
              <a:rPr sz="2400" spc="-229" dirty="0">
                <a:solidFill>
                  <a:srgbClr val="212121"/>
                </a:solidFill>
                <a:cs typeface="Arial MT"/>
              </a:rPr>
              <a:t>s</a:t>
            </a:r>
            <a:r>
              <a:rPr sz="2400" dirty="0">
                <a:solidFill>
                  <a:srgbClr val="212121"/>
                </a:solidFill>
                <a:cs typeface="Arial MT"/>
              </a:rPr>
              <a:t> </a:t>
            </a:r>
            <a:r>
              <a:rPr sz="2400" spc="-257" dirty="0">
                <a:solidFill>
                  <a:srgbClr val="212121"/>
                </a:solidFill>
                <a:cs typeface="Arial MT"/>
              </a:rPr>
              <a:t>a</a:t>
            </a:r>
            <a:r>
              <a:rPr sz="2400" spc="-11" dirty="0">
                <a:solidFill>
                  <a:srgbClr val="212121"/>
                </a:solidFill>
                <a:cs typeface="Arial MT"/>
              </a:rPr>
              <a:t>l</a:t>
            </a:r>
            <a:r>
              <a:rPr sz="2400" spc="-7" dirty="0">
                <a:solidFill>
                  <a:srgbClr val="212121"/>
                </a:solidFill>
                <a:cs typeface="Arial MT"/>
              </a:rPr>
              <a:t>l</a:t>
            </a:r>
            <a:r>
              <a:rPr sz="2400" spc="-4" dirty="0">
                <a:solidFill>
                  <a:srgbClr val="212121"/>
                </a:solidFill>
                <a:cs typeface="Arial MT"/>
              </a:rPr>
              <a:t> </a:t>
            </a:r>
            <a:r>
              <a:rPr sz="2400" spc="-155" dirty="0">
                <a:solidFill>
                  <a:srgbClr val="212121"/>
                </a:solidFill>
                <a:cs typeface="Arial MT"/>
              </a:rPr>
              <a:t>un</a:t>
            </a:r>
            <a:r>
              <a:rPr sz="2400" spc="-143" dirty="0">
                <a:solidFill>
                  <a:srgbClr val="212121"/>
                </a:solidFill>
                <a:cs typeface="Arial MT"/>
              </a:rPr>
              <a:t>s</a:t>
            </a:r>
            <a:r>
              <a:rPr sz="2400" spc="-53" dirty="0">
                <a:solidFill>
                  <a:srgbClr val="212121"/>
                </a:solidFill>
                <a:cs typeface="Arial MT"/>
              </a:rPr>
              <a:t>ent</a:t>
            </a:r>
            <a:r>
              <a:rPr sz="2400" spc="-4" dirty="0">
                <a:solidFill>
                  <a:srgbClr val="212121"/>
                </a:solidFill>
                <a:cs typeface="Arial MT"/>
              </a:rPr>
              <a:t> </a:t>
            </a:r>
            <a:r>
              <a:rPr sz="2400" spc="-190" dirty="0">
                <a:solidFill>
                  <a:srgbClr val="212121"/>
                </a:solidFill>
                <a:cs typeface="Arial MT"/>
              </a:rPr>
              <a:t>em</a:t>
            </a:r>
            <a:r>
              <a:rPr sz="2400" spc="-155" dirty="0">
                <a:solidFill>
                  <a:srgbClr val="212121"/>
                </a:solidFill>
                <a:cs typeface="Arial MT"/>
              </a:rPr>
              <a:t>a</a:t>
            </a:r>
            <a:r>
              <a:rPr sz="2400" spc="-11" dirty="0">
                <a:solidFill>
                  <a:srgbClr val="212121"/>
                </a:solidFill>
                <a:cs typeface="Arial MT"/>
              </a:rPr>
              <a:t>i</a:t>
            </a:r>
            <a:r>
              <a:rPr sz="2400" spc="-7" dirty="0">
                <a:solidFill>
                  <a:srgbClr val="212121"/>
                </a:solidFill>
                <a:cs typeface="Arial MT"/>
              </a:rPr>
              <a:t>l  </a:t>
            </a:r>
            <a:r>
              <a:rPr sz="2400" spc="49" dirty="0">
                <a:solidFill>
                  <a:srgbClr val="212121"/>
                </a:solidFill>
                <a:cs typeface="Arial MT"/>
              </a:rPr>
              <a:t>to</a:t>
            </a:r>
            <a:r>
              <a:rPr sz="2400" spc="-7" dirty="0">
                <a:solidFill>
                  <a:srgbClr val="212121"/>
                </a:solidFill>
                <a:cs typeface="Arial MT"/>
              </a:rPr>
              <a:t> </a:t>
            </a:r>
            <a:r>
              <a:rPr sz="2400" spc="-53" dirty="0">
                <a:solidFill>
                  <a:srgbClr val="212121"/>
                </a:solidFill>
                <a:cs typeface="Arial MT"/>
              </a:rPr>
              <a:t>the</a:t>
            </a:r>
            <a:r>
              <a:rPr sz="2400" spc="-4" dirty="0">
                <a:solidFill>
                  <a:srgbClr val="212121"/>
                </a:solidFill>
                <a:cs typeface="Arial MT"/>
              </a:rPr>
              <a:t> </a:t>
            </a:r>
            <a:r>
              <a:rPr sz="2400" spc="-102" dirty="0">
                <a:solidFill>
                  <a:srgbClr val="212121"/>
                </a:solidFill>
                <a:cs typeface="Arial MT"/>
              </a:rPr>
              <a:t>server.</a:t>
            </a:r>
            <a:endParaRPr sz="2400">
              <a:cs typeface="Arial MT"/>
            </a:endParaRPr>
          </a:p>
          <a:p>
            <a:pPr marL="250022" marR="4911" indent="-241093" algn="just">
              <a:spcBef>
                <a:spcPts val="984"/>
              </a:spcBef>
              <a:buAutoNum type="arabicPeriod"/>
              <a:tabLst>
                <a:tab pos="250022" algn="l"/>
              </a:tabLst>
            </a:pPr>
            <a:r>
              <a:rPr sz="2400" spc="4" dirty="0">
                <a:solidFill>
                  <a:srgbClr val="212121"/>
                </a:solidFill>
                <a:cs typeface="Arial MT"/>
              </a:rPr>
              <a:t>After</a:t>
            </a:r>
            <a:r>
              <a:rPr sz="2400" dirty="0">
                <a:solidFill>
                  <a:srgbClr val="212121"/>
                </a:solidFill>
                <a:cs typeface="Arial MT"/>
              </a:rPr>
              <a:t> </a:t>
            </a:r>
            <a:r>
              <a:rPr sz="2400" spc="80" dirty="0">
                <a:solidFill>
                  <a:srgbClr val="212121"/>
                </a:solidFill>
                <a:cs typeface="Arial MT"/>
              </a:rPr>
              <a:t>r</a:t>
            </a:r>
            <a:r>
              <a:rPr sz="2400" spc="-109" dirty="0">
                <a:solidFill>
                  <a:srgbClr val="212121"/>
                </a:solidFill>
                <a:cs typeface="Arial MT"/>
              </a:rPr>
              <a:t>ecei</a:t>
            </a:r>
            <a:r>
              <a:rPr sz="2400" spc="-67" dirty="0">
                <a:solidFill>
                  <a:srgbClr val="212121"/>
                </a:solidFill>
                <a:cs typeface="Arial MT"/>
              </a:rPr>
              <a:t>vi</a:t>
            </a:r>
            <a:r>
              <a:rPr sz="2400" spc="-183" dirty="0">
                <a:solidFill>
                  <a:srgbClr val="212121"/>
                </a:solidFill>
                <a:cs typeface="Arial MT"/>
              </a:rPr>
              <a:t>ng</a:t>
            </a:r>
            <a:r>
              <a:rPr sz="2400" spc="-4" dirty="0">
                <a:solidFill>
                  <a:srgbClr val="212121"/>
                </a:solidFill>
                <a:cs typeface="Arial MT"/>
              </a:rPr>
              <a:t> </a:t>
            </a:r>
            <a:r>
              <a:rPr sz="2400" spc="-257" dirty="0">
                <a:solidFill>
                  <a:srgbClr val="212121"/>
                </a:solidFill>
                <a:cs typeface="Arial MT"/>
              </a:rPr>
              <a:t>a</a:t>
            </a:r>
            <a:r>
              <a:rPr sz="2400" spc="-112" dirty="0">
                <a:solidFill>
                  <a:srgbClr val="212121"/>
                </a:solidFill>
                <a:cs typeface="Arial MT"/>
              </a:rPr>
              <a:t>n</a:t>
            </a:r>
            <a:r>
              <a:rPr sz="2400" spc="-4" dirty="0">
                <a:solidFill>
                  <a:srgbClr val="212121"/>
                </a:solidFill>
                <a:cs typeface="Arial MT"/>
              </a:rPr>
              <a:t> </a:t>
            </a:r>
            <a:r>
              <a:rPr sz="2400" spc="-257" dirty="0">
                <a:solidFill>
                  <a:srgbClr val="212121"/>
                </a:solidFill>
                <a:cs typeface="Arial MT"/>
              </a:rPr>
              <a:t>a</a:t>
            </a:r>
            <a:r>
              <a:rPr sz="2400" spc="-70" dirty="0">
                <a:solidFill>
                  <a:srgbClr val="212121"/>
                </a:solidFill>
                <a:cs typeface="Arial MT"/>
              </a:rPr>
              <a:t>ckn</a:t>
            </a:r>
            <a:r>
              <a:rPr sz="2400" spc="-98" dirty="0">
                <a:solidFill>
                  <a:srgbClr val="212121"/>
                </a:solidFill>
                <a:cs typeface="Arial MT"/>
              </a:rPr>
              <a:t>o</a:t>
            </a:r>
            <a:r>
              <a:rPr sz="2400" spc="-11" dirty="0">
                <a:solidFill>
                  <a:srgbClr val="212121"/>
                </a:solidFill>
                <a:cs typeface="Arial MT"/>
              </a:rPr>
              <a:t>wl</a:t>
            </a:r>
            <a:r>
              <a:rPr sz="2400" spc="-123" dirty="0">
                <a:solidFill>
                  <a:srgbClr val="212121"/>
                </a:solidFill>
                <a:cs typeface="Arial MT"/>
              </a:rPr>
              <a:t>e</a:t>
            </a:r>
            <a:r>
              <a:rPr sz="2400" spc="-127" dirty="0">
                <a:solidFill>
                  <a:srgbClr val="212121"/>
                </a:solidFill>
                <a:cs typeface="Arial MT"/>
              </a:rPr>
              <a:t>d</a:t>
            </a:r>
            <a:r>
              <a:rPr sz="2400" spc="-257" dirty="0">
                <a:solidFill>
                  <a:srgbClr val="212121"/>
                </a:solidFill>
                <a:cs typeface="Arial MT"/>
              </a:rPr>
              <a:t>g</a:t>
            </a:r>
            <a:r>
              <a:rPr sz="2400" spc="-80" dirty="0">
                <a:solidFill>
                  <a:srgbClr val="212121"/>
                </a:solidFill>
                <a:cs typeface="Arial MT"/>
              </a:rPr>
              <a:t>ement,  </a:t>
            </a:r>
            <a:r>
              <a:rPr sz="2400" spc="-53" dirty="0">
                <a:solidFill>
                  <a:srgbClr val="212121"/>
                </a:solidFill>
                <a:cs typeface="Arial MT"/>
              </a:rPr>
              <a:t>the</a:t>
            </a:r>
            <a:r>
              <a:rPr sz="2400" spc="-4" dirty="0">
                <a:solidFill>
                  <a:srgbClr val="212121"/>
                </a:solidFill>
                <a:cs typeface="Arial MT"/>
              </a:rPr>
              <a:t> </a:t>
            </a:r>
            <a:r>
              <a:rPr sz="2400" spc="-67" dirty="0">
                <a:solidFill>
                  <a:srgbClr val="212121"/>
                </a:solidFill>
                <a:cs typeface="Arial MT"/>
              </a:rPr>
              <a:t>cl</a:t>
            </a:r>
            <a:r>
              <a:rPr sz="2400" spc="-11" dirty="0">
                <a:solidFill>
                  <a:srgbClr val="212121"/>
                </a:solidFill>
                <a:cs typeface="Arial MT"/>
              </a:rPr>
              <a:t>i</a:t>
            </a:r>
            <a:r>
              <a:rPr sz="2400" spc="-53" dirty="0">
                <a:solidFill>
                  <a:srgbClr val="212121"/>
                </a:solidFill>
                <a:cs typeface="Arial MT"/>
              </a:rPr>
              <a:t>ent</a:t>
            </a:r>
            <a:r>
              <a:rPr sz="2400" spc="-4" dirty="0">
                <a:solidFill>
                  <a:srgbClr val="212121"/>
                </a:solidFill>
                <a:cs typeface="Arial MT"/>
              </a:rPr>
              <a:t> </a:t>
            </a:r>
            <a:r>
              <a:rPr sz="2400" spc="-257" dirty="0">
                <a:solidFill>
                  <a:srgbClr val="212121"/>
                </a:solidFill>
                <a:cs typeface="Arial MT"/>
              </a:rPr>
              <a:t>a</a:t>
            </a:r>
            <a:r>
              <a:rPr sz="2400" spc="-229" dirty="0">
                <a:solidFill>
                  <a:srgbClr val="212121"/>
                </a:solidFill>
                <a:cs typeface="Arial MT"/>
              </a:rPr>
              <a:t>s</a:t>
            </a:r>
            <a:r>
              <a:rPr sz="2400" spc="-137" dirty="0">
                <a:solidFill>
                  <a:srgbClr val="212121"/>
                </a:solidFill>
                <a:cs typeface="Arial MT"/>
              </a:rPr>
              <a:t>ks</a:t>
            </a:r>
            <a:r>
              <a:rPr sz="2400" spc="-4" dirty="0">
                <a:solidFill>
                  <a:srgbClr val="212121"/>
                </a:solidFill>
                <a:cs typeface="Arial MT"/>
              </a:rPr>
              <a:t> </a:t>
            </a:r>
            <a:r>
              <a:rPr sz="2400" spc="-53" dirty="0">
                <a:solidFill>
                  <a:srgbClr val="212121"/>
                </a:solidFill>
                <a:cs typeface="Arial MT"/>
              </a:rPr>
              <a:t>the</a:t>
            </a:r>
            <a:r>
              <a:rPr sz="2400" spc="-4" dirty="0">
                <a:solidFill>
                  <a:srgbClr val="212121"/>
                </a:solidFill>
                <a:cs typeface="Arial MT"/>
              </a:rPr>
              <a:t> </a:t>
            </a:r>
            <a:r>
              <a:rPr sz="2400" spc="-229" dirty="0">
                <a:solidFill>
                  <a:srgbClr val="212121"/>
                </a:solidFill>
                <a:cs typeface="Arial MT"/>
              </a:rPr>
              <a:t>s</a:t>
            </a:r>
            <a:r>
              <a:rPr sz="2400" spc="-18" dirty="0">
                <a:solidFill>
                  <a:srgbClr val="212121"/>
                </a:solidFill>
                <a:cs typeface="Arial MT"/>
              </a:rPr>
              <a:t>e</a:t>
            </a:r>
            <a:r>
              <a:rPr sz="2400" spc="46" dirty="0">
                <a:solidFill>
                  <a:srgbClr val="212121"/>
                </a:solidFill>
                <a:cs typeface="Arial MT"/>
              </a:rPr>
              <a:t>r</a:t>
            </a:r>
            <a:r>
              <a:rPr sz="2400" spc="-165" dirty="0">
                <a:solidFill>
                  <a:srgbClr val="212121"/>
                </a:solidFill>
                <a:cs typeface="Arial MT"/>
              </a:rPr>
              <a:t>v</a:t>
            </a:r>
            <a:r>
              <a:rPr sz="2400" spc="-14" dirty="0">
                <a:solidFill>
                  <a:srgbClr val="212121"/>
                </a:solidFill>
                <a:cs typeface="Arial MT"/>
              </a:rPr>
              <a:t>er</a:t>
            </a:r>
            <a:r>
              <a:rPr sz="2400" spc="-4" dirty="0">
                <a:solidFill>
                  <a:srgbClr val="212121"/>
                </a:solidFill>
                <a:cs typeface="Arial MT"/>
              </a:rPr>
              <a:t> </a:t>
            </a:r>
            <a:r>
              <a:rPr sz="2400" spc="-11" dirty="0">
                <a:solidFill>
                  <a:srgbClr val="212121"/>
                </a:solidFill>
                <a:cs typeface="Arial MT"/>
              </a:rPr>
              <a:t>i</a:t>
            </a:r>
            <a:r>
              <a:rPr sz="2400" spc="-56" dirty="0">
                <a:solidFill>
                  <a:srgbClr val="212121"/>
                </a:solidFill>
                <a:cs typeface="Arial MT"/>
              </a:rPr>
              <a:t>f</a:t>
            </a:r>
            <a:r>
              <a:rPr sz="2400" spc="-4" dirty="0">
                <a:solidFill>
                  <a:srgbClr val="212121"/>
                </a:solidFill>
                <a:cs typeface="Arial MT"/>
              </a:rPr>
              <a:t> </a:t>
            </a:r>
            <a:r>
              <a:rPr sz="2400" spc="-11" dirty="0">
                <a:solidFill>
                  <a:srgbClr val="212121"/>
                </a:solidFill>
                <a:cs typeface="Arial MT"/>
              </a:rPr>
              <a:t>the</a:t>
            </a:r>
            <a:r>
              <a:rPr sz="2400" spc="-49" dirty="0">
                <a:solidFill>
                  <a:srgbClr val="212121"/>
                </a:solidFill>
                <a:cs typeface="Arial MT"/>
              </a:rPr>
              <a:t>r</a:t>
            </a:r>
            <a:r>
              <a:rPr sz="2400" spc="-155" dirty="0">
                <a:solidFill>
                  <a:srgbClr val="212121"/>
                </a:solidFill>
                <a:cs typeface="Arial MT"/>
              </a:rPr>
              <a:t>e</a:t>
            </a:r>
            <a:r>
              <a:rPr sz="2400" spc="-4" dirty="0">
                <a:solidFill>
                  <a:srgbClr val="212121"/>
                </a:solidFill>
                <a:cs typeface="Arial MT"/>
              </a:rPr>
              <a:t> </a:t>
            </a:r>
            <a:r>
              <a:rPr sz="2400" spc="-11" dirty="0">
                <a:solidFill>
                  <a:srgbClr val="212121"/>
                </a:solidFill>
                <a:cs typeface="Arial MT"/>
              </a:rPr>
              <a:t>i</a:t>
            </a:r>
            <a:r>
              <a:rPr sz="2400" spc="-161" dirty="0">
                <a:solidFill>
                  <a:srgbClr val="212121"/>
                </a:solidFill>
                <a:cs typeface="Arial MT"/>
              </a:rPr>
              <a:t>s  </a:t>
            </a:r>
            <a:r>
              <a:rPr sz="2400" spc="-257" dirty="0">
                <a:solidFill>
                  <a:srgbClr val="212121"/>
                </a:solidFill>
                <a:cs typeface="Arial MT"/>
              </a:rPr>
              <a:t>a</a:t>
            </a:r>
            <a:r>
              <a:rPr sz="2400" spc="-155" dirty="0">
                <a:solidFill>
                  <a:srgbClr val="212121"/>
                </a:solidFill>
                <a:cs typeface="Arial MT"/>
              </a:rPr>
              <a:t>n</a:t>
            </a:r>
            <a:r>
              <a:rPr sz="2400" spc="-123" dirty="0">
                <a:solidFill>
                  <a:srgbClr val="212121"/>
                </a:solidFill>
                <a:cs typeface="Arial MT"/>
              </a:rPr>
              <a:t>y</a:t>
            </a:r>
            <a:r>
              <a:rPr sz="2400" dirty="0">
                <a:solidFill>
                  <a:srgbClr val="212121"/>
                </a:solidFill>
                <a:cs typeface="Arial MT"/>
              </a:rPr>
              <a:t> </a:t>
            </a:r>
            <a:r>
              <a:rPr sz="2400" spc="-134" dirty="0">
                <a:solidFill>
                  <a:srgbClr val="212121"/>
                </a:solidFill>
                <a:cs typeface="Arial MT"/>
              </a:rPr>
              <a:t>n</a:t>
            </a:r>
            <a:r>
              <a:rPr sz="2400" spc="-165" dirty="0">
                <a:solidFill>
                  <a:srgbClr val="212121"/>
                </a:solidFill>
                <a:cs typeface="Arial MT"/>
              </a:rPr>
              <a:t>e</a:t>
            </a:r>
            <a:r>
              <a:rPr sz="2400" spc="-7" dirty="0">
                <a:solidFill>
                  <a:srgbClr val="212121"/>
                </a:solidFill>
                <a:cs typeface="Arial MT"/>
              </a:rPr>
              <a:t>w</a:t>
            </a:r>
            <a:r>
              <a:rPr sz="2400" spc="-4" dirty="0">
                <a:solidFill>
                  <a:srgbClr val="212121"/>
                </a:solidFill>
                <a:cs typeface="Arial MT"/>
              </a:rPr>
              <a:t> </a:t>
            </a:r>
            <a:r>
              <a:rPr sz="2400" spc="-190" dirty="0">
                <a:solidFill>
                  <a:srgbClr val="212121"/>
                </a:solidFill>
                <a:cs typeface="Arial MT"/>
              </a:rPr>
              <a:t>em</a:t>
            </a:r>
            <a:r>
              <a:rPr sz="2400" spc="-155" dirty="0">
                <a:solidFill>
                  <a:srgbClr val="212121"/>
                </a:solidFill>
                <a:cs typeface="Arial MT"/>
              </a:rPr>
              <a:t>a</a:t>
            </a:r>
            <a:r>
              <a:rPr sz="2400" spc="-11" dirty="0">
                <a:solidFill>
                  <a:srgbClr val="212121"/>
                </a:solidFill>
                <a:cs typeface="Arial MT"/>
              </a:rPr>
              <a:t>il</a:t>
            </a:r>
            <a:r>
              <a:rPr sz="2400" spc="-116" dirty="0">
                <a:solidFill>
                  <a:srgbClr val="212121"/>
                </a:solidFill>
                <a:cs typeface="Arial MT"/>
              </a:rPr>
              <a:t>.</a:t>
            </a:r>
            <a:endParaRPr sz="2400">
              <a:cs typeface="Arial MT"/>
            </a:endParaRPr>
          </a:p>
          <a:p>
            <a:pPr marL="250022" indent="-241093" algn="just">
              <a:spcBef>
                <a:spcPts val="816"/>
              </a:spcBef>
              <a:buAutoNum type="arabicPeriod"/>
              <a:tabLst>
                <a:tab pos="250022" algn="l"/>
              </a:tabLst>
            </a:pPr>
            <a:r>
              <a:rPr sz="2400" spc="-56" dirty="0">
                <a:solidFill>
                  <a:srgbClr val="212121"/>
                </a:solidFill>
                <a:cs typeface="Arial MT"/>
              </a:rPr>
              <a:t>If</a:t>
            </a:r>
            <a:r>
              <a:rPr sz="2400" spc="-4" dirty="0">
                <a:solidFill>
                  <a:srgbClr val="212121"/>
                </a:solidFill>
                <a:cs typeface="Arial MT"/>
              </a:rPr>
              <a:t> </a:t>
            </a:r>
            <a:r>
              <a:rPr sz="2400" spc="-229" dirty="0">
                <a:solidFill>
                  <a:srgbClr val="212121"/>
                </a:solidFill>
                <a:cs typeface="Arial MT"/>
              </a:rPr>
              <a:t>s</a:t>
            </a:r>
            <a:r>
              <a:rPr sz="2400" spc="-70" dirty="0">
                <a:solidFill>
                  <a:srgbClr val="212121"/>
                </a:solidFill>
                <a:cs typeface="Arial MT"/>
              </a:rPr>
              <a:t>o</a:t>
            </a:r>
            <a:r>
              <a:rPr sz="2400" spc="-116" dirty="0">
                <a:solidFill>
                  <a:srgbClr val="212121"/>
                </a:solidFill>
                <a:cs typeface="Arial MT"/>
              </a:rPr>
              <a:t>,</a:t>
            </a:r>
            <a:r>
              <a:rPr sz="2400" spc="-200" dirty="0">
                <a:solidFill>
                  <a:srgbClr val="212121"/>
                </a:solidFill>
                <a:cs typeface="Arial MT"/>
              </a:rPr>
              <a:t> </a:t>
            </a:r>
            <a:r>
              <a:rPr sz="2400" spc="-11" dirty="0">
                <a:solidFill>
                  <a:srgbClr val="212121"/>
                </a:solidFill>
                <a:cs typeface="Arial MT"/>
              </a:rPr>
              <a:t>i</a:t>
            </a:r>
            <a:r>
              <a:rPr sz="2400" spc="105" dirty="0">
                <a:solidFill>
                  <a:srgbClr val="212121"/>
                </a:solidFill>
                <a:cs typeface="Arial MT"/>
              </a:rPr>
              <a:t>t</a:t>
            </a:r>
            <a:r>
              <a:rPr sz="2400" spc="-4" dirty="0">
                <a:solidFill>
                  <a:srgbClr val="212121"/>
                </a:solidFill>
                <a:cs typeface="Arial MT"/>
              </a:rPr>
              <a:t> </a:t>
            </a:r>
            <a:r>
              <a:rPr sz="2400" spc="-91" dirty="0">
                <a:solidFill>
                  <a:srgbClr val="212121"/>
                </a:solidFill>
                <a:cs typeface="Arial MT"/>
              </a:rPr>
              <a:t>d</a:t>
            </a:r>
            <a:r>
              <a:rPr sz="2400" spc="-32" dirty="0">
                <a:solidFill>
                  <a:srgbClr val="212121"/>
                </a:solidFill>
                <a:cs typeface="Arial MT"/>
              </a:rPr>
              <a:t>o</a:t>
            </a:r>
            <a:r>
              <a:rPr sz="2400" spc="-11" dirty="0">
                <a:solidFill>
                  <a:srgbClr val="212121"/>
                </a:solidFill>
                <a:cs typeface="Arial MT"/>
              </a:rPr>
              <a:t>w</a:t>
            </a:r>
            <a:r>
              <a:rPr sz="2400" spc="-60" dirty="0">
                <a:solidFill>
                  <a:srgbClr val="212121"/>
                </a:solidFill>
                <a:cs typeface="Arial MT"/>
              </a:rPr>
              <a:t>nl</a:t>
            </a:r>
            <a:r>
              <a:rPr sz="2400" spc="-11" dirty="0">
                <a:solidFill>
                  <a:srgbClr val="212121"/>
                </a:solidFill>
                <a:cs typeface="Arial MT"/>
              </a:rPr>
              <a:t>o</a:t>
            </a:r>
            <a:r>
              <a:rPr sz="2400" spc="-257" dirty="0">
                <a:solidFill>
                  <a:srgbClr val="212121"/>
                </a:solidFill>
                <a:cs typeface="Arial MT"/>
              </a:rPr>
              <a:t>a</a:t>
            </a:r>
            <a:r>
              <a:rPr sz="2400" spc="-91" dirty="0">
                <a:solidFill>
                  <a:srgbClr val="212121"/>
                </a:solidFill>
                <a:cs typeface="Arial MT"/>
              </a:rPr>
              <a:t>d</a:t>
            </a:r>
            <a:r>
              <a:rPr sz="2400" spc="-229" dirty="0">
                <a:solidFill>
                  <a:srgbClr val="212121"/>
                </a:solidFill>
                <a:cs typeface="Arial MT"/>
              </a:rPr>
              <a:t>s</a:t>
            </a:r>
            <a:r>
              <a:rPr sz="2400" dirty="0">
                <a:solidFill>
                  <a:srgbClr val="212121"/>
                </a:solidFill>
                <a:cs typeface="Arial MT"/>
              </a:rPr>
              <a:t> </a:t>
            </a:r>
            <a:r>
              <a:rPr sz="2400" spc="-53" dirty="0">
                <a:solidFill>
                  <a:srgbClr val="212121"/>
                </a:solidFill>
                <a:cs typeface="Arial MT"/>
              </a:rPr>
              <a:t>the</a:t>
            </a:r>
            <a:r>
              <a:rPr sz="2400" spc="-4" dirty="0">
                <a:solidFill>
                  <a:srgbClr val="212121"/>
                </a:solidFill>
                <a:cs typeface="Arial MT"/>
              </a:rPr>
              <a:t> </a:t>
            </a:r>
            <a:r>
              <a:rPr sz="2400" spc="-134" dirty="0">
                <a:solidFill>
                  <a:srgbClr val="212121"/>
                </a:solidFill>
                <a:cs typeface="Arial MT"/>
              </a:rPr>
              <a:t>n</a:t>
            </a:r>
            <a:r>
              <a:rPr sz="2400" spc="-165" dirty="0">
                <a:solidFill>
                  <a:srgbClr val="212121"/>
                </a:solidFill>
                <a:cs typeface="Arial MT"/>
              </a:rPr>
              <a:t>e</a:t>
            </a:r>
            <a:r>
              <a:rPr sz="2400" spc="-7" dirty="0">
                <a:solidFill>
                  <a:srgbClr val="212121"/>
                </a:solidFill>
                <a:cs typeface="Arial MT"/>
              </a:rPr>
              <a:t>w</a:t>
            </a:r>
            <a:r>
              <a:rPr sz="2400" spc="-4" dirty="0">
                <a:solidFill>
                  <a:srgbClr val="212121"/>
                </a:solidFill>
                <a:cs typeface="Arial MT"/>
              </a:rPr>
              <a:t> </a:t>
            </a:r>
            <a:r>
              <a:rPr sz="2400" spc="-190" dirty="0">
                <a:solidFill>
                  <a:srgbClr val="212121"/>
                </a:solidFill>
                <a:cs typeface="Arial MT"/>
              </a:rPr>
              <a:t>em</a:t>
            </a:r>
            <a:r>
              <a:rPr sz="2400" spc="-155" dirty="0">
                <a:solidFill>
                  <a:srgbClr val="212121"/>
                </a:solidFill>
                <a:cs typeface="Arial MT"/>
              </a:rPr>
              <a:t>a</a:t>
            </a:r>
            <a:r>
              <a:rPr sz="2400" spc="-11" dirty="0">
                <a:solidFill>
                  <a:srgbClr val="212121"/>
                </a:solidFill>
                <a:cs typeface="Arial MT"/>
              </a:rPr>
              <a:t>il</a:t>
            </a:r>
            <a:r>
              <a:rPr sz="2400" spc="-116" dirty="0">
                <a:solidFill>
                  <a:srgbClr val="212121"/>
                </a:solidFill>
                <a:cs typeface="Arial MT"/>
              </a:rPr>
              <a:t>.</a:t>
            </a:r>
            <a:endParaRPr sz="2400">
              <a:cs typeface="Arial MT"/>
            </a:endParaRPr>
          </a:p>
          <a:p>
            <a:pPr marL="250022" marR="259845" indent="-241093" algn="just">
              <a:spcBef>
                <a:spcPts val="1041"/>
              </a:spcBef>
              <a:buAutoNum type="arabicPeriod"/>
              <a:tabLst>
                <a:tab pos="250022" algn="l"/>
              </a:tabLst>
            </a:pPr>
            <a:r>
              <a:rPr sz="2400" spc="112" dirty="0">
                <a:solidFill>
                  <a:srgbClr val="212121"/>
                </a:solidFill>
                <a:cs typeface="Arial MT"/>
              </a:rPr>
              <a:t>N</a:t>
            </a:r>
            <a:r>
              <a:rPr sz="2400" spc="-42" dirty="0">
                <a:solidFill>
                  <a:srgbClr val="212121"/>
                </a:solidFill>
                <a:cs typeface="Arial MT"/>
              </a:rPr>
              <a:t>ext,</a:t>
            </a:r>
            <a:r>
              <a:rPr sz="2400" spc="-197" dirty="0">
                <a:solidFill>
                  <a:srgbClr val="212121"/>
                </a:solidFill>
                <a:cs typeface="Arial MT"/>
              </a:rPr>
              <a:t> </a:t>
            </a:r>
            <a:r>
              <a:rPr sz="2400" spc="-11" dirty="0">
                <a:solidFill>
                  <a:srgbClr val="212121"/>
                </a:solidFill>
                <a:cs typeface="Arial MT"/>
              </a:rPr>
              <a:t>i</a:t>
            </a:r>
            <a:r>
              <a:rPr sz="2400" spc="105" dirty="0">
                <a:solidFill>
                  <a:srgbClr val="212121"/>
                </a:solidFill>
                <a:cs typeface="Arial MT"/>
              </a:rPr>
              <a:t>t</a:t>
            </a:r>
            <a:r>
              <a:rPr sz="2400" spc="-4" dirty="0">
                <a:solidFill>
                  <a:srgbClr val="212121"/>
                </a:solidFill>
                <a:cs typeface="Arial MT"/>
              </a:rPr>
              <a:t> </a:t>
            </a:r>
            <a:r>
              <a:rPr sz="2400" spc="-91" dirty="0">
                <a:solidFill>
                  <a:srgbClr val="212121"/>
                </a:solidFill>
                <a:cs typeface="Arial MT"/>
              </a:rPr>
              <a:t>d</a:t>
            </a:r>
            <a:r>
              <a:rPr sz="2400" spc="-80" dirty="0">
                <a:solidFill>
                  <a:srgbClr val="212121"/>
                </a:solidFill>
                <a:cs typeface="Arial MT"/>
              </a:rPr>
              <a:t>el</a:t>
            </a:r>
            <a:r>
              <a:rPr sz="2400" spc="-109" dirty="0">
                <a:solidFill>
                  <a:srgbClr val="212121"/>
                </a:solidFill>
                <a:cs typeface="Arial MT"/>
              </a:rPr>
              <a:t>etes</a:t>
            </a:r>
            <a:r>
              <a:rPr sz="2400" spc="-4" dirty="0">
                <a:solidFill>
                  <a:srgbClr val="212121"/>
                </a:solidFill>
                <a:cs typeface="Arial MT"/>
              </a:rPr>
              <a:t> </a:t>
            </a:r>
            <a:r>
              <a:rPr sz="2400" spc="-11" dirty="0">
                <a:solidFill>
                  <a:srgbClr val="212121"/>
                </a:solidFill>
                <a:cs typeface="Arial MT"/>
              </a:rPr>
              <a:t>ol</a:t>
            </a:r>
            <a:r>
              <a:rPr sz="2400" spc="-91" dirty="0">
                <a:solidFill>
                  <a:srgbClr val="212121"/>
                </a:solidFill>
                <a:cs typeface="Arial MT"/>
              </a:rPr>
              <a:t>d</a:t>
            </a:r>
            <a:r>
              <a:rPr sz="2400" dirty="0">
                <a:solidFill>
                  <a:srgbClr val="212121"/>
                </a:solidFill>
                <a:cs typeface="Arial MT"/>
              </a:rPr>
              <a:t> </a:t>
            </a:r>
            <a:r>
              <a:rPr sz="2400" spc="-32" dirty="0">
                <a:solidFill>
                  <a:srgbClr val="212121"/>
                </a:solidFill>
                <a:cs typeface="Arial MT"/>
              </a:rPr>
              <a:t>thr</a:t>
            </a:r>
            <a:r>
              <a:rPr sz="2400" spc="-49" dirty="0">
                <a:solidFill>
                  <a:srgbClr val="212121"/>
                </a:solidFill>
                <a:cs typeface="Arial MT"/>
              </a:rPr>
              <a:t>a</a:t>
            </a:r>
            <a:r>
              <a:rPr sz="2400" spc="-229" dirty="0">
                <a:solidFill>
                  <a:srgbClr val="212121"/>
                </a:solidFill>
                <a:cs typeface="Arial MT"/>
              </a:rPr>
              <a:t>s</a:t>
            </a:r>
            <a:r>
              <a:rPr sz="2400" spc="-120" dirty="0">
                <a:solidFill>
                  <a:srgbClr val="212121"/>
                </a:solidFill>
                <a:cs typeface="Arial MT"/>
              </a:rPr>
              <a:t>hed</a:t>
            </a:r>
            <a:r>
              <a:rPr sz="2400" spc="-4" dirty="0">
                <a:solidFill>
                  <a:srgbClr val="212121"/>
                </a:solidFill>
                <a:cs typeface="Arial MT"/>
              </a:rPr>
              <a:t> </a:t>
            </a:r>
            <a:r>
              <a:rPr sz="2400" spc="-190" dirty="0">
                <a:solidFill>
                  <a:srgbClr val="212121"/>
                </a:solidFill>
                <a:cs typeface="Arial MT"/>
              </a:rPr>
              <a:t>em</a:t>
            </a:r>
            <a:r>
              <a:rPr sz="2400" spc="-155" dirty="0">
                <a:solidFill>
                  <a:srgbClr val="212121"/>
                </a:solidFill>
                <a:cs typeface="Arial MT"/>
              </a:rPr>
              <a:t>a</a:t>
            </a:r>
            <a:r>
              <a:rPr sz="2400" spc="-11" dirty="0">
                <a:solidFill>
                  <a:srgbClr val="212121"/>
                </a:solidFill>
                <a:cs typeface="Arial MT"/>
              </a:rPr>
              <a:t>i</a:t>
            </a:r>
            <a:r>
              <a:rPr sz="2400" spc="-7" dirty="0">
                <a:solidFill>
                  <a:srgbClr val="212121"/>
                </a:solidFill>
                <a:cs typeface="Arial MT"/>
              </a:rPr>
              <a:t>l  </a:t>
            </a:r>
            <a:r>
              <a:rPr sz="2400" spc="-28" dirty="0">
                <a:solidFill>
                  <a:srgbClr val="212121"/>
                </a:solidFill>
                <a:cs typeface="Arial MT"/>
              </a:rPr>
              <a:t>from</a:t>
            </a:r>
            <a:r>
              <a:rPr sz="2400" spc="-4" dirty="0">
                <a:solidFill>
                  <a:srgbClr val="212121"/>
                </a:solidFill>
                <a:cs typeface="Arial MT"/>
              </a:rPr>
              <a:t> </a:t>
            </a:r>
            <a:r>
              <a:rPr sz="2400" spc="-53" dirty="0">
                <a:solidFill>
                  <a:srgbClr val="212121"/>
                </a:solidFill>
                <a:cs typeface="Arial MT"/>
              </a:rPr>
              <a:t>the</a:t>
            </a:r>
            <a:r>
              <a:rPr sz="2400" spc="-7" dirty="0">
                <a:solidFill>
                  <a:srgbClr val="212121"/>
                </a:solidFill>
                <a:cs typeface="Arial MT"/>
              </a:rPr>
              <a:t> </a:t>
            </a:r>
            <a:r>
              <a:rPr sz="2400" spc="-102" dirty="0">
                <a:solidFill>
                  <a:srgbClr val="212121"/>
                </a:solidFill>
                <a:cs typeface="Arial MT"/>
              </a:rPr>
              <a:t>server.</a:t>
            </a:r>
            <a:endParaRPr sz="2400">
              <a:cs typeface="Arial MT"/>
            </a:endParaRPr>
          </a:p>
        </p:txBody>
      </p:sp>
      <p:grpSp>
        <p:nvGrpSpPr>
          <p:cNvPr id="4" name="object 4"/>
          <p:cNvGrpSpPr/>
          <p:nvPr/>
        </p:nvGrpSpPr>
        <p:grpSpPr>
          <a:xfrm>
            <a:off x="6036469" y="2126938"/>
            <a:ext cx="2080617" cy="2900809"/>
            <a:chOff x="8585200" y="3024978"/>
            <a:chExt cx="2959100" cy="4125595"/>
          </a:xfrm>
        </p:grpSpPr>
        <p:sp>
          <p:nvSpPr>
            <p:cNvPr id="5" name="object 5"/>
            <p:cNvSpPr/>
            <p:nvPr/>
          </p:nvSpPr>
          <p:spPr>
            <a:xfrm>
              <a:off x="8940799" y="4394200"/>
              <a:ext cx="2336800" cy="0"/>
            </a:xfrm>
            <a:custGeom>
              <a:avLst/>
              <a:gdLst/>
              <a:ahLst/>
              <a:cxnLst/>
              <a:rect l="l" t="t" r="r" b="b"/>
              <a:pathLst>
                <a:path w="2336800">
                  <a:moveTo>
                    <a:pt x="2336800" y="0"/>
                  </a:moveTo>
                  <a:lnTo>
                    <a:pt x="16723" y="0"/>
                  </a:lnTo>
                  <a:lnTo>
                    <a:pt x="0" y="0"/>
                  </a:lnTo>
                </a:path>
              </a:pathLst>
            </a:custGeom>
            <a:ln w="25400">
              <a:solidFill>
                <a:srgbClr val="000000"/>
              </a:solidFill>
              <a:prstDash val="dash"/>
            </a:ln>
          </p:spPr>
          <p:txBody>
            <a:bodyPr wrap="square" lIns="0" tIns="0" rIns="0" bIns="0" rtlCol="0"/>
            <a:lstStyle/>
            <a:p>
              <a:endParaRPr/>
            </a:p>
          </p:txBody>
        </p:sp>
        <p:sp>
          <p:nvSpPr>
            <p:cNvPr id="6" name="object 6"/>
            <p:cNvSpPr/>
            <p:nvPr/>
          </p:nvSpPr>
          <p:spPr>
            <a:xfrm>
              <a:off x="8851899" y="4333240"/>
              <a:ext cx="101600" cy="121920"/>
            </a:xfrm>
            <a:custGeom>
              <a:avLst/>
              <a:gdLst/>
              <a:ahLst/>
              <a:cxnLst/>
              <a:rect l="l" t="t" r="r" b="b"/>
              <a:pathLst>
                <a:path w="101600" h="121920">
                  <a:moveTo>
                    <a:pt x="101600" y="0"/>
                  </a:moveTo>
                  <a:lnTo>
                    <a:pt x="0" y="60960"/>
                  </a:lnTo>
                  <a:lnTo>
                    <a:pt x="101600" y="121920"/>
                  </a:lnTo>
                </a:path>
                <a:path w="101600" h="121920">
                  <a:moveTo>
                    <a:pt x="101600" y="60960"/>
                  </a:moveTo>
                  <a:lnTo>
                    <a:pt x="0" y="60960"/>
                  </a:lnTo>
                </a:path>
              </a:pathLst>
            </a:custGeom>
            <a:ln w="25400">
              <a:solidFill>
                <a:srgbClr val="000000"/>
              </a:solidFill>
            </a:ln>
          </p:spPr>
          <p:txBody>
            <a:bodyPr wrap="square" lIns="0" tIns="0" rIns="0" bIns="0" rtlCol="0"/>
            <a:lstStyle/>
            <a:p>
              <a:endParaRPr/>
            </a:p>
          </p:txBody>
        </p:sp>
        <p:sp>
          <p:nvSpPr>
            <p:cNvPr id="7" name="object 7"/>
            <p:cNvSpPr/>
            <p:nvPr/>
          </p:nvSpPr>
          <p:spPr>
            <a:xfrm>
              <a:off x="8953499" y="6007100"/>
              <a:ext cx="2324100" cy="0"/>
            </a:xfrm>
            <a:custGeom>
              <a:avLst/>
              <a:gdLst/>
              <a:ahLst/>
              <a:cxnLst/>
              <a:rect l="l" t="t" r="r" b="b"/>
              <a:pathLst>
                <a:path w="2324100">
                  <a:moveTo>
                    <a:pt x="2324099" y="0"/>
                  </a:moveTo>
                  <a:lnTo>
                    <a:pt x="16165" y="0"/>
                  </a:lnTo>
                  <a:lnTo>
                    <a:pt x="0" y="0"/>
                  </a:lnTo>
                </a:path>
              </a:pathLst>
            </a:custGeom>
            <a:ln w="25400">
              <a:solidFill>
                <a:srgbClr val="000000"/>
              </a:solidFill>
              <a:prstDash val="dash"/>
            </a:ln>
          </p:spPr>
          <p:txBody>
            <a:bodyPr wrap="square" lIns="0" tIns="0" rIns="0" bIns="0" rtlCol="0"/>
            <a:lstStyle/>
            <a:p>
              <a:endParaRPr/>
            </a:p>
          </p:txBody>
        </p:sp>
        <p:sp>
          <p:nvSpPr>
            <p:cNvPr id="8" name="object 8"/>
            <p:cNvSpPr/>
            <p:nvPr/>
          </p:nvSpPr>
          <p:spPr>
            <a:xfrm>
              <a:off x="8864599" y="5946139"/>
              <a:ext cx="101600" cy="121920"/>
            </a:xfrm>
            <a:custGeom>
              <a:avLst/>
              <a:gdLst/>
              <a:ahLst/>
              <a:cxnLst/>
              <a:rect l="l" t="t" r="r" b="b"/>
              <a:pathLst>
                <a:path w="101600" h="121920">
                  <a:moveTo>
                    <a:pt x="101600" y="0"/>
                  </a:moveTo>
                  <a:lnTo>
                    <a:pt x="0" y="60960"/>
                  </a:lnTo>
                  <a:lnTo>
                    <a:pt x="101600" y="121920"/>
                  </a:lnTo>
                </a:path>
                <a:path w="101600" h="121920">
                  <a:moveTo>
                    <a:pt x="101600" y="60960"/>
                  </a:moveTo>
                  <a:lnTo>
                    <a:pt x="0" y="60960"/>
                  </a:lnTo>
                </a:path>
              </a:pathLst>
            </a:custGeom>
            <a:ln w="25400">
              <a:solidFill>
                <a:srgbClr val="000000"/>
              </a:solidFill>
            </a:ln>
          </p:spPr>
          <p:txBody>
            <a:bodyPr wrap="square" lIns="0" tIns="0" rIns="0" bIns="0" rtlCol="0"/>
            <a:lstStyle/>
            <a:p>
              <a:endParaRPr/>
            </a:p>
          </p:txBody>
        </p:sp>
        <p:sp>
          <p:nvSpPr>
            <p:cNvPr id="9" name="object 9"/>
            <p:cNvSpPr/>
            <p:nvPr/>
          </p:nvSpPr>
          <p:spPr>
            <a:xfrm>
              <a:off x="8953499" y="6794500"/>
              <a:ext cx="2324100" cy="0"/>
            </a:xfrm>
            <a:custGeom>
              <a:avLst/>
              <a:gdLst/>
              <a:ahLst/>
              <a:cxnLst/>
              <a:rect l="l" t="t" r="r" b="b"/>
              <a:pathLst>
                <a:path w="2324100">
                  <a:moveTo>
                    <a:pt x="2324099" y="0"/>
                  </a:moveTo>
                  <a:lnTo>
                    <a:pt x="16165" y="0"/>
                  </a:lnTo>
                  <a:lnTo>
                    <a:pt x="0" y="0"/>
                  </a:lnTo>
                </a:path>
              </a:pathLst>
            </a:custGeom>
            <a:ln w="25400">
              <a:solidFill>
                <a:srgbClr val="000000"/>
              </a:solidFill>
              <a:prstDash val="dash"/>
            </a:ln>
          </p:spPr>
          <p:txBody>
            <a:bodyPr wrap="square" lIns="0" tIns="0" rIns="0" bIns="0" rtlCol="0"/>
            <a:lstStyle/>
            <a:p>
              <a:endParaRPr/>
            </a:p>
          </p:txBody>
        </p:sp>
        <p:sp>
          <p:nvSpPr>
            <p:cNvPr id="10" name="object 10"/>
            <p:cNvSpPr/>
            <p:nvPr/>
          </p:nvSpPr>
          <p:spPr>
            <a:xfrm>
              <a:off x="8864599" y="6733539"/>
              <a:ext cx="101600" cy="121920"/>
            </a:xfrm>
            <a:custGeom>
              <a:avLst/>
              <a:gdLst/>
              <a:ahLst/>
              <a:cxnLst/>
              <a:rect l="l" t="t" r="r" b="b"/>
              <a:pathLst>
                <a:path w="101600" h="121920">
                  <a:moveTo>
                    <a:pt x="101600" y="0"/>
                  </a:moveTo>
                  <a:lnTo>
                    <a:pt x="0" y="60960"/>
                  </a:lnTo>
                  <a:lnTo>
                    <a:pt x="101600" y="121920"/>
                  </a:lnTo>
                </a:path>
                <a:path w="101600" h="121920">
                  <a:moveTo>
                    <a:pt x="101600" y="60960"/>
                  </a:moveTo>
                  <a:lnTo>
                    <a:pt x="0" y="60960"/>
                  </a:lnTo>
                </a:path>
              </a:pathLst>
            </a:custGeom>
            <a:ln w="25400">
              <a:solidFill>
                <a:srgbClr val="000000"/>
              </a:solidFill>
            </a:ln>
          </p:spPr>
          <p:txBody>
            <a:bodyPr wrap="square" lIns="0" tIns="0" rIns="0" bIns="0" rtlCol="0"/>
            <a:lstStyle/>
            <a:p>
              <a:endParaRPr/>
            </a:p>
          </p:txBody>
        </p:sp>
        <p:sp>
          <p:nvSpPr>
            <p:cNvPr id="11" name="object 11"/>
            <p:cNvSpPr/>
            <p:nvPr/>
          </p:nvSpPr>
          <p:spPr>
            <a:xfrm>
              <a:off x="8712819" y="3037678"/>
              <a:ext cx="0" cy="590550"/>
            </a:xfrm>
            <a:custGeom>
              <a:avLst/>
              <a:gdLst/>
              <a:ahLst/>
              <a:cxnLst/>
              <a:rect l="l" t="t" r="r" b="b"/>
              <a:pathLst>
                <a:path h="590550">
                  <a:moveTo>
                    <a:pt x="0" y="590550"/>
                  </a:moveTo>
                  <a:lnTo>
                    <a:pt x="0" y="541337"/>
                  </a:lnTo>
                  <a:lnTo>
                    <a:pt x="0" y="492125"/>
                  </a:lnTo>
                  <a:lnTo>
                    <a:pt x="0" y="442912"/>
                  </a:lnTo>
                  <a:lnTo>
                    <a:pt x="0" y="393700"/>
                  </a:lnTo>
                  <a:lnTo>
                    <a:pt x="0" y="344487"/>
                  </a:lnTo>
                  <a:lnTo>
                    <a:pt x="0" y="295275"/>
                  </a:lnTo>
                  <a:lnTo>
                    <a:pt x="0" y="246062"/>
                  </a:lnTo>
                  <a:lnTo>
                    <a:pt x="0" y="196850"/>
                  </a:lnTo>
                  <a:lnTo>
                    <a:pt x="0" y="147637"/>
                  </a:lnTo>
                  <a:lnTo>
                    <a:pt x="0" y="98425"/>
                  </a:lnTo>
                  <a:lnTo>
                    <a:pt x="0" y="49212"/>
                  </a:lnTo>
                  <a:lnTo>
                    <a:pt x="0" y="0"/>
                  </a:lnTo>
                </a:path>
              </a:pathLst>
            </a:custGeom>
            <a:ln w="25400">
              <a:solidFill>
                <a:srgbClr val="000000"/>
              </a:solidFill>
              <a:prstDash val="dash"/>
            </a:ln>
          </p:spPr>
          <p:txBody>
            <a:bodyPr wrap="square" lIns="0" tIns="0" rIns="0" bIns="0" rtlCol="0"/>
            <a:lstStyle/>
            <a:p>
              <a:endParaRPr/>
            </a:p>
          </p:txBody>
        </p:sp>
        <p:sp>
          <p:nvSpPr>
            <p:cNvPr id="12" name="object 12"/>
            <p:cNvSpPr/>
            <p:nvPr/>
          </p:nvSpPr>
          <p:spPr>
            <a:xfrm>
              <a:off x="8597900" y="3644899"/>
              <a:ext cx="228600" cy="3492500"/>
            </a:xfrm>
            <a:custGeom>
              <a:avLst/>
              <a:gdLst/>
              <a:ahLst/>
              <a:cxnLst/>
              <a:rect l="l" t="t" r="r" b="b"/>
              <a:pathLst>
                <a:path w="228600" h="3492500">
                  <a:moveTo>
                    <a:pt x="0" y="0"/>
                  </a:moveTo>
                  <a:lnTo>
                    <a:pt x="228600" y="0"/>
                  </a:lnTo>
                  <a:lnTo>
                    <a:pt x="228600" y="3492500"/>
                  </a:lnTo>
                  <a:lnTo>
                    <a:pt x="0" y="3492500"/>
                  </a:lnTo>
                  <a:lnTo>
                    <a:pt x="0" y="0"/>
                  </a:lnTo>
                  <a:close/>
                </a:path>
              </a:pathLst>
            </a:custGeom>
            <a:ln w="25399">
              <a:solidFill>
                <a:srgbClr val="000000"/>
              </a:solidFill>
            </a:ln>
          </p:spPr>
          <p:txBody>
            <a:bodyPr wrap="square" lIns="0" tIns="0" rIns="0" bIns="0" rtlCol="0"/>
            <a:lstStyle/>
            <a:p>
              <a:endParaRPr/>
            </a:p>
          </p:txBody>
        </p:sp>
        <p:sp>
          <p:nvSpPr>
            <p:cNvPr id="13" name="object 13"/>
            <p:cNvSpPr/>
            <p:nvPr/>
          </p:nvSpPr>
          <p:spPr>
            <a:xfrm>
              <a:off x="11415524" y="3044031"/>
              <a:ext cx="5715" cy="951230"/>
            </a:xfrm>
            <a:custGeom>
              <a:avLst/>
              <a:gdLst/>
              <a:ahLst/>
              <a:cxnLst/>
              <a:rect l="l" t="t" r="r" b="b"/>
              <a:pathLst>
                <a:path w="5715" h="951229">
                  <a:moveTo>
                    <a:pt x="2653" y="-12700"/>
                  </a:moveTo>
                  <a:lnTo>
                    <a:pt x="2653" y="963463"/>
                  </a:lnTo>
                </a:path>
              </a:pathLst>
            </a:custGeom>
            <a:ln w="30706">
              <a:solidFill>
                <a:srgbClr val="000000"/>
              </a:solidFill>
              <a:prstDash val="dash"/>
            </a:ln>
          </p:spPr>
          <p:txBody>
            <a:bodyPr wrap="square" lIns="0" tIns="0" rIns="0" bIns="0" rtlCol="0"/>
            <a:lstStyle/>
            <a:p>
              <a:endParaRPr/>
            </a:p>
          </p:txBody>
        </p:sp>
        <p:sp>
          <p:nvSpPr>
            <p:cNvPr id="14" name="object 14"/>
            <p:cNvSpPr/>
            <p:nvPr/>
          </p:nvSpPr>
          <p:spPr>
            <a:xfrm>
              <a:off x="11290299" y="4013200"/>
              <a:ext cx="241300" cy="431800"/>
            </a:xfrm>
            <a:custGeom>
              <a:avLst/>
              <a:gdLst/>
              <a:ahLst/>
              <a:cxnLst/>
              <a:rect l="l" t="t" r="r" b="b"/>
              <a:pathLst>
                <a:path w="241300" h="431800">
                  <a:moveTo>
                    <a:pt x="0" y="0"/>
                  </a:moveTo>
                  <a:lnTo>
                    <a:pt x="241299" y="0"/>
                  </a:lnTo>
                  <a:lnTo>
                    <a:pt x="241299" y="431800"/>
                  </a:lnTo>
                  <a:lnTo>
                    <a:pt x="0" y="431800"/>
                  </a:lnTo>
                  <a:lnTo>
                    <a:pt x="0" y="0"/>
                  </a:lnTo>
                  <a:close/>
                </a:path>
              </a:pathLst>
            </a:custGeom>
            <a:ln w="25400">
              <a:solidFill>
                <a:srgbClr val="000000"/>
              </a:solidFill>
            </a:ln>
          </p:spPr>
          <p:txBody>
            <a:bodyPr wrap="square" lIns="0" tIns="0" rIns="0" bIns="0" rtlCol="0"/>
            <a:lstStyle/>
            <a:p>
              <a:endParaRPr/>
            </a:p>
          </p:txBody>
        </p:sp>
        <p:sp>
          <p:nvSpPr>
            <p:cNvPr id="15" name="object 15"/>
            <p:cNvSpPr/>
            <p:nvPr/>
          </p:nvSpPr>
          <p:spPr>
            <a:xfrm>
              <a:off x="11290299" y="4775200"/>
              <a:ext cx="241300" cy="431800"/>
            </a:xfrm>
            <a:custGeom>
              <a:avLst/>
              <a:gdLst/>
              <a:ahLst/>
              <a:cxnLst/>
              <a:rect l="l" t="t" r="r" b="b"/>
              <a:pathLst>
                <a:path w="241300" h="431800">
                  <a:moveTo>
                    <a:pt x="0" y="0"/>
                  </a:moveTo>
                  <a:lnTo>
                    <a:pt x="241299" y="0"/>
                  </a:lnTo>
                  <a:lnTo>
                    <a:pt x="241299" y="431800"/>
                  </a:lnTo>
                  <a:lnTo>
                    <a:pt x="0" y="431800"/>
                  </a:lnTo>
                  <a:lnTo>
                    <a:pt x="0" y="0"/>
                  </a:lnTo>
                  <a:close/>
                </a:path>
              </a:pathLst>
            </a:custGeom>
            <a:ln w="25400">
              <a:solidFill>
                <a:srgbClr val="000000"/>
              </a:solidFill>
            </a:ln>
          </p:spPr>
          <p:txBody>
            <a:bodyPr wrap="square" lIns="0" tIns="0" rIns="0" bIns="0" rtlCol="0"/>
            <a:lstStyle/>
            <a:p>
              <a:endParaRPr/>
            </a:p>
          </p:txBody>
        </p:sp>
        <p:sp>
          <p:nvSpPr>
            <p:cNvPr id="16" name="object 16"/>
            <p:cNvSpPr/>
            <p:nvPr/>
          </p:nvSpPr>
          <p:spPr>
            <a:xfrm>
              <a:off x="11290299" y="5613400"/>
              <a:ext cx="241300" cy="431800"/>
            </a:xfrm>
            <a:custGeom>
              <a:avLst/>
              <a:gdLst/>
              <a:ahLst/>
              <a:cxnLst/>
              <a:rect l="l" t="t" r="r" b="b"/>
              <a:pathLst>
                <a:path w="241300" h="431800">
                  <a:moveTo>
                    <a:pt x="0" y="0"/>
                  </a:moveTo>
                  <a:lnTo>
                    <a:pt x="241299" y="0"/>
                  </a:lnTo>
                  <a:lnTo>
                    <a:pt x="241299" y="431799"/>
                  </a:lnTo>
                  <a:lnTo>
                    <a:pt x="0" y="431799"/>
                  </a:lnTo>
                  <a:lnTo>
                    <a:pt x="0" y="0"/>
                  </a:lnTo>
                  <a:close/>
                </a:path>
              </a:pathLst>
            </a:custGeom>
            <a:ln w="25400">
              <a:solidFill>
                <a:srgbClr val="000000"/>
              </a:solidFill>
            </a:ln>
          </p:spPr>
          <p:txBody>
            <a:bodyPr wrap="square" lIns="0" tIns="0" rIns="0" bIns="0" rtlCol="0"/>
            <a:lstStyle/>
            <a:p>
              <a:endParaRPr/>
            </a:p>
          </p:txBody>
        </p:sp>
        <p:sp>
          <p:nvSpPr>
            <p:cNvPr id="17" name="object 17"/>
            <p:cNvSpPr/>
            <p:nvPr/>
          </p:nvSpPr>
          <p:spPr>
            <a:xfrm>
              <a:off x="11290299" y="6400800"/>
              <a:ext cx="241300" cy="431800"/>
            </a:xfrm>
            <a:custGeom>
              <a:avLst/>
              <a:gdLst/>
              <a:ahLst/>
              <a:cxnLst/>
              <a:rect l="l" t="t" r="r" b="b"/>
              <a:pathLst>
                <a:path w="241300" h="431800">
                  <a:moveTo>
                    <a:pt x="0" y="0"/>
                  </a:moveTo>
                  <a:lnTo>
                    <a:pt x="241299" y="0"/>
                  </a:lnTo>
                  <a:lnTo>
                    <a:pt x="241299" y="431799"/>
                  </a:lnTo>
                  <a:lnTo>
                    <a:pt x="0" y="431799"/>
                  </a:lnTo>
                  <a:lnTo>
                    <a:pt x="0" y="0"/>
                  </a:lnTo>
                  <a:close/>
                </a:path>
              </a:pathLst>
            </a:custGeom>
            <a:ln w="25400">
              <a:solidFill>
                <a:srgbClr val="000000"/>
              </a:solidFill>
            </a:ln>
          </p:spPr>
          <p:txBody>
            <a:bodyPr wrap="square" lIns="0" tIns="0" rIns="0" bIns="0" rtlCol="0"/>
            <a:lstStyle/>
            <a:p>
              <a:endParaRPr/>
            </a:p>
          </p:txBody>
        </p:sp>
        <p:sp>
          <p:nvSpPr>
            <p:cNvPr id="18" name="object 18"/>
            <p:cNvSpPr/>
            <p:nvPr/>
          </p:nvSpPr>
          <p:spPr>
            <a:xfrm>
              <a:off x="8940799" y="5219700"/>
              <a:ext cx="2336800" cy="0"/>
            </a:xfrm>
            <a:custGeom>
              <a:avLst/>
              <a:gdLst/>
              <a:ahLst/>
              <a:cxnLst/>
              <a:rect l="l" t="t" r="r" b="b"/>
              <a:pathLst>
                <a:path w="2336800">
                  <a:moveTo>
                    <a:pt x="2336800" y="0"/>
                  </a:moveTo>
                  <a:lnTo>
                    <a:pt x="16723" y="0"/>
                  </a:lnTo>
                  <a:lnTo>
                    <a:pt x="0" y="0"/>
                  </a:lnTo>
                </a:path>
              </a:pathLst>
            </a:custGeom>
            <a:ln w="25400">
              <a:solidFill>
                <a:srgbClr val="000000"/>
              </a:solidFill>
              <a:prstDash val="dash"/>
            </a:ln>
          </p:spPr>
          <p:txBody>
            <a:bodyPr wrap="square" lIns="0" tIns="0" rIns="0" bIns="0" rtlCol="0"/>
            <a:lstStyle/>
            <a:p>
              <a:endParaRPr/>
            </a:p>
          </p:txBody>
        </p:sp>
        <p:sp>
          <p:nvSpPr>
            <p:cNvPr id="19" name="object 19"/>
            <p:cNvSpPr/>
            <p:nvPr/>
          </p:nvSpPr>
          <p:spPr>
            <a:xfrm>
              <a:off x="8851899" y="5158739"/>
              <a:ext cx="101600" cy="121920"/>
            </a:xfrm>
            <a:custGeom>
              <a:avLst/>
              <a:gdLst/>
              <a:ahLst/>
              <a:cxnLst/>
              <a:rect l="l" t="t" r="r" b="b"/>
              <a:pathLst>
                <a:path w="101600" h="121920">
                  <a:moveTo>
                    <a:pt x="101600" y="0"/>
                  </a:moveTo>
                  <a:lnTo>
                    <a:pt x="0" y="60960"/>
                  </a:lnTo>
                  <a:lnTo>
                    <a:pt x="101600" y="121920"/>
                  </a:lnTo>
                </a:path>
                <a:path w="101600" h="121920">
                  <a:moveTo>
                    <a:pt x="101600" y="60960"/>
                  </a:moveTo>
                  <a:lnTo>
                    <a:pt x="0" y="60960"/>
                  </a:lnTo>
                </a:path>
              </a:pathLst>
            </a:custGeom>
            <a:ln w="25400">
              <a:solidFill>
                <a:srgbClr val="000000"/>
              </a:solidFill>
            </a:ln>
          </p:spPr>
          <p:txBody>
            <a:bodyPr wrap="square" lIns="0" tIns="0" rIns="0" bIns="0" rtlCol="0"/>
            <a:lstStyle/>
            <a:p>
              <a:endParaRPr/>
            </a:p>
          </p:txBody>
        </p:sp>
        <p:sp>
          <p:nvSpPr>
            <p:cNvPr id="20" name="object 20"/>
            <p:cNvSpPr/>
            <p:nvPr/>
          </p:nvSpPr>
          <p:spPr>
            <a:xfrm>
              <a:off x="8851899" y="4000500"/>
              <a:ext cx="2324100" cy="0"/>
            </a:xfrm>
            <a:custGeom>
              <a:avLst/>
              <a:gdLst/>
              <a:ahLst/>
              <a:cxnLst/>
              <a:rect l="l" t="t" r="r" b="b"/>
              <a:pathLst>
                <a:path w="2324100">
                  <a:moveTo>
                    <a:pt x="2324099" y="0"/>
                  </a:moveTo>
                  <a:lnTo>
                    <a:pt x="2309691" y="0"/>
                  </a:lnTo>
                  <a:lnTo>
                    <a:pt x="0" y="0"/>
                  </a:lnTo>
                </a:path>
              </a:pathLst>
            </a:custGeom>
            <a:ln w="25400">
              <a:solidFill>
                <a:srgbClr val="000000"/>
              </a:solidFill>
            </a:ln>
          </p:spPr>
          <p:txBody>
            <a:bodyPr wrap="square" lIns="0" tIns="0" rIns="0" bIns="0" rtlCol="0"/>
            <a:lstStyle/>
            <a:p>
              <a:endParaRPr/>
            </a:p>
          </p:txBody>
        </p:sp>
        <p:sp>
          <p:nvSpPr>
            <p:cNvPr id="21" name="object 21"/>
            <p:cNvSpPr/>
            <p:nvPr/>
          </p:nvSpPr>
          <p:spPr>
            <a:xfrm>
              <a:off x="11163299" y="3939540"/>
              <a:ext cx="121920" cy="121920"/>
            </a:xfrm>
            <a:custGeom>
              <a:avLst/>
              <a:gdLst/>
              <a:ahLst/>
              <a:cxnLst/>
              <a:rect l="l" t="t" r="r" b="b"/>
              <a:pathLst>
                <a:path w="121920" h="121920">
                  <a:moveTo>
                    <a:pt x="0" y="0"/>
                  </a:moveTo>
                  <a:lnTo>
                    <a:pt x="0" y="121920"/>
                  </a:lnTo>
                  <a:lnTo>
                    <a:pt x="121920" y="60960"/>
                  </a:lnTo>
                  <a:lnTo>
                    <a:pt x="0" y="0"/>
                  </a:lnTo>
                  <a:close/>
                </a:path>
              </a:pathLst>
            </a:custGeom>
            <a:solidFill>
              <a:srgbClr val="000000"/>
            </a:solidFill>
          </p:spPr>
          <p:txBody>
            <a:bodyPr wrap="square" lIns="0" tIns="0" rIns="0" bIns="0" rtlCol="0"/>
            <a:lstStyle/>
            <a:p>
              <a:endParaRPr/>
            </a:p>
          </p:txBody>
        </p:sp>
        <p:sp>
          <p:nvSpPr>
            <p:cNvPr id="22" name="object 22"/>
            <p:cNvSpPr/>
            <p:nvPr/>
          </p:nvSpPr>
          <p:spPr>
            <a:xfrm>
              <a:off x="8851899" y="4800600"/>
              <a:ext cx="2324100" cy="0"/>
            </a:xfrm>
            <a:custGeom>
              <a:avLst/>
              <a:gdLst/>
              <a:ahLst/>
              <a:cxnLst/>
              <a:rect l="l" t="t" r="r" b="b"/>
              <a:pathLst>
                <a:path w="2324100">
                  <a:moveTo>
                    <a:pt x="2324099" y="0"/>
                  </a:moveTo>
                  <a:lnTo>
                    <a:pt x="2312549" y="0"/>
                  </a:lnTo>
                  <a:lnTo>
                    <a:pt x="0" y="0"/>
                  </a:lnTo>
                </a:path>
              </a:pathLst>
            </a:custGeom>
            <a:ln w="25400">
              <a:solidFill>
                <a:srgbClr val="000000"/>
              </a:solidFill>
            </a:ln>
          </p:spPr>
          <p:txBody>
            <a:bodyPr wrap="square" lIns="0" tIns="0" rIns="0" bIns="0" rtlCol="0"/>
            <a:lstStyle/>
            <a:p>
              <a:endParaRPr/>
            </a:p>
          </p:txBody>
        </p:sp>
        <p:sp>
          <p:nvSpPr>
            <p:cNvPr id="23" name="object 23"/>
            <p:cNvSpPr/>
            <p:nvPr/>
          </p:nvSpPr>
          <p:spPr>
            <a:xfrm>
              <a:off x="11163299" y="4739639"/>
              <a:ext cx="121920" cy="121920"/>
            </a:xfrm>
            <a:custGeom>
              <a:avLst/>
              <a:gdLst/>
              <a:ahLst/>
              <a:cxnLst/>
              <a:rect l="l" t="t" r="r" b="b"/>
              <a:pathLst>
                <a:path w="121920" h="121920">
                  <a:moveTo>
                    <a:pt x="0" y="0"/>
                  </a:moveTo>
                  <a:lnTo>
                    <a:pt x="0" y="121920"/>
                  </a:lnTo>
                  <a:lnTo>
                    <a:pt x="121920" y="60960"/>
                  </a:lnTo>
                  <a:lnTo>
                    <a:pt x="0" y="0"/>
                  </a:lnTo>
                  <a:close/>
                </a:path>
              </a:pathLst>
            </a:custGeom>
            <a:solidFill>
              <a:srgbClr val="000000"/>
            </a:solidFill>
          </p:spPr>
          <p:txBody>
            <a:bodyPr wrap="square" lIns="0" tIns="0" rIns="0" bIns="0" rtlCol="0"/>
            <a:lstStyle/>
            <a:p>
              <a:endParaRPr/>
            </a:p>
          </p:txBody>
        </p:sp>
        <p:sp>
          <p:nvSpPr>
            <p:cNvPr id="24" name="object 24"/>
            <p:cNvSpPr/>
            <p:nvPr/>
          </p:nvSpPr>
          <p:spPr>
            <a:xfrm>
              <a:off x="8839199" y="5626100"/>
              <a:ext cx="2324100" cy="0"/>
            </a:xfrm>
            <a:custGeom>
              <a:avLst/>
              <a:gdLst/>
              <a:ahLst/>
              <a:cxnLst/>
              <a:rect l="l" t="t" r="r" b="b"/>
              <a:pathLst>
                <a:path w="2324100">
                  <a:moveTo>
                    <a:pt x="2324100" y="0"/>
                  </a:moveTo>
                  <a:lnTo>
                    <a:pt x="2313106" y="0"/>
                  </a:lnTo>
                  <a:lnTo>
                    <a:pt x="0" y="0"/>
                  </a:lnTo>
                </a:path>
              </a:pathLst>
            </a:custGeom>
            <a:ln w="25400">
              <a:solidFill>
                <a:srgbClr val="000000"/>
              </a:solidFill>
            </a:ln>
          </p:spPr>
          <p:txBody>
            <a:bodyPr wrap="square" lIns="0" tIns="0" rIns="0" bIns="0" rtlCol="0"/>
            <a:lstStyle/>
            <a:p>
              <a:endParaRPr/>
            </a:p>
          </p:txBody>
        </p:sp>
        <p:sp>
          <p:nvSpPr>
            <p:cNvPr id="25" name="object 25"/>
            <p:cNvSpPr/>
            <p:nvPr/>
          </p:nvSpPr>
          <p:spPr>
            <a:xfrm>
              <a:off x="11150599" y="5565139"/>
              <a:ext cx="121920" cy="121920"/>
            </a:xfrm>
            <a:custGeom>
              <a:avLst/>
              <a:gdLst/>
              <a:ahLst/>
              <a:cxnLst/>
              <a:rect l="l" t="t" r="r" b="b"/>
              <a:pathLst>
                <a:path w="121920" h="121920">
                  <a:moveTo>
                    <a:pt x="0" y="0"/>
                  </a:moveTo>
                  <a:lnTo>
                    <a:pt x="0" y="121920"/>
                  </a:lnTo>
                  <a:lnTo>
                    <a:pt x="121920" y="60960"/>
                  </a:lnTo>
                  <a:lnTo>
                    <a:pt x="0" y="0"/>
                  </a:lnTo>
                  <a:close/>
                </a:path>
              </a:pathLst>
            </a:custGeom>
            <a:solidFill>
              <a:srgbClr val="000000"/>
            </a:solidFill>
          </p:spPr>
          <p:txBody>
            <a:bodyPr wrap="square" lIns="0" tIns="0" rIns="0" bIns="0" rtlCol="0"/>
            <a:lstStyle/>
            <a:p>
              <a:endParaRPr/>
            </a:p>
          </p:txBody>
        </p:sp>
        <p:sp>
          <p:nvSpPr>
            <p:cNvPr id="26" name="object 26"/>
            <p:cNvSpPr/>
            <p:nvPr/>
          </p:nvSpPr>
          <p:spPr>
            <a:xfrm>
              <a:off x="8839199" y="6426200"/>
              <a:ext cx="2324100" cy="0"/>
            </a:xfrm>
            <a:custGeom>
              <a:avLst/>
              <a:gdLst/>
              <a:ahLst/>
              <a:cxnLst/>
              <a:rect l="l" t="t" r="r" b="b"/>
              <a:pathLst>
                <a:path w="2324100">
                  <a:moveTo>
                    <a:pt x="2324100" y="0"/>
                  </a:moveTo>
                  <a:lnTo>
                    <a:pt x="2313106" y="0"/>
                  </a:lnTo>
                  <a:lnTo>
                    <a:pt x="0" y="0"/>
                  </a:lnTo>
                </a:path>
              </a:pathLst>
            </a:custGeom>
            <a:ln w="25400">
              <a:solidFill>
                <a:srgbClr val="000000"/>
              </a:solidFill>
            </a:ln>
          </p:spPr>
          <p:txBody>
            <a:bodyPr wrap="square" lIns="0" tIns="0" rIns="0" bIns="0" rtlCol="0"/>
            <a:lstStyle/>
            <a:p>
              <a:endParaRPr/>
            </a:p>
          </p:txBody>
        </p:sp>
        <p:sp>
          <p:nvSpPr>
            <p:cNvPr id="27" name="object 27"/>
            <p:cNvSpPr/>
            <p:nvPr/>
          </p:nvSpPr>
          <p:spPr>
            <a:xfrm>
              <a:off x="11150599" y="6365239"/>
              <a:ext cx="121920" cy="121920"/>
            </a:xfrm>
            <a:custGeom>
              <a:avLst/>
              <a:gdLst/>
              <a:ahLst/>
              <a:cxnLst/>
              <a:rect l="l" t="t" r="r" b="b"/>
              <a:pathLst>
                <a:path w="121920" h="121920">
                  <a:moveTo>
                    <a:pt x="0" y="0"/>
                  </a:moveTo>
                  <a:lnTo>
                    <a:pt x="0" y="121920"/>
                  </a:lnTo>
                  <a:lnTo>
                    <a:pt x="121920" y="60960"/>
                  </a:lnTo>
                  <a:lnTo>
                    <a:pt x="0" y="0"/>
                  </a:lnTo>
                  <a:close/>
                </a:path>
              </a:pathLst>
            </a:custGeom>
            <a:solidFill>
              <a:srgbClr val="000000"/>
            </a:solidFill>
          </p:spPr>
          <p:txBody>
            <a:bodyPr wrap="square" lIns="0" tIns="0" rIns="0" bIns="0" rtlCol="0"/>
            <a:lstStyle/>
            <a:p>
              <a:endParaRPr/>
            </a:p>
          </p:txBody>
        </p:sp>
      </p:grpSp>
      <p:sp>
        <p:nvSpPr>
          <p:cNvPr id="28" name="object 28"/>
          <p:cNvSpPr txBox="1"/>
          <p:nvPr/>
        </p:nvSpPr>
        <p:spPr>
          <a:xfrm>
            <a:off x="5545336" y="1768078"/>
            <a:ext cx="1160859" cy="299029"/>
          </a:xfrm>
          <a:prstGeom prst="rect">
            <a:avLst/>
          </a:prstGeom>
          <a:ln w="25400">
            <a:solidFill>
              <a:srgbClr val="000000"/>
            </a:solidFill>
          </a:ln>
        </p:spPr>
        <p:txBody>
          <a:bodyPr vert="horz" wrap="square" lIns="0" tIns="37057" rIns="0" bIns="0" rtlCol="0">
            <a:spAutoFit/>
          </a:bodyPr>
          <a:lstStyle/>
          <a:p>
            <a:pPr marL="293776">
              <a:spcBef>
                <a:spcPts val="292"/>
              </a:spcBef>
            </a:pPr>
            <a:r>
              <a:rPr sz="1700" u="heavy" spc="-42" dirty="0">
                <a:uFill>
                  <a:solidFill>
                    <a:srgbClr val="000000"/>
                  </a:solidFill>
                </a:uFill>
                <a:latin typeface="Arial MT"/>
                <a:cs typeface="Arial MT"/>
              </a:rPr>
              <a:t>:Client</a:t>
            </a:r>
            <a:endParaRPr sz="1700">
              <a:latin typeface="Arial MT"/>
              <a:cs typeface="Arial MT"/>
            </a:endParaRPr>
          </a:p>
        </p:txBody>
      </p:sp>
      <p:sp>
        <p:nvSpPr>
          <p:cNvPr id="29" name="object 29"/>
          <p:cNvSpPr txBox="1"/>
          <p:nvPr/>
        </p:nvSpPr>
        <p:spPr>
          <a:xfrm>
            <a:off x="7509867" y="1768078"/>
            <a:ext cx="1044773" cy="303538"/>
          </a:xfrm>
          <a:prstGeom prst="rect">
            <a:avLst/>
          </a:prstGeom>
          <a:ln w="25400">
            <a:solidFill>
              <a:srgbClr val="000000"/>
            </a:solidFill>
          </a:ln>
        </p:spPr>
        <p:txBody>
          <a:bodyPr vert="horz" wrap="square" lIns="0" tIns="41522" rIns="0" bIns="0" rtlCol="0">
            <a:spAutoFit/>
          </a:bodyPr>
          <a:lstStyle/>
          <a:p>
            <a:pPr marL="212965">
              <a:spcBef>
                <a:spcPts val="327"/>
              </a:spcBef>
            </a:pPr>
            <a:r>
              <a:rPr sz="1700" u="heavy" spc="-88" dirty="0">
                <a:uFill>
                  <a:solidFill>
                    <a:srgbClr val="000000"/>
                  </a:solidFill>
                </a:uFill>
                <a:latin typeface="Arial MT"/>
                <a:cs typeface="Arial MT"/>
              </a:rPr>
              <a:t>:Server</a:t>
            </a:r>
            <a:endParaRPr sz="1700">
              <a:latin typeface="Arial MT"/>
              <a:cs typeface="Arial MT"/>
            </a:endParaRPr>
          </a:p>
        </p:txBody>
      </p:sp>
      <p:sp>
        <p:nvSpPr>
          <p:cNvPr id="30" name="object 30"/>
          <p:cNvSpPr txBox="1"/>
          <p:nvPr/>
        </p:nvSpPr>
        <p:spPr>
          <a:xfrm>
            <a:off x="5106987" y="2326880"/>
            <a:ext cx="816620" cy="224460"/>
          </a:xfrm>
          <a:prstGeom prst="rect">
            <a:avLst/>
          </a:prstGeom>
        </p:spPr>
        <p:txBody>
          <a:bodyPr vert="horz" wrap="square" lIns="0" tIns="8929" rIns="0" bIns="0" rtlCol="0">
            <a:spAutoFit/>
          </a:bodyPr>
          <a:lstStyle/>
          <a:p>
            <a:pPr marL="8929">
              <a:spcBef>
                <a:spcPts val="70"/>
              </a:spcBef>
            </a:pPr>
            <a:r>
              <a:rPr sz="1400" spc="-116" dirty="0">
                <a:latin typeface="Arial MT"/>
                <a:cs typeface="Arial MT"/>
              </a:rPr>
              <a:t>checkEm</a:t>
            </a:r>
            <a:r>
              <a:rPr sz="1400" spc="-112" dirty="0">
                <a:latin typeface="Arial MT"/>
                <a:cs typeface="Arial MT"/>
              </a:rPr>
              <a:t>a</a:t>
            </a:r>
            <a:r>
              <a:rPr sz="1400" spc="-11" dirty="0">
                <a:latin typeface="Arial MT"/>
                <a:cs typeface="Arial MT"/>
              </a:rPr>
              <a:t>i</a:t>
            </a:r>
            <a:r>
              <a:rPr sz="1400" spc="-7" dirty="0">
                <a:latin typeface="Arial MT"/>
                <a:cs typeface="Arial MT"/>
              </a:rPr>
              <a:t>l</a:t>
            </a:r>
            <a:endParaRPr sz="1400">
              <a:latin typeface="Arial MT"/>
              <a:cs typeface="Arial MT"/>
            </a:endParaRPr>
          </a:p>
        </p:txBody>
      </p:sp>
      <p:grpSp>
        <p:nvGrpSpPr>
          <p:cNvPr id="31" name="object 31"/>
          <p:cNvGrpSpPr/>
          <p:nvPr/>
        </p:nvGrpSpPr>
        <p:grpSpPr>
          <a:xfrm>
            <a:off x="4991695" y="2546747"/>
            <a:ext cx="3043238" cy="2819995"/>
            <a:chOff x="7099300" y="3622040"/>
            <a:chExt cx="4328160" cy="4010660"/>
          </a:xfrm>
        </p:grpSpPr>
        <p:sp>
          <p:nvSpPr>
            <p:cNvPr id="32" name="object 32"/>
            <p:cNvSpPr/>
            <p:nvPr/>
          </p:nvSpPr>
          <p:spPr>
            <a:xfrm>
              <a:off x="7188200" y="3682999"/>
              <a:ext cx="1282700" cy="0"/>
            </a:xfrm>
            <a:custGeom>
              <a:avLst/>
              <a:gdLst/>
              <a:ahLst/>
              <a:cxnLst/>
              <a:rect l="l" t="t" r="r" b="b"/>
              <a:pathLst>
                <a:path w="1282700">
                  <a:moveTo>
                    <a:pt x="1282700" y="0"/>
                  </a:moveTo>
                  <a:lnTo>
                    <a:pt x="1271979" y="0"/>
                  </a:lnTo>
                  <a:lnTo>
                    <a:pt x="18677" y="0"/>
                  </a:lnTo>
                  <a:lnTo>
                    <a:pt x="0" y="0"/>
                  </a:lnTo>
                </a:path>
              </a:pathLst>
            </a:custGeom>
            <a:ln w="25400">
              <a:solidFill>
                <a:srgbClr val="000000"/>
              </a:solidFill>
            </a:ln>
          </p:spPr>
          <p:txBody>
            <a:bodyPr wrap="square" lIns="0" tIns="0" rIns="0" bIns="0" rtlCol="0"/>
            <a:lstStyle/>
            <a:p>
              <a:endParaRPr/>
            </a:p>
          </p:txBody>
        </p:sp>
        <p:pic>
          <p:nvPicPr>
            <p:cNvPr id="33" name="object 33"/>
            <p:cNvPicPr/>
            <p:nvPr/>
          </p:nvPicPr>
          <p:blipFill>
            <a:blip r:embed="rId2" cstate="print"/>
            <a:stretch>
              <a:fillRect/>
            </a:stretch>
          </p:blipFill>
          <p:spPr>
            <a:xfrm>
              <a:off x="7099300" y="3632200"/>
              <a:ext cx="101600" cy="101600"/>
            </a:xfrm>
            <a:prstGeom prst="rect">
              <a:avLst/>
            </a:prstGeom>
          </p:spPr>
        </p:pic>
        <p:sp>
          <p:nvSpPr>
            <p:cNvPr id="34" name="object 34"/>
            <p:cNvSpPr/>
            <p:nvPr/>
          </p:nvSpPr>
          <p:spPr>
            <a:xfrm>
              <a:off x="8458200" y="3622040"/>
              <a:ext cx="121920" cy="121920"/>
            </a:xfrm>
            <a:custGeom>
              <a:avLst/>
              <a:gdLst/>
              <a:ahLst/>
              <a:cxnLst/>
              <a:rect l="l" t="t" r="r" b="b"/>
              <a:pathLst>
                <a:path w="121920" h="121920">
                  <a:moveTo>
                    <a:pt x="0" y="0"/>
                  </a:moveTo>
                  <a:lnTo>
                    <a:pt x="0" y="121920"/>
                  </a:lnTo>
                  <a:lnTo>
                    <a:pt x="121920" y="60960"/>
                  </a:lnTo>
                  <a:lnTo>
                    <a:pt x="0" y="0"/>
                  </a:lnTo>
                  <a:close/>
                </a:path>
              </a:pathLst>
            </a:custGeom>
            <a:solidFill>
              <a:srgbClr val="000000"/>
            </a:solidFill>
          </p:spPr>
          <p:txBody>
            <a:bodyPr wrap="square" lIns="0" tIns="0" rIns="0" bIns="0" rtlCol="0"/>
            <a:lstStyle/>
            <a:p>
              <a:endParaRPr/>
            </a:p>
          </p:txBody>
        </p:sp>
        <p:sp>
          <p:nvSpPr>
            <p:cNvPr id="35" name="object 35"/>
            <p:cNvSpPr/>
            <p:nvPr/>
          </p:nvSpPr>
          <p:spPr>
            <a:xfrm>
              <a:off x="8725024" y="7131546"/>
              <a:ext cx="635" cy="488950"/>
            </a:xfrm>
            <a:custGeom>
              <a:avLst/>
              <a:gdLst/>
              <a:ahLst/>
              <a:cxnLst/>
              <a:rect l="l" t="t" r="r" b="b"/>
              <a:pathLst>
                <a:path w="634" h="488950">
                  <a:moveTo>
                    <a:pt x="248" y="-12699"/>
                  </a:moveTo>
                  <a:lnTo>
                    <a:pt x="248" y="501153"/>
                  </a:lnTo>
                </a:path>
              </a:pathLst>
            </a:custGeom>
            <a:ln w="25896">
              <a:solidFill>
                <a:srgbClr val="000000"/>
              </a:solidFill>
              <a:prstDash val="dash"/>
            </a:ln>
          </p:spPr>
          <p:txBody>
            <a:bodyPr wrap="square" lIns="0" tIns="0" rIns="0" bIns="0" rtlCol="0"/>
            <a:lstStyle/>
            <a:p>
              <a:endParaRPr/>
            </a:p>
          </p:txBody>
        </p:sp>
        <p:sp>
          <p:nvSpPr>
            <p:cNvPr id="36" name="object 36"/>
            <p:cNvSpPr/>
            <p:nvPr/>
          </p:nvSpPr>
          <p:spPr>
            <a:xfrm>
              <a:off x="11408446" y="6817645"/>
              <a:ext cx="1270" cy="802640"/>
            </a:xfrm>
            <a:custGeom>
              <a:avLst/>
              <a:gdLst/>
              <a:ahLst/>
              <a:cxnLst/>
              <a:rect l="l" t="t" r="r" b="b"/>
              <a:pathLst>
                <a:path w="1270" h="802640">
                  <a:moveTo>
                    <a:pt x="595" y="-12700"/>
                  </a:moveTo>
                  <a:lnTo>
                    <a:pt x="595" y="815054"/>
                  </a:lnTo>
                </a:path>
              </a:pathLst>
            </a:custGeom>
            <a:ln w="26590">
              <a:solidFill>
                <a:srgbClr val="000000"/>
              </a:solidFill>
              <a:prstDash val="dash"/>
            </a:ln>
          </p:spPr>
          <p:txBody>
            <a:bodyPr wrap="square" lIns="0" tIns="0" rIns="0" bIns="0" rtlCol="0"/>
            <a:lstStyle/>
            <a:p>
              <a:endParaRPr/>
            </a:p>
          </p:txBody>
        </p:sp>
        <p:sp>
          <p:nvSpPr>
            <p:cNvPr id="37" name="object 37"/>
            <p:cNvSpPr/>
            <p:nvPr/>
          </p:nvSpPr>
          <p:spPr>
            <a:xfrm>
              <a:off x="11414233" y="4457947"/>
              <a:ext cx="0" cy="299085"/>
            </a:xfrm>
            <a:custGeom>
              <a:avLst/>
              <a:gdLst/>
              <a:ahLst/>
              <a:cxnLst/>
              <a:rect l="l" t="t" r="r" b="b"/>
              <a:pathLst>
                <a:path h="299085">
                  <a:moveTo>
                    <a:pt x="0" y="298846"/>
                  </a:moveTo>
                  <a:lnTo>
                    <a:pt x="0" y="298846"/>
                  </a:lnTo>
                  <a:lnTo>
                    <a:pt x="0" y="49807"/>
                  </a:lnTo>
                  <a:lnTo>
                    <a:pt x="0" y="0"/>
                  </a:lnTo>
                </a:path>
              </a:pathLst>
            </a:custGeom>
            <a:ln w="25400">
              <a:solidFill>
                <a:srgbClr val="000000"/>
              </a:solidFill>
              <a:prstDash val="dash"/>
            </a:ln>
          </p:spPr>
          <p:txBody>
            <a:bodyPr wrap="square" lIns="0" tIns="0" rIns="0" bIns="0" rtlCol="0"/>
            <a:lstStyle/>
            <a:p>
              <a:endParaRPr/>
            </a:p>
          </p:txBody>
        </p:sp>
        <p:sp>
          <p:nvSpPr>
            <p:cNvPr id="38" name="object 38"/>
            <p:cNvSpPr/>
            <p:nvPr/>
          </p:nvSpPr>
          <p:spPr>
            <a:xfrm>
              <a:off x="11414233" y="5219947"/>
              <a:ext cx="0" cy="381635"/>
            </a:xfrm>
            <a:custGeom>
              <a:avLst/>
              <a:gdLst/>
              <a:ahLst/>
              <a:cxnLst/>
              <a:rect l="l" t="t" r="r" b="b"/>
              <a:pathLst>
                <a:path h="381635">
                  <a:moveTo>
                    <a:pt x="0" y="381198"/>
                  </a:moveTo>
                  <a:lnTo>
                    <a:pt x="0" y="381198"/>
                  </a:lnTo>
                  <a:lnTo>
                    <a:pt x="0" y="47649"/>
                  </a:lnTo>
                  <a:lnTo>
                    <a:pt x="0" y="0"/>
                  </a:lnTo>
                </a:path>
              </a:pathLst>
            </a:custGeom>
            <a:ln w="25400">
              <a:solidFill>
                <a:srgbClr val="000000"/>
              </a:solidFill>
              <a:prstDash val="dash"/>
            </a:ln>
          </p:spPr>
          <p:txBody>
            <a:bodyPr wrap="square" lIns="0" tIns="0" rIns="0" bIns="0" rtlCol="0"/>
            <a:lstStyle/>
            <a:p>
              <a:endParaRPr/>
            </a:p>
          </p:txBody>
        </p:sp>
        <p:sp>
          <p:nvSpPr>
            <p:cNvPr id="39" name="object 39"/>
            <p:cNvSpPr/>
            <p:nvPr/>
          </p:nvSpPr>
          <p:spPr>
            <a:xfrm>
              <a:off x="11414233" y="6064299"/>
              <a:ext cx="0" cy="318770"/>
            </a:xfrm>
            <a:custGeom>
              <a:avLst/>
              <a:gdLst/>
              <a:ahLst/>
              <a:cxnLst/>
              <a:rect l="l" t="t" r="r" b="b"/>
              <a:pathLst>
                <a:path h="318770">
                  <a:moveTo>
                    <a:pt x="0" y="318593"/>
                  </a:moveTo>
                  <a:lnTo>
                    <a:pt x="0" y="318593"/>
                  </a:lnTo>
                  <a:lnTo>
                    <a:pt x="0" y="53098"/>
                  </a:lnTo>
                  <a:lnTo>
                    <a:pt x="0" y="0"/>
                  </a:lnTo>
                </a:path>
              </a:pathLst>
            </a:custGeom>
            <a:ln w="25400">
              <a:solidFill>
                <a:srgbClr val="000000"/>
              </a:solidFill>
              <a:prstDash val="dash"/>
            </a:ln>
          </p:spPr>
          <p:txBody>
            <a:bodyPr wrap="square" lIns="0" tIns="0" rIns="0" bIns="0" rtlCol="0"/>
            <a:lstStyle/>
            <a:p>
              <a:endParaRPr/>
            </a:p>
          </p:txBody>
        </p:sp>
      </p:grpSp>
      <p:sp>
        <p:nvSpPr>
          <p:cNvPr id="40" name="object 40"/>
          <p:cNvSpPr txBox="1"/>
          <p:nvPr/>
        </p:nvSpPr>
        <p:spPr>
          <a:xfrm>
            <a:off x="6449539" y="2556917"/>
            <a:ext cx="1252835" cy="224460"/>
          </a:xfrm>
          <a:prstGeom prst="rect">
            <a:avLst/>
          </a:prstGeom>
        </p:spPr>
        <p:txBody>
          <a:bodyPr vert="horz" wrap="square" lIns="0" tIns="8929" rIns="0" bIns="0" rtlCol="0">
            <a:spAutoFit/>
          </a:bodyPr>
          <a:lstStyle/>
          <a:p>
            <a:pPr marL="8929">
              <a:spcBef>
                <a:spcPts val="70"/>
              </a:spcBef>
            </a:pPr>
            <a:r>
              <a:rPr sz="1400" spc="-165" dirty="0">
                <a:latin typeface="Arial MT"/>
                <a:cs typeface="Arial MT"/>
              </a:rPr>
              <a:t>s</a:t>
            </a:r>
            <a:r>
              <a:rPr sz="1400" spc="-84" dirty="0">
                <a:latin typeface="Arial MT"/>
                <a:cs typeface="Arial MT"/>
              </a:rPr>
              <a:t>en</a:t>
            </a:r>
            <a:r>
              <a:rPr sz="1400" spc="-88" dirty="0">
                <a:latin typeface="Arial MT"/>
                <a:cs typeface="Arial MT"/>
              </a:rPr>
              <a:t>d</a:t>
            </a:r>
            <a:r>
              <a:rPr sz="1400" spc="-95" dirty="0">
                <a:latin typeface="Arial MT"/>
                <a:cs typeface="Arial MT"/>
              </a:rPr>
              <a:t>Un</a:t>
            </a:r>
            <a:r>
              <a:rPr sz="1400" spc="-77" dirty="0">
                <a:latin typeface="Arial MT"/>
                <a:cs typeface="Arial MT"/>
              </a:rPr>
              <a:t>s</a:t>
            </a:r>
            <a:r>
              <a:rPr sz="1400" spc="-105" dirty="0">
                <a:latin typeface="Arial MT"/>
                <a:cs typeface="Arial MT"/>
              </a:rPr>
              <a:t>entEma</a:t>
            </a:r>
            <a:r>
              <a:rPr sz="1400" spc="-11" dirty="0">
                <a:latin typeface="Arial MT"/>
                <a:cs typeface="Arial MT"/>
              </a:rPr>
              <a:t>i</a:t>
            </a:r>
            <a:r>
              <a:rPr sz="1400" spc="-7" dirty="0">
                <a:latin typeface="Arial MT"/>
                <a:cs typeface="Arial MT"/>
              </a:rPr>
              <a:t>l</a:t>
            </a:r>
            <a:endParaRPr sz="1400">
              <a:latin typeface="Arial MT"/>
              <a:cs typeface="Arial MT"/>
            </a:endParaRPr>
          </a:p>
        </p:txBody>
      </p:sp>
      <p:sp>
        <p:nvSpPr>
          <p:cNvPr id="45" name="object 45"/>
          <p:cNvSpPr txBox="1"/>
          <p:nvPr/>
        </p:nvSpPr>
        <p:spPr>
          <a:xfrm>
            <a:off x="8858250" y="6494813"/>
            <a:ext cx="98227" cy="192360"/>
          </a:xfrm>
          <a:prstGeom prst="rect">
            <a:avLst/>
          </a:prstGeom>
        </p:spPr>
        <p:txBody>
          <a:bodyPr vert="horz" wrap="square" lIns="0" tIns="0" rIns="0" bIns="0" rtlCol="0">
            <a:spAutoFit/>
          </a:bodyPr>
          <a:lstStyle/>
          <a:p>
            <a:pPr marL="8929">
              <a:lnSpc>
                <a:spcPts val="1484"/>
              </a:lnSpc>
            </a:pPr>
            <a:r>
              <a:rPr sz="1300" spc="-74" dirty="0">
                <a:latin typeface="Arial MT"/>
                <a:cs typeface="Arial MT"/>
              </a:rPr>
              <a:t>6</a:t>
            </a:r>
            <a:endParaRPr sz="1300">
              <a:latin typeface="Arial MT"/>
              <a:cs typeface="Arial MT"/>
            </a:endParaRPr>
          </a:p>
        </p:txBody>
      </p:sp>
      <p:sp>
        <p:nvSpPr>
          <p:cNvPr id="41" name="object 41"/>
          <p:cNvSpPr txBox="1"/>
          <p:nvPr/>
        </p:nvSpPr>
        <p:spPr>
          <a:xfrm>
            <a:off x="6730089" y="3124798"/>
            <a:ext cx="700088" cy="232172"/>
          </a:xfrm>
          <a:prstGeom prst="rect">
            <a:avLst/>
          </a:prstGeom>
        </p:spPr>
        <p:txBody>
          <a:bodyPr vert="horz" wrap="square" lIns="0" tIns="8929" rIns="0" bIns="0" rtlCol="0">
            <a:spAutoFit/>
          </a:bodyPr>
          <a:lstStyle/>
          <a:p>
            <a:pPr marL="8929">
              <a:spcBef>
                <a:spcPts val="70"/>
              </a:spcBef>
            </a:pPr>
            <a:r>
              <a:rPr sz="1400" spc="-95" dirty="0">
                <a:latin typeface="Arial MT"/>
                <a:cs typeface="Arial MT"/>
              </a:rPr>
              <a:t>newEmail</a:t>
            </a:r>
            <a:endParaRPr sz="1400">
              <a:latin typeface="Arial MT"/>
              <a:cs typeface="Arial MT"/>
            </a:endParaRPr>
          </a:p>
        </p:txBody>
      </p:sp>
      <p:sp>
        <p:nvSpPr>
          <p:cNvPr id="42" name="object 42"/>
          <p:cNvSpPr txBox="1"/>
          <p:nvPr/>
        </p:nvSpPr>
        <p:spPr>
          <a:xfrm>
            <a:off x="6744740" y="3421735"/>
            <a:ext cx="670619" cy="232172"/>
          </a:xfrm>
          <a:prstGeom prst="rect">
            <a:avLst/>
          </a:prstGeom>
        </p:spPr>
        <p:txBody>
          <a:bodyPr vert="horz" wrap="square" lIns="0" tIns="8929" rIns="0" bIns="0" rtlCol="0">
            <a:spAutoFit/>
          </a:bodyPr>
          <a:lstStyle/>
          <a:p>
            <a:pPr marL="8929">
              <a:spcBef>
                <a:spcPts val="70"/>
              </a:spcBef>
            </a:pPr>
            <a:r>
              <a:rPr sz="1400" spc="-84" dirty="0">
                <a:latin typeface="Arial MT"/>
                <a:cs typeface="Arial MT"/>
              </a:rPr>
              <a:t>response</a:t>
            </a:r>
            <a:endParaRPr sz="1400">
              <a:latin typeface="Arial MT"/>
              <a:cs typeface="Arial MT"/>
            </a:endParaRPr>
          </a:p>
        </p:txBody>
      </p:sp>
      <p:sp>
        <p:nvSpPr>
          <p:cNvPr id="43" name="object 43"/>
          <p:cNvSpPr txBox="1"/>
          <p:nvPr/>
        </p:nvSpPr>
        <p:spPr>
          <a:xfrm>
            <a:off x="6393705" y="3705848"/>
            <a:ext cx="1471613" cy="224460"/>
          </a:xfrm>
          <a:prstGeom prst="rect">
            <a:avLst/>
          </a:prstGeom>
        </p:spPr>
        <p:txBody>
          <a:bodyPr vert="horz" wrap="square" lIns="0" tIns="8929" rIns="0" bIns="0" rtlCol="0">
            <a:spAutoFit/>
          </a:bodyPr>
          <a:lstStyle/>
          <a:p>
            <a:pPr marL="8929">
              <a:spcBef>
                <a:spcPts val="70"/>
              </a:spcBef>
            </a:pPr>
            <a:r>
              <a:rPr sz="1400" spc="-60" dirty="0">
                <a:latin typeface="Arial MT"/>
                <a:cs typeface="Arial MT"/>
              </a:rPr>
              <a:t>[newEmail]</a:t>
            </a:r>
            <a:r>
              <a:rPr sz="1400" spc="-32" dirty="0">
                <a:latin typeface="Arial MT"/>
                <a:cs typeface="Arial MT"/>
              </a:rPr>
              <a:t> </a:t>
            </a:r>
            <a:r>
              <a:rPr sz="1400" spc="-95" dirty="0">
                <a:latin typeface="Arial MT"/>
                <a:cs typeface="Arial MT"/>
              </a:rPr>
              <a:t>getEmail</a:t>
            </a:r>
            <a:endParaRPr sz="1400">
              <a:latin typeface="Arial MT"/>
              <a:cs typeface="Arial MT"/>
            </a:endParaRPr>
          </a:p>
        </p:txBody>
      </p:sp>
      <p:sp>
        <p:nvSpPr>
          <p:cNvPr id="44" name="object 44"/>
          <p:cNvSpPr txBox="1"/>
          <p:nvPr/>
        </p:nvSpPr>
        <p:spPr>
          <a:xfrm>
            <a:off x="6567895" y="4280808"/>
            <a:ext cx="1123355" cy="232172"/>
          </a:xfrm>
          <a:prstGeom prst="rect">
            <a:avLst/>
          </a:prstGeom>
        </p:spPr>
        <p:txBody>
          <a:bodyPr vert="horz" wrap="square" lIns="0" tIns="8929" rIns="0" bIns="0" rtlCol="0">
            <a:spAutoFit/>
          </a:bodyPr>
          <a:lstStyle/>
          <a:p>
            <a:pPr marL="8929">
              <a:spcBef>
                <a:spcPts val="70"/>
              </a:spcBef>
            </a:pPr>
            <a:r>
              <a:rPr sz="1400" spc="-63" dirty="0">
                <a:latin typeface="Arial MT"/>
                <a:cs typeface="Arial MT"/>
              </a:rPr>
              <a:t>deleteOldEmail</a:t>
            </a:r>
            <a:endParaRPr sz="1400">
              <a:latin typeface="Arial MT"/>
              <a:cs typeface="Arial MT"/>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7467600" cy="655638"/>
          </a:xfrm>
        </p:spPr>
        <p:txBody>
          <a:bodyPr/>
          <a:lstStyle/>
          <a:p>
            <a:pPr>
              <a:defRPr/>
            </a:pPr>
            <a:r>
              <a:rPr lang="en-US" dirty="0"/>
              <a:t>From use-case diagram</a:t>
            </a:r>
          </a:p>
        </p:txBody>
      </p:sp>
      <p:pic>
        <p:nvPicPr>
          <p:cNvPr id="14339" name="Content Placeholder 3"/>
          <p:cNvPicPr>
            <a:picLocks noGrp="1" noChangeAspect="1" noChangeArrowheads="1"/>
          </p:cNvPicPr>
          <p:nvPr>
            <p:ph sz="quarter" idx="1"/>
          </p:nvPr>
        </p:nvPicPr>
        <p:blipFill>
          <a:blip r:embed="rId2"/>
          <a:srcRect/>
          <a:stretch>
            <a:fillRect/>
          </a:stretch>
        </p:blipFill>
        <p:spPr>
          <a:xfrm>
            <a:off x="304800" y="1066800"/>
            <a:ext cx="8153400" cy="4953000"/>
          </a:xfrm>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1" dirty="0"/>
              <a:t>Notations of a Sequence Diagram</a:t>
            </a:r>
          </a:p>
        </p:txBody>
      </p:sp>
      <p:sp>
        <p:nvSpPr>
          <p:cNvPr id="15363" name="Content Placeholder 2"/>
          <p:cNvSpPr>
            <a:spLocks noGrp="1"/>
          </p:cNvSpPr>
          <p:nvPr>
            <p:ph sz="half" idx="1"/>
          </p:nvPr>
        </p:nvSpPr>
        <p:spPr>
          <a:xfrm>
            <a:off x="457200" y="1600200"/>
            <a:ext cx="2971800" cy="4572000"/>
          </a:xfrm>
        </p:spPr>
        <p:txBody>
          <a:bodyPr/>
          <a:lstStyle/>
          <a:p>
            <a:pPr marL="0" indent="0" algn="just">
              <a:buFont typeface="Wingdings" pitchFamily="2" charset="2"/>
              <a:buNone/>
            </a:pPr>
            <a:r>
              <a:rPr lang="en-US" b="1" dirty="0"/>
              <a:t>Lifeline</a:t>
            </a:r>
          </a:p>
          <a:p>
            <a:pPr marL="0" indent="0" algn="just">
              <a:lnSpc>
                <a:spcPct val="80000"/>
              </a:lnSpc>
              <a:buFont typeface="Wingdings" pitchFamily="2" charset="2"/>
              <a:buNone/>
            </a:pPr>
            <a:r>
              <a:rPr lang="en-US" dirty="0"/>
              <a:t>An individual participant in the sequence diagram is represented by a lifeline. It is positioned at the top of the diagram.</a:t>
            </a:r>
          </a:p>
          <a:p>
            <a:pPr marL="0" indent="0" algn="just">
              <a:lnSpc>
                <a:spcPct val="80000"/>
              </a:lnSpc>
              <a:buFont typeface="Wingdings" pitchFamily="2" charset="2"/>
              <a:buNone/>
            </a:pPr>
            <a:endParaRPr lang="en-US" dirty="0"/>
          </a:p>
        </p:txBody>
      </p:sp>
      <p:pic>
        <p:nvPicPr>
          <p:cNvPr id="15364" name="Content Placeholder 3"/>
          <p:cNvPicPr>
            <a:picLocks noGrp="1" noChangeAspect="1"/>
          </p:cNvPicPr>
          <p:nvPr>
            <p:ph sz="half" idx="2"/>
          </p:nvPr>
        </p:nvPicPr>
        <p:blipFill>
          <a:blip r:embed="rId2"/>
          <a:srcRect/>
          <a:stretch>
            <a:fillRect/>
          </a:stretch>
        </p:blipFill>
        <p:spPr>
          <a:xfrm>
            <a:off x="5408613" y="1919288"/>
            <a:ext cx="2652712" cy="3787775"/>
          </a:xfr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1"/>
              <a:t>Actor</a:t>
            </a:r>
          </a:p>
        </p:txBody>
      </p:sp>
      <p:sp>
        <p:nvSpPr>
          <p:cNvPr id="3" name="Content Placeholder 2"/>
          <p:cNvSpPr>
            <a:spLocks noGrp="1"/>
          </p:cNvSpPr>
          <p:nvPr>
            <p:ph sz="half" idx="1"/>
          </p:nvPr>
        </p:nvSpPr>
        <p:spPr>
          <a:xfrm>
            <a:off x="457200" y="1600200"/>
            <a:ext cx="4724400" cy="4572000"/>
          </a:xfrm>
        </p:spPr>
        <p:txBody>
          <a:bodyPr>
            <a:normAutofit lnSpcReduction="10000"/>
          </a:bodyPr>
          <a:lstStyle/>
          <a:p>
            <a:pPr marL="0" indent="0" algn="just">
              <a:buFont typeface="Wingdings" pitchFamily="2" charset="2"/>
              <a:buNone/>
              <a:defRPr/>
            </a:pPr>
            <a:r>
              <a:rPr lang="en-US" dirty="0"/>
              <a:t>A role played by an entity that interacts with the subject is called as an actor. It is out of the scope of the system. It represents the role, which involves human users and external hardware or subjects. An actor may or may not represent a physical entity, but it purely depicts the role of an entity. Several distinct roles can be played by an actor or vice versa.</a:t>
            </a:r>
          </a:p>
        </p:txBody>
      </p:sp>
      <p:pic>
        <p:nvPicPr>
          <p:cNvPr id="16388" name="Content Placeholder 4"/>
          <p:cNvPicPr>
            <a:picLocks noGrp="1" noChangeAspect="1"/>
          </p:cNvPicPr>
          <p:nvPr>
            <p:ph sz="half" idx="2"/>
          </p:nvPr>
        </p:nvPicPr>
        <p:blipFill>
          <a:blip r:embed="rId2"/>
          <a:srcRect/>
          <a:stretch>
            <a:fillRect/>
          </a:stretch>
        </p:blipFill>
        <p:spPr>
          <a:xfrm>
            <a:off x="5638800" y="1524000"/>
            <a:ext cx="1897062" cy="4289425"/>
          </a:xfrm>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Object name</a:t>
            </a:r>
          </a:p>
        </p:txBody>
      </p:sp>
      <p:pic>
        <p:nvPicPr>
          <p:cNvPr id="17411" name="Picture 2"/>
          <p:cNvPicPr>
            <a:picLocks noGrp="1" noChangeAspect="1" noChangeArrowheads="1"/>
          </p:cNvPicPr>
          <p:nvPr>
            <p:ph sz="quarter" idx="1"/>
          </p:nvPr>
        </p:nvPicPr>
        <p:blipFill>
          <a:blip r:embed="rId2"/>
          <a:srcRect/>
          <a:stretch>
            <a:fillRect/>
          </a:stretch>
        </p:blipFill>
        <p:spPr>
          <a:xfrm>
            <a:off x="533400" y="3228975"/>
            <a:ext cx="7162800" cy="3629025"/>
          </a:xfrm>
          <a:noFill/>
        </p:spPr>
      </p:pic>
      <p:sp>
        <p:nvSpPr>
          <p:cNvPr id="4" name="Rectangle 3"/>
          <p:cNvSpPr/>
          <p:nvPr/>
        </p:nvSpPr>
        <p:spPr>
          <a:xfrm>
            <a:off x="457200" y="1600200"/>
            <a:ext cx="7696200" cy="1323439"/>
          </a:xfrm>
          <a:prstGeom prst="rect">
            <a:avLst/>
          </a:prstGeom>
        </p:spPr>
        <p:txBody>
          <a:bodyPr wrap="square">
            <a:spAutoFit/>
          </a:bodyPr>
          <a:lstStyle/>
          <a:p>
            <a:r>
              <a:rPr lang="en-US" sz="2000" dirty="0"/>
              <a:t> An object can be named in one of three ways: the object name, the object name and its class, or just the </a:t>
            </a:r>
            <a:r>
              <a:rPr lang="en-US" sz="2000" b="1" dirty="0"/>
              <a:t>class name</a:t>
            </a:r>
            <a:r>
              <a:rPr lang="en-US" sz="2000" dirty="0"/>
              <a:t> (anonymous object). The three ways of naming an object are shown in Figure below.</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5"/>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fontAlgn="base"/>
            <a:r>
              <a:rPr lang="en-US" b="1" dirty="0"/>
              <a:t>Behavior Diagrams –</a:t>
            </a:r>
          </a:p>
        </p:txBody>
      </p:sp>
      <p:sp>
        <p:nvSpPr>
          <p:cNvPr id="153" name="Google Shape;153;p15"/>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SzPts val="1680"/>
              <a:buNone/>
            </a:pPr>
            <a:endParaRPr lang="en-US" b="1" dirty="0"/>
          </a:p>
          <a:p>
            <a:pPr marL="0" indent="0" algn="just" fontAlgn="base">
              <a:buNone/>
            </a:pPr>
            <a:r>
              <a:rPr lang="en-US" b="1" dirty="0">
                <a:solidFill>
                  <a:srgbClr val="FF0000"/>
                </a:solidFill>
              </a:rPr>
              <a:t>6. </a:t>
            </a:r>
            <a:r>
              <a:rPr lang="en-US" b="1" dirty="0"/>
              <a:t>Timing Diagram –</a:t>
            </a:r>
            <a:r>
              <a:rPr lang="en-US" dirty="0"/>
              <a:t> Timing Diagram are a special form of Sequence diagrams which are used to depict the behavior of objects over a time frame. We use them to show time and duration constraints which govern changes in states and behavior of objects.</a:t>
            </a:r>
          </a:p>
        </p:txBody>
      </p:sp>
    </p:spTree>
    <p:extLst>
      <p:ext uri="{BB962C8B-B14F-4D97-AF65-F5344CB8AC3E}">
        <p14:creationId xmlns:p14="http://schemas.microsoft.com/office/powerpoint/2010/main" val="415848431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0430" y="388842"/>
            <a:ext cx="5363170" cy="470681"/>
          </a:xfrm>
          <a:prstGeom prst="rect">
            <a:avLst/>
          </a:prstGeom>
        </p:spPr>
        <p:txBody>
          <a:bodyPr vert="horz" wrap="square" lIns="0" tIns="8929" rIns="0" bIns="0" rtlCol="0">
            <a:spAutoFit/>
          </a:bodyPr>
          <a:lstStyle/>
          <a:p>
            <a:pPr marL="8929">
              <a:spcBef>
                <a:spcPts val="70"/>
              </a:spcBef>
            </a:pPr>
            <a:r>
              <a:rPr spc="116" dirty="0">
                <a:solidFill>
                  <a:schemeClr val="accent2">
                    <a:lumMod val="75000"/>
                  </a:schemeClr>
                </a:solidFill>
              </a:rPr>
              <a:t>Representing</a:t>
            </a:r>
            <a:r>
              <a:rPr spc="-39" dirty="0">
                <a:solidFill>
                  <a:schemeClr val="accent2">
                    <a:lumMod val="75000"/>
                  </a:schemeClr>
                </a:solidFill>
              </a:rPr>
              <a:t> </a:t>
            </a:r>
            <a:r>
              <a:rPr spc="74" dirty="0">
                <a:solidFill>
                  <a:schemeClr val="accent2">
                    <a:lumMod val="75000"/>
                  </a:schemeClr>
                </a:solidFill>
              </a:rPr>
              <a:t>objects</a:t>
            </a:r>
            <a:endParaRPr>
              <a:solidFill>
                <a:schemeClr val="accent2">
                  <a:lumMod val="75000"/>
                </a:schemeClr>
              </a:solidFill>
            </a:endParaRPr>
          </a:p>
        </p:txBody>
      </p:sp>
      <p:pic>
        <p:nvPicPr>
          <p:cNvPr id="3" name="object 3"/>
          <p:cNvPicPr/>
          <p:nvPr/>
        </p:nvPicPr>
        <p:blipFill>
          <a:blip r:embed="rId2" cstate="print"/>
          <a:stretch>
            <a:fillRect/>
          </a:stretch>
        </p:blipFill>
        <p:spPr>
          <a:xfrm>
            <a:off x="553641" y="1437513"/>
            <a:ext cx="2496056" cy="580430"/>
          </a:xfrm>
          <a:prstGeom prst="rect">
            <a:avLst/>
          </a:prstGeom>
        </p:spPr>
      </p:pic>
      <p:sp>
        <p:nvSpPr>
          <p:cNvPr id="4" name="object 4"/>
          <p:cNvSpPr txBox="1"/>
          <p:nvPr/>
        </p:nvSpPr>
        <p:spPr>
          <a:xfrm>
            <a:off x="669727" y="1504905"/>
            <a:ext cx="3597473" cy="316793"/>
          </a:xfrm>
          <a:prstGeom prst="rect">
            <a:avLst/>
          </a:prstGeom>
        </p:spPr>
        <p:txBody>
          <a:bodyPr vert="horz" wrap="square" lIns="0" tIns="8929" rIns="0" bIns="0" rtlCol="0">
            <a:spAutoFit/>
          </a:bodyPr>
          <a:lstStyle/>
          <a:p>
            <a:pPr marL="8929" algn="just">
              <a:spcBef>
                <a:spcPts val="70"/>
              </a:spcBef>
            </a:pPr>
            <a:r>
              <a:rPr sz="2000" u="heavy" spc="-11" dirty="0">
                <a:solidFill>
                  <a:srgbClr val="005493"/>
                </a:solidFill>
                <a:uFill>
                  <a:solidFill>
                    <a:srgbClr val="005493"/>
                  </a:solidFill>
                </a:uFill>
                <a:latin typeface="Arial MT"/>
                <a:cs typeface="Arial MT"/>
              </a:rPr>
              <a:t>o</a:t>
            </a:r>
            <a:r>
              <a:rPr sz="2000" u="heavy" spc="-60" dirty="0">
                <a:solidFill>
                  <a:srgbClr val="005493"/>
                </a:solidFill>
                <a:uFill>
                  <a:solidFill>
                    <a:srgbClr val="005493"/>
                  </a:solidFill>
                </a:uFill>
                <a:latin typeface="Arial MT"/>
                <a:cs typeface="Arial MT"/>
              </a:rPr>
              <a:t>bj</a:t>
            </a:r>
            <a:r>
              <a:rPr sz="2000" u="heavy" spc="-105" dirty="0">
                <a:solidFill>
                  <a:srgbClr val="005493"/>
                </a:solidFill>
                <a:uFill>
                  <a:solidFill>
                    <a:srgbClr val="005493"/>
                  </a:solidFill>
                </a:uFill>
                <a:latin typeface="Arial MT"/>
                <a:cs typeface="Arial MT"/>
              </a:rPr>
              <a:t>ectn</a:t>
            </a:r>
            <a:r>
              <a:rPr sz="2000" u="heavy" spc="-127" dirty="0">
                <a:solidFill>
                  <a:srgbClr val="005493"/>
                </a:solidFill>
                <a:uFill>
                  <a:solidFill>
                    <a:srgbClr val="005493"/>
                  </a:solidFill>
                </a:uFill>
                <a:latin typeface="Arial MT"/>
                <a:cs typeface="Arial MT"/>
              </a:rPr>
              <a:t>a</a:t>
            </a:r>
            <a:r>
              <a:rPr sz="2000" u="heavy" spc="-130" dirty="0">
                <a:solidFill>
                  <a:srgbClr val="005493"/>
                </a:solidFill>
                <a:uFill>
                  <a:solidFill>
                    <a:srgbClr val="005493"/>
                  </a:solidFill>
                </a:uFill>
                <a:latin typeface="Arial MT"/>
                <a:cs typeface="Arial MT"/>
              </a:rPr>
              <a:t>me:</a:t>
            </a:r>
            <a:r>
              <a:rPr sz="2000" u="heavy" spc="-67" dirty="0">
                <a:solidFill>
                  <a:srgbClr val="005493"/>
                </a:solidFill>
                <a:uFill>
                  <a:solidFill>
                    <a:srgbClr val="005493"/>
                  </a:solidFill>
                </a:uFill>
                <a:latin typeface="Arial MT"/>
                <a:cs typeface="Arial MT"/>
              </a:rPr>
              <a:t>cl</a:t>
            </a:r>
            <a:r>
              <a:rPr sz="2000" u="heavy" spc="-257" dirty="0">
                <a:solidFill>
                  <a:srgbClr val="005493"/>
                </a:solidFill>
                <a:uFill>
                  <a:solidFill>
                    <a:srgbClr val="005493"/>
                  </a:solidFill>
                </a:uFill>
                <a:latin typeface="Arial MT"/>
                <a:cs typeface="Arial MT"/>
              </a:rPr>
              <a:t>a</a:t>
            </a:r>
            <a:r>
              <a:rPr sz="2000" u="heavy" spc="-229" dirty="0">
                <a:solidFill>
                  <a:srgbClr val="005493"/>
                </a:solidFill>
                <a:uFill>
                  <a:solidFill>
                    <a:srgbClr val="005493"/>
                  </a:solidFill>
                </a:uFill>
                <a:latin typeface="Arial MT"/>
                <a:cs typeface="Arial MT"/>
              </a:rPr>
              <a:t>ss</a:t>
            </a:r>
            <a:r>
              <a:rPr sz="2000" u="heavy" spc="-183" dirty="0">
                <a:solidFill>
                  <a:srgbClr val="005493"/>
                </a:solidFill>
                <a:uFill>
                  <a:solidFill>
                    <a:srgbClr val="005493"/>
                  </a:solidFill>
                </a:uFill>
                <a:latin typeface="Arial MT"/>
                <a:cs typeface="Arial MT"/>
              </a:rPr>
              <a:t>n</a:t>
            </a:r>
            <a:r>
              <a:rPr sz="2000" u="heavy" spc="-186" dirty="0">
                <a:solidFill>
                  <a:srgbClr val="005493"/>
                </a:solidFill>
                <a:uFill>
                  <a:solidFill>
                    <a:srgbClr val="005493"/>
                  </a:solidFill>
                </a:uFill>
                <a:latin typeface="Arial MT"/>
                <a:cs typeface="Arial MT"/>
              </a:rPr>
              <a:t>a</a:t>
            </a:r>
            <a:r>
              <a:rPr sz="2000" u="heavy" spc="-137" dirty="0">
                <a:solidFill>
                  <a:srgbClr val="005493"/>
                </a:solidFill>
                <a:uFill>
                  <a:solidFill>
                    <a:srgbClr val="005493"/>
                  </a:solidFill>
                </a:uFill>
                <a:latin typeface="Arial MT"/>
                <a:cs typeface="Arial MT"/>
              </a:rPr>
              <a:t>me</a:t>
            </a:r>
            <a:endParaRPr sz="2000">
              <a:latin typeface="Arial MT"/>
              <a:cs typeface="Arial MT"/>
            </a:endParaRPr>
          </a:p>
        </p:txBody>
      </p:sp>
      <p:sp>
        <p:nvSpPr>
          <p:cNvPr id="5" name="object 5"/>
          <p:cNvSpPr/>
          <p:nvPr/>
        </p:nvSpPr>
        <p:spPr>
          <a:xfrm>
            <a:off x="5188148" y="3089672"/>
            <a:ext cx="1232297" cy="366117"/>
          </a:xfrm>
          <a:custGeom>
            <a:avLst/>
            <a:gdLst/>
            <a:ahLst/>
            <a:cxnLst/>
            <a:rect l="l" t="t" r="r" b="b"/>
            <a:pathLst>
              <a:path w="1752600" h="520700">
                <a:moveTo>
                  <a:pt x="0" y="0"/>
                </a:moveTo>
                <a:lnTo>
                  <a:pt x="1752599" y="0"/>
                </a:lnTo>
                <a:lnTo>
                  <a:pt x="1752599" y="520700"/>
                </a:lnTo>
                <a:lnTo>
                  <a:pt x="0" y="520700"/>
                </a:lnTo>
                <a:lnTo>
                  <a:pt x="0" y="0"/>
                </a:lnTo>
                <a:close/>
              </a:path>
            </a:pathLst>
          </a:custGeom>
          <a:ln w="25400">
            <a:solidFill>
              <a:srgbClr val="000000"/>
            </a:solidFill>
          </a:ln>
        </p:spPr>
        <p:txBody>
          <a:bodyPr wrap="square" lIns="0" tIns="0" rIns="0" bIns="0" rtlCol="0"/>
          <a:lstStyle/>
          <a:p>
            <a:endParaRPr/>
          </a:p>
        </p:txBody>
      </p:sp>
      <p:sp>
        <p:nvSpPr>
          <p:cNvPr id="6" name="object 6"/>
          <p:cNvSpPr txBox="1"/>
          <p:nvPr/>
        </p:nvSpPr>
        <p:spPr>
          <a:xfrm>
            <a:off x="5188148" y="3089672"/>
            <a:ext cx="1232297" cy="305340"/>
          </a:xfrm>
          <a:prstGeom prst="rect">
            <a:avLst/>
          </a:prstGeom>
          <a:ln w="25400">
            <a:solidFill>
              <a:srgbClr val="000000"/>
            </a:solidFill>
          </a:ln>
        </p:spPr>
        <p:txBody>
          <a:bodyPr vert="horz" wrap="square" lIns="0" tIns="43307" rIns="0" bIns="0" rtlCol="0">
            <a:spAutoFit/>
          </a:bodyPr>
          <a:lstStyle/>
          <a:p>
            <a:pPr marL="47772">
              <a:spcBef>
                <a:spcPts val="340"/>
              </a:spcBef>
            </a:pPr>
            <a:r>
              <a:rPr sz="1700" u="heavy" spc="-84" dirty="0">
                <a:uFill>
                  <a:solidFill>
                    <a:srgbClr val="000000"/>
                  </a:solidFill>
                </a:uFill>
                <a:latin typeface="Arial MT"/>
                <a:cs typeface="Arial MT"/>
              </a:rPr>
              <a:t>Smith:Patient</a:t>
            </a:r>
            <a:endParaRPr sz="1700">
              <a:latin typeface="Arial MT"/>
              <a:cs typeface="Arial MT"/>
            </a:endParaRPr>
          </a:p>
        </p:txBody>
      </p:sp>
      <p:sp>
        <p:nvSpPr>
          <p:cNvPr id="7" name="object 7"/>
          <p:cNvSpPr/>
          <p:nvPr/>
        </p:nvSpPr>
        <p:spPr>
          <a:xfrm>
            <a:off x="5804573" y="3463993"/>
            <a:ext cx="2232" cy="1638598"/>
          </a:xfrm>
          <a:custGeom>
            <a:avLst/>
            <a:gdLst/>
            <a:ahLst/>
            <a:cxnLst/>
            <a:rect l="l" t="t" r="r" b="b"/>
            <a:pathLst>
              <a:path w="3175" h="2330450">
                <a:moveTo>
                  <a:pt x="1478" y="-12700"/>
                </a:moveTo>
                <a:lnTo>
                  <a:pt x="1478" y="2342852"/>
                </a:lnTo>
              </a:path>
            </a:pathLst>
          </a:custGeom>
          <a:ln w="28356">
            <a:solidFill>
              <a:srgbClr val="000000"/>
            </a:solidFill>
            <a:prstDash val="dash"/>
          </a:ln>
        </p:spPr>
        <p:txBody>
          <a:bodyPr wrap="square" lIns="0" tIns="0" rIns="0" bIns="0" rtlCol="0"/>
          <a:lstStyle/>
          <a:p>
            <a:endParaRPr/>
          </a:p>
        </p:txBody>
      </p:sp>
      <p:sp>
        <p:nvSpPr>
          <p:cNvPr id="8" name="object 8"/>
          <p:cNvSpPr txBox="1"/>
          <p:nvPr/>
        </p:nvSpPr>
        <p:spPr>
          <a:xfrm>
            <a:off x="6581180" y="3089672"/>
            <a:ext cx="892969" cy="305340"/>
          </a:xfrm>
          <a:prstGeom prst="rect">
            <a:avLst/>
          </a:prstGeom>
          <a:ln w="25400">
            <a:solidFill>
              <a:srgbClr val="000000"/>
            </a:solidFill>
          </a:ln>
        </p:spPr>
        <p:txBody>
          <a:bodyPr vert="horz" wrap="square" lIns="0" tIns="43307" rIns="0" bIns="0" rtlCol="0">
            <a:spAutoFit/>
          </a:bodyPr>
          <a:lstStyle/>
          <a:p>
            <a:pPr marL="123225">
              <a:spcBef>
                <a:spcPts val="340"/>
              </a:spcBef>
            </a:pPr>
            <a:r>
              <a:rPr sz="1700" u="heavy" spc="-80" dirty="0">
                <a:uFill>
                  <a:solidFill>
                    <a:srgbClr val="000000"/>
                  </a:solidFill>
                </a:uFill>
                <a:latin typeface="Arial MT"/>
                <a:cs typeface="Arial MT"/>
              </a:rPr>
              <a:t>:Patient</a:t>
            </a:r>
            <a:endParaRPr sz="1700">
              <a:latin typeface="Arial MT"/>
              <a:cs typeface="Arial MT"/>
            </a:endParaRPr>
          </a:p>
        </p:txBody>
      </p:sp>
      <p:sp>
        <p:nvSpPr>
          <p:cNvPr id="9" name="object 9"/>
          <p:cNvSpPr/>
          <p:nvPr/>
        </p:nvSpPr>
        <p:spPr>
          <a:xfrm>
            <a:off x="7027665" y="3463993"/>
            <a:ext cx="446" cy="1637705"/>
          </a:xfrm>
          <a:custGeom>
            <a:avLst/>
            <a:gdLst/>
            <a:ahLst/>
            <a:cxnLst/>
            <a:rect l="l" t="t" r="r" b="b"/>
            <a:pathLst>
              <a:path w="634" h="2329179">
                <a:moveTo>
                  <a:pt x="277" y="-12700"/>
                </a:moveTo>
                <a:lnTo>
                  <a:pt x="277" y="2341810"/>
                </a:lnTo>
              </a:path>
            </a:pathLst>
          </a:custGeom>
          <a:ln w="25955">
            <a:solidFill>
              <a:srgbClr val="000000"/>
            </a:solidFill>
            <a:prstDash val="dash"/>
          </a:ln>
        </p:spPr>
        <p:txBody>
          <a:bodyPr wrap="square" lIns="0" tIns="0" rIns="0" bIns="0" rtlCol="0"/>
          <a:lstStyle/>
          <a:p>
            <a:endParaRPr/>
          </a:p>
        </p:txBody>
      </p:sp>
      <p:sp>
        <p:nvSpPr>
          <p:cNvPr id="10" name="object 10"/>
          <p:cNvSpPr txBox="1"/>
          <p:nvPr/>
        </p:nvSpPr>
        <p:spPr>
          <a:xfrm>
            <a:off x="7634882" y="3089672"/>
            <a:ext cx="892969" cy="305340"/>
          </a:xfrm>
          <a:prstGeom prst="rect">
            <a:avLst/>
          </a:prstGeom>
          <a:ln w="25400">
            <a:solidFill>
              <a:srgbClr val="000000"/>
            </a:solidFill>
          </a:ln>
        </p:spPr>
        <p:txBody>
          <a:bodyPr vert="horz" wrap="square" lIns="0" tIns="43307" rIns="0" bIns="0" rtlCol="0">
            <a:spAutoFit/>
          </a:bodyPr>
          <a:lstStyle/>
          <a:p>
            <a:pPr marL="199571">
              <a:spcBef>
                <a:spcPts val="340"/>
              </a:spcBef>
            </a:pPr>
            <a:r>
              <a:rPr sz="1700" u="heavy" spc="-95" dirty="0">
                <a:uFill>
                  <a:solidFill>
                    <a:srgbClr val="000000"/>
                  </a:solidFill>
                </a:uFill>
                <a:latin typeface="Arial MT"/>
                <a:cs typeface="Arial MT"/>
              </a:rPr>
              <a:t>Smith</a:t>
            </a:r>
            <a:endParaRPr sz="1700">
              <a:latin typeface="Arial MT"/>
              <a:cs typeface="Arial MT"/>
            </a:endParaRPr>
          </a:p>
        </p:txBody>
      </p:sp>
      <p:grpSp>
        <p:nvGrpSpPr>
          <p:cNvPr id="11" name="object 11"/>
          <p:cNvGrpSpPr/>
          <p:nvPr/>
        </p:nvGrpSpPr>
        <p:grpSpPr>
          <a:xfrm>
            <a:off x="5042239" y="2287717"/>
            <a:ext cx="3045916" cy="2823120"/>
            <a:chOff x="7171184" y="3253642"/>
            <a:chExt cx="4331970" cy="4015104"/>
          </a:xfrm>
        </p:grpSpPr>
        <p:pic>
          <p:nvPicPr>
            <p:cNvPr id="12" name="object 12"/>
            <p:cNvPicPr/>
            <p:nvPr/>
          </p:nvPicPr>
          <p:blipFill>
            <a:blip r:embed="rId3" cstate="print"/>
            <a:stretch>
              <a:fillRect/>
            </a:stretch>
          </p:blipFill>
          <p:spPr>
            <a:xfrm>
              <a:off x="7171184" y="3253642"/>
              <a:ext cx="2167731" cy="1196578"/>
            </a:xfrm>
            <a:prstGeom prst="rect">
              <a:avLst/>
            </a:prstGeom>
          </p:spPr>
        </p:pic>
        <p:sp>
          <p:nvSpPr>
            <p:cNvPr id="13" name="object 13"/>
            <p:cNvSpPr/>
            <p:nvPr/>
          </p:nvSpPr>
          <p:spPr>
            <a:xfrm>
              <a:off x="7209284" y="3263900"/>
              <a:ext cx="2087245" cy="1123315"/>
            </a:xfrm>
            <a:custGeom>
              <a:avLst/>
              <a:gdLst/>
              <a:ahLst/>
              <a:cxnLst/>
              <a:rect l="l" t="t" r="r" b="b"/>
              <a:pathLst>
                <a:path w="2087245" h="1123314">
                  <a:moveTo>
                    <a:pt x="685800" y="635000"/>
                  </a:moveTo>
                  <a:lnTo>
                    <a:pt x="454818" y="635000"/>
                  </a:lnTo>
                  <a:lnTo>
                    <a:pt x="570308" y="1122820"/>
                  </a:lnTo>
                  <a:lnTo>
                    <a:pt x="685800" y="635000"/>
                  </a:lnTo>
                  <a:close/>
                </a:path>
                <a:path w="2087245" h="1123314">
                  <a:moveTo>
                    <a:pt x="2087115" y="0"/>
                  </a:moveTo>
                  <a:lnTo>
                    <a:pt x="0" y="0"/>
                  </a:lnTo>
                  <a:lnTo>
                    <a:pt x="4315" y="635000"/>
                  </a:lnTo>
                  <a:lnTo>
                    <a:pt x="2087115" y="635000"/>
                  </a:lnTo>
                  <a:lnTo>
                    <a:pt x="2087115" y="0"/>
                  </a:lnTo>
                  <a:close/>
                </a:path>
              </a:pathLst>
            </a:custGeom>
            <a:solidFill>
              <a:srgbClr val="D6D6D6"/>
            </a:solidFill>
          </p:spPr>
          <p:txBody>
            <a:bodyPr wrap="square" lIns="0" tIns="0" rIns="0" bIns="0" rtlCol="0"/>
            <a:lstStyle/>
            <a:p>
              <a:endParaRPr/>
            </a:p>
          </p:txBody>
        </p:sp>
        <p:sp>
          <p:nvSpPr>
            <p:cNvPr id="14" name="object 14"/>
            <p:cNvSpPr/>
            <p:nvPr/>
          </p:nvSpPr>
          <p:spPr>
            <a:xfrm>
              <a:off x="11489580" y="4926568"/>
              <a:ext cx="635" cy="2329180"/>
            </a:xfrm>
            <a:custGeom>
              <a:avLst/>
              <a:gdLst/>
              <a:ahLst/>
              <a:cxnLst/>
              <a:rect l="l" t="t" r="r" b="b"/>
              <a:pathLst>
                <a:path w="634" h="2329179">
                  <a:moveTo>
                    <a:pt x="277" y="-12700"/>
                  </a:moveTo>
                  <a:lnTo>
                    <a:pt x="277" y="2341810"/>
                  </a:lnTo>
                </a:path>
              </a:pathLst>
            </a:custGeom>
            <a:ln w="25955">
              <a:solidFill>
                <a:srgbClr val="000000"/>
              </a:solidFill>
              <a:prstDash val="dash"/>
            </a:ln>
          </p:spPr>
          <p:txBody>
            <a:bodyPr wrap="square" lIns="0" tIns="0" rIns="0" bIns="0" rtlCol="0"/>
            <a:lstStyle/>
            <a:p>
              <a:endParaRPr/>
            </a:p>
          </p:txBody>
        </p:sp>
      </p:grpSp>
      <p:sp>
        <p:nvSpPr>
          <p:cNvPr id="15" name="object 15"/>
          <p:cNvSpPr txBox="1"/>
          <p:nvPr/>
        </p:nvSpPr>
        <p:spPr>
          <a:xfrm>
            <a:off x="5149395" y="2363340"/>
            <a:ext cx="1253728" cy="532236"/>
          </a:xfrm>
          <a:prstGeom prst="rect">
            <a:avLst/>
          </a:prstGeom>
        </p:spPr>
        <p:txBody>
          <a:bodyPr vert="horz" wrap="square" lIns="0" tIns="8929" rIns="0" bIns="0" rtlCol="0">
            <a:spAutoFit/>
          </a:bodyPr>
          <a:lstStyle/>
          <a:p>
            <a:pPr marL="8929">
              <a:spcBef>
                <a:spcPts val="70"/>
              </a:spcBef>
            </a:pPr>
            <a:r>
              <a:rPr sz="1700" spc="98" dirty="0">
                <a:solidFill>
                  <a:srgbClr val="212121"/>
                </a:solidFill>
                <a:latin typeface="Arial MT"/>
                <a:cs typeface="Arial MT"/>
              </a:rPr>
              <a:t>N</a:t>
            </a:r>
            <a:r>
              <a:rPr sz="1700" spc="-221" dirty="0">
                <a:solidFill>
                  <a:srgbClr val="212121"/>
                </a:solidFill>
                <a:latin typeface="Arial MT"/>
                <a:cs typeface="Arial MT"/>
              </a:rPr>
              <a:t>a</a:t>
            </a:r>
            <a:r>
              <a:rPr sz="1700" spc="-105" dirty="0">
                <a:solidFill>
                  <a:srgbClr val="212121"/>
                </a:solidFill>
                <a:latin typeface="Arial MT"/>
                <a:cs typeface="Arial MT"/>
              </a:rPr>
              <a:t>med</a:t>
            </a:r>
            <a:r>
              <a:rPr sz="1700" spc="-4" dirty="0">
                <a:solidFill>
                  <a:srgbClr val="212121"/>
                </a:solidFill>
                <a:latin typeface="Arial MT"/>
                <a:cs typeface="Arial MT"/>
              </a:rPr>
              <a:t> </a:t>
            </a:r>
            <a:r>
              <a:rPr sz="1700" spc="-11" dirty="0">
                <a:solidFill>
                  <a:srgbClr val="212121"/>
                </a:solidFill>
                <a:latin typeface="Arial MT"/>
                <a:cs typeface="Arial MT"/>
              </a:rPr>
              <a:t>o</a:t>
            </a:r>
            <a:r>
              <a:rPr sz="1700" spc="-53" dirty="0">
                <a:solidFill>
                  <a:srgbClr val="212121"/>
                </a:solidFill>
                <a:latin typeface="Arial MT"/>
                <a:cs typeface="Arial MT"/>
              </a:rPr>
              <a:t>bj</a:t>
            </a:r>
            <a:r>
              <a:rPr sz="1700" spc="-49" dirty="0">
                <a:solidFill>
                  <a:srgbClr val="212121"/>
                </a:solidFill>
                <a:latin typeface="Arial MT"/>
                <a:cs typeface="Arial MT"/>
              </a:rPr>
              <a:t>ect</a:t>
            </a:r>
            <a:endParaRPr sz="1700">
              <a:latin typeface="Arial MT"/>
              <a:cs typeface="Arial MT"/>
            </a:endParaRPr>
          </a:p>
        </p:txBody>
      </p:sp>
      <p:grpSp>
        <p:nvGrpSpPr>
          <p:cNvPr id="16" name="object 16"/>
          <p:cNvGrpSpPr/>
          <p:nvPr/>
        </p:nvGrpSpPr>
        <p:grpSpPr>
          <a:xfrm>
            <a:off x="6683592" y="2287717"/>
            <a:ext cx="1933724" cy="819299"/>
            <a:chOff x="9505553" y="3253642"/>
            <a:chExt cx="2750185" cy="1165225"/>
          </a:xfrm>
        </p:grpSpPr>
        <p:pic>
          <p:nvPicPr>
            <p:cNvPr id="17" name="object 17"/>
            <p:cNvPicPr/>
            <p:nvPr/>
          </p:nvPicPr>
          <p:blipFill>
            <a:blip r:embed="rId4" cstate="print"/>
            <a:stretch>
              <a:fillRect/>
            </a:stretch>
          </p:blipFill>
          <p:spPr>
            <a:xfrm>
              <a:off x="9505553" y="3253642"/>
              <a:ext cx="2749946" cy="1164828"/>
            </a:xfrm>
            <a:prstGeom prst="rect">
              <a:avLst/>
            </a:prstGeom>
          </p:spPr>
        </p:pic>
        <p:sp>
          <p:nvSpPr>
            <p:cNvPr id="18" name="object 18"/>
            <p:cNvSpPr/>
            <p:nvPr/>
          </p:nvSpPr>
          <p:spPr>
            <a:xfrm>
              <a:off x="9537700" y="3263900"/>
              <a:ext cx="2679700" cy="1091565"/>
            </a:xfrm>
            <a:custGeom>
              <a:avLst/>
              <a:gdLst/>
              <a:ahLst/>
              <a:cxnLst/>
              <a:rect l="l" t="t" r="r" b="b"/>
              <a:pathLst>
                <a:path w="2679700" h="1091564">
                  <a:moveTo>
                    <a:pt x="669131" y="635000"/>
                  </a:moveTo>
                  <a:lnTo>
                    <a:pt x="437753" y="635000"/>
                  </a:lnTo>
                  <a:lnTo>
                    <a:pt x="553641" y="1091070"/>
                  </a:lnTo>
                  <a:lnTo>
                    <a:pt x="669131" y="635000"/>
                  </a:lnTo>
                  <a:close/>
                </a:path>
                <a:path w="2679700" h="1091564">
                  <a:moveTo>
                    <a:pt x="2679700" y="0"/>
                  </a:moveTo>
                  <a:lnTo>
                    <a:pt x="5953" y="0"/>
                  </a:lnTo>
                  <a:lnTo>
                    <a:pt x="0" y="635000"/>
                  </a:lnTo>
                  <a:lnTo>
                    <a:pt x="2679700" y="635000"/>
                  </a:lnTo>
                  <a:lnTo>
                    <a:pt x="2679700" y="0"/>
                  </a:lnTo>
                  <a:close/>
                </a:path>
              </a:pathLst>
            </a:custGeom>
            <a:solidFill>
              <a:srgbClr val="D6D6D6"/>
            </a:solidFill>
          </p:spPr>
          <p:txBody>
            <a:bodyPr wrap="square" lIns="0" tIns="0" rIns="0" bIns="0" rtlCol="0"/>
            <a:lstStyle/>
            <a:p>
              <a:endParaRPr/>
            </a:p>
          </p:txBody>
        </p:sp>
      </p:grpSp>
      <p:sp>
        <p:nvSpPr>
          <p:cNvPr id="19" name="object 19"/>
          <p:cNvSpPr txBox="1"/>
          <p:nvPr/>
        </p:nvSpPr>
        <p:spPr>
          <a:xfrm>
            <a:off x="6790748" y="2371713"/>
            <a:ext cx="1656011" cy="532236"/>
          </a:xfrm>
          <a:prstGeom prst="rect">
            <a:avLst/>
          </a:prstGeom>
        </p:spPr>
        <p:txBody>
          <a:bodyPr vert="horz" wrap="square" lIns="0" tIns="8929" rIns="0" bIns="0" rtlCol="0">
            <a:spAutoFit/>
          </a:bodyPr>
          <a:lstStyle/>
          <a:p>
            <a:pPr marL="8929">
              <a:spcBef>
                <a:spcPts val="70"/>
              </a:spcBef>
            </a:pPr>
            <a:r>
              <a:rPr sz="1700" spc="-35" dirty="0">
                <a:solidFill>
                  <a:srgbClr val="212121"/>
                </a:solidFill>
                <a:latin typeface="Arial MT"/>
                <a:cs typeface="Arial MT"/>
              </a:rPr>
              <a:t>An</a:t>
            </a:r>
            <a:r>
              <a:rPr sz="1700" spc="-39" dirty="0">
                <a:solidFill>
                  <a:srgbClr val="212121"/>
                </a:solidFill>
                <a:latin typeface="Arial MT"/>
                <a:cs typeface="Arial MT"/>
              </a:rPr>
              <a:t>o</a:t>
            </a:r>
            <a:r>
              <a:rPr sz="1700" spc="-130" dirty="0">
                <a:solidFill>
                  <a:srgbClr val="212121"/>
                </a:solidFill>
                <a:latin typeface="Arial MT"/>
                <a:cs typeface="Arial MT"/>
              </a:rPr>
              <a:t>n</a:t>
            </a:r>
            <a:r>
              <a:rPr sz="1700" spc="-77" dirty="0">
                <a:solidFill>
                  <a:srgbClr val="212121"/>
                </a:solidFill>
                <a:latin typeface="Arial MT"/>
                <a:cs typeface="Arial MT"/>
              </a:rPr>
              <a:t>ym</a:t>
            </a:r>
            <a:r>
              <a:rPr sz="1700" spc="-70" dirty="0">
                <a:solidFill>
                  <a:srgbClr val="212121"/>
                </a:solidFill>
                <a:latin typeface="Arial MT"/>
                <a:cs typeface="Arial MT"/>
              </a:rPr>
              <a:t>o</a:t>
            </a:r>
            <a:r>
              <a:rPr sz="1700" spc="-148" dirty="0">
                <a:solidFill>
                  <a:srgbClr val="212121"/>
                </a:solidFill>
                <a:latin typeface="Arial MT"/>
                <a:cs typeface="Arial MT"/>
              </a:rPr>
              <a:t>us</a:t>
            </a:r>
            <a:r>
              <a:rPr sz="1700" spc="-4" dirty="0">
                <a:solidFill>
                  <a:srgbClr val="212121"/>
                </a:solidFill>
                <a:latin typeface="Arial MT"/>
                <a:cs typeface="Arial MT"/>
              </a:rPr>
              <a:t> </a:t>
            </a:r>
            <a:r>
              <a:rPr sz="1700" spc="-11" dirty="0">
                <a:solidFill>
                  <a:srgbClr val="212121"/>
                </a:solidFill>
                <a:latin typeface="Arial MT"/>
                <a:cs typeface="Arial MT"/>
              </a:rPr>
              <a:t>o</a:t>
            </a:r>
            <a:r>
              <a:rPr sz="1700" spc="-53" dirty="0">
                <a:solidFill>
                  <a:srgbClr val="212121"/>
                </a:solidFill>
                <a:latin typeface="Arial MT"/>
                <a:cs typeface="Arial MT"/>
              </a:rPr>
              <a:t>bj</a:t>
            </a:r>
            <a:r>
              <a:rPr sz="1700" spc="-49" dirty="0">
                <a:solidFill>
                  <a:srgbClr val="212121"/>
                </a:solidFill>
                <a:latin typeface="Arial MT"/>
                <a:cs typeface="Arial MT"/>
              </a:rPr>
              <a:t>ect</a:t>
            </a:r>
            <a:endParaRPr sz="1700">
              <a:latin typeface="Arial MT"/>
              <a:cs typeface="Arial MT"/>
            </a:endParaRPr>
          </a:p>
        </p:txBody>
      </p:sp>
      <p:pic>
        <p:nvPicPr>
          <p:cNvPr id="20" name="object 20"/>
          <p:cNvPicPr/>
          <p:nvPr/>
        </p:nvPicPr>
        <p:blipFill>
          <a:blip r:embed="rId5" cstate="print"/>
          <a:stretch>
            <a:fillRect/>
          </a:stretch>
        </p:blipFill>
        <p:spPr>
          <a:xfrm>
            <a:off x="6027853" y="3477456"/>
            <a:ext cx="2436688" cy="819020"/>
          </a:xfrm>
          <a:prstGeom prst="rect">
            <a:avLst/>
          </a:prstGeom>
        </p:spPr>
      </p:pic>
      <p:sp>
        <p:nvSpPr>
          <p:cNvPr id="21" name="object 21"/>
          <p:cNvSpPr/>
          <p:nvPr/>
        </p:nvSpPr>
        <p:spPr>
          <a:xfrm>
            <a:off x="6054328" y="3486386"/>
            <a:ext cx="2384227" cy="764381"/>
          </a:xfrm>
          <a:custGeom>
            <a:avLst/>
            <a:gdLst/>
            <a:ahLst/>
            <a:cxnLst/>
            <a:rect l="l" t="t" r="r" b="b"/>
            <a:pathLst>
              <a:path w="3390900" h="1087120">
                <a:moveTo>
                  <a:pt x="3390900" y="451783"/>
                </a:moveTo>
                <a:lnTo>
                  <a:pt x="0" y="451783"/>
                </a:lnTo>
                <a:lnTo>
                  <a:pt x="0" y="1086783"/>
                </a:lnTo>
                <a:lnTo>
                  <a:pt x="3390900" y="1086783"/>
                </a:lnTo>
                <a:lnTo>
                  <a:pt x="3390900" y="451783"/>
                </a:lnTo>
                <a:close/>
              </a:path>
              <a:path w="3390900" h="1087120">
                <a:moveTo>
                  <a:pt x="3216324" y="0"/>
                </a:moveTo>
                <a:lnTo>
                  <a:pt x="3100437" y="451783"/>
                </a:lnTo>
                <a:lnTo>
                  <a:pt x="3332212" y="451783"/>
                </a:lnTo>
                <a:lnTo>
                  <a:pt x="3216324" y="0"/>
                </a:lnTo>
                <a:close/>
              </a:path>
            </a:pathLst>
          </a:custGeom>
          <a:solidFill>
            <a:srgbClr val="D6D6D6"/>
          </a:solidFill>
        </p:spPr>
        <p:txBody>
          <a:bodyPr wrap="square" lIns="0" tIns="0" rIns="0" bIns="0" rtlCol="0"/>
          <a:lstStyle/>
          <a:p>
            <a:endParaRPr/>
          </a:p>
        </p:txBody>
      </p:sp>
      <p:sp>
        <p:nvSpPr>
          <p:cNvPr id="22" name="object 22"/>
          <p:cNvSpPr txBox="1"/>
          <p:nvPr/>
        </p:nvSpPr>
        <p:spPr>
          <a:xfrm>
            <a:off x="6135010" y="3877619"/>
            <a:ext cx="2165896" cy="532236"/>
          </a:xfrm>
          <a:prstGeom prst="rect">
            <a:avLst/>
          </a:prstGeom>
        </p:spPr>
        <p:txBody>
          <a:bodyPr vert="horz" wrap="square" lIns="0" tIns="8929" rIns="0" bIns="0" rtlCol="0">
            <a:spAutoFit/>
          </a:bodyPr>
          <a:lstStyle/>
          <a:p>
            <a:pPr marL="8929">
              <a:spcBef>
                <a:spcPts val="70"/>
              </a:spcBef>
            </a:pPr>
            <a:r>
              <a:rPr sz="1700" spc="-28" dirty="0">
                <a:solidFill>
                  <a:srgbClr val="212121"/>
                </a:solidFill>
                <a:latin typeface="Arial MT"/>
                <a:cs typeface="Arial MT"/>
              </a:rPr>
              <a:t>Object</a:t>
            </a:r>
            <a:r>
              <a:rPr sz="1700" spc="-18" dirty="0">
                <a:solidFill>
                  <a:srgbClr val="212121"/>
                </a:solidFill>
                <a:latin typeface="Arial MT"/>
                <a:cs typeface="Arial MT"/>
              </a:rPr>
              <a:t> </a:t>
            </a:r>
            <a:r>
              <a:rPr sz="1700" spc="-28" dirty="0">
                <a:solidFill>
                  <a:srgbClr val="212121"/>
                </a:solidFill>
                <a:latin typeface="Arial MT"/>
                <a:cs typeface="Arial MT"/>
              </a:rPr>
              <a:t>of</a:t>
            </a:r>
            <a:r>
              <a:rPr sz="1700" spc="-18" dirty="0">
                <a:solidFill>
                  <a:srgbClr val="212121"/>
                </a:solidFill>
                <a:latin typeface="Arial MT"/>
                <a:cs typeface="Arial MT"/>
              </a:rPr>
              <a:t> </a:t>
            </a:r>
            <a:r>
              <a:rPr sz="1700" spc="-67" dirty="0">
                <a:solidFill>
                  <a:srgbClr val="212121"/>
                </a:solidFill>
                <a:latin typeface="Arial MT"/>
                <a:cs typeface="Arial MT"/>
              </a:rPr>
              <a:t>unknown</a:t>
            </a:r>
            <a:r>
              <a:rPr sz="1700" spc="-18" dirty="0">
                <a:solidFill>
                  <a:srgbClr val="212121"/>
                </a:solidFill>
                <a:latin typeface="Arial MT"/>
                <a:cs typeface="Arial MT"/>
              </a:rPr>
              <a:t> </a:t>
            </a:r>
            <a:r>
              <a:rPr sz="1700" spc="-143" dirty="0">
                <a:solidFill>
                  <a:srgbClr val="212121"/>
                </a:solidFill>
                <a:latin typeface="Arial MT"/>
                <a:cs typeface="Arial MT"/>
              </a:rPr>
              <a:t>class</a:t>
            </a:r>
            <a:endParaRPr sz="1700">
              <a:latin typeface="Arial MT"/>
              <a:cs typeface="Arial MT"/>
            </a:endParaRPr>
          </a:p>
        </p:txBody>
      </p:sp>
      <p:sp>
        <p:nvSpPr>
          <p:cNvPr id="23" name="object 23"/>
          <p:cNvSpPr txBox="1"/>
          <p:nvPr/>
        </p:nvSpPr>
        <p:spPr>
          <a:xfrm>
            <a:off x="8858250" y="6494813"/>
            <a:ext cx="98227" cy="192360"/>
          </a:xfrm>
          <a:prstGeom prst="rect">
            <a:avLst/>
          </a:prstGeom>
        </p:spPr>
        <p:txBody>
          <a:bodyPr vert="horz" wrap="square" lIns="0" tIns="0" rIns="0" bIns="0" rtlCol="0">
            <a:spAutoFit/>
          </a:bodyPr>
          <a:lstStyle/>
          <a:p>
            <a:pPr marL="8929">
              <a:lnSpc>
                <a:spcPts val="1484"/>
              </a:lnSpc>
            </a:pPr>
            <a:r>
              <a:rPr sz="1300" spc="-74" dirty="0">
                <a:latin typeface="Arial MT"/>
                <a:cs typeface="Arial MT"/>
              </a:rPr>
              <a:t>8</a:t>
            </a:r>
            <a:endParaRPr sz="1300">
              <a:latin typeface="Arial MT"/>
              <a:cs typeface="Arial MT"/>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80430" y="2305996"/>
            <a:ext cx="3937992" cy="2666143"/>
          </a:xfrm>
          <a:prstGeom prst="rect">
            <a:avLst/>
          </a:prstGeom>
        </p:spPr>
        <p:txBody>
          <a:bodyPr vert="horz" wrap="square" lIns="0" tIns="20983" rIns="0" bIns="0" rtlCol="0">
            <a:spAutoFit/>
          </a:bodyPr>
          <a:lstStyle/>
          <a:p>
            <a:pPr marL="169658" marR="3572" indent="-160729">
              <a:lnSpc>
                <a:spcPct val="96000"/>
              </a:lnSpc>
              <a:spcBef>
                <a:spcPts val="165"/>
              </a:spcBef>
              <a:buChar char="•"/>
              <a:tabLst>
                <a:tab pos="169658" algn="l"/>
                <a:tab pos="1378695" algn="l"/>
              </a:tabLst>
            </a:pPr>
            <a:r>
              <a:rPr sz="2400" spc="-56" dirty="0">
                <a:solidFill>
                  <a:srgbClr val="FF0000"/>
                </a:solidFill>
                <a:cs typeface="Arial MT"/>
              </a:rPr>
              <a:t>An</a:t>
            </a:r>
            <a:r>
              <a:rPr sz="2400" dirty="0">
                <a:solidFill>
                  <a:srgbClr val="FF0000"/>
                </a:solidFill>
                <a:cs typeface="Arial MT"/>
              </a:rPr>
              <a:t> </a:t>
            </a:r>
            <a:r>
              <a:rPr sz="2400" b="1" spc="11" dirty="0">
                <a:solidFill>
                  <a:srgbClr val="FF0000"/>
                </a:solidFill>
                <a:cs typeface="Trebuchet MS"/>
              </a:rPr>
              <a:t>o</a:t>
            </a:r>
            <a:r>
              <a:rPr sz="2400" b="1" spc="-70" dirty="0">
                <a:solidFill>
                  <a:srgbClr val="FF0000"/>
                </a:solidFill>
                <a:cs typeface="Trebuchet MS"/>
              </a:rPr>
              <a:t>b</a:t>
            </a:r>
            <a:r>
              <a:rPr sz="2400" b="1" spc="-141" dirty="0">
                <a:solidFill>
                  <a:srgbClr val="FF0000"/>
                </a:solidFill>
                <a:cs typeface="Trebuchet MS"/>
              </a:rPr>
              <a:t>j</a:t>
            </a:r>
            <a:r>
              <a:rPr sz="2400" b="1" spc="-214" dirty="0">
                <a:solidFill>
                  <a:srgbClr val="FF0000"/>
                </a:solidFill>
                <a:cs typeface="Trebuchet MS"/>
              </a:rPr>
              <a:t>e</a:t>
            </a:r>
            <a:r>
              <a:rPr sz="2400" b="1" spc="-105" dirty="0">
                <a:solidFill>
                  <a:srgbClr val="FF0000"/>
                </a:solidFill>
                <a:cs typeface="Trebuchet MS"/>
              </a:rPr>
              <a:t>c</a:t>
            </a:r>
            <a:r>
              <a:rPr sz="2400" b="1" spc="-56" dirty="0">
                <a:solidFill>
                  <a:srgbClr val="FF0000"/>
                </a:solidFill>
                <a:cs typeface="Trebuchet MS"/>
              </a:rPr>
              <a:t>t</a:t>
            </a:r>
            <a:r>
              <a:rPr sz="2400" spc="-116" dirty="0">
                <a:solidFill>
                  <a:srgbClr val="FF0000"/>
                </a:solidFill>
                <a:cs typeface="Arial MT"/>
              </a:rPr>
              <a:t>:</a:t>
            </a:r>
            <a:r>
              <a:rPr sz="2400" dirty="0">
                <a:solidFill>
                  <a:srgbClr val="212121"/>
                </a:solidFill>
                <a:cs typeface="Arial MT"/>
              </a:rPr>
              <a:t>	</a:t>
            </a:r>
            <a:r>
              <a:rPr sz="2400" spc="-257" dirty="0">
                <a:solidFill>
                  <a:srgbClr val="212121"/>
                </a:solidFill>
                <a:cs typeface="Arial MT"/>
              </a:rPr>
              <a:t>a</a:t>
            </a:r>
            <a:r>
              <a:rPr sz="2400" spc="-4" dirty="0">
                <a:solidFill>
                  <a:srgbClr val="212121"/>
                </a:solidFill>
                <a:cs typeface="Arial MT"/>
              </a:rPr>
              <a:t> </a:t>
            </a:r>
            <a:r>
              <a:rPr sz="2400" b="1" spc="-39" dirty="0">
                <a:solidFill>
                  <a:srgbClr val="212121"/>
                </a:solidFill>
                <a:cs typeface="Trebuchet MS"/>
              </a:rPr>
              <a:t>bo</a:t>
            </a:r>
            <a:r>
              <a:rPr sz="2400" b="1" spc="-32" dirty="0">
                <a:solidFill>
                  <a:srgbClr val="212121"/>
                </a:solidFill>
                <a:cs typeface="Trebuchet MS"/>
              </a:rPr>
              <a:t>x</a:t>
            </a:r>
            <a:r>
              <a:rPr sz="2400" b="1" spc="-49" dirty="0">
                <a:solidFill>
                  <a:srgbClr val="212121"/>
                </a:solidFill>
                <a:cs typeface="Trebuchet MS"/>
              </a:rPr>
              <a:t> </a:t>
            </a:r>
            <a:r>
              <a:rPr sz="2400" spc="-11" dirty="0">
                <a:solidFill>
                  <a:srgbClr val="212121"/>
                </a:solidFill>
                <a:cs typeface="Arial MT"/>
              </a:rPr>
              <a:t>wi</a:t>
            </a:r>
            <a:r>
              <a:rPr sz="2400" spc="-4" dirty="0">
                <a:solidFill>
                  <a:srgbClr val="212121"/>
                </a:solidFill>
                <a:cs typeface="Arial MT"/>
              </a:rPr>
              <a:t>th </a:t>
            </a:r>
            <a:r>
              <a:rPr sz="2400" spc="-257" dirty="0">
                <a:solidFill>
                  <a:srgbClr val="212121"/>
                </a:solidFill>
                <a:cs typeface="Arial MT"/>
              </a:rPr>
              <a:t>a</a:t>
            </a:r>
            <a:r>
              <a:rPr sz="2400" spc="-112" dirty="0">
                <a:solidFill>
                  <a:srgbClr val="212121"/>
                </a:solidFill>
                <a:cs typeface="Arial MT"/>
              </a:rPr>
              <a:t>n</a:t>
            </a:r>
            <a:r>
              <a:rPr sz="2400" dirty="0">
                <a:solidFill>
                  <a:srgbClr val="212121"/>
                </a:solidFill>
                <a:cs typeface="Arial MT"/>
              </a:rPr>
              <a:t> </a:t>
            </a:r>
            <a:r>
              <a:rPr sz="2400" u="heavy" spc="-105" dirty="0">
                <a:solidFill>
                  <a:srgbClr val="212121"/>
                </a:solidFill>
                <a:uFill>
                  <a:solidFill>
                    <a:srgbClr val="212121"/>
                  </a:solidFill>
                </a:uFill>
                <a:cs typeface="Arial MT"/>
              </a:rPr>
              <a:t>un</a:t>
            </a:r>
            <a:r>
              <a:rPr sz="2400" u="heavy" spc="-109" dirty="0">
                <a:solidFill>
                  <a:srgbClr val="212121"/>
                </a:solidFill>
                <a:uFill>
                  <a:solidFill>
                    <a:srgbClr val="212121"/>
                  </a:solidFill>
                </a:uFill>
                <a:cs typeface="Arial MT"/>
              </a:rPr>
              <a:t>d</a:t>
            </a:r>
            <a:r>
              <a:rPr sz="2400" u="heavy" spc="-14" dirty="0">
                <a:solidFill>
                  <a:srgbClr val="212121"/>
                </a:solidFill>
                <a:uFill>
                  <a:solidFill>
                    <a:srgbClr val="212121"/>
                  </a:solidFill>
                </a:uFill>
                <a:cs typeface="Arial MT"/>
              </a:rPr>
              <a:t>erl</a:t>
            </a:r>
            <a:r>
              <a:rPr sz="2400" u="heavy" spc="-11" dirty="0">
                <a:solidFill>
                  <a:srgbClr val="212121"/>
                </a:solidFill>
                <a:uFill>
                  <a:solidFill>
                    <a:srgbClr val="212121"/>
                  </a:solidFill>
                </a:uFill>
                <a:cs typeface="Arial MT"/>
              </a:rPr>
              <a:t>i</a:t>
            </a:r>
            <a:r>
              <a:rPr sz="2400" u="heavy" spc="-105" dirty="0">
                <a:solidFill>
                  <a:srgbClr val="212121"/>
                </a:solidFill>
                <a:uFill>
                  <a:solidFill>
                    <a:srgbClr val="212121"/>
                  </a:solidFill>
                </a:uFill>
                <a:cs typeface="Arial MT"/>
              </a:rPr>
              <a:t>ned </a:t>
            </a:r>
            <a:r>
              <a:rPr sz="2400" spc="-60" dirty="0">
                <a:solidFill>
                  <a:srgbClr val="212121"/>
                </a:solidFill>
                <a:cs typeface="Arial MT"/>
              </a:rPr>
              <a:t> </a:t>
            </a:r>
            <a:r>
              <a:rPr sz="2400" spc="-109" dirty="0">
                <a:solidFill>
                  <a:srgbClr val="212121"/>
                </a:solidFill>
                <a:cs typeface="Arial MT"/>
              </a:rPr>
              <a:t>label</a:t>
            </a:r>
            <a:r>
              <a:rPr sz="2400" spc="-4" dirty="0">
                <a:solidFill>
                  <a:srgbClr val="212121"/>
                </a:solidFill>
                <a:cs typeface="Arial MT"/>
              </a:rPr>
              <a:t> </a:t>
            </a:r>
            <a:r>
              <a:rPr sz="2400" spc="-39" dirty="0">
                <a:solidFill>
                  <a:srgbClr val="212121"/>
                </a:solidFill>
                <a:cs typeface="Arial MT"/>
              </a:rPr>
              <a:t>that</a:t>
            </a:r>
            <a:r>
              <a:rPr sz="2400" spc="-4" dirty="0">
                <a:solidFill>
                  <a:srgbClr val="212121"/>
                </a:solidFill>
                <a:cs typeface="Arial MT"/>
              </a:rPr>
              <a:t> </a:t>
            </a:r>
            <a:r>
              <a:rPr sz="2400" spc="-112" dirty="0">
                <a:solidFill>
                  <a:srgbClr val="212121"/>
                </a:solidFill>
                <a:cs typeface="Arial MT"/>
              </a:rPr>
              <a:t>specifies</a:t>
            </a:r>
            <a:r>
              <a:rPr sz="2400" spc="-7" dirty="0">
                <a:solidFill>
                  <a:srgbClr val="212121"/>
                </a:solidFill>
                <a:cs typeface="Arial MT"/>
              </a:rPr>
              <a:t> </a:t>
            </a:r>
            <a:r>
              <a:rPr sz="2400" spc="-53" dirty="0">
                <a:solidFill>
                  <a:srgbClr val="212121"/>
                </a:solidFill>
                <a:cs typeface="Arial MT"/>
              </a:rPr>
              <a:t>the</a:t>
            </a:r>
            <a:r>
              <a:rPr sz="2400" spc="-4" dirty="0">
                <a:solidFill>
                  <a:srgbClr val="212121"/>
                </a:solidFill>
                <a:cs typeface="Arial MT"/>
              </a:rPr>
              <a:t> </a:t>
            </a:r>
            <a:r>
              <a:rPr sz="2400" spc="-49" dirty="0">
                <a:solidFill>
                  <a:srgbClr val="212121"/>
                </a:solidFill>
                <a:cs typeface="Arial MT"/>
              </a:rPr>
              <a:t>object</a:t>
            </a:r>
            <a:r>
              <a:rPr sz="2400" spc="-4" dirty="0">
                <a:solidFill>
                  <a:srgbClr val="212121"/>
                </a:solidFill>
                <a:cs typeface="Arial MT"/>
              </a:rPr>
              <a:t> </a:t>
            </a:r>
            <a:r>
              <a:rPr sz="2400" spc="-74" dirty="0">
                <a:solidFill>
                  <a:srgbClr val="212121"/>
                </a:solidFill>
                <a:cs typeface="Arial MT"/>
              </a:rPr>
              <a:t>type, </a:t>
            </a:r>
            <a:r>
              <a:rPr sz="2400" spc="-70" dirty="0">
                <a:solidFill>
                  <a:srgbClr val="212121"/>
                </a:solidFill>
                <a:cs typeface="Arial MT"/>
              </a:rPr>
              <a:t> </a:t>
            </a:r>
            <a:r>
              <a:rPr sz="2400" spc="-257" dirty="0">
                <a:solidFill>
                  <a:srgbClr val="212121"/>
                </a:solidFill>
                <a:cs typeface="Arial MT"/>
              </a:rPr>
              <a:t>a</a:t>
            </a:r>
            <a:r>
              <a:rPr sz="2400" spc="-102" dirty="0">
                <a:solidFill>
                  <a:srgbClr val="212121"/>
                </a:solidFill>
                <a:cs typeface="Arial MT"/>
              </a:rPr>
              <a:t>nd</a:t>
            </a:r>
            <a:r>
              <a:rPr sz="2400" spc="-4" dirty="0">
                <a:solidFill>
                  <a:srgbClr val="212121"/>
                </a:solidFill>
                <a:cs typeface="Arial MT"/>
              </a:rPr>
              <a:t> </a:t>
            </a:r>
            <a:r>
              <a:rPr sz="2400" spc="-11" dirty="0">
                <a:solidFill>
                  <a:srgbClr val="212121"/>
                </a:solidFill>
                <a:cs typeface="Arial MT"/>
              </a:rPr>
              <a:t>o</a:t>
            </a:r>
            <a:r>
              <a:rPr sz="2400" spc="-4" dirty="0">
                <a:solidFill>
                  <a:srgbClr val="212121"/>
                </a:solidFill>
                <a:cs typeface="Arial MT"/>
              </a:rPr>
              <a:t>pti</a:t>
            </a:r>
            <a:r>
              <a:rPr sz="2400" spc="-11" dirty="0">
                <a:solidFill>
                  <a:srgbClr val="212121"/>
                </a:solidFill>
                <a:cs typeface="Arial MT"/>
              </a:rPr>
              <a:t>o</a:t>
            </a:r>
            <a:r>
              <a:rPr sz="2400" spc="-183" dirty="0">
                <a:solidFill>
                  <a:srgbClr val="212121"/>
                </a:solidFill>
                <a:cs typeface="Arial MT"/>
              </a:rPr>
              <a:t>n</a:t>
            </a:r>
            <a:r>
              <a:rPr sz="2400" spc="-186" dirty="0">
                <a:solidFill>
                  <a:srgbClr val="212121"/>
                </a:solidFill>
                <a:cs typeface="Arial MT"/>
              </a:rPr>
              <a:t>a</a:t>
            </a:r>
            <a:r>
              <a:rPr sz="2400" spc="-11" dirty="0">
                <a:solidFill>
                  <a:srgbClr val="212121"/>
                </a:solidFill>
                <a:cs typeface="Arial MT"/>
              </a:rPr>
              <a:t>l</a:t>
            </a:r>
            <a:r>
              <a:rPr sz="2400" spc="-28" dirty="0">
                <a:solidFill>
                  <a:srgbClr val="212121"/>
                </a:solidFill>
                <a:cs typeface="Arial MT"/>
              </a:rPr>
              <a:t>l</a:t>
            </a:r>
            <a:r>
              <a:rPr sz="2400" spc="-123" dirty="0">
                <a:solidFill>
                  <a:srgbClr val="212121"/>
                </a:solidFill>
                <a:cs typeface="Arial MT"/>
              </a:rPr>
              <a:t>y</a:t>
            </a:r>
            <a:r>
              <a:rPr sz="2400" dirty="0">
                <a:solidFill>
                  <a:srgbClr val="212121"/>
                </a:solidFill>
                <a:cs typeface="Arial MT"/>
              </a:rPr>
              <a:t> </a:t>
            </a:r>
            <a:r>
              <a:rPr sz="2400" spc="-53" dirty="0">
                <a:solidFill>
                  <a:srgbClr val="212121"/>
                </a:solidFill>
                <a:cs typeface="Arial MT"/>
              </a:rPr>
              <a:t>the</a:t>
            </a:r>
            <a:r>
              <a:rPr sz="2400" spc="-4" dirty="0">
                <a:solidFill>
                  <a:srgbClr val="212121"/>
                </a:solidFill>
                <a:cs typeface="Arial MT"/>
              </a:rPr>
              <a:t> </a:t>
            </a:r>
            <a:r>
              <a:rPr sz="2400" spc="-11" dirty="0">
                <a:solidFill>
                  <a:srgbClr val="212121"/>
                </a:solidFill>
                <a:cs typeface="Arial MT"/>
              </a:rPr>
              <a:t>o</a:t>
            </a:r>
            <a:r>
              <a:rPr sz="2400" spc="-60" dirty="0">
                <a:solidFill>
                  <a:srgbClr val="212121"/>
                </a:solidFill>
                <a:cs typeface="Arial MT"/>
              </a:rPr>
              <a:t>bj</a:t>
            </a:r>
            <a:r>
              <a:rPr sz="2400" spc="-56" dirty="0">
                <a:solidFill>
                  <a:srgbClr val="212121"/>
                </a:solidFill>
                <a:cs typeface="Arial MT"/>
              </a:rPr>
              <a:t>ect</a:t>
            </a:r>
            <a:r>
              <a:rPr sz="2400" spc="-4" dirty="0">
                <a:solidFill>
                  <a:srgbClr val="212121"/>
                </a:solidFill>
                <a:cs typeface="Arial MT"/>
              </a:rPr>
              <a:t> </a:t>
            </a:r>
            <a:r>
              <a:rPr sz="2400" spc="-183" dirty="0">
                <a:solidFill>
                  <a:srgbClr val="212121"/>
                </a:solidFill>
                <a:cs typeface="Arial MT"/>
              </a:rPr>
              <a:t>n</a:t>
            </a:r>
            <a:r>
              <a:rPr sz="2400" spc="-186" dirty="0">
                <a:solidFill>
                  <a:srgbClr val="212121"/>
                </a:solidFill>
                <a:cs typeface="Arial MT"/>
              </a:rPr>
              <a:t>a</a:t>
            </a:r>
            <a:r>
              <a:rPr sz="2400" spc="-165" dirty="0">
                <a:solidFill>
                  <a:srgbClr val="212121"/>
                </a:solidFill>
                <a:cs typeface="Arial MT"/>
              </a:rPr>
              <a:t>m</a:t>
            </a:r>
            <a:r>
              <a:rPr sz="2400" spc="-74" dirty="0">
                <a:solidFill>
                  <a:srgbClr val="212121"/>
                </a:solidFill>
                <a:cs typeface="Arial MT"/>
              </a:rPr>
              <a:t>e</a:t>
            </a:r>
            <a:r>
              <a:rPr sz="2400" spc="-116" dirty="0">
                <a:solidFill>
                  <a:srgbClr val="212121"/>
                </a:solidFill>
                <a:cs typeface="Arial MT"/>
              </a:rPr>
              <a:t>.</a:t>
            </a:r>
            <a:endParaRPr sz="2400">
              <a:cs typeface="Arial MT"/>
            </a:endParaRPr>
          </a:p>
          <a:p>
            <a:pPr marL="698277" marR="61166" lvl="1" indent="-243325">
              <a:lnSpc>
                <a:spcPts val="1969"/>
              </a:lnSpc>
              <a:spcBef>
                <a:spcPts val="766"/>
              </a:spcBef>
              <a:buChar char="•"/>
              <a:tabLst>
                <a:tab pos="698277" algn="l"/>
                <a:tab pos="698723" algn="l"/>
              </a:tabLst>
            </a:pPr>
            <a:r>
              <a:rPr sz="2400" spc="88" dirty="0">
                <a:cs typeface="Arial MT"/>
              </a:rPr>
              <a:t>Wri</a:t>
            </a:r>
            <a:r>
              <a:rPr sz="2400" spc="-21" dirty="0">
                <a:cs typeface="Arial MT"/>
              </a:rPr>
              <a:t>te</a:t>
            </a:r>
            <a:r>
              <a:rPr sz="2400" spc="-4" dirty="0">
                <a:cs typeface="Arial MT"/>
              </a:rPr>
              <a:t> </a:t>
            </a:r>
            <a:r>
              <a:rPr sz="2400" spc="-46" dirty="0">
                <a:cs typeface="Arial MT"/>
              </a:rPr>
              <a:t>the</a:t>
            </a:r>
            <a:r>
              <a:rPr sz="2400" spc="-4" dirty="0">
                <a:cs typeface="Arial MT"/>
              </a:rPr>
              <a:t> </a:t>
            </a:r>
            <a:r>
              <a:rPr sz="2400" spc="-11" dirty="0">
                <a:cs typeface="Arial MT"/>
              </a:rPr>
              <a:t>o</a:t>
            </a:r>
            <a:r>
              <a:rPr sz="2400" spc="-53" dirty="0">
                <a:cs typeface="Arial MT"/>
              </a:rPr>
              <a:t>bj</a:t>
            </a:r>
            <a:r>
              <a:rPr sz="2400" spc="-70" dirty="0">
                <a:cs typeface="Arial MT"/>
              </a:rPr>
              <a:t>ect's</a:t>
            </a:r>
            <a:r>
              <a:rPr sz="2400" spc="-4" dirty="0">
                <a:cs typeface="Arial MT"/>
              </a:rPr>
              <a:t> </a:t>
            </a:r>
            <a:r>
              <a:rPr sz="2400" spc="-158" dirty="0">
                <a:cs typeface="Arial MT"/>
              </a:rPr>
              <a:t>n</a:t>
            </a:r>
            <a:r>
              <a:rPr sz="2400" spc="-161" dirty="0">
                <a:cs typeface="Arial MT"/>
              </a:rPr>
              <a:t>a</a:t>
            </a:r>
            <a:r>
              <a:rPr sz="2400" spc="-120" dirty="0">
                <a:cs typeface="Arial MT"/>
              </a:rPr>
              <a:t>me</a:t>
            </a:r>
            <a:r>
              <a:rPr sz="2400" dirty="0">
                <a:cs typeface="Arial MT"/>
              </a:rPr>
              <a:t> </a:t>
            </a:r>
            <a:r>
              <a:rPr sz="2400" spc="-11" dirty="0">
                <a:cs typeface="Arial MT"/>
              </a:rPr>
              <a:t>i</a:t>
            </a:r>
            <a:r>
              <a:rPr sz="2400" spc="-49" dirty="0">
                <a:cs typeface="Arial MT"/>
              </a:rPr>
              <a:t>f</a:t>
            </a:r>
            <a:r>
              <a:rPr sz="2400" spc="-4" dirty="0">
                <a:cs typeface="Arial MT"/>
              </a:rPr>
              <a:t> </a:t>
            </a:r>
            <a:r>
              <a:rPr sz="2400" spc="-11" dirty="0">
                <a:cs typeface="Arial MT"/>
              </a:rPr>
              <a:t>i</a:t>
            </a:r>
            <a:r>
              <a:rPr sz="2400" spc="91" dirty="0">
                <a:cs typeface="Arial MT"/>
              </a:rPr>
              <a:t>t</a:t>
            </a:r>
            <a:r>
              <a:rPr sz="2400" spc="-4" dirty="0">
                <a:cs typeface="Arial MT"/>
              </a:rPr>
              <a:t> </a:t>
            </a:r>
            <a:r>
              <a:rPr sz="2400" spc="-56" dirty="0">
                <a:cs typeface="Arial MT"/>
              </a:rPr>
              <a:t>cl</a:t>
            </a:r>
            <a:r>
              <a:rPr sz="2400" spc="-221" dirty="0">
                <a:cs typeface="Arial MT"/>
              </a:rPr>
              <a:t>a</a:t>
            </a:r>
            <a:r>
              <a:rPr sz="2400" spc="49" dirty="0">
                <a:cs typeface="Arial MT"/>
              </a:rPr>
              <a:t>ri</a:t>
            </a:r>
            <a:r>
              <a:rPr sz="2400" spc="-74" dirty="0">
                <a:cs typeface="Arial MT"/>
              </a:rPr>
              <a:t>fies  </a:t>
            </a:r>
            <a:r>
              <a:rPr sz="2400" spc="-46" dirty="0">
                <a:cs typeface="Arial MT"/>
              </a:rPr>
              <a:t>the</a:t>
            </a:r>
            <a:r>
              <a:rPr sz="2400" spc="-7" dirty="0">
                <a:cs typeface="Arial MT"/>
              </a:rPr>
              <a:t> </a:t>
            </a:r>
            <a:r>
              <a:rPr sz="2400" spc="-105" dirty="0">
                <a:cs typeface="Arial MT"/>
              </a:rPr>
              <a:t>diagram.</a:t>
            </a:r>
            <a:endParaRPr sz="2400">
              <a:cs typeface="Arial MT"/>
            </a:endParaRPr>
          </a:p>
        </p:txBody>
      </p:sp>
      <p:pic>
        <p:nvPicPr>
          <p:cNvPr id="4" name="object 4"/>
          <p:cNvPicPr/>
          <p:nvPr/>
        </p:nvPicPr>
        <p:blipFill>
          <a:blip r:embed="rId2" cstate="print"/>
          <a:stretch>
            <a:fillRect/>
          </a:stretch>
        </p:blipFill>
        <p:spPr>
          <a:xfrm>
            <a:off x="553641" y="1437513"/>
            <a:ext cx="2496056" cy="580430"/>
          </a:xfrm>
          <a:prstGeom prst="rect">
            <a:avLst/>
          </a:prstGeom>
        </p:spPr>
      </p:pic>
      <p:sp>
        <p:nvSpPr>
          <p:cNvPr id="5" name="object 5"/>
          <p:cNvSpPr txBox="1"/>
          <p:nvPr/>
        </p:nvSpPr>
        <p:spPr>
          <a:xfrm>
            <a:off x="669727" y="1504905"/>
            <a:ext cx="3445073" cy="316793"/>
          </a:xfrm>
          <a:prstGeom prst="rect">
            <a:avLst/>
          </a:prstGeom>
        </p:spPr>
        <p:txBody>
          <a:bodyPr vert="horz" wrap="square" lIns="0" tIns="8929" rIns="0" bIns="0" rtlCol="0">
            <a:spAutoFit/>
          </a:bodyPr>
          <a:lstStyle/>
          <a:p>
            <a:pPr marL="8929">
              <a:spcBef>
                <a:spcPts val="70"/>
              </a:spcBef>
            </a:pPr>
            <a:r>
              <a:rPr sz="2000" u="heavy" spc="-11" dirty="0">
                <a:solidFill>
                  <a:srgbClr val="005493"/>
                </a:solidFill>
                <a:uFill>
                  <a:solidFill>
                    <a:srgbClr val="005493"/>
                  </a:solidFill>
                </a:uFill>
                <a:latin typeface="Arial MT"/>
                <a:cs typeface="Arial MT"/>
              </a:rPr>
              <a:t>o</a:t>
            </a:r>
            <a:r>
              <a:rPr sz="2000" u="heavy" spc="-60" dirty="0">
                <a:solidFill>
                  <a:srgbClr val="005493"/>
                </a:solidFill>
                <a:uFill>
                  <a:solidFill>
                    <a:srgbClr val="005493"/>
                  </a:solidFill>
                </a:uFill>
                <a:latin typeface="Arial MT"/>
                <a:cs typeface="Arial MT"/>
              </a:rPr>
              <a:t>bj</a:t>
            </a:r>
            <a:r>
              <a:rPr sz="2000" u="heavy" spc="-105" dirty="0">
                <a:solidFill>
                  <a:srgbClr val="005493"/>
                </a:solidFill>
                <a:uFill>
                  <a:solidFill>
                    <a:srgbClr val="005493"/>
                  </a:solidFill>
                </a:uFill>
                <a:latin typeface="Arial MT"/>
                <a:cs typeface="Arial MT"/>
              </a:rPr>
              <a:t>ectn</a:t>
            </a:r>
            <a:r>
              <a:rPr sz="2000" u="heavy" spc="-127" dirty="0">
                <a:solidFill>
                  <a:srgbClr val="005493"/>
                </a:solidFill>
                <a:uFill>
                  <a:solidFill>
                    <a:srgbClr val="005493"/>
                  </a:solidFill>
                </a:uFill>
                <a:latin typeface="Arial MT"/>
                <a:cs typeface="Arial MT"/>
              </a:rPr>
              <a:t>a</a:t>
            </a:r>
            <a:r>
              <a:rPr sz="2000" u="heavy" spc="-130" dirty="0">
                <a:solidFill>
                  <a:srgbClr val="005493"/>
                </a:solidFill>
                <a:uFill>
                  <a:solidFill>
                    <a:srgbClr val="005493"/>
                  </a:solidFill>
                </a:uFill>
                <a:latin typeface="Arial MT"/>
                <a:cs typeface="Arial MT"/>
              </a:rPr>
              <a:t>me:</a:t>
            </a:r>
            <a:r>
              <a:rPr sz="2000" u="heavy" spc="-67" dirty="0">
                <a:solidFill>
                  <a:srgbClr val="005493"/>
                </a:solidFill>
                <a:uFill>
                  <a:solidFill>
                    <a:srgbClr val="005493"/>
                  </a:solidFill>
                </a:uFill>
                <a:latin typeface="Arial MT"/>
                <a:cs typeface="Arial MT"/>
              </a:rPr>
              <a:t>cl</a:t>
            </a:r>
            <a:r>
              <a:rPr sz="2000" u="heavy" spc="-257" dirty="0">
                <a:solidFill>
                  <a:srgbClr val="005493"/>
                </a:solidFill>
                <a:uFill>
                  <a:solidFill>
                    <a:srgbClr val="005493"/>
                  </a:solidFill>
                </a:uFill>
                <a:latin typeface="Arial MT"/>
                <a:cs typeface="Arial MT"/>
              </a:rPr>
              <a:t>a</a:t>
            </a:r>
            <a:r>
              <a:rPr sz="2000" u="heavy" spc="-229" dirty="0">
                <a:solidFill>
                  <a:srgbClr val="005493"/>
                </a:solidFill>
                <a:uFill>
                  <a:solidFill>
                    <a:srgbClr val="005493"/>
                  </a:solidFill>
                </a:uFill>
                <a:latin typeface="Arial MT"/>
                <a:cs typeface="Arial MT"/>
              </a:rPr>
              <a:t>ss</a:t>
            </a:r>
            <a:r>
              <a:rPr sz="2000" u="heavy" spc="-183" dirty="0">
                <a:solidFill>
                  <a:srgbClr val="005493"/>
                </a:solidFill>
                <a:uFill>
                  <a:solidFill>
                    <a:srgbClr val="005493"/>
                  </a:solidFill>
                </a:uFill>
                <a:latin typeface="Arial MT"/>
                <a:cs typeface="Arial MT"/>
              </a:rPr>
              <a:t>n</a:t>
            </a:r>
            <a:r>
              <a:rPr sz="2000" u="heavy" spc="-186" dirty="0">
                <a:solidFill>
                  <a:srgbClr val="005493"/>
                </a:solidFill>
                <a:uFill>
                  <a:solidFill>
                    <a:srgbClr val="005493"/>
                  </a:solidFill>
                </a:uFill>
                <a:latin typeface="Arial MT"/>
                <a:cs typeface="Arial MT"/>
              </a:rPr>
              <a:t>a</a:t>
            </a:r>
            <a:r>
              <a:rPr sz="2000" u="heavy" spc="-137" dirty="0">
                <a:solidFill>
                  <a:srgbClr val="005493"/>
                </a:solidFill>
                <a:uFill>
                  <a:solidFill>
                    <a:srgbClr val="005493"/>
                  </a:solidFill>
                </a:uFill>
                <a:latin typeface="Arial MT"/>
                <a:cs typeface="Arial MT"/>
              </a:rPr>
              <a:t>me</a:t>
            </a:r>
            <a:endParaRPr sz="2000">
              <a:latin typeface="Arial MT"/>
              <a:cs typeface="Arial MT"/>
            </a:endParaRPr>
          </a:p>
        </p:txBody>
      </p:sp>
      <p:sp>
        <p:nvSpPr>
          <p:cNvPr id="6" name="object 6"/>
          <p:cNvSpPr/>
          <p:nvPr/>
        </p:nvSpPr>
        <p:spPr>
          <a:xfrm>
            <a:off x="5188148" y="3089672"/>
            <a:ext cx="1232297" cy="366117"/>
          </a:xfrm>
          <a:custGeom>
            <a:avLst/>
            <a:gdLst/>
            <a:ahLst/>
            <a:cxnLst/>
            <a:rect l="l" t="t" r="r" b="b"/>
            <a:pathLst>
              <a:path w="1752600" h="520700">
                <a:moveTo>
                  <a:pt x="0" y="0"/>
                </a:moveTo>
                <a:lnTo>
                  <a:pt x="1752599" y="0"/>
                </a:lnTo>
                <a:lnTo>
                  <a:pt x="1752599" y="520700"/>
                </a:lnTo>
                <a:lnTo>
                  <a:pt x="0" y="520700"/>
                </a:lnTo>
                <a:lnTo>
                  <a:pt x="0" y="0"/>
                </a:lnTo>
                <a:close/>
              </a:path>
            </a:pathLst>
          </a:custGeom>
          <a:ln w="25400">
            <a:solidFill>
              <a:srgbClr val="000000"/>
            </a:solidFill>
          </a:ln>
        </p:spPr>
        <p:txBody>
          <a:bodyPr wrap="square" lIns="0" tIns="0" rIns="0" bIns="0" rtlCol="0"/>
          <a:lstStyle/>
          <a:p>
            <a:endParaRPr/>
          </a:p>
        </p:txBody>
      </p:sp>
      <p:sp>
        <p:nvSpPr>
          <p:cNvPr id="7" name="object 7"/>
          <p:cNvSpPr txBox="1"/>
          <p:nvPr/>
        </p:nvSpPr>
        <p:spPr>
          <a:xfrm>
            <a:off x="5188148" y="3089672"/>
            <a:ext cx="1232297" cy="305340"/>
          </a:xfrm>
          <a:prstGeom prst="rect">
            <a:avLst/>
          </a:prstGeom>
          <a:ln w="25400">
            <a:solidFill>
              <a:srgbClr val="000000"/>
            </a:solidFill>
          </a:ln>
        </p:spPr>
        <p:txBody>
          <a:bodyPr vert="horz" wrap="square" lIns="0" tIns="43307" rIns="0" bIns="0" rtlCol="0">
            <a:spAutoFit/>
          </a:bodyPr>
          <a:lstStyle/>
          <a:p>
            <a:pPr marL="47772">
              <a:spcBef>
                <a:spcPts val="340"/>
              </a:spcBef>
            </a:pPr>
            <a:r>
              <a:rPr sz="1700" u="heavy" spc="-84" dirty="0">
                <a:uFill>
                  <a:solidFill>
                    <a:srgbClr val="000000"/>
                  </a:solidFill>
                </a:uFill>
                <a:latin typeface="Arial MT"/>
                <a:cs typeface="Arial MT"/>
              </a:rPr>
              <a:t>Smith:Patient</a:t>
            </a:r>
            <a:endParaRPr sz="1700">
              <a:latin typeface="Arial MT"/>
              <a:cs typeface="Arial MT"/>
            </a:endParaRPr>
          </a:p>
        </p:txBody>
      </p:sp>
      <p:sp>
        <p:nvSpPr>
          <p:cNvPr id="8" name="object 8"/>
          <p:cNvSpPr/>
          <p:nvPr/>
        </p:nvSpPr>
        <p:spPr>
          <a:xfrm>
            <a:off x="5804573" y="3463993"/>
            <a:ext cx="2232" cy="1638598"/>
          </a:xfrm>
          <a:custGeom>
            <a:avLst/>
            <a:gdLst/>
            <a:ahLst/>
            <a:cxnLst/>
            <a:rect l="l" t="t" r="r" b="b"/>
            <a:pathLst>
              <a:path w="3175" h="2330450">
                <a:moveTo>
                  <a:pt x="1478" y="-12700"/>
                </a:moveTo>
                <a:lnTo>
                  <a:pt x="1478" y="2342852"/>
                </a:lnTo>
              </a:path>
            </a:pathLst>
          </a:custGeom>
          <a:ln w="28356">
            <a:solidFill>
              <a:srgbClr val="000000"/>
            </a:solidFill>
            <a:prstDash val="dash"/>
          </a:ln>
        </p:spPr>
        <p:txBody>
          <a:bodyPr wrap="square" lIns="0" tIns="0" rIns="0" bIns="0" rtlCol="0"/>
          <a:lstStyle/>
          <a:p>
            <a:endParaRPr/>
          </a:p>
        </p:txBody>
      </p:sp>
      <p:sp>
        <p:nvSpPr>
          <p:cNvPr id="9" name="object 9"/>
          <p:cNvSpPr txBox="1"/>
          <p:nvPr/>
        </p:nvSpPr>
        <p:spPr>
          <a:xfrm>
            <a:off x="6581180" y="3089672"/>
            <a:ext cx="892969" cy="305340"/>
          </a:xfrm>
          <a:prstGeom prst="rect">
            <a:avLst/>
          </a:prstGeom>
          <a:ln w="25400">
            <a:solidFill>
              <a:srgbClr val="000000"/>
            </a:solidFill>
          </a:ln>
        </p:spPr>
        <p:txBody>
          <a:bodyPr vert="horz" wrap="square" lIns="0" tIns="43307" rIns="0" bIns="0" rtlCol="0">
            <a:spAutoFit/>
          </a:bodyPr>
          <a:lstStyle/>
          <a:p>
            <a:pPr marL="123225">
              <a:spcBef>
                <a:spcPts val="340"/>
              </a:spcBef>
            </a:pPr>
            <a:r>
              <a:rPr sz="1700" u="heavy" spc="-80" dirty="0">
                <a:uFill>
                  <a:solidFill>
                    <a:srgbClr val="000000"/>
                  </a:solidFill>
                </a:uFill>
                <a:latin typeface="Arial MT"/>
                <a:cs typeface="Arial MT"/>
              </a:rPr>
              <a:t>:Patient</a:t>
            </a:r>
            <a:endParaRPr sz="1700">
              <a:latin typeface="Arial MT"/>
              <a:cs typeface="Arial MT"/>
            </a:endParaRPr>
          </a:p>
        </p:txBody>
      </p:sp>
      <p:sp>
        <p:nvSpPr>
          <p:cNvPr id="10" name="object 10"/>
          <p:cNvSpPr/>
          <p:nvPr/>
        </p:nvSpPr>
        <p:spPr>
          <a:xfrm>
            <a:off x="7027665" y="3463993"/>
            <a:ext cx="446" cy="1637705"/>
          </a:xfrm>
          <a:custGeom>
            <a:avLst/>
            <a:gdLst/>
            <a:ahLst/>
            <a:cxnLst/>
            <a:rect l="l" t="t" r="r" b="b"/>
            <a:pathLst>
              <a:path w="634" h="2329179">
                <a:moveTo>
                  <a:pt x="277" y="-12700"/>
                </a:moveTo>
                <a:lnTo>
                  <a:pt x="277" y="2341810"/>
                </a:lnTo>
              </a:path>
            </a:pathLst>
          </a:custGeom>
          <a:ln w="25955">
            <a:solidFill>
              <a:srgbClr val="000000"/>
            </a:solidFill>
            <a:prstDash val="dash"/>
          </a:ln>
        </p:spPr>
        <p:txBody>
          <a:bodyPr wrap="square" lIns="0" tIns="0" rIns="0" bIns="0" rtlCol="0"/>
          <a:lstStyle/>
          <a:p>
            <a:endParaRPr/>
          </a:p>
        </p:txBody>
      </p:sp>
      <p:sp>
        <p:nvSpPr>
          <p:cNvPr id="11" name="object 11"/>
          <p:cNvSpPr txBox="1"/>
          <p:nvPr/>
        </p:nvSpPr>
        <p:spPr>
          <a:xfrm>
            <a:off x="7634882" y="3089672"/>
            <a:ext cx="892969" cy="305340"/>
          </a:xfrm>
          <a:prstGeom prst="rect">
            <a:avLst/>
          </a:prstGeom>
          <a:ln w="25400">
            <a:solidFill>
              <a:srgbClr val="000000"/>
            </a:solidFill>
          </a:ln>
        </p:spPr>
        <p:txBody>
          <a:bodyPr vert="horz" wrap="square" lIns="0" tIns="43307" rIns="0" bIns="0" rtlCol="0">
            <a:spAutoFit/>
          </a:bodyPr>
          <a:lstStyle/>
          <a:p>
            <a:pPr marL="199571">
              <a:spcBef>
                <a:spcPts val="340"/>
              </a:spcBef>
            </a:pPr>
            <a:r>
              <a:rPr sz="1700" u="heavy" spc="-95" dirty="0">
                <a:uFill>
                  <a:solidFill>
                    <a:srgbClr val="000000"/>
                  </a:solidFill>
                </a:uFill>
                <a:latin typeface="Arial MT"/>
                <a:cs typeface="Arial MT"/>
              </a:rPr>
              <a:t>Smith</a:t>
            </a:r>
            <a:endParaRPr sz="1700">
              <a:latin typeface="Arial MT"/>
              <a:cs typeface="Arial MT"/>
            </a:endParaRPr>
          </a:p>
        </p:txBody>
      </p:sp>
      <p:grpSp>
        <p:nvGrpSpPr>
          <p:cNvPr id="12" name="object 12"/>
          <p:cNvGrpSpPr/>
          <p:nvPr/>
        </p:nvGrpSpPr>
        <p:grpSpPr>
          <a:xfrm>
            <a:off x="5042239" y="2287717"/>
            <a:ext cx="3045916" cy="2823120"/>
            <a:chOff x="7171184" y="3253642"/>
            <a:chExt cx="4331970" cy="4015104"/>
          </a:xfrm>
        </p:grpSpPr>
        <p:pic>
          <p:nvPicPr>
            <p:cNvPr id="13" name="object 13"/>
            <p:cNvPicPr/>
            <p:nvPr/>
          </p:nvPicPr>
          <p:blipFill>
            <a:blip r:embed="rId3" cstate="print"/>
            <a:stretch>
              <a:fillRect/>
            </a:stretch>
          </p:blipFill>
          <p:spPr>
            <a:xfrm>
              <a:off x="7171184" y="3253642"/>
              <a:ext cx="2167731" cy="1196578"/>
            </a:xfrm>
            <a:prstGeom prst="rect">
              <a:avLst/>
            </a:prstGeom>
          </p:spPr>
        </p:pic>
        <p:sp>
          <p:nvSpPr>
            <p:cNvPr id="14" name="object 14"/>
            <p:cNvSpPr/>
            <p:nvPr/>
          </p:nvSpPr>
          <p:spPr>
            <a:xfrm>
              <a:off x="7209284" y="3263900"/>
              <a:ext cx="2087245" cy="1123315"/>
            </a:xfrm>
            <a:custGeom>
              <a:avLst/>
              <a:gdLst/>
              <a:ahLst/>
              <a:cxnLst/>
              <a:rect l="l" t="t" r="r" b="b"/>
              <a:pathLst>
                <a:path w="2087245" h="1123314">
                  <a:moveTo>
                    <a:pt x="685800" y="635000"/>
                  </a:moveTo>
                  <a:lnTo>
                    <a:pt x="454818" y="635000"/>
                  </a:lnTo>
                  <a:lnTo>
                    <a:pt x="570308" y="1122820"/>
                  </a:lnTo>
                  <a:lnTo>
                    <a:pt x="685800" y="635000"/>
                  </a:lnTo>
                  <a:close/>
                </a:path>
                <a:path w="2087245" h="1123314">
                  <a:moveTo>
                    <a:pt x="2087115" y="0"/>
                  </a:moveTo>
                  <a:lnTo>
                    <a:pt x="0" y="0"/>
                  </a:lnTo>
                  <a:lnTo>
                    <a:pt x="4315" y="635000"/>
                  </a:lnTo>
                  <a:lnTo>
                    <a:pt x="2087115" y="635000"/>
                  </a:lnTo>
                  <a:lnTo>
                    <a:pt x="2087115" y="0"/>
                  </a:lnTo>
                  <a:close/>
                </a:path>
              </a:pathLst>
            </a:custGeom>
            <a:solidFill>
              <a:srgbClr val="D6D6D6"/>
            </a:solidFill>
          </p:spPr>
          <p:txBody>
            <a:bodyPr wrap="square" lIns="0" tIns="0" rIns="0" bIns="0" rtlCol="0"/>
            <a:lstStyle/>
            <a:p>
              <a:endParaRPr/>
            </a:p>
          </p:txBody>
        </p:sp>
        <p:sp>
          <p:nvSpPr>
            <p:cNvPr id="15" name="object 15"/>
            <p:cNvSpPr/>
            <p:nvPr/>
          </p:nvSpPr>
          <p:spPr>
            <a:xfrm>
              <a:off x="11489580" y="4926568"/>
              <a:ext cx="635" cy="2329180"/>
            </a:xfrm>
            <a:custGeom>
              <a:avLst/>
              <a:gdLst/>
              <a:ahLst/>
              <a:cxnLst/>
              <a:rect l="l" t="t" r="r" b="b"/>
              <a:pathLst>
                <a:path w="634" h="2329179">
                  <a:moveTo>
                    <a:pt x="277" y="-12700"/>
                  </a:moveTo>
                  <a:lnTo>
                    <a:pt x="277" y="2341810"/>
                  </a:lnTo>
                </a:path>
              </a:pathLst>
            </a:custGeom>
            <a:ln w="25955">
              <a:solidFill>
                <a:srgbClr val="000000"/>
              </a:solidFill>
              <a:prstDash val="dash"/>
            </a:ln>
          </p:spPr>
          <p:txBody>
            <a:bodyPr wrap="square" lIns="0" tIns="0" rIns="0" bIns="0" rtlCol="0"/>
            <a:lstStyle/>
            <a:p>
              <a:endParaRPr/>
            </a:p>
          </p:txBody>
        </p:sp>
      </p:grpSp>
      <p:sp>
        <p:nvSpPr>
          <p:cNvPr id="16" name="object 16"/>
          <p:cNvSpPr txBox="1"/>
          <p:nvPr/>
        </p:nvSpPr>
        <p:spPr>
          <a:xfrm>
            <a:off x="5149395" y="2363340"/>
            <a:ext cx="1253728" cy="532236"/>
          </a:xfrm>
          <a:prstGeom prst="rect">
            <a:avLst/>
          </a:prstGeom>
        </p:spPr>
        <p:txBody>
          <a:bodyPr vert="horz" wrap="square" lIns="0" tIns="8929" rIns="0" bIns="0" rtlCol="0">
            <a:spAutoFit/>
          </a:bodyPr>
          <a:lstStyle/>
          <a:p>
            <a:pPr marL="8929">
              <a:spcBef>
                <a:spcPts val="70"/>
              </a:spcBef>
            </a:pPr>
            <a:r>
              <a:rPr sz="1700" spc="98" dirty="0">
                <a:solidFill>
                  <a:srgbClr val="212121"/>
                </a:solidFill>
                <a:latin typeface="Arial MT"/>
                <a:cs typeface="Arial MT"/>
              </a:rPr>
              <a:t>N</a:t>
            </a:r>
            <a:r>
              <a:rPr sz="1700" spc="-221" dirty="0">
                <a:solidFill>
                  <a:srgbClr val="212121"/>
                </a:solidFill>
                <a:latin typeface="Arial MT"/>
                <a:cs typeface="Arial MT"/>
              </a:rPr>
              <a:t>a</a:t>
            </a:r>
            <a:r>
              <a:rPr sz="1700" spc="-105" dirty="0">
                <a:solidFill>
                  <a:srgbClr val="212121"/>
                </a:solidFill>
                <a:latin typeface="Arial MT"/>
                <a:cs typeface="Arial MT"/>
              </a:rPr>
              <a:t>med</a:t>
            </a:r>
            <a:r>
              <a:rPr sz="1700" spc="-4" dirty="0">
                <a:solidFill>
                  <a:srgbClr val="212121"/>
                </a:solidFill>
                <a:latin typeface="Arial MT"/>
                <a:cs typeface="Arial MT"/>
              </a:rPr>
              <a:t> </a:t>
            </a:r>
            <a:r>
              <a:rPr sz="1700" spc="-11" dirty="0">
                <a:solidFill>
                  <a:srgbClr val="212121"/>
                </a:solidFill>
                <a:latin typeface="Arial MT"/>
                <a:cs typeface="Arial MT"/>
              </a:rPr>
              <a:t>o</a:t>
            </a:r>
            <a:r>
              <a:rPr sz="1700" spc="-53" dirty="0">
                <a:solidFill>
                  <a:srgbClr val="212121"/>
                </a:solidFill>
                <a:latin typeface="Arial MT"/>
                <a:cs typeface="Arial MT"/>
              </a:rPr>
              <a:t>bj</a:t>
            </a:r>
            <a:r>
              <a:rPr sz="1700" spc="-49" dirty="0">
                <a:solidFill>
                  <a:srgbClr val="212121"/>
                </a:solidFill>
                <a:latin typeface="Arial MT"/>
                <a:cs typeface="Arial MT"/>
              </a:rPr>
              <a:t>ect</a:t>
            </a:r>
            <a:endParaRPr sz="1700">
              <a:latin typeface="Arial MT"/>
              <a:cs typeface="Arial MT"/>
            </a:endParaRPr>
          </a:p>
        </p:txBody>
      </p:sp>
      <p:grpSp>
        <p:nvGrpSpPr>
          <p:cNvPr id="17" name="object 17"/>
          <p:cNvGrpSpPr/>
          <p:nvPr/>
        </p:nvGrpSpPr>
        <p:grpSpPr>
          <a:xfrm>
            <a:off x="6683592" y="2287717"/>
            <a:ext cx="1933724" cy="819299"/>
            <a:chOff x="9505553" y="3253642"/>
            <a:chExt cx="2750185" cy="1165225"/>
          </a:xfrm>
        </p:grpSpPr>
        <p:pic>
          <p:nvPicPr>
            <p:cNvPr id="18" name="object 18"/>
            <p:cNvPicPr/>
            <p:nvPr/>
          </p:nvPicPr>
          <p:blipFill>
            <a:blip r:embed="rId4" cstate="print"/>
            <a:stretch>
              <a:fillRect/>
            </a:stretch>
          </p:blipFill>
          <p:spPr>
            <a:xfrm>
              <a:off x="9505553" y="3253642"/>
              <a:ext cx="2749946" cy="1164828"/>
            </a:xfrm>
            <a:prstGeom prst="rect">
              <a:avLst/>
            </a:prstGeom>
          </p:spPr>
        </p:pic>
        <p:sp>
          <p:nvSpPr>
            <p:cNvPr id="19" name="object 19"/>
            <p:cNvSpPr/>
            <p:nvPr/>
          </p:nvSpPr>
          <p:spPr>
            <a:xfrm>
              <a:off x="9537700" y="3263900"/>
              <a:ext cx="2679700" cy="1091565"/>
            </a:xfrm>
            <a:custGeom>
              <a:avLst/>
              <a:gdLst/>
              <a:ahLst/>
              <a:cxnLst/>
              <a:rect l="l" t="t" r="r" b="b"/>
              <a:pathLst>
                <a:path w="2679700" h="1091564">
                  <a:moveTo>
                    <a:pt x="669131" y="635000"/>
                  </a:moveTo>
                  <a:lnTo>
                    <a:pt x="437753" y="635000"/>
                  </a:lnTo>
                  <a:lnTo>
                    <a:pt x="553641" y="1091070"/>
                  </a:lnTo>
                  <a:lnTo>
                    <a:pt x="669131" y="635000"/>
                  </a:lnTo>
                  <a:close/>
                </a:path>
                <a:path w="2679700" h="1091564">
                  <a:moveTo>
                    <a:pt x="2679700" y="0"/>
                  </a:moveTo>
                  <a:lnTo>
                    <a:pt x="5953" y="0"/>
                  </a:lnTo>
                  <a:lnTo>
                    <a:pt x="0" y="635000"/>
                  </a:lnTo>
                  <a:lnTo>
                    <a:pt x="2679700" y="635000"/>
                  </a:lnTo>
                  <a:lnTo>
                    <a:pt x="2679700" y="0"/>
                  </a:lnTo>
                  <a:close/>
                </a:path>
              </a:pathLst>
            </a:custGeom>
            <a:solidFill>
              <a:srgbClr val="D6D6D6"/>
            </a:solidFill>
          </p:spPr>
          <p:txBody>
            <a:bodyPr wrap="square" lIns="0" tIns="0" rIns="0" bIns="0" rtlCol="0"/>
            <a:lstStyle/>
            <a:p>
              <a:endParaRPr/>
            </a:p>
          </p:txBody>
        </p:sp>
      </p:grpSp>
      <p:sp>
        <p:nvSpPr>
          <p:cNvPr id="20" name="object 20"/>
          <p:cNvSpPr txBox="1"/>
          <p:nvPr/>
        </p:nvSpPr>
        <p:spPr>
          <a:xfrm>
            <a:off x="6790748" y="2371713"/>
            <a:ext cx="1656011" cy="532236"/>
          </a:xfrm>
          <a:prstGeom prst="rect">
            <a:avLst/>
          </a:prstGeom>
        </p:spPr>
        <p:txBody>
          <a:bodyPr vert="horz" wrap="square" lIns="0" tIns="8929" rIns="0" bIns="0" rtlCol="0">
            <a:spAutoFit/>
          </a:bodyPr>
          <a:lstStyle/>
          <a:p>
            <a:pPr marL="8929">
              <a:spcBef>
                <a:spcPts val="70"/>
              </a:spcBef>
            </a:pPr>
            <a:r>
              <a:rPr sz="1700" spc="-35" dirty="0">
                <a:solidFill>
                  <a:srgbClr val="212121"/>
                </a:solidFill>
                <a:latin typeface="Arial MT"/>
                <a:cs typeface="Arial MT"/>
              </a:rPr>
              <a:t>An</a:t>
            </a:r>
            <a:r>
              <a:rPr sz="1700" spc="-39" dirty="0">
                <a:solidFill>
                  <a:srgbClr val="212121"/>
                </a:solidFill>
                <a:latin typeface="Arial MT"/>
                <a:cs typeface="Arial MT"/>
              </a:rPr>
              <a:t>o</a:t>
            </a:r>
            <a:r>
              <a:rPr sz="1700" spc="-130" dirty="0">
                <a:solidFill>
                  <a:srgbClr val="212121"/>
                </a:solidFill>
                <a:latin typeface="Arial MT"/>
                <a:cs typeface="Arial MT"/>
              </a:rPr>
              <a:t>n</a:t>
            </a:r>
            <a:r>
              <a:rPr sz="1700" spc="-77" dirty="0">
                <a:solidFill>
                  <a:srgbClr val="212121"/>
                </a:solidFill>
                <a:latin typeface="Arial MT"/>
                <a:cs typeface="Arial MT"/>
              </a:rPr>
              <a:t>ym</a:t>
            </a:r>
            <a:r>
              <a:rPr sz="1700" spc="-70" dirty="0">
                <a:solidFill>
                  <a:srgbClr val="212121"/>
                </a:solidFill>
                <a:latin typeface="Arial MT"/>
                <a:cs typeface="Arial MT"/>
              </a:rPr>
              <a:t>o</a:t>
            </a:r>
            <a:r>
              <a:rPr sz="1700" spc="-148" dirty="0">
                <a:solidFill>
                  <a:srgbClr val="212121"/>
                </a:solidFill>
                <a:latin typeface="Arial MT"/>
                <a:cs typeface="Arial MT"/>
              </a:rPr>
              <a:t>us</a:t>
            </a:r>
            <a:r>
              <a:rPr sz="1700" spc="-4" dirty="0">
                <a:solidFill>
                  <a:srgbClr val="212121"/>
                </a:solidFill>
                <a:latin typeface="Arial MT"/>
                <a:cs typeface="Arial MT"/>
              </a:rPr>
              <a:t> </a:t>
            </a:r>
            <a:r>
              <a:rPr sz="1700" spc="-11" dirty="0">
                <a:solidFill>
                  <a:srgbClr val="212121"/>
                </a:solidFill>
                <a:latin typeface="Arial MT"/>
                <a:cs typeface="Arial MT"/>
              </a:rPr>
              <a:t>o</a:t>
            </a:r>
            <a:r>
              <a:rPr sz="1700" spc="-53" dirty="0">
                <a:solidFill>
                  <a:srgbClr val="212121"/>
                </a:solidFill>
                <a:latin typeface="Arial MT"/>
                <a:cs typeface="Arial MT"/>
              </a:rPr>
              <a:t>bj</a:t>
            </a:r>
            <a:r>
              <a:rPr sz="1700" spc="-49" dirty="0">
                <a:solidFill>
                  <a:srgbClr val="212121"/>
                </a:solidFill>
                <a:latin typeface="Arial MT"/>
                <a:cs typeface="Arial MT"/>
              </a:rPr>
              <a:t>ect</a:t>
            </a:r>
            <a:endParaRPr sz="1700">
              <a:latin typeface="Arial MT"/>
              <a:cs typeface="Arial MT"/>
            </a:endParaRPr>
          </a:p>
        </p:txBody>
      </p:sp>
      <p:pic>
        <p:nvPicPr>
          <p:cNvPr id="21" name="object 21"/>
          <p:cNvPicPr/>
          <p:nvPr/>
        </p:nvPicPr>
        <p:blipFill>
          <a:blip r:embed="rId5" cstate="print"/>
          <a:stretch>
            <a:fillRect/>
          </a:stretch>
        </p:blipFill>
        <p:spPr>
          <a:xfrm>
            <a:off x="6027853" y="3477456"/>
            <a:ext cx="2436688" cy="819020"/>
          </a:xfrm>
          <a:prstGeom prst="rect">
            <a:avLst/>
          </a:prstGeom>
        </p:spPr>
      </p:pic>
      <p:sp>
        <p:nvSpPr>
          <p:cNvPr id="22" name="object 22"/>
          <p:cNvSpPr/>
          <p:nvPr/>
        </p:nvSpPr>
        <p:spPr>
          <a:xfrm>
            <a:off x="6054328" y="3486386"/>
            <a:ext cx="2384227" cy="764381"/>
          </a:xfrm>
          <a:custGeom>
            <a:avLst/>
            <a:gdLst/>
            <a:ahLst/>
            <a:cxnLst/>
            <a:rect l="l" t="t" r="r" b="b"/>
            <a:pathLst>
              <a:path w="3390900" h="1087120">
                <a:moveTo>
                  <a:pt x="3390900" y="451783"/>
                </a:moveTo>
                <a:lnTo>
                  <a:pt x="0" y="451783"/>
                </a:lnTo>
                <a:lnTo>
                  <a:pt x="0" y="1086783"/>
                </a:lnTo>
                <a:lnTo>
                  <a:pt x="3390900" y="1086783"/>
                </a:lnTo>
                <a:lnTo>
                  <a:pt x="3390900" y="451783"/>
                </a:lnTo>
                <a:close/>
              </a:path>
              <a:path w="3390900" h="1087120">
                <a:moveTo>
                  <a:pt x="3216324" y="0"/>
                </a:moveTo>
                <a:lnTo>
                  <a:pt x="3100437" y="451783"/>
                </a:lnTo>
                <a:lnTo>
                  <a:pt x="3332212" y="451783"/>
                </a:lnTo>
                <a:lnTo>
                  <a:pt x="3216324" y="0"/>
                </a:lnTo>
                <a:close/>
              </a:path>
            </a:pathLst>
          </a:custGeom>
          <a:solidFill>
            <a:srgbClr val="D6D6D6"/>
          </a:solidFill>
        </p:spPr>
        <p:txBody>
          <a:bodyPr wrap="square" lIns="0" tIns="0" rIns="0" bIns="0" rtlCol="0"/>
          <a:lstStyle/>
          <a:p>
            <a:endParaRPr/>
          </a:p>
        </p:txBody>
      </p:sp>
      <p:sp>
        <p:nvSpPr>
          <p:cNvPr id="23" name="object 23"/>
          <p:cNvSpPr txBox="1"/>
          <p:nvPr/>
        </p:nvSpPr>
        <p:spPr>
          <a:xfrm>
            <a:off x="6135010" y="3877619"/>
            <a:ext cx="2165896" cy="532236"/>
          </a:xfrm>
          <a:prstGeom prst="rect">
            <a:avLst/>
          </a:prstGeom>
        </p:spPr>
        <p:txBody>
          <a:bodyPr vert="horz" wrap="square" lIns="0" tIns="8929" rIns="0" bIns="0" rtlCol="0">
            <a:spAutoFit/>
          </a:bodyPr>
          <a:lstStyle/>
          <a:p>
            <a:pPr marL="8929">
              <a:spcBef>
                <a:spcPts val="70"/>
              </a:spcBef>
            </a:pPr>
            <a:r>
              <a:rPr sz="1700" spc="-28" dirty="0">
                <a:solidFill>
                  <a:srgbClr val="212121"/>
                </a:solidFill>
                <a:latin typeface="Arial MT"/>
                <a:cs typeface="Arial MT"/>
              </a:rPr>
              <a:t>Object</a:t>
            </a:r>
            <a:r>
              <a:rPr sz="1700" spc="-18" dirty="0">
                <a:solidFill>
                  <a:srgbClr val="212121"/>
                </a:solidFill>
                <a:latin typeface="Arial MT"/>
                <a:cs typeface="Arial MT"/>
              </a:rPr>
              <a:t> </a:t>
            </a:r>
            <a:r>
              <a:rPr sz="1700" spc="-28" dirty="0">
                <a:solidFill>
                  <a:srgbClr val="212121"/>
                </a:solidFill>
                <a:latin typeface="Arial MT"/>
                <a:cs typeface="Arial MT"/>
              </a:rPr>
              <a:t>of</a:t>
            </a:r>
            <a:r>
              <a:rPr sz="1700" spc="-18" dirty="0">
                <a:solidFill>
                  <a:srgbClr val="212121"/>
                </a:solidFill>
                <a:latin typeface="Arial MT"/>
                <a:cs typeface="Arial MT"/>
              </a:rPr>
              <a:t> </a:t>
            </a:r>
            <a:r>
              <a:rPr sz="1700" spc="-67" dirty="0">
                <a:solidFill>
                  <a:srgbClr val="212121"/>
                </a:solidFill>
                <a:latin typeface="Arial MT"/>
                <a:cs typeface="Arial MT"/>
              </a:rPr>
              <a:t>unknown</a:t>
            </a:r>
            <a:r>
              <a:rPr sz="1700" spc="-18" dirty="0">
                <a:solidFill>
                  <a:srgbClr val="212121"/>
                </a:solidFill>
                <a:latin typeface="Arial MT"/>
                <a:cs typeface="Arial MT"/>
              </a:rPr>
              <a:t> </a:t>
            </a:r>
            <a:r>
              <a:rPr sz="1700" spc="-143" dirty="0">
                <a:solidFill>
                  <a:srgbClr val="212121"/>
                </a:solidFill>
                <a:latin typeface="Arial MT"/>
                <a:cs typeface="Arial MT"/>
              </a:rPr>
              <a:t>class</a:t>
            </a:r>
            <a:endParaRPr sz="1700">
              <a:latin typeface="Arial MT"/>
              <a:cs typeface="Arial MT"/>
            </a:endParaRPr>
          </a:p>
        </p:txBody>
      </p:sp>
      <p:sp>
        <p:nvSpPr>
          <p:cNvPr id="24" name="object 24"/>
          <p:cNvSpPr txBox="1"/>
          <p:nvPr/>
        </p:nvSpPr>
        <p:spPr>
          <a:xfrm>
            <a:off x="8858250" y="6494813"/>
            <a:ext cx="98227" cy="192360"/>
          </a:xfrm>
          <a:prstGeom prst="rect">
            <a:avLst/>
          </a:prstGeom>
        </p:spPr>
        <p:txBody>
          <a:bodyPr vert="horz" wrap="square" lIns="0" tIns="0" rIns="0" bIns="0" rtlCol="0">
            <a:spAutoFit/>
          </a:bodyPr>
          <a:lstStyle/>
          <a:p>
            <a:pPr marL="8929">
              <a:lnSpc>
                <a:spcPts val="1484"/>
              </a:lnSpc>
            </a:pPr>
            <a:r>
              <a:rPr sz="1300" spc="-74" dirty="0">
                <a:latin typeface="Arial MT"/>
                <a:cs typeface="Arial MT"/>
              </a:rPr>
              <a:t>8</a:t>
            </a:r>
            <a:endParaRPr sz="1300">
              <a:latin typeface="Arial MT"/>
              <a:cs typeface="Arial MT"/>
            </a:endParaRPr>
          </a:p>
        </p:txBody>
      </p:sp>
      <p:sp>
        <p:nvSpPr>
          <p:cNvPr id="26" name="object 2"/>
          <p:cNvSpPr txBox="1">
            <a:spLocks/>
          </p:cNvSpPr>
          <p:nvPr/>
        </p:nvSpPr>
        <p:spPr>
          <a:xfrm>
            <a:off x="580430" y="388842"/>
            <a:ext cx="5363170" cy="470681"/>
          </a:xfrm>
          <a:prstGeom prst="rect">
            <a:avLst/>
          </a:prstGeom>
        </p:spPr>
        <p:txBody>
          <a:bodyPr vert="horz" wrap="square" lIns="0" tIns="8929" rIns="0" bIns="0" rtlCol="0" anchor="b">
            <a:spAutoFit/>
          </a:bodyPr>
          <a:lstStyle/>
          <a:p>
            <a:pPr marL="8929" marR="0" lvl="0" indent="0" algn="l" defTabSz="914400" rtl="0" eaLnBrk="1" fontAlgn="auto" latinLnBrk="0" hangingPunct="1">
              <a:lnSpc>
                <a:spcPct val="100000"/>
              </a:lnSpc>
              <a:spcBef>
                <a:spcPts val="70"/>
              </a:spcBef>
              <a:spcAft>
                <a:spcPts val="0"/>
              </a:spcAft>
              <a:buClrTx/>
              <a:buSzTx/>
              <a:buFontTx/>
              <a:buNone/>
              <a:tabLst/>
              <a:defRPr/>
            </a:pPr>
            <a:r>
              <a:rPr kumimoji="0" lang="en-US" sz="3000" b="0" i="0" u="none" strike="noStrike" kern="1200" cap="small" spc="116" normalizeH="0" baseline="0" noProof="0">
                <a:ln>
                  <a:noFill/>
                </a:ln>
                <a:solidFill>
                  <a:schemeClr val="accent2">
                    <a:lumMod val="75000"/>
                  </a:schemeClr>
                </a:solidFill>
                <a:effectLst/>
                <a:uLnTx/>
                <a:uFillTx/>
                <a:latin typeface="+mj-lt"/>
                <a:ea typeface="+mj-ea"/>
                <a:cs typeface="+mj-cs"/>
              </a:rPr>
              <a:t>Representing</a:t>
            </a:r>
            <a:r>
              <a:rPr kumimoji="0" lang="en-US" sz="3000" b="0" i="0" u="none" strike="noStrike" kern="1200" cap="small" spc="-39" normalizeH="0" baseline="0" noProof="0">
                <a:ln>
                  <a:noFill/>
                </a:ln>
                <a:solidFill>
                  <a:schemeClr val="accent2">
                    <a:lumMod val="75000"/>
                  </a:schemeClr>
                </a:solidFill>
                <a:effectLst/>
                <a:uLnTx/>
                <a:uFillTx/>
                <a:latin typeface="+mj-lt"/>
                <a:ea typeface="+mj-ea"/>
                <a:cs typeface="+mj-cs"/>
              </a:rPr>
              <a:t> </a:t>
            </a:r>
            <a:r>
              <a:rPr kumimoji="0" lang="en-US" sz="3000" b="0" i="0" u="none" strike="noStrike" kern="1200" cap="small" spc="74" normalizeH="0" baseline="0" noProof="0">
                <a:ln>
                  <a:noFill/>
                </a:ln>
                <a:solidFill>
                  <a:schemeClr val="accent2">
                    <a:lumMod val="75000"/>
                  </a:schemeClr>
                </a:solidFill>
                <a:effectLst/>
                <a:uLnTx/>
                <a:uFillTx/>
                <a:latin typeface="+mj-lt"/>
                <a:ea typeface="+mj-ea"/>
                <a:cs typeface="+mj-cs"/>
              </a:rPr>
              <a:t>objects</a:t>
            </a:r>
            <a:endParaRPr kumimoji="0" lang="en-US" sz="3000" b="0" i="0" u="none" strike="noStrike" kern="1200" cap="small" spc="0" normalizeH="0" baseline="0" noProof="0">
              <a:ln>
                <a:noFill/>
              </a:ln>
              <a:solidFill>
                <a:schemeClr val="accent2">
                  <a:lumMod val="75000"/>
                </a:schemeClr>
              </a:solidFill>
              <a:effectLst/>
              <a:uLnTx/>
              <a:uFillTx/>
              <a:latin typeface="+mj-lt"/>
              <a:ea typeface="+mj-ea"/>
              <a:cs typeface="+mj-cs"/>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80430" y="2305996"/>
            <a:ext cx="3944243" cy="2326947"/>
          </a:xfrm>
          <a:prstGeom prst="rect">
            <a:avLst/>
          </a:prstGeom>
        </p:spPr>
        <p:txBody>
          <a:bodyPr vert="horz" wrap="square" lIns="0" tIns="20983" rIns="0" bIns="0" rtlCol="0">
            <a:spAutoFit/>
          </a:bodyPr>
          <a:lstStyle/>
          <a:p>
            <a:pPr marL="169658" marR="160282" indent="-160729">
              <a:spcBef>
                <a:spcPts val="977"/>
              </a:spcBef>
              <a:buChar char="•"/>
              <a:tabLst>
                <a:tab pos="169658" algn="l"/>
              </a:tabLst>
            </a:pPr>
            <a:r>
              <a:rPr sz="2400" spc="-56">
                <a:solidFill>
                  <a:srgbClr val="212121"/>
                </a:solidFill>
                <a:cs typeface="Arial MT"/>
              </a:rPr>
              <a:t>An</a:t>
            </a:r>
            <a:r>
              <a:rPr sz="2400" spc="-7">
                <a:solidFill>
                  <a:srgbClr val="212121"/>
                </a:solidFill>
                <a:cs typeface="Arial MT"/>
              </a:rPr>
              <a:t> </a:t>
            </a:r>
            <a:r>
              <a:rPr sz="2400" spc="-67" dirty="0">
                <a:solidFill>
                  <a:srgbClr val="212121"/>
                </a:solidFill>
                <a:cs typeface="Arial MT"/>
              </a:rPr>
              <a:t>object's</a:t>
            </a:r>
            <a:r>
              <a:rPr sz="2400" spc="-7" dirty="0">
                <a:solidFill>
                  <a:srgbClr val="212121"/>
                </a:solidFill>
                <a:cs typeface="Arial MT"/>
              </a:rPr>
              <a:t> </a:t>
            </a:r>
            <a:r>
              <a:rPr sz="2400" spc="-49" dirty="0">
                <a:solidFill>
                  <a:srgbClr val="C00000"/>
                </a:solidFill>
                <a:cs typeface="Arial MT"/>
              </a:rPr>
              <a:t>"</a:t>
            </a:r>
            <a:r>
              <a:rPr sz="2400" spc="-49" dirty="0">
                <a:solidFill>
                  <a:srgbClr val="FF0000"/>
                </a:solidFill>
                <a:cs typeface="Arial MT"/>
              </a:rPr>
              <a:t>life</a:t>
            </a:r>
            <a:r>
              <a:rPr sz="2400" spc="-11" dirty="0">
                <a:solidFill>
                  <a:srgbClr val="FF0000"/>
                </a:solidFill>
                <a:cs typeface="Arial MT"/>
              </a:rPr>
              <a:t> </a:t>
            </a:r>
            <a:r>
              <a:rPr sz="2400" spc="-60" dirty="0">
                <a:solidFill>
                  <a:srgbClr val="FF0000"/>
                </a:solidFill>
                <a:cs typeface="Arial MT"/>
              </a:rPr>
              <a:t>line"</a:t>
            </a:r>
            <a:r>
              <a:rPr sz="2400" spc="-7" dirty="0">
                <a:solidFill>
                  <a:srgbClr val="FF0000"/>
                </a:solidFill>
                <a:cs typeface="Arial MT"/>
              </a:rPr>
              <a:t> </a:t>
            </a:r>
            <a:r>
              <a:rPr sz="2400" spc="-120" dirty="0">
                <a:solidFill>
                  <a:srgbClr val="212121"/>
                </a:solidFill>
                <a:cs typeface="Arial MT"/>
              </a:rPr>
              <a:t>is</a:t>
            </a:r>
            <a:r>
              <a:rPr sz="2400" spc="-7" dirty="0">
                <a:solidFill>
                  <a:srgbClr val="212121"/>
                </a:solidFill>
                <a:cs typeface="Arial MT"/>
              </a:rPr>
              <a:t> </a:t>
            </a:r>
            <a:r>
              <a:rPr sz="2400" spc="-80" dirty="0">
                <a:solidFill>
                  <a:srgbClr val="212121"/>
                </a:solidFill>
                <a:cs typeface="Arial MT"/>
              </a:rPr>
              <a:t>represented </a:t>
            </a:r>
            <a:r>
              <a:rPr sz="2400" spc="-534" dirty="0">
                <a:solidFill>
                  <a:srgbClr val="212121"/>
                </a:solidFill>
                <a:cs typeface="Arial MT"/>
              </a:rPr>
              <a:t> </a:t>
            </a:r>
            <a:r>
              <a:rPr sz="2400" spc="-134" dirty="0">
                <a:solidFill>
                  <a:srgbClr val="212121"/>
                </a:solidFill>
                <a:cs typeface="Arial MT"/>
              </a:rPr>
              <a:t>b</a:t>
            </a:r>
            <a:r>
              <a:rPr sz="2400" spc="-123" dirty="0">
                <a:solidFill>
                  <a:srgbClr val="212121"/>
                </a:solidFill>
                <a:cs typeface="Arial MT"/>
              </a:rPr>
              <a:t>y</a:t>
            </a:r>
            <a:r>
              <a:rPr sz="2400" dirty="0">
                <a:solidFill>
                  <a:srgbClr val="212121"/>
                </a:solidFill>
                <a:cs typeface="Arial MT"/>
              </a:rPr>
              <a:t> </a:t>
            </a:r>
            <a:r>
              <a:rPr sz="2400" spc="-257" dirty="0">
                <a:solidFill>
                  <a:srgbClr val="212121"/>
                </a:solidFill>
                <a:cs typeface="Arial MT"/>
              </a:rPr>
              <a:t>a</a:t>
            </a:r>
            <a:r>
              <a:rPr sz="2400" dirty="0">
                <a:solidFill>
                  <a:srgbClr val="212121"/>
                </a:solidFill>
                <a:cs typeface="Arial MT"/>
              </a:rPr>
              <a:t> </a:t>
            </a:r>
            <a:r>
              <a:rPr sz="2400" spc="-91" dirty="0">
                <a:solidFill>
                  <a:srgbClr val="212121"/>
                </a:solidFill>
                <a:cs typeface="Arial MT"/>
              </a:rPr>
              <a:t>d</a:t>
            </a:r>
            <a:r>
              <a:rPr sz="2400" spc="-257" dirty="0">
                <a:solidFill>
                  <a:srgbClr val="212121"/>
                </a:solidFill>
                <a:cs typeface="Arial MT"/>
              </a:rPr>
              <a:t>a</a:t>
            </a:r>
            <a:r>
              <a:rPr sz="2400" spc="-229" dirty="0">
                <a:solidFill>
                  <a:srgbClr val="212121"/>
                </a:solidFill>
                <a:cs typeface="Arial MT"/>
              </a:rPr>
              <a:t>s</a:t>
            </a:r>
            <a:r>
              <a:rPr sz="2400" spc="-120" dirty="0">
                <a:solidFill>
                  <a:srgbClr val="212121"/>
                </a:solidFill>
                <a:cs typeface="Arial MT"/>
              </a:rPr>
              <a:t>hed</a:t>
            </a:r>
            <a:r>
              <a:rPr sz="2400" spc="-4" dirty="0">
                <a:solidFill>
                  <a:srgbClr val="212121"/>
                </a:solidFill>
                <a:cs typeface="Arial MT"/>
              </a:rPr>
              <a:t> </a:t>
            </a:r>
            <a:r>
              <a:rPr sz="2400" spc="-165" dirty="0">
                <a:solidFill>
                  <a:srgbClr val="212121"/>
                </a:solidFill>
                <a:cs typeface="Arial MT"/>
              </a:rPr>
              <a:t>v</a:t>
            </a:r>
            <a:r>
              <a:rPr sz="2400" spc="-18" dirty="0">
                <a:solidFill>
                  <a:srgbClr val="212121"/>
                </a:solidFill>
                <a:cs typeface="Arial MT"/>
              </a:rPr>
              <a:t>e</a:t>
            </a:r>
            <a:r>
              <a:rPr sz="2400" spc="28" dirty="0">
                <a:solidFill>
                  <a:srgbClr val="212121"/>
                </a:solidFill>
                <a:cs typeface="Arial MT"/>
              </a:rPr>
              <a:t>r</a:t>
            </a:r>
            <a:r>
              <a:rPr sz="2400" spc="49" dirty="0">
                <a:solidFill>
                  <a:srgbClr val="212121"/>
                </a:solidFill>
                <a:cs typeface="Arial MT"/>
              </a:rPr>
              <a:t>ti</a:t>
            </a:r>
            <a:r>
              <a:rPr sz="2400" spc="-179" dirty="0">
                <a:solidFill>
                  <a:srgbClr val="212121"/>
                </a:solidFill>
                <a:cs typeface="Arial MT"/>
              </a:rPr>
              <a:t>c</a:t>
            </a:r>
            <a:r>
              <a:rPr sz="2400" spc="-204" dirty="0">
                <a:solidFill>
                  <a:srgbClr val="212121"/>
                </a:solidFill>
                <a:cs typeface="Arial MT"/>
              </a:rPr>
              <a:t>a</a:t>
            </a:r>
            <a:r>
              <a:rPr sz="2400" spc="-7" dirty="0">
                <a:solidFill>
                  <a:srgbClr val="212121"/>
                </a:solidFill>
                <a:cs typeface="Arial MT"/>
              </a:rPr>
              <a:t>l</a:t>
            </a:r>
            <a:r>
              <a:rPr sz="2400" spc="-4" dirty="0">
                <a:solidFill>
                  <a:srgbClr val="212121"/>
                </a:solidFill>
                <a:cs typeface="Arial MT"/>
              </a:rPr>
              <a:t> </a:t>
            </a:r>
            <a:r>
              <a:rPr sz="2400" spc="-11" dirty="0">
                <a:solidFill>
                  <a:srgbClr val="212121"/>
                </a:solidFill>
                <a:cs typeface="Arial MT"/>
              </a:rPr>
              <a:t>li</a:t>
            </a:r>
            <a:r>
              <a:rPr sz="2400" spc="-134" dirty="0">
                <a:solidFill>
                  <a:srgbClr val="212121"/>
                </a:solidFill>
                <a:cs typeface="Arial MT"/>
              </a:rPr>
              <a:t>n</a:t>
            </a:r>
            <a:r>
              <a:rPr sz="2400" spc="-95" dirty="0">
                <a:solidFill>
                  <a:srgbClr val="212121"/>
                </a:solidFill>
                <a:cs typeface="Arial MT"/>
              </a:rPr>
              <a:t>e</a:t>
            </a:r>
            <a:r>
              <a:rPr sz="2400" spc="-116" dirty="0">
                <a:solidFill>
                  <a:srgbClr val="212121"/>
                </a:solidFill>
                <a:cs typeface="Arial MT"/>
              </a:rPr>
              <a:t>.</a:t>
            </a:r>
            <a:endParaRPr sz="2400">
              <a:cs typeface="Arial MT"/>
            </a:endParaRPr>
          </a:p>
          <a:p>
            <a:pPr marL="698277" marR="3572" lvl="1" indent="-243325">
              <a:spcBef>
                <a:spcPts val="710"/>
              </a:spcBef>
              <a:buChar char="•"/>
              <a:tabLst>
                <a:tab pos="698277" algn="l"/>
                <a:tab pos="698723" algn="l"/>
              </a:tabLst>
            </a:pPr>
            <a:r>
              <a:rPr sz="2400" spc="-91" dirty="0">
                <a:cs typeface="Arial MT"/>
              </a:rPr>
              <a:t>Rep</a:t>
            </a:r>
            <a:r>
              <a:rPr sz="2400" spc="-84" dirty="0">
                <a:cs typeface="Arial MT"/>
              </a:rPr>
              <a:t>r</a:t>
            </a:r>
            <a:r>
              <a:rPr sz="2400" spc="-172" dirty="0">
                <a:cs typeface="Arial MT"/>
              </a:rPr>
              <a:t>e</a:t>
            </a:r>
            <a:r>
              <a:rPr sz="2400" spc="-158" dirty="0">
                <a:cs typeface="Arial MT"/>
              </a:rPr>
              <a:t>s</a:t>
            </a:r>
            <a:r>
              <a:rPr sz="2400" spc="-84" dirty="0">
                <a:cs typeface="Arial MT"/>
              </a:rPr>
              <a:t>ents</a:t>
            </a:r>
            <a:r>
              <a:rPr sz="2400" dirty="0">
                <a:cs typeface="Arial MT"/>
              </a:rPr>
              <a:t> </a:t>
            </a:r>
            <a:r>
              <a:rPr sz="2400" spc="-46" dirty="0">
                <a:cs typeface="Arial MT"/>
              </a:rPr>
              <a:t>the</a:t>
            </a:r>
            <a:r>
              <a:rPr sz="2400" spc="-4" dirty="0">
                <a:cs typeface="Arial MT"/>
              </a:rPr>
              <a:t> </a:t>
            </a:r>
            <a:r>
              <a:rPr sz="2400" spc="-11" dirty="0">
                <a:cs typeface="Arial MT"/>
              </a:rPr>
              <a:t>li</a:t>
            </a:r>
            <a:r>
              <a:rPr sz="2400" spc="-67" dirty="0">
                <a:cs typeface="Arial MT"/>
              </a:rPr>
              <a:t>f</a:t>
            </a:r>
            <a:r>
              <a:rPr sz="2400" spc="-134" dirty="0">
                <a:cs typeface="Arial MT"/>
              </a:rPr>
              <a:t>e</a:t>
            </a:r>
            <a:r>
              <a:rPr sz="2400" spc="-4" dirty="0">
                <a:cs typeface="Arial MT"/>
              </a:rPr>
              <a:t> </a:t>
            </a:r>
            <a:r>
              <a:rPr sz="2400" spc="-197" dirty="0">
                <a:cs typeface="Arial MT"/>
              </a:rPr>
              <a:t>s</a:t>
            </a:r>
            <a:r>
              <a:rPr sz="2400" spc="-158" dirty="0">
                <a:cs typeface="Arial MT"/>
              </a:rPr>
              <a:t>p</a:t>
            </a:r>
            <a:r>
              <a:rPr sz="2400" spc="-161" dirty="0">
                <a:cs typeface="Arial MT"/>
              </a:rPr>
              <a:t>a</a:t>
            </a:r>
            <a:r>
              <a:rPr sz="2400" spc="-95" dirty="0">
                <a:cs typeface="Arial MT"/>
              </a:rPr>
              <a:t>n</a:t>
            </a:r>
            <a:r>
              <a:rPr sz="2400" spc="-4" dirty="0">
                <a:cs typeface="Arial MT"/>
              </a:rPr>
              <a:t> </a:t>
            </a:r>
            <a:r>
              <a:rPr sz="2400" spc="-11" dirty="0">
                <a:cs typeface="Arial MT"/>
              </a:rPr>
              <a:t>o</a:t>
            </a:r>
            <a:r>
              <a:rPr sz="2400" spc="-49" dirty="0">
                <a:cs typeface="Arial MT"/>
              </a:rPr>
              <a:t>f</a:t>
            </a:r>
            <a:r>
              <a:rPr sz="2400" spc="-4" dirty="0">
                <a:cs typeface="Arial MT"/>
              </a:rPr>
              <a:t> </a:t>
            </a:r>
            <a:r>
              <a:rPr sz="2400" spc="-46" dirty="0">
                <a:cs typeface="Arial MT"/>
              </a:rPr>
              <a:t>the</a:t>
            </a:r>
            <a:r>
              <a:rPr sz="2400" spc="-4" dirty="0">
                <a:cs typeface="Arial MT"/>
              </a:rPr>
              <a:t> </a:t>
            </a:r>
            <a:r>
              <a:rPr sz="2400" spc="-11" dirty="0">
                <a:cs typeface="Arial MT"/>
              </a:rPr>
              <a:t>o</a:t>
            </a:r>
            <a:r>
              <a:rPr sz="2400" spc="-53" dirty="0">
                <a:cs typeface="Arial MT"/>
              </a:rPr>
              <a:t>bj</a:t>
            </a:r>
            <a:r>
              <a:rPr sz="2400" spc="-42" dirty="0">
                <a:cs typeface="Arial MT"/>
              </a:rPr>
              <a:t>ect  </a:t>
            </a:r>
            <a:r>
              <a:rPr sz="2400" spc="-67" dirty="0">
                <a:cs typeface="Arial MT"/>
              </a:rPr>
              <a:t>during</a:t>
            </a:r>
            <a:r>
              <a:rPr sz="2400" spc="-7" dirty="0">
                <a:cs typeface="Arial MT"/>
              </a:rPr>
              <a:t> </a:t>
            </a:r>
            <a:r>
              <a:rPr sz="2400" spc="-46" dirty="0">
                <a:cs typeface="Arial MT"/>
              </a:rPr>
              <a:t>the</a:t>
            </a:r>
            <a:r>
              <a:rPr sz="2400" spc="-7" dirty="0">
                <a:cs typeface="Arial MT"/>
              </a:rPr>
              <a:t> </a:t>
            </a:r>
            <a:r>
              <a:rPr sz="2400" spc="-84" dirty="0">
                <a:cs typeface="Arial MT"/>
              </a:rPr>
              <a:t>scenario</a:t>
            </a:r>
            <a:r>
              <a:rPr sz="2400" spc="-4" dirty="0">
                <a:cs typeface="Arial MT"/>
              </a:rPr>
              <a:t> </a:t>
            </a:r>
            <a:r>
              <a:rPr sz="2400" spc="-109" dirty="0">
                <a:cs typeface="Arial MT"/>
              </a:rPr>
              <a:t>being</a:t>
            </a:r>
            <a:r>
              <a:rPr sz="2400" spc="-4" dirty="0">
                <a:cs typeface="Arial MT"/>
              </a:rPr>
              <a:t> </a:t>
            </a:r>
            <a:r>
              <a:rPr sz="2400" spc="-80" dirty="0">
                <a:cs typeface="Arial MT"/>
              </a:rPr>
              <a:t>modeled.</a:t>
            </a:r>
            <a:endParaRPr sz="2400">
              <a:cs typeface="Arial MT"/>
            </a:endParaRPr>
          </a:p>
        </p:txBody>
      </p:sp>
      <p:pic>
        <p:nvPicPr>
          <p:cNvPr id="4" name="object 4"/>
          <p:cNvPicPr/>
          <p:nvPr/>
        </p:nvPicPr>
        <p:blipFill>
          <a:blip r:embed="rId2" cstate="print"/>
          <a:stretch>
            <a:fillRect/>
          </a:stretch>
        </p:blipFill>
        <p:spPr>
          <a:xfrm>
            <a:off x="553641" y="1437513"/>
            <a:ext cx="2496056" cy="580430"/>
          </a:xfrm>
          <a:prstGeom prst="rect">
            <a:avLst/>
          </a:prstGeom>
        </p:spPr>
      </p:pic>
      <p:sp>
        <p:nvSpPr>
          <p:cNvPr id="5" name="object 5"/>
          <p:cNvSpPr txBox="1"/>
          <p:nvPr/>
        </p:nvSpPr>
        <p:spPr>
          <a:xfrm>
            <a:off x="669727" y="1504905"/>
            <a:ext cx="4054673" cy="316793"/>
          </a:xfrm>
          <a:prstGeom prst="rect">
            <a:avLst/>
          </a:prstGeom>
        </p:spPr>
        <p:txBody>
          <a:bodyPr vert="horz" wrap="square" lIns="0" tIns="8929" rIns="0" bIns="0" rtlCol="0">
            <a:spAutoFit/>
          </a:bodyPr>
          <a:lstStyle/>
          <a:p>
            <a:pPr marL="8929">
              <a:spcBef>
                <a:spcPts val="70"/>
              </a:spcBef>
            </a:pPr>
            <a:r>
              <a:rPr sz="2000" u="heavy" spc="-11" dirty="0">
                <a:solidFill>
                  <a:srgbClr val="005493"/>
                </a:solidFill>
                <a:uFill>
                  <a:solidFill>
                    <a:srgbClr val="005493"/>
                  </a:solidFill>
                </a:uFill>
                <a:latin typeface="Arial MT"/>
                <a:cs typeface="Arial MT"/>
              </a:rPr>
              <a:t>o</a:t>
            </a:r>
            <a:r>
              <a:rPr sz="2000" u="heavy" spc="-60" dirty="0">
                <a:solidFill>
                  <a:srgbClr val="005493"/>
                </a:solidFill>
                <a:uFill>
                  <a:solidFill>
                    <a:srgbClr val="005493"/>
                  </a:solidFill>
                </a:uFill>
                <a:latin typeface="Arial MT"/>
                <a:cs typeface="Arial MT"/>
              </a:rPr>
              <a:t>bj</a:t>
            </a:r>
            <a:r>
              <a:rPr sz="2000" u="heavy" spc="-105" dirty="0">
                <a:solidFill>
                  <a:srgbClr val="005493"/>
                </a:solidFill>
                <a:uFill>
                  <a:solidFill>
                    <a:srgbClr val="005493"/>
                  </a:solidFill>
                </a:uFill>
                <a:latin typeface="Arial MT"/>
                <a:cs typeface="Arial MT"/>
              </a:rPr>
              <a:t>ectn</a:t>
            </a:r>
            <a:r>
              <a:rPr sz="2000" u="heavy" spc="-127" dirty="0">
                <a:solidFill>
                  <a:srgbClr val="005493"/>
                </a:solidFill>
                <a:uFill>
                  <a:solidFill>
                    <a:srgbClr val="005493"/>
                  </a:solidFill>
                </a:uFill>
                <a:latin typeface="Arial MT"/>
                <a:cs typeface="Arial MT"/>
              </a:rPr>
              <a:t>a</a:t>
            </a:r>
            <a:r>
              <a:rPr sz="2000" u="heavy" spc="-130" dirty="0">
                <a:solidFill>
                  <a:srgbClr val="005493"/>
                </a:solidFill>
                <a:uFill>
                  <a:solidFill>
                    <a:srgbClr val="005493"/>
                  </a:solidFill>
                </a:uFill>
                <a:latin typeface="Arial MT"/>
                <a:cs typeface="Arial MT"/>
              </a:rPr>
              <a:t>me:</a:t>
            </a:r>
            <a:r>
              <a:rPr sz="2000" u="heavy" spc="-67" dirty="0">
                <a:solidFill>
                  <a:srgbClr val="005493"/>
                </a:solidFill>
                <a:uFill>
                  <a:solidFill>
                    <a:srgbClr val="005493"/>
                  </a:solidFill>
                </a:uFill>
                <a:latin typeface="Arial MT"/>
                <a:cs typeface="Arial MT"/>
              </a:rPr>
              <a:t>cl</a:t>
            </a:r>
            <a:r>
              <a:rPr sz="2000" u="heavy" spc="-257" dirty="0">
                <a:solidFill>
                  <a:srgbClr val="005493"/>
                </a:solidFill>
                <a:uFill>
                  <a:solidFill>
                    <a:srgbClr val="005493"/>
                  </a:solidFill>
                </a:uFill>
                <a:latin typeface="Arial MT"/>
                <a:cs typeface="Arial MT"/>
              </a:rPr>
              <a:t>a</a:t>
            </a:r>
            <a:r>
              <a:rPr sz="2000" u="heavy" spc="-229" dirty="0">
                <a:solidFill>
                  <a:srgbClr val="005493"/>
                </a:solidFill>
                <a:uFill>
                  <a:solidFill>
                    <a:srgbClr val="005493"/>
                  </a:solidFill>
                </a:uFill>
                <a:latin typeface="Arial MT"/>
                <a:cs typeface="Arial MT"/>
              </a:rPr>
              <a:t>ss</a:t>
            </a:r>
            <a:r>
              <a:rPr sz="2000" u="heavy" spc="-183" dirty="0">
                <a:solidFill>
                  <a:srgbClr val="005493"/>
                </a:solidFill>
                <a:uFill>
                  <a:solidFill>
                    <a:srgbClr val="005493"/>
                  </a:solidFill>
                </a:uFill>
                <a:latin typeface="Arial MT"/>
                <a:cs typeface="Arial MT"/>
              </a:rPr>
              <a:t>n</a:t>
            </a:r>
            <a:r>
              <a:rPr sz="2000" u="heavy" spc="-186" dirty="0">
                <a:solidFill>
                  <a:srgbClr val="005493"/>
                </a:solidFill>
                <a:uFill>
                  <a:solidFill>
                    <a:srgbClr val="005493"/>
                  </a:solidFill>
                </a:uFill>
                <a:latin typeface="Arial MT"/>
                <a:cs typeface="Arial MT"/>
              </a:rPr>
              <a:t>a</a:t>
            </a:r>
            <a:r>
              <a:rPr sz="2000" u="heavy" spc="-137" dirty="0">
                <a:solidFill>
                  <a:srgbClr val="005493"/>
                </a:solidFill>
                <a:uFill>
                  <a:solidFill>
                    <a:srgbClr val="005493"/>
                  </a:solidFill>
                </a:uFill>
                <a:latin typeface="Arial MT"/>
                <a:cs typeface="Arial MT"/>
              </a:rPr>
              <a:t>me</a:t>
            </a:r>
            <a:endParaRPr sz="2000">
              <a:latin typeface="Arial MT"/>
              <a:cs typeface="Arial MT"/>
            </a:endParaRPr>
          </a:p>
        </p:txBody>
      </p:sp>
      <p:sp>
        <p:nvSpPr>
          <p:cNvPr id="6" name="object 6"/>
          <p:cNvSpPr/>
          <p:nvPr/>
        </p:nvSpPr>
        <p:spPr>
          <a:xfrm>
            <a:off x="5188148" y="3089672"/>
            <a:ext cx="1232297" cy="366117"/>
          </a:xfrm>
          <a:custGeom>
            <a:avLst/>
            <a:gdLst/>
            <a:ahLst/>
            <a:cxnLst/>
            <a:rect l="l" t="t" r="r" b="b"/>
            <a:pathLst>
              <a:path w="1752600" h="520700">
                <a:moveTo>
                  <a:pt x="0" y="0"/>
                </a:moveTo>
                <a:lnTo>
                  <a:pt x="1752599" y="0"/>
                </a:lnTo>
                <a:lnTo>
                  <a:pt x="1752599" y="520700"/>
                </a:lnTo>
                <a:lnTo>
                  <a:pt x="0" y="520700"/>
                </a:lnTo>
                <a:lnTo>
                  <a:pt x="0" y="0"/>
                </a:lnTo>
                <a:close/>
              </a:path>
            </a:pathLst>
          </a:custGeom>
          <a:ln w="25400">
            <a:solidFill>
              <a:srgbClr val="000000"/>
            </a:solidFill>
          </a:ln>
        </p:spPr>
        <p:txBody>
          <a:bodyPr wrap="square" lIns="0" tIns="0" rIns="0" bIns="0" rtlCol="0"/>
          <a:lstStyle/>
          <a:p>
            <a:endParaRPr/>
          </a:p>
        </p:txBody>
      </p:sp>
      <p:sp>
        <p:nvSpPr>
          <p:cNvPr id="7" name="object 7"/>
          <p:cNvSpPr txBox="1"/>
          <p:nvPr/>
        </p:nvSpPr>
        <p:spPr>
          <a:xfrm>
            <a:off x="5188148" y="3089672"/>
            <a:ext cx="1232297" cy="305340"/>
          </a:xfrm>
          <a:prstGeom prst="rect">
            <a:avLst/>
          </a:prstGeom>
          <a:ln w="25400">
            <a:solidFill>
              <a:srgbClr val="000000"/>
            </a:solidFill>
          </a:ln>
        </p:spPr>
        <p:txBody>
          <a:bodyPr vert="horz" wrap="square" lIns="0" tIns="43307" rIns="0" bIns="0" rtlCol="0">
            <a:spAutoFit/>
          </a:bodyPr>
          <a:lstStyle/>
          <a:p>
            <a:pPr marL="47772">
              <a:spcBef>
                <a:spcPts val="340"/>
              </a:spcBef>
            </a:pPr>
            <a:r>
              <a:rPr sz="1700" u="heavy" spc="-84" dirty="0">
                <a:uFill>
                  <a:solidFill>
                    <a:srgbClr val="000000"/>
                  </a:solidFill>
                </a:uFill>
                <a:latin typeface="Arial MT"/>
                <a:cs typeface="Arial MT"/>
              </a:rPr>
              <a:t>Smith:Patient</a:t>
            </a:r>
            <a:endParaRPr sz="1700">
              <a:latin typeface="Arial MT"/>
              <a:cs typeface="Arial MT"/>
            </a:endParaRPr>
          </a:p>
        </p:txBody>
      </p:sp>
      <p:sp>
        <p:nvSpPr>
          <p:cNvPr id="8" name="object 8"/>
          <p:cNvSpPr/>
          <p:nvPr/>
        </p:nvSpPr>
        <p:spPr>
          <a:xfrm>
            <a:off x="5804573" y="3463993"/>
            <a:ext cx="2232" cy="1638598"/>
          </a:xfrm>
          <a:custGeom>
            <a:avLst/>
            <a:gdLst/>
            <a:ahLst/>
            <a:cxnLst/>
            <a:rect l="l" t="t" r="r" b="b"/>
            <a:pathLst>
              <a:path w="3175" h="2330450">
                <a:moveTo>
                  <a:pt x="1478" y="-12700"/>
                </a:moveTo>
                <a:lnTo>
                  <a:pt x="1478" y="2342852"/>
                </a:lnTo>
              </a:path>
            </a:pathLst>
          </a:custGeom>
          <a:ln w="28356">
            <a:solidFill>
              <a:srgbClr val="000000"/>
            </a:solidFill>
            <a:prstDash val="dash"/>
          </a:ln>
        </p:spPr>
        <p:txBody>
          <a:bodyPr wrap="square" lIns="0" tIns="0" rIns="0" bIns="0" rtlCol="0"/>
          <a:lstStyle/>
          <a:p>
            <a:endParaRPr/>
          </a:p>
        </p:txBody>
      </p:sp>
      <p:sp>
        <p:nvSpPr>
          <p:cNvPr id="9" name="object 9"/>
          <p:cNvSpPr txBox="1"/>
          <p:nvPr/>
        </p:nvSpPr>
        <p:spPr>
          <a:xfrm>
            <a:off x="6581180" y="3089672"/>
            <a:ext cx="892969" cy="305340"/>
          </a:xfrm>
          <a:prstGeom prst="rect">
            <a:avLst/>
          </a:prstGeom>
          <a:ln w="25400">
            <a:solidFill>
              <a:srgbClr val="000000"/>
            </a:solidFill>
          </a:ln>
        </p:spPr>
        <p:txBody>
          <a:bodyPr vert="horz" wrap="square" lIns="0" tIns="43307" rIns="0" bIns="0" rtlCol="0">
            <a:spAutoFit/>
          </a:bodyPr>
          <a:lstStyle/>
          <a:p>
            <a:pPr marL="123225">
              <a:spcBef>
                <a:spcPts val="340"/>
              </a:spcBef>
            </a:pPr>
            <a:r>
              <a:rPr sz="1700" u="heavy" spc="-80" dirty="0">
                <a:uFill>
                  <a:solidFill>
                    <a:srgbClr val="000000"/>
                  </a:solidFill>
                </a:uFill>
                <a:latin typeface="Arial MT"/>
                <a:cs typeface="Arial MT"/>
              </a:rPr>
              <a:t>:Patient</a:t>
            </a:r>
            <a:endParaRPr sz="1700">
              <a:latin typeface="Arial MT"/>
              <a:cs typeface="Arial MT"/>
            </a:endParaRPr>
          </a:p>
        </p:txBody>
      </p:sp>
      <p:sp>
        <p:nvSpPr>
          <p:cNvPr id="10" name="object 10"/>
          <p:cNvSpPr/>
          <p:nvPr/>
        </p:nvSpPr>
        <p:spPr>
          <a:xfrm>
            <a:off x="7027665" y="3463993"/>
            <a:ext cx="446" cy="1637705"/>
          </a:xfrm>
          <a:custGeom>
            <a:avLst/>
            <a:gdLst/>
            <a:ahLst/>
            <a:cxnLst/>
            <a:rect l="l" t="t" r="r" b="b"/>
            <a:pathLst>
              <a:path w="634" h="2329179">
                <a:moveTo>
                  <a:pt x="277" y="-12700"/>
                </a:moveTo>
                <a:lnTo>
                  <a:pt x="277" y="2341810"/>
                </a:lnTo>
              </a:path>
            </a:pathLst>
          </a:custGeom>
          <a:ln w="25955">
            <a:solidFill>
              <a:srgbClr val="000000"/>
            </a:solidFill>
            <a:prstDash val="dash"/>
          </a:ln>
        </p:spPr>
        <p:txBody>
          <a:bodyPr wrap="square" lIns="0" tIns="0" rIns="0" bIns="0" rtlCol="0"/>
          <a:lstStyle/>
          <a:p>
            <a:endParaRPr/>
          </a:p>
        </p:txBody>
      </p:sp>
      <p:sp>
        <p:nvSpPr>
          <p:cNvPr id="11" name="object 11"/>
          <p:cNvSpPr txBox="1"/>
          <p:nvPr/>
        </p:nvSpPr>
        <p:spPr>
          <a:xfrm>
            <a:off x="7634882" y="3089672"/>
            <a:ext cx="892969" cy="305340"/>
          </a:xfrm>
          <a:prstGeom prst="rect">
            <a:avLst/>
          </a:prstGeom>
          <a:ln w="25400">
            <a:solidFill>
              <a:srgbClr val="000000"/>
            </a:solidFill>
          </a:ln>
        </p:spPr>
        <p:txBody>
          <a:bodyPr vert="horz" wrap="square" lIns="0" tIns="43307" rIns="0" bIns="0" rtlCol="0">
            <a:spAutoFit/>
          </a:bodyPr>
          <a:lstStyle/>
          <a:p>
            <a:pPr marL="199571">
              <a:spcBef>
                <a:spcPts val="340"/>
              </a:spcBef>
            </a:pPr>
            <a:r>
              <a:rPr sz="1700" u="heavy" spc="-95" dirty="0">
                <a:uFill>
                  <a:solidFill>
                    <a:srgbClr val="000000"/>
                  </a:solidFill>
                </a:uFill>
                <a:latin typeface="Arial MT"/>
                <a:cs typeface="Arial MT"/>
              </a:rPr>
              <a:t>Smith</a:t>
            </a:r>
            <a:endParaRPr sz="1700">
              <a:latin typeface="Arial MT"/>
              <a:cs typeface="Arial MT"/>
            </a:endParaRPr>
          </a:p>
        </p:txBody>
      </p:sp>
      <p:grpSp>
        <p:nvGrpSpPr>
          <p:cNvPr id="12" name="object 12"/>
          <p:cNvGrpSpPr/>
          <p:nvPr/>
        </p:nvGrpSpPr>
        <p:grpSpPr>
          <a:xfrm>
            <a:off x="5042239" y="2287717"/>
            <a:ext cx="3045916" cy="2823120"/>
            <a:chOff x="7171184" y="3253642"/>
            <a:chExt cx="4331970" cy="4015104"/>
          </a:xfrm>
        </p:grpSpPr>
        <p:pic>
          <p:nvPicPr>
            <p:cNvPr id="13" name="object 13"/>
            <p:cNvPicPr/>
            <p:nvPr/>
          </p:nvPicPr>
          <p:blipFill>
            <a:blip r:embed="rId3" cstate="print"/>
            <a:stretch>
              <a:fillRect/>
            </a:stretch>
          </p:blipFill>
          <p:spPr>
            <a:xfrm>
              <a:off x="7171184" y="3253642"/>
              <a:ext cx="2167731" cy="1196578"/>
            </a:xfrm>
            <a:prstGeom prst="rect">
              <a:avLst/>
            </a:prstGeom>
          </p:spPr>
        </p:pic>
        <p:sp>
          <p:nvSpPr>
            <p:cNvPr id="14" name="object 14"/>
            <p:cNvSpPr/>
            <p:nvPr/>
          </p:nvSpPr>
          <p:spPr>
            <a:xfrm>
              <a:off x="7209284" y="3263900"/>
              <a:ext cx="2087245" cy="1123315"/>
            </a:xfrm>
            <a:custGeom>
              <a:avLst/>
              <a:gdLst/>
              <a:ahLst/>
              <a:cxnLst/>
              <a:rect l="l" t="t" r="r" b="b"/>
              <a:pathLst>
                <a:path w="2087245" h="1123314">
                  <a:moveTo>
                    <a:pt x="685800" y="635000"/>
                  </a:moveTo>
                  <a:lnTo>
                    <a:pt x="454818" y="635000"/>
                  </a:lnTo>
                  <a:lnTo>
                    <a:pt x="570308" y="1122820"/>
                  </a:lnTo>
                  <a:lnTo>
                    <a:pt x="685800" y="635000"/>
                  </a:lnTo>
                  <a:close/>
                </a:path>
                <a:path w="2087245" h="1123314">
                  <a:moveTo>
                    <a:pt x="2087115" y="0"/>
                  </a:moveTo>
                  <a:lnTo>
                    <a:pt x="0" y="0"/>
                  </a:lnTo>
                  <a:lnTo>
                    <a:pt x="4315" y="635000"/>
                  </a:lnTo>
                  <a:lnTo>
                    <a:pt x="2087115" y="635000"/>
                  </a:lnTo>
                  <a:lnTo>
                    <a:pt x="2087115" y="0"/>
                  </a:lnTo>
                  <a:close/>
                </a:path>
              </a:pathLst>
            </a:custGeom>
            <a:solidFill>
              <a:srgbClr val="D6D6D6"/>
            </a:solidFill>
          </p:spPr>
          <p:txBody>
            <a:bodyPr wrap="square" lIns="0" tIns="0" rIns="0" bIns="0" rtlCol="0"/>
            <a:lstStyle/>
            <a:p>
              <a:endParaRPr/>
            </a:p>
          </p:txBody>
        </p:sp>
        <p:sp>
          <p:nvSpPr>
            <p:cNvPr id="15" name="object 15"/>
            <p:cNvSpPr/>
            <p:nvPr/>
          </p:nvSpPr>
          <p:spPr>
            <a:xfrm>
              <a:off x="11489580" y="4926568"/>
              <a:ext cx="635" cy="2329180"/>
            </a:xfrm>
            <a:custGeom>
              <a:avLst/>
              <a:gdLst/>
              <a:ahLst/>
              <a:cxnLst/>
              <a:rect l="l" t="t" r="r" b="b"/>
              <a:pathLst>
                <a:path w="634" h="2329179">
                  <a:moveTo>
                    <a:pt x="277" y="-12700"/>
                  </a:moveTo>
                  <a:lnTo>
                    <a:pt x="277" y="2341810"/>
                  </a:lnTo>
                </a:path>
              </a:pathLst>
            </a:custGeom>
            <a:ln w="25955">
              <a:solidFill>
                <a:srgbClr val="000000"/>
              </a:solidFill>
              <a:prstDash val="dash"/>
            </a:ln>
          </p:spPr>
          <p:txBody>
            <a:bodyPr wrap="square" lIns="0" tIns="0" rIns="0" bIns="0" rtlCol="0"/>
            <a:lstStyle/>
            <a:p>
              <a:endParaRPr/>
            </a:p>
          </p:txBody>
        </p:sp>
      </p:grpSp>
      <p:sp>
        <p:nvSpPr>
          <p:cNvPr id="16" name="object 16"/>
          <p:cNvSpPr txBox="1"/>
          <p:nvPr/>
        </p:nvSpPr>
        <p:spPr>
          <a:xfrm>
            <a:off x="5149395" y="2363340"/>
            <a:ext cx="1253728" cy="532236"/>
          </a:xfrm>
          <a:prstGeom prst="rect">
            <a:avLst/>
          </a:prstGeom>
        </p:spPr>
        <p:txBody>
          <a:bodyPr vert="horz" wrap="square" lIns="0" tIns="8929" rIns="0" bIns="0" rtlCol="0">
            <a:spAutoFit/>
          </a:bodyPr>
          <a:lstStyle/>
          <a:p>
            <a:pPr marL="8929">
              <a:spcBef>
                <a:spcPts val="70"/>
              </a:spcBef>
            </a:pPr>
            <a:r>
              <a:rPr sz="1700" spc="98" dirty="0">
                <a:solidFill>
                  <a:srgbClr val="212121"/>
                </a:solidFill>
                <a:latin typeface="Arial MT"/>
                <a:cs typeface="Arial MT"/>
              </a:rPr>
              <a:t>N</a:t>
            </a:r>
            <a:r>
              <a:rPr sz="1700" spc="-221" dirty="0">
                <a:solidFill>
                  <a:srgbClr val="212121"/>
                </a:solidFill>
                <a:latin typeface="Arial MT"/>
                <a:cs typeface="Arial MT"/>
              </a:rPr>
              <a:t>a</a:t>
            </a:r>
            <a:r>
              <a:rPr sz="1700" spc="-105" dirty="0">
                <a:solidFill>
                  <a:srgbClr val="212121"/>
                </a:solidFill>
                <a:latin typeface="Arial MT"/>
                <a:cs typeface="Arial MT"/>
              </a:rPr>
              <a:t>med</a:t>
            </a:r>
            <a:r>
              <a:rPr sz="1700" spc="-4" dirty="0">
                <a:solidFill>
                  <a:srgbClr val="212121"/>
                </a:solidFill>
                <a:latin typeface="Arial MT"/>
                <a:cs typeface="Arial MT"/>
              </a:rPr>
              <a:t> </a:t>
            </a:r>
            <a:r>
              <a:rPr sz="1700" spc="-11" dirty="0">
                <a:solidFill>
                  <a:srgbClr val="212121"/>
                </a:solidFill>
                <a:latin typeface="Arial MT"/>
                <a:cs typeface="Arial MT"/>
              </a:rPr>
              <a:t>o</a:t>
            </a:r>
            <a:r>
              <a:rPr sz="1700" spc="-53" dirty="0">
                <a:solidFill>
                  <a:srgbClr val="212121"/>
                </a:solidFill>
                <a:latin typeface="Arial MT"/>
                <a:cs typeface="Arial MT"/>
              </a:rPr>
              <a:t>bj</a:t>
            </a:r>
            <a:r>
              <a:rPr sz="1700" spc="-49" dirty="0">
                <a:solidFill>
                  <a:srgbClr val="212121"/>
                </a:solidFill>
                <a:latin typeface="Arial MT"/>
                <a:cs typeface="Arial MT"/>
              </a:rPr>
              <a:t>ect</a:t>
            </a:r>
            <a:endParaRPr sz="1700">
              <a:latin typeface="Arial MT"/>
              <a:cs typeface="Arial MT"/>
            </a:endParaRPr>
          </a:p>
        </p:txBody>
      </p:sp>
      <p:grpSp>
        <p:nvGrpSpPr>
          <p:cNvPr id="17" name="object 17"/>
          <p:cNvGrpSpPr/>
          <p:nvPr/>
        </p:nvGrpSpPr>
        <p:grpSpPr>
          <a:xfrm>
            <a:off x="6683592" y="2287717"/>
            <a:ext cx="1933724" cy="819299"/>
            <a:chOff x="9505553" y="3253642"/>
            <a:chExt cx="2750185" cy="1165225"/>
          </a:xfrm>
        </p:grpSpPr>
        <p:pic>
          <p:nvPicPr>
            <p:cNvPr id="18" name="object 18"/>
            <p:cNvPicPr/>
            <p:nvPr/>
          </p:nvPicPr>
          <p:blipFill>
            <a:blip r:embed="rId4" cstate="print"/>
            <a:stretch>
              <a:fillRect/>
            </a:stretch>
          </p:blipFill>
          <p:spPr>
            <a:xfrm>
              <a:off x="9505553" y="3253642"/>
              <a:ext cx="2749946" cy="1164828"/>
            </a:xfrm>
            <a:prstGeom prst="rect">
              <a:avLst/>
            </a:prstGeom>
          </p:spPr>
        </p:pic>
        <p:sp>
          <p:nvSpPr>
            <p:cNvPr id="19" name="object 19"/>
            <p:cNvSpPr/>
            <p:nvPr/>
          </p:nvSpPr>
          <p:spPr>
            <a:xfrm>
              <a:off x="9537700" y="3263900"/>
              <a:ext cx="2679700" cy="1091565"/>
            </a:xfrm>
            <a:custGeom>
              <a:avLst/>
              <a:gdLst/>
              <a:ahLst/>
              <a:cxnLst/>
              <a:rect l="l" t="t" r="r" b="b"/>
              <a:pathLst>
                <a:path w="2679700" h="1091564">
                  <a:moveTo>
                    <a:pt x="669131" y="635000"/>
                  </a:moveTo>
                  <a:lnTo>
                    <a:pt x="437753" y="635000"/>
                  </a:lnTo>
                  <a:lnTo>
                    <a:pt x="553641" y="1091070"/>
                  </a:lnTo>
                  <a:lnTo>
                    <a:pt x="669131" y="635000"/>
                  </a:lnTo>
                  <a:close/>
                </a:path>
                <a:path w="2679700" h="1091564">
                  <a:moveTo>
                    <a:pt x="2679700" y="0"/>
                  </a:moveTo>
                  <a:lnTo>
                    <a:pt x="5953" y="0"/>
                  </a:lnTo>
                  <a:lnTo>
                    <a:pt x="0" y="635000"/>
                  </a:lnTo>
                  <a:lnTo>
                    <a:pt x="2679700" y="635000"/>
                  </a:lnTo>
                  <a:lnTo>
                    <a:pt x="2679700" y="0"/>
                  </a:lnTo>
                  <a:close/>
                </a:path>
              </a:pathLst>
            </a:custGeom>
            <a:solidFill>
              <a:srgbClr val="D6D6D6"/>
            </a:solidFill>
          </p:spPr>
          <p:txBody>
            <a:bodyPr wrap="square" lIns="0" tIns="0" rIns="0" bIns="0" rtlCol="0"/>
            <a:lstStyle/>
            <a:p>
              <a:endParaRPr/>
            </a:p>
          </p:txBody>
        </p:sp>
      </p:grpSp>
      <p:sp>
        <p:nvSpPr>
          <p:cNvPr id="20" name="object 20"/>
          <p:cNvSpPr txBox="1"/>
          <p:nvPr/>
        </p:nvSpPr>
        <p:spPr>
          <a:xfrm>
            <a:off x="6790748" y="2371713"/>
            <a:ext cx="1656011" cy="532236"/>
          </a:xfrm>
          <a:prstGeom prst="rect">
            <a:avLst/>
          </a:prstGeom>
        </p:spPr>
        <p:txBody>
          <a:bodyPr vert="horz" wrap="square" lIns="0" tIns="8929" rIns="0" bIns="0" rtlCol="0">
            <a:spAutoFit/>
          </a:bodyPr>
          <a:lstStyle/>
          <a:p>
            <a:pPr marL="8929">
              <a:spcBef>
                <a:spcPts val="70"/>
              </a:spcBef>
            </a:pPr>
            <a:r>
              <a:rPr sz="1700" spc="-35" dirty="0">
                <a:solidFill>
                  <a:srgbClr val="212121"/>
                </a:solidFill>
                <a:latin typeface="Arial MT"/>
                <a:cs typeface="Arial MT"/>
              </a:rPr>
              <a:t>An</a:t>
            </a:r>
            <a:r>
              <a:rPr sz="1700" spc="-39" dirty="0">
                <a:solidFill>
                  <a:srgbClr val="212121"/>
                </a:solidFill>
                <a:latin typeface="Arial MT"/>
                <a:cs typeface="Arial MT"/>
              </a:rPr>
              <a:t>o</a:t>
            </a:r>
            <a:r>
              <a:rPr sz="1700" spc="-130" dirty="0">
                <a:solidFill>
                  <a:srgbClr val="212121"/>
                </a:solidFill>
                <a:latin typeface="Arial MT"/>
                <a:cs typeface="Arial MT"/>
              </a:rPr>
              <a:t>n</a:t>
            </a:r>
            <a:r>
              <a:rPr sz="1700" spc="-77" dirty="0">
                <a:solidFill>
                  <a:srgbClr val="212121"/>
                </a:solidFill>
                <a:latin typeface="Arial MT"/>
                <a:cs typeface="Arial MT"/>
              </a:rPr>
              <a:t>ym</a:t>
            </a:r>
            <a:r>
              <a:rPr sz="1700" spc="-70" dirty="0">
                <a:solidFill>
                  <a:srgbClr val="212121"/>
                </a:solidFill>
                <a:latin typeface="Arial MT"/>
                <a:cs typeface="Arial MT"/>
              </a:rPr>
              <a:t>o</a:t>
            </a:r>
            <a:r>
              <a:rPr sz="1700" spc="-148" dirty="0">
                <a:solidFill>
                  <a:srgbClr val="212121"/>
                </a:solidFill>
                <a:latin typeface="Arial MT"/>
                <a:cs typeface="Arial MT"/>
              </a:rPr>
              <a:t>us</a:t>
            </a:r>
            <a:r>
              <a:rPr sz="1700" spc="-4" dirty="0">
                <a:solidFill>
                  <a:srgbClr val="212121"/>
                </a:solidFill>
                <a:latin typeface="Arial MT"/>
                <a:cs typeface="Arial MT"/>
              </a:rPr>
              <a:t> </a:t>
            </a:r>
            <a:r>
              <a:rPr sz="1700" spc="-11" dirty="0">
                <a:solidFill>
                  <a:srgbClr val="212121"/>
                </a:solidFill>
                <a:latin typeface="Arial MT"/>
                <a:cs typeface="Arial MT"/>
              </a:rPr>
              <a:t>o</a:t>
            </a:r>
            <a:r>
              <a:rPr sz="1700" spc="-53" dirty="0">
                <a:solidFill>
                  <a:srgbClr val="212121"/>
                </a:solidFill>
                <a:latin typeface="Arial MT"/>
                <a:cs typeface="Arial MT"/>
              </a:rPr>
              <a:t>bj</a:t>
            </a:r>
            <a:r>
              <a:rPr sz="1700" spc="-49" dirty="0">
                <a:solidFill>
                  <a:srgbClr val="212121"/>
                </a:solidFill>
                <a:latin typeface="Arial MT"/>
                <a:cs typeface="Arial MT"/>
              </a:rPr>
              <a:t>ect</a:t>
            </a:r>
            <a:endParaRPr sz="1700">
              <a:latin typeface="Arial MT"/>
              <a:cs typeface="Arial MT"/>
            </a:endParaRPr>
          </a:p>
        </p:txBody>
      </p:sp>
      <p:pic>
        <p:nvPicPr>
          <p:cNvPr id="21" name="object 21"/>
          <p:cNvPicPr/>
          <p:nvPr/>
        </p:nvPicPr>
        <p:blipFill>
          <a:blip r:embed="rId5" cstate="print"/>
          <a:stretch>
            <a:fillRect/>
          </a:stretch>
        </p:blipFill>
        <p:spPr>
          <a:xfrm>
            <a:off x="6027853" y="3477456"/>
            <a:ext cx="2436688" cy="819020"/>
          </a:xfrm>
          <a:prstGeom prst="rect">
            <a:avLst/>
          </a:prstGeom>
        </p:spPr>
      </p:pic>
      <p:sp>
        <p:nvSpPr>
          <p:cNvPr id="22" name="object 22"/>
          <p:cNvSpPr/>
          <p:nvPr/>
        </p:nvSpPr>
        <p:spPr>
          <a:xfrm>
            <a:off x="6054328" y="3486386"/>
            <a:ext cx="2384227" cy="764381"/>
          </a:xfrm>
          <a:custGeom>
            <a:avLst/>
            <a:gdLst/>
            <a:ahLst/>
            <a:cxnLst/>
            <a:rect l="l" t="t" r="r" b="b"/>
            <a:pathLst>
              <a:path w="3390900" h="1087120">
                <a:moveTo>
                  <a:pt x="3390900" y="451783"/>
                </a:moveTo>
                <a:lnTo>
                  <a:pt x="0" y="451783"/>
                </a:lnTo>
                <a:lnTo>
                  <a:pt x="0" y="1086783"/>
                </a:lnTo>
                <a:lnTo>
                  <a:pt x="3390900" y="1086783"/>
                </a:lnTo>
                <a:lnTo>
                  <a:pt x="3390900" y="451783"/>
                </a:lnTo>
                <a:close/>
              </a:path>
              <a:path w="3390900" h="1087120">
                <a:moveTo>
                  <a:pt x="3216324" y="0"/>
                </a:moveTo>
                <a:lnTo>
                  <a:pt x="3100437" y="451783"/>
                </a:lnTo>
                <a:lnTo>
                  <a:pt x="3332212" y="451783"/>
                </a:lnTo>
                <a:lnTo>
                  <a:pt x="3216324" y="0"/>
                </a:lnTo>
                <a:close/>
              </a:path>
            </a:pathLst>
          </a:custGeom>
          <a:solidFill>
            <a:srgbClr val="D6D6D6"/>
          </a:solidFill>
        </p:spPr>
        <p:txBody>
          <a:bodyPr wrap="square" lIns="0" tIns="0" rIns="0" bIns="0" rtlCol="0"/>
          <a:lstStyle/>
          <a:p>
            <a:endParaRPr/>
          </a:p>
        </p:txBody>
      </p:sp>
      <p:sp>
        <p:nvSpPr>
          <p:cNvPr id="23" name="object 23"/>
          <p:cNvSpPr txBox="1"/>
          <p:nvPr/>
        </p:nvSpPr>
        <p:spPr>
          <a:xfrm>
            <a:off x="6135010" y="3877619"/>
            <a:ext cx="2165896" cy="532236"/>
          </a:xfrm>
          <a:prstGeom prst="rect">
            <a:avLst/>
          </a:prstGeom>
        </p:spPr>
        <p:txBody>
          <a:bodyPr vert="horz" wrap="square" lIns="0" tIns="8929" rIns="0" bIns="0" rtlCol="0">
            <a:spAutoFit/>
          </a:bodyPr>
          <a:lstStyle/>
          <a:p>
            <a:pPr marL="8929">
              <a:spcBef>
                <a:spcPts val="70"/>
              </a:spcBef>
            </a:pPr>
            <a:r>
              <a:rPr sz="1700" spc="-28" dirty="0">
                <a:solidFill>
                  <a:srgbClr val="212121"/>
                </a:solidFill>
                <a:latin typeface="Arial MT"/>
                <a:cs typeface="Arial MT"/>
              </a:rPr>
              <a:t>Object</a:t>
            </a:r>
            <a:r>
              <a:rPr sz="1700" spc="-18" dirty="0">
                <a:solidFill>
                  <a:srgbClr val="212121"/>
                </a:solidFill>
                <a:latin typeface="Arial MT"/>
                <a:cs typeface="Arial MT"/>
              </a:rPr>
              <a:t> </a:t>
            </a:r>
            <a:r>
              <a:rPr sz="1700" spc="-28" dirty="0">
                <a:solidFill>
                  <a:srgbClr val="212121"/>
                </a:solidFill>
                <a:latin typeface="Arial MT"/>
                <a:cs typeface="Arial MT"/>
              </a:rPr>
              <a:t>of</a:t>
            </a:r>
            <a:r>
              <a:rPr sz="1700" spc="-18" dirty="0">
                <a:solidFill>
                  <a:srgbClr val="212121"/>
                </a:solidFill>
                <a:latin typeface="Arial MT"/>
                <a:cs typeface="Arial MT"/>
              </a:rPr>
              <a:t> </a:t>
            </a:r>
            <a:r>
              <a:rPr sz="1700" spc="-67" dirty="0">
                <a:solidFill>
                  <a:srgbClr val="212121"/>
                </a:solidFill>
                <a:latin typeface="Arial MT"/>
                <a:cs typeface="Arial MT"/>
              </a:rPr>
              <a:t>unknown</a:t>
            </a:r>
            <a:r>
              <a:rPr sz="1700" spc="-18" dirty="0">
                <a:solidFill>
                  <a:srgbClr val="212121"/>
                </a:solidFill>
                <a:latin typeface="Arial MT"/>
                <a:cs typeface="Arial MT"/>
              </a:rPr>
              <a:t> </a:t>
            </a:r>
            <a:r>
              <a:rPr sz="1700" spc="-143" dirty="0">
                <a:solidFill>
                  <a:srgbClr val="212121"/>
                </a:solidFill>
                <a:latin typeface="Arial MT"/>
                <a:cs typeface="Arial MT"/>
              </a:rPr>
              <a:t>class</a:t>
            </a:r>
            <a:endParaRPr sz="1700">
              <a:latin typeface="Arial MT"/>
              <a:cs typeface="Arial MT"/>
            </a:endParaRPr>
          </a:p>
        </p:txBody>
      </p:sp>
      <p:pic>
        <p:nvPicPr>
          <p:cNvPr id="24" name="object 24"/>
          <p:cNvPicPr/>
          <p:nvPr/>
        </p:nvPicPr>
        <p:blipFill>
          <a:blip r:embed="rId6" cstate="print"/>
          <a:stretch>
            <a:fillRect/>
          </a:stretch>
        </p:blipFill>
        <p:spPr>
          <a:xfrm>
            <a:off x="5818981" y="4516023"/>
            <a:ext cx="1060400" cy="502853"/>
          </a:xfrm>
          <a:prstGeom prst="rect">
            <a:avLst/>
          </a:prstGeom>
        </p:spPr>
      </p:pic>
      <p:sp>
        <p:nvSpPr>
          <p:cNvPr id="25" name="object 25"/>
          <p:cNvSpPr/>
          <p:nvPr/>
        </p:nvSpPr>
        <p:spPr>
          <a:xfrm>
            <a:off x="5845770" y="4527352"/>
            <a:ext cx="1003697" cy="446484"/>
          </a:xfrm>
          <a:custGeom>
            <a:avLst/>
            <a:gdLst/>
            <a:ahLst/>
            <a:cxnLst/>
            <a:rect l="l" t="t" r="r" b="b"/>
            <a:pathLst>
              <a:path w="1427479" h="635000">
                <a:moveTo>
                  <a:pt x="1426914" y="0"/>
                </a:moveTo>
                <a:lnTo>
                  <a:pt x="275828" y="0"/>
                </a:lnTo>
                <a:lnTo>
                  <a:pt x="271214" y="269242"/>
                </a:lnTo>
                <a:lnTo>
                  <a:pt x="0" y="384732"/>
                </a:lnTo>
                <a:lnTo>
                  <a:pt x="271214" y="500223"/>
                </a:lnTo>
                <a:lnTo>
                  <a:pt x="271214" y="635000"/>
                </a:lnTo>
                <a:lnTo>
                  <a:pt x="1426914" y="635000"/>
                </a:lnTo>
                <a:lnTo>
                  <a:pt x="1426914" y="0"/>
                </a:lnTo>
                <a:close/>
              </a:path>
            </a:pathLst>
          </a:custGeom>
          <a:solidFill>
            <a:srgbClr val="D6D6D6"/>
          </a:solidFill>
        </p:spPr>
        <p:txBody>
          <a:bodyPr wrap="square" lIns="0" tIns="0" rIns="0" bIns="0" rtlCol="0"/>
          <a:lstStyle/>
          <a:p>
            <a:endParaRPr/>
          </a:p>
        </p:txBody>
      </p:sp>
      <p:sp>
        <p:nvSpPr>
          <p:cNvPr id="26" name="object 26"/>
          <p:cNvSpPr txBox="1"/>
          <p:nvPr/>
        </p:nvSpPr>
        <p:spPr>
          <a:xfrm>
            <a:off x="6120079" y="4600018"/>
            <a:ext cx="628203" cy="270626"/>
          </a:xfrm>
          <a:prstGeom prst="rect">
            <a:avLst/>
          </a:prstGeom>
        </p:spPr>
        <p:txBody>
          <a:bodyPr vert="horz" wrap="square" lIns="0" tIns="8929" rIns="0" bIns="0" rtlCol="0">
            <a:spAutoFit/>
          </a:bodyPr>
          <a:lstStyle/>
          <a:p>
            <a:pPr marL="8929">
              <a:spcBef>
                <a:spcPts val="70"/>
              </a:spcBef>
            </a:pPr>
            <a:r>
              <a:rPr sz="1700" spc="-116" dirty="0">
                <a:solidFill>
                  <a:srgbClr val="212121"/>
                </a:solidFill>
                <a:latin typeface="Arial MT"/>
                <a:cs typeface="Arial MT"/>
              </a:rPr>
              <a:t>L</a:t>
            </a:r>
            <a:r>
              <a:rPr sz="1700" spc="-11" dirty="0">
                <a:solidFill>
                  <a:srgbClr val="212121"/>
                </a:solidFill>
                <a:latin typeface="Arial MT"/>
                <a:cs typeface="Arial MT"/>
              </a:rPr>
              <a:t>i</a:t>
            </a:r>
            <a:r>
              <a:rPr sz="1700" spc="-67" dirty="0">
                <a:solidFill>
                  <a:srgbClr val="212121"/>
                </a:solidFill>
                <a:latin typeface="Arial MT"/>
                <a:cs typeface="Arial MT"/>
              </a:rPr>
              <a:t>f</a:t>
            </a:r>
            <a:r>
              <a:rPr sz="1700" spc="-70" dirty="0">
                <a:solidFill>
                  <a:srgbClr val="212121"/>
                </a:solidFill>
                <a:latin typeface="Arial MT"/>
                <a:cs typeface="Arial MT"/>
              </a:rPr>
              <a:t>el</a:t>
            </a:r>
            <a:r>
              <a:rPr sz="1700" spc="-11" dirty="0">
                <a:solidFill>
                  <a:srgbClr val="212121"/>
                </a:solidFill>
                <a:latin typeface="Arial MT"/>
                <a:cs typeface="Arial MT"/>
              </a:rPr>
              <a:t>i</a:t>
            </a:r>
            <a:r>
              <a:rPr sz="1700" spc="-112" dirty="0">
                <a:solidFill>
                  <a:srgbClr val="212121"/>
                </a:solidFill>
                <a:latin typeface="Arial MT"/>
                <a:cs typeface="Arial MT"/>
              </a:rPr>
              <a:t>ne</a:t>
            </a:r>
            <a:endParaRPr sz="1700">
              <a:latin typeface="Arial MT"/>
              <a:cs typeface="Arial MT"/>
            </a:endParaRPr>
          </a:p>
        </p:txBody>
      </p:sp>
      <p:sp>
        <p:nvSpPr>
          <p:cNvPr id="27" name="object 27"/>
          <p:cNvSpPr txBox="1"/>
          <p:nvPr/>
        </p:nvSpPr>
        <p:spPr>
          <a:xfrm>
            <a:off x="8858250" y="6494813"/>
            <a:ext cx="98227" cy="192360"/>
          </a:xfrm>
          <a:prstGeom prst="rect">
            <a:avLst/>
          </a:prstGeom>
        </p:spPr>
        <p:txBody>
          <a:bodyPr vert="horz" wrap="square" lIns="0" tIns="0" rIns="0" bIns="0" rtlCol="0">
            <a:spAutoFit/>
          </a:bodyPr>
          <a:lstStyle/>
          <a:p>
            <a:pPr marL="8929">
              <a:lnSpc>
                <a:spcPts val="1484"/>
              </a:lnSpc>
            </a:pPr>
            <a:r>
              <a:rPr sz="1300" spc="-74" dirty="0">
                <a:latin typeface="Arial MT"/>
                <a:cs typeface="Arial MT"/>
              </a:rPr>
              <a:t>8</a:t>
            </a:r>
            <a:endParaRPr sz="1300">
              <a:latin typeface="Arial MT"/>
              <a:cs typeface="Arial MT"/>
            </a:endParaRPr>
          </a:p>
        </p:txBody>
      </p:sp>
      <p:sp>
        <p:nvSpPr>
          <p:cNvPr id="29" name="object 2"/>
          <p:cNvSpPr txBox="1">
            <a:spLocks noGrp="1"/>
          </p:cNvSpPr>
          <p:nvPr>
            <p:ph type="title"/>
          </p:nvPr>
        </p:nvSpPr>
        <p:spPr>
          <a:xfrm>
            <a:off x="580430" y="388842"/>
            <a:ext cx="5363170" cy="470681"/>
          </a:xfrm>
          <a:prstGeom prst="rect">
            <a:avLst/>
          </a:prstGeom>
        </p:spPr>
        <p:txBody>
          <a:bodyPr vert="horz" wrap="square" lIns="0" tIns="8929" rIns="0" bIns="0" rtlCol="0">
            <a:spAutoFit/>
          </a:bodyPr>
          <a:lstStyle/>
          <a:p>
            <a:pPr marL="8929">
              <a:spcBef>
                <a:spcPts val="70"/>
              </a:spcBef>
            </a:pPr>
            <a:r>
              <a:rPr spc="116" dirty="0">
                <a:solidFill>
                  <a:schemeClr val="accent2">
                    <a:lumMod val="75000"/>
                  </a:schemeClr>
                </a:solidFill>
              </a:rPr>
              <a:t>Representing</a:t>
            </a:r>
            <a:r>
              <a:rPr spc="-39" dirty="0">
                <a:solidFill>
                  <a:schemeClr val="accent2">
                    <a:lumMod val="75000"/>
                  </a:schemeClr>
                </a:solidFill>
              </a:rPr>
              <a:t> </a:t>
            </a:r>
            <a:r>
              <a:rPr spc="74" dirty="0">
                <a:solidFill>
                  <a:schemeClr val="accent2">
                    <a:lumMod val="75000"/>
                  </a:schemeClr>
                </a:solidFill>
              </a:rPr>
              <a:t>objects</a:t>
            </a:r>
            <a:endParaRPr>
              <a:solidFill>
                <a:schemeClr val="accent2">
                  <a:lumMod val="75000"/>
                </a:schemeClr>
              </a:solidFil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80430" y="1903412"/>
            <a:ext cx="5235922" cy="3071473"/>
          </a:xfrm>
          <a:prstGeom prst="rect">
            <a:avLst/>
          </a:prstGeom>
        </p:spPr>
        <p:txBody>
          <a:bodyPr vert="horz" wrap="square" lIns="0" tIns="26788" rIns="0" bIns="0" rtlCol="0">
            <a:spAutoFit/>
          </a:bodyPr>
          <a:lstStyle/>
          <a:p>
            <a:pPr marL="169658" marR="3572" indent="-160729">
              <a:spcBef>
                <a:spcPts val="211"/>
              </a:spcBef>
              <a:buFont typeface="Arial MT"/>
              <a:buChar char="•"/>
              <a:tabLst>
                <a:tab pos="169658" algn="l"/>
              </a:tabLst>
            </a:pPr>
            <a:r>
              <a:rPr sz="2400" b="1" spc="-60" dirty="0">
                <a:solidFill>
                  <a:srgbClr val="FF0000"/>
                </a:solidFill>
                <a:cs typeface="Trebuchet MS"/>
              </a:rPr>
              <a:t>Activation</a:t>
            </a:r>
            <a:r>
              <a:rPr sz="2400" spc="-60" dirty="0">
                <a:solidFill>
                  <a:srgbClr val="FF0000"/>
                </a:solidFill>
                <a:cs typeface="Arial MT"/>
              </a:rPr>
              <a:t>: </a:t>
            </a:r>
            <a:r>
              <a:rPr sz="2400" spc="-35" dirty="0">
                <a:solidFill>
                  <a:srgbClr val="212121"/>
                </a:solidFill>
                <a:cs typeface="Arial MT"/>
              </a:rPr>
              <a:t>thick </a:t>
            </a:r>
            <a:r>
              <a:rPr sz="2400" spc="-53" dirty="0">
                <a:solidFill>
                  <a:srgbClr val="212121"/>
                </a:solidFill>
                <a:cs typeface="Arial MT"/>
              </a:rPr>
              <a:t>box </a:t>
            </a:r>
            <a:r>
              <a:rPr sz="2400" spc="-56" dirty="0">
                <a:solidFill>
                  <a:srgbClr val="212121"/>
                </a:solidFill>
                <a:cs typeface="Arial MT"/>
              </a:rPr>
              <a:t>over </a:t>
            </a:r>
            <a:r>
              <a:rPr sz="2400" spc="-67" dirty="0">
                <a:solidFill>
                  <a:srgbClr val="212121"/>
                </a:solidFill>
                <a:cs typeface="Arial MT"/>
              </a:rPr>
              <a:t>object's </a:t>
            </a:r>
            <a:r>
              <a:rPr sz="2400" spc="-63" dirty="0">
                <a:solidFill>
                  <a:srgbClr val="212121"/>
                </a:solidFill>
                <a:cs typeface="Arial MT"/>
              </a:rPr>
              <a:t>life </a:t>
            </a:r>
            <a:r>
              <a:rPr sz="2400" spc="-74" dirty="0">
                <a:solidFill>
                  <a:srgbClr val="212121"/>
                </a:solidFill>
                <a:cs typeface="Arial MT"/>
              </a:rPr>
              <a:t>line, </a:t>
            </a:r>
            <a:r>
              <a:rPr sz="2400" spc="-84" dirty="0">
                <a:solidFill>
                  <a:srgbClr val="212121"/>
                </a:solidFill>
                <a:cs typeface="Arial MT"/>
              </a:rPr>
              <a:t>drawn </a:t>
            </a:r>
            <a:r>
              <a:rPr sz="2400" spc="-538" dirty="0">
                <a:solidFill>
                  <a:srgbClr val="212121"/>
                </a:solidFill>
                <a:cs typeface="Arial MT"/>
              </a:rPr>
              <a:t> </a:t>
            </a:r>
            <a:r>
              <a:rPr sz="2400" spc="-11" dirty="0">
                <a:solidFill>
                  <a:srgbClr val="212121"/>
                </a:solidFill>
                <a:cs typeface="Arial MT"/>
              </a:rPr>
              <a:t>w</a:t>
            </a:r>
            <a:r>
              <a:rPr sz="2400" spc="-127" dirty="0">
                <a:solidFill>
                  <a:srgbClr val="212121"/>
                </a:solidFill>
                <a:cs typeface="Arial MT"/>
              </a:rPr>
              <a:t>hen</a:t>
            </a:r>
            <a:r>
              <a:rPr sz="2400" spc="-4" dirty="0">
                <a:solidFill>
                  <a:srgbClr val="212121"/>
                </a:solidFill>
                <a:cs typeface="Arial MT"/>
              </a:rPr>
              <a:t> </a:t>
            </a:r>
            <a:r>
              <a:rPr sz="2400" spc="-257" dirty="0">
                <a:solidFill>
                  <a:srgbClr val="212121"/>
                </a:solidFill>
                <a:cs typeface="Arial MT"/>
              </a:rPr>
              <a:t>a</a:t>
            </a:r>
            <a:r>
              <a:rPr sz="2400" spc="-112" dirty="0">
                <a:solidFill>
                  <a:srgbClr val="212121"/>
                </a:solidFill>
                <a:cs typeface="Arial MT"/>
              </a:rPr>
              <a:t>n</a:t>
            </a:r>
            <a:r>
              <a:rPr sz="2400" dirty="0">
                <a:solidFill>
                  <a:srgbClr val="212121"/>
                </a:solidFill>
                <a:cs typeface="Arial MT"/>
              </a:rPr>
              <a:t> </a:t>
            </a:r>
            <a:r>
              <a:rPr sz="2400" spc="-11" dirty="0">
                <a:solidFill>
                  <a:srgbClr val="212121"/>
                </a:solidFill>
                <a:cs typeface="Arial MT"/>
              </a:rPr>
              <a:t>o</a:t>
            </a:r>
            <a:r>
              <a:rPr sz="2400" spc="-60" dirty="0">
                <a:solidFill>
                  <a:srgbClr val="212121"/>
                </a:solidFill>
                <a:cs typeface="Arial MT"/>
              </a:rPr>
              <a:t>bj</a:t>
            </a:r>
            <a:r>
              <a:rPr sz="2400" spc="-80" dirty="0">
                <a:solidFill>
                  <a:srgbClr val="212121"/>
                </a:solidFill>
                <a:cs typeface="Arial MT"/>
              </a:rPr>
              <a:t>ect's</a:t>
            </a:r>
            <a:r>
              <a:rPr sz="2400" spc="-4" dirty="0">
                <a:solidFill>
                  <a:srgbClr val="212121"/>
                </a:solidFill>
                <a:cs typeface="Arial MT"/>
              </a:rPr>
              <a:t> </a:t>
            </a:r>
            <a:r>
              <a:rPr sz="2400" spc="-60" dirty="0">
                <a:solidFill>
                  <a:srgbClr val="212121"/>
                </a:solidFill>
                <a:cs typeface="Arial MT"/>
              </a:rPr>
              <a:t>meth</a:t>
            </a:r>
            <a:r>
              <a:rPr sz="2400" spc="-63" dirty="0">
                <a:solidFill>
                  <a:srgbClr val="212121"/>
                </a:solidFill>
                <a:cs typeface="Arial MT"/>
              </a:rPr>
              <a:t>o</a:t>
            </a:r>
            <a:r>
              <a:rPr sz="2400" spc="-91" dirty="0">
                <a:solidFill>
                  <a:srgbClr val="212121"/>
                </a:solidFill>
                <a:cs typeface="Arial MT"/>
              </a:rPr>
              <a:t>d</a:t>
            </a:r>
            <a:r>
              <a:rPr sz="2400" dirty="0">
                <a:solidFill>
                  <a:srgbClr val="212121"/>
                </a:solidFill>
                <a:cs typeface="Arial MT"/>
              </a:rPr>
              <a:t> </a:t>
            </a:r>
            <a:r>
              <a:rPr sz="2400" spc="-11" dirty="0">
                <a:solidFill>
                  <a:srgbClr val="212121"/>
                </a:solidFill>
                <a:cs typeface="Arial MT"/>
              </a:rPr>
              <a:t>i</a:t>
            </a:r>
            <a:r>
              <a:rPr sz="2400" spc="-229" dirty="0">
                <a:solidFill>
                  <a:srgbClr val="212121"/>
                </a:solidFill>
                <a:cs typeface="Arial MT"/>
              </a:rPr>
              <a:t>s</a:t>
            </a:r>
            <a:r>
              <a:rPr sz="2400" dirty="0">
                <a:solidFill>
                  <a:srgbClr val="212121"/>
                </a:solidFill>
                <a:cs typeface="Arial MT"/>
              </a:rPr>
              <a:t> </a:t>
            </a:r>
            <a:r>
              <a:rPr sz="2400" spc="-11" dirty="0">
                <a:solidFill>
                  <a:srgbClr val="212121"/>
                </a:solidFill>
                <a:cs typeface="Arial MT"/>
              </a:rPr>
              <a:t>o</a:t>
            </a:r>
            <a:r>
              <a:rPr sz="2400" spc="-112" dirty="0">
                <a:solidFill>
                  <a:srgbClr val="212121"/>
                </a:solidFill>
                <a:cs typeface="Arial MT"/>
              </a:rPr>
              <a:t>n</a:t>
            </a:r>
            <a:r>
              <a:rPr sz="2400" spc="-4" dirty="0">
                <a:solidFill>
                  <a:srgbClr val="212121"/>
                </a:solidFill>
                <a:cs typeface="Arial MT"/>
              </a:rPr>
              <a:t> </a:t>
            </a:r>
            <a:r>
              <a:rPr sz="2400" spc="-53" dirty="0">
                <a:solidFill>
                  <a:srgbClr val="212121"/>
                </a:solidFill>
                <a:cs typeface="Arial MT"/>
              </a:rPr>
              <a:t>the</a:t>
            </a:r>
            <a:r>
              <a:rPr sz="2400" spc="-4" dirty="0">
                <a:solidFill>
                  <a:srgbClr val="212121"/>
                </a:solidFill>
                <a:cs typeface="Arial MT"/>
              </a:rPr>
              <a:t> </a:t>
            </a:r>
            <a:r>
              <a:rPr sz="2400" spc="-229" dirty="0">
                <a:solidFill>
                  <a:srgbClr val="212121"/>
                </a:solidFill>
                <a:cs typeface="Arial MT"/>
              </a:rPr>
              <a:t>s</a:t>
            </a:r>
            <a:r>
              <a:rPr sz="2400" spc="-49" dirty="0">
                <a:solidFill>
                  <a:srgbClr val="212121"/>
                </a:solidFill>
                <a:cs typeface="Arial MT"/>
              </a:rPr>
              <a:t>t</a:t>
            </a:r>
            <a:r>
              <a:rPr sz="2400" spc="-102" dirty="0">
                <a:solidFill>
                  <a:srgbClr val="212121"/>
                </a:solidFill>
                <a:cs typeface="Arial MT"/>
              </a:rPr>
              <a:t>a</a:t>
            </a:r>
            <a:r>
              <a:rPr sz="2400" spc="-84" dirty="0">
                <a:solidFill>
                  <a:srgbClr val="212121"/>
                </a:solidFill>
                <a:cs typeface="Arial MT"/>
              </a:rPr>
              <a:t>ck</a:t>
            </a:r>
            <a:endParaRPr sz="2400">
              <a:cs typeface="Arial MT"/>
            </a:endParaRPr>
          </a:p>
          <a:p>
            <a:pPr marL="698277" lvl="1" indent="-243325">
              <a:spcBef>
                <a:spcPts val="591"/>
              </a:spcBef>
              <a:buChar char="•"/>
              <a:tabLst>
                <a:tab pos="698277" algn="l"/>
                <a:tab pos="698723" algn="l"/>
              </a:tabLst>
            </a:pPr>
            <a:r>
              <a:rPr sz="2400" spc="-53" dirty="0">
                <a:cs typeface="Arial MT"/>
              </a:rPr>
              <a:t>Either</a:t>
            </a:r>
            <a:r>
              <a:rPr sz="2400" spc="-7" dirty="0">
                <a:cs typeface="Arial MT"/>
              </a:rPr>
              <a:t> </a:t>
            </a:r>
            <a:r>
              <a:rPr sz="2400" spc="-35" dirty="0">
                <a:cs typeface="Arial MT"/>
              </a:rPr>
              <a:t>that</a:t>
            </a:r>
            <a:r>
              <a:rPr sz="2400" spc="-7" dirty="0">
                <a:cs typeface="Arial MT"/>
              </a:rPr>
              <a:t> </a:t>
            </a:r>
            <a:r>
              <a:rPr sz="2400" spc="-42" dirty="0">
                <a:cs typeface="Arial MT"/>
              </a:rPr>
              <a:t>object</a:t>
            </a:r>
            <a:r>
              <a:rPr sz="2400" spc="-4" dirty="0">
                <a:cs typeface="Arial MT"/>
              </a:rPr>
              <a:t> </a:t>
            </a:r>
            <a:r>
              <a:rPr sz="2400" spc="-102" dirty="0">
                <a:cs typeface="Arial MT"/>
              </a:rPr>
              <a:t>is</a:t>
            </a:r>
            <a:r>
              <a:rPr sz="2400" spc="-4" dirty="0">
                <a:cs typeface="Arial MT"/>
              </a:rPr>
              <a:t> </a:t>
            </a:r>
            <a:r>
              <a:rPr sz="2400" spc="-74" dirty="0">
                <a:cs typeface="Arial MT"/>
              </a:rPr>
              <a:t>running</a:t>
            </a:r>
            <a:r>
              <a:rPr sz="2400" spc="-4" dirty="0">
                <a:cs typeface="Arial MT"/>
              </a:rPr>
              <a:t> </a:t>
            </a:r>
            <a:r>
              <a:rPr sz="2400" spc="-39" dirty="0">
                <a:cs typeface="Arial MT"/>
              </a:rPr>
              <a:t>its</a:t>
            </a:r>
            <a:r>
              <a:rPr sz="2400" spc="-7" dirty="0">
                <a:cs typeface="Arial MT"/>
              </a:rPr>
              <a:t> </a:t>
            </a:r>
            <a:r>
              <a:rPr sz="2400" spc="-80" dirty="0">
                <a:cs typeface="Arial MT"/>
              </a:rPr>
              <a:t>code,</a:t>
            </a:r>
            <a:endParaRPr sz="2400">
              <a:cs typeface="Arial MT"/>
            </a:endParaRPr>
          </a:p>
          <a:p>
            <a:pPr marL="698277" marR="386195">
              <a:spcBef>
                <a:spcPts val="84"/>
              </a:spcBef>
            </a:pPr>
            <a:r>
              <a:rPr sz="2400" spc="49" dirty="0">
                <a:cs typeface="Arial MT"/>
              </a:rPr>
              <a:t>or</a:t>
            </a:r>
            <a:r>
              <a:rPr sz="2400" spc="-4" dirty="0">
                <a:cs typeface="Arial MT"/>
              </a:rPr>
              <a:t> </a:t>
            </a:r>
            <a:r>
              <a:rPr sz="2400" spc="42" dirty="0">
                <a:cs typeface="Arial MT"/>
              </a:rPr>
              <a:t>it</a:t>
            </a:r>
            <a:r>
              <a:rPr sz="2400" spc="-7" dirty="0">
                <a:cs typeface="Arial MT"/>
              </a:rPr>
              <a:t> </a:t>
            </a:r>
            <a:r>
              <a:rPr sz="2400" spc="-102" dirty="0">
                <a:cs typeface="Arial MT"/>
              </a:rPr>
              <a:t>is</a:t>
            </a:r>
            <a:r>
              <a:rPr sz="2400" dirty="0">
                <a:cs typeface="Arial MT"/>
              </a:rPr>
              <a:t> </a:t>
            </a:r>
            <a:r>
              <a:rPr sz="2400" spc="-53" dirty="0">
                <a:cs typeface="Arial MT"/>
              </a:rPr>
              <a:t>on</a:t>
            </a:r>
            <a:r>
              <a:rPr sz="2400" spc="-7" dirty="0">
                <a:cs typeface="Arial MT"/>
              </a:rPr>
              <a:t> </a:t>
            </a:r>
            <a:r>
              <a:rPr sz="2400" spc="-46" dirty="0">
                <a:cs typeface="Arial MT"/>
              </a:rPr>
              <a:t>the</a:t>
            </a:r>
            <a:r>
              <a:rPr sz="2400" spc="-4" dirty="0">
                <a:cs typeface="Arial MT"/>
              </a:rPr>
              <a:t> </a:t>
            </a:r>
            <a:r>
              <a:rPr sz="2400" spc="-95" dirty="0">
                <a:cs typeface="Arial MT"/>
              </a:rPr>
              <a:t>stack</a:t>
            </a:r>
            <a:r>
              <a:rPr sz="2400" spc="-4" dirty="0">
                <a:cs typeface="Arial MT"/>
              </a:rPr>
              <a:t> </a:t>
            </a:r>
            <a:r>
              <a:rPr sz="2400" spc="-67" dirty="0">
                <a:cs typeface="Arial MT"/>
              </a:rPr>
              <a:t>waiting</a:t>
            </a:r>
            <a:r>
              <a:rPr sz="2400" spc="-4" dirty="0">
                <a:cs typeface="Arial MT"/>
              </a:rPr>
              <a:t> </a:t>
            </a:r>
            <a:r>
              <a:rPr sz="2400" spc="11" dirty="0">
                <a:cs typeface="Arial MT"/>
              </a:rPr>
              <a:t>for</a:t>
            </a:r>
            <a:r>
              <a:rPr sz="2400" spc="-4" dirty="0">
                <a:cs typeface="Arial MT"/>
              </a:rPr>
              <a:t> </a:t>
            </a:r>
            <a:r>
              <a:rPr sz="2400" spc="-53" dirty="0">
                <a:cs typeface="Arial MT"/>
              </a:rPr>
              <a:t>another</a:t>
            </a:r>
            <a:r>
              <a:rPr sz="2400" spc="-4" dirty="0">
                <a:cs typeface="Arial MT"/>
              </a:rPr>
              <a:t> </a:t>
            </a:r>
            <a:r>
              <a:rPr sz="2400" spc="-56" dirty="0">
                <a:cs typeface="Arial MT"/>
              </a:rPr>
              <a:t>object's </a:t>
            </a:r>
            <a:r>
              <a:rPr sz="2400" spc="-461" dirty="0">
                <a:cs typeface="Arial MT"/>
              </a:rPr>
              <a:t> </a:t>
            </a:r>
            <a:r>
              <a:rPr sz="2400" spc="-56" dirty="0">
                <a:cs typeface="Arial MT"/>
              </a:rPr>
              <a:t>method</a:t>
            </a:r>
            <a:r>
              <a:rPr sz="2400" spc="-4" dirty="0">
                <a:cs typeface="Arial MT"/>
              </a:rPr>
              <a:t> </a:t>
            </a:r>
            <a:r>
              <a:rPr sz="2400" spc="42" dirty="0">
                <a:cs typeface="Arial MT"/>
              </a:rPr>
              <a:t>to</a:t>
            </a:r>
            <a:r>
              <a:rPr sz="2400" spc="-4" dirty="0">
                <a:cs typeface="Arial MT"/>
              </a:rPr>
              <a:t> </a:t>
            </a:r>
            <a:r>
              <a:rPr sz="2400" spc="-67" dirty="0">
                <a:cs typeface="Arial MT"/>
              </a:rPr>
              <a:t>finish</a:t>
            </a:r>
            <a:endParaRPr sz="2400">
              <a:cs typeface="Arial MT"/>
            </a:endParaRPr>
          </a:p>
        </p:txBody>
      </p:sp>
      <p:sp>
        <p:nvSpPr>
          <p:cNvPr id="4" name="object 4"/>
          <p:cNvSpPr txBox="1"/>
          <p:nvPr/>
        </p:nvSpPr>
        <p:spPr>
          <a:xfrm>
            <a:off x="685800" y="5029200"/>
            <a:ext cx="5230564" cy="747680"/>
          </a:xfrm>
          <a:prstGeom prst="rect">
            <a:avLst/>
          </a:prstGeom>
        </p:spPr>
        <p:txBody>
          <a:bodyPr vert="horz" wrap="square" lIns="0" tIns="8929" rIns="0" bIns="0" rtlCol="0">
            <a:spAutoFit/>
          </a:bodyPr>
          <a:lstStyle/>
          <a:p>
            <a:pPr marL="169658" indent="-160729">
              <a:spcBef>
                <a:spcPts val="70"/>
              </a:spcBef>
              <a:buChar char="•"/>
              <a:tabLst>
                <a:tab pos="169658" algn="l"/>
              </a:tabLst>
            </a:pPr>
            <a:r>
              <a:rPr sz="2400" spc="-42" dirty="0">
                <a:solidFill>
                  <a:srgbClr val="212121"/>
                </a:solidFill>
                <a:cs typeface="Arial MT"/>
              </a:rPr>
              <a:t>Nest</a:t>
            </a:r>
            <a:r>
              <a:rPr sz="2400" dirty="0">
                <a:solidFill>
                  <a:srgbClr val="212121"/>
                </a:solidFill>
                <a:cs typeface="Arial MT"/>
              </a:rPr>
              <a:t> </a:t>
            </a:r>
            <a:r>
              <a:rPr sz="2400" spc="-84" dirty="0">
                <a:solidFill>
                  <a:srgbClr val="212121"/>
                </a:solidFill>
                <a:cs typeface="Arial MT"/>
              </a:rPr>
              <a:t>activations</a:t>
            </a:r>
            <a:r>
              <a:rPr sz="2400" dirty="0">
                <a:solidFill>
                  <a:srgbClr val="212121"/>
                </a:solidFill>
                <a:cs typeface="Arial MT"/>
              </a:rPr>
              <a:t> </a:t>
            </a:r>
            <a:r>
              <a:rPr sz="2400" spc="49" dirty="0">
                <a:solidFill>
                  <a:srgbClr val="212121"/>
                </a:solidFill>
                <a:cs typeface="Arial MT"/>
              </a:rPr>
              <a:t>to</a:t>
            </a:r>
            <a:r>
              <a:rPr sz="2400" dirty="0">
                <a:solidFill>
                  <a:srgbClr val="212121"/>
                </a:solidFill>
                <a:cs typeface="Arial MT"/>
              </a:rPr>
              <a:t> </a:t>
            </a:r>
            <a:r>
              <a:rPr sz="2400" spc="-84" dirty="0">
                <a:solidFill>
                  <a:srgbClr val="212121"/>
                </a:solidFill>
                <a:cs typeface="Arial MT"/>
              </a:rPr>
              <a:t>indicate</a:t>
            </a:r>
            <a:r>
              <a:rPr sz="2400" spc="4" dirty="0">
                <a:solidFill>
                  <a:srgbClr val="212121"/>
                </a:solidFill>
                <a:cs typeface="Arial MT"/>
              </a:rPr>
              <a:t> </a:t>
            </a:r>
            <a:r>
              <a:rPr sz="2400" spc="-183" dirty="0">
                <a:solidFill>
                  <a:srgbClr val="212121"/>
                </a:solidFill>
                <a:cs typeface="Arial MT"/>
              </a:rPr>
              <a:t>an</a:t>
            </a:r>
            <a:r>
              <a:rPr sz="2400" dirty="0">
                <a:solidFill>
                  <a:srgbClr val="212121"/>
                </a:solidFill>
                <a:cs typeface="Arial MT"/>
              </a:rPr>
              <a:t> </a:t>
            </a:r>
            <a:r>
              <a:rPr sz="2400" spc="-49" dirty="0">
                <a:solidFill>
                  <a:srgbClr val="212121"/>
                </a:solidFill>
                <a:cs typeface="Arial MT"/>
              </a:rPr>
              <a:t>object</a:t>
            </a:r>
            <a:r>
              <a:rPr sz="2400" dirty="0">
                <a:solidFill>
                  <a:srgbClr val="212121"/>
                </a:solidFill>
                <a:cs typeface="Arial MT"/>
              </a:rPr>
              <a:t> </a:t>
            </a:r>
            <a:r>
              <a:rPr sz="2400" spc="-112" dirty="0">
                <a:solidFill>
                  <a:srgbClr val="212121"/>
                </a:solidFill>
                <a:cs typeface="Arial MT"/>
              </a:rPr>
              <a:t>calling</a:t>
            </a:r>
            <a:r>
              <a:rPr sz="2400" dirty="0">
                <a:solidFill>
                  <a:srgbClr val="212121"/>
                </a:solidFill>
                <a:cs typeface="Arial MT"/>
              </a:rPr>
              <a:t> </a:t>
            </a:r>
            <a:r>
              <a:rPr sz="2400" spc="-67" dirty="0">
                <a:solidFill>
                  <a:srgbClr val="212121"/>
                </a:solidFill>
                <a:cs typeface="Arial MT"/>
              </a:rPr>
              <a:t>itself.</a:t>
            </a:r>
            <a:endParaRPr sz="2400">
              <a:cs typeface="Arial MT"/>
            </a:endParaRPr>
          </a:p>
        </p:txBody>
      </p:sp>
      <p:grpSp>
        <p:nvGrpSpPr>
          <p:cNvPr id="5" name="object 5"/>
          <p:cNvGrpSpPr/>
          <p:nvPr/>
        </p:nvGrpSpPr>
        <p:grpSpPr>
          <a:xfrm>
            <a:off x="6652617" y="2350294"/>
            <a:ext cx="809030" cy="85725"/>
            <a:chOff x="9461500" y="3342640"/>
            <a:chExt cx="1150620" cy="121920"/>
          </a:xfrm>
        </p:grpSpPr>
        <p:sp>
          <p:nvSpPr>
            <p:cNvPr id="6" name="object 6"/>
            <p:cNvSpPr/>
            <p:nvPr/>
          </p:nvSpPr>
          <p:spPr>
            <a:xfrm>
              <a:off x="9474200" y="3403599"/>
              <a:ext cx="1028700" cy="0"/>
            </a:xfrm>
            <a:custGeom>
              <a:avLst/>
              <a:gdLst/>
              <a:ahLst/>
              <a:cxnLst/>
              <a:rect l="l" t="t" r="r" b="b"/>
              <a:pathLst>
                <a:path w="1028700">
                  <a:moveTo>
                    <a:pt x="1028699" y="0"/>
                  </a:moveTo>
                  <a:lnTo>
                    <a:pt x="1015132" y="0"/>
                  </a:lnTo>
                  <a:lnTo>
                    <a:pt x="0" y="0"/>
                  </a:lnTo>
                </a:path>
              </a:pathLst>
            </a:custGeom>
            <a:ln w="25400">
              <a:solidFill>
                <a:srgbClr val="000000"/>
              </a:solidFill>
            </a:ln>
          </p:spPr>
          <p:txBody>
            <a:bodyPr wrap="square" lIns="0" tIns="0" rIns="0" bIns="0" rtlCol="0"/>
            <a:lstStyle/>
            <a:p>
              <a:endParaRPr/>
            </a:p>
          </p:txBody>
        </p:sp>
        <p:sp>
          <p:nvSpPr>
            <p:cNvPr id="7" name="object 7"/>
            <p:cNvSpPr/>
            <p:nvPr/>
          </p:nvSpPr>
          <p:spPr>
            <a:xfrm>
              <a:off x="10490199" y="3342640"/>
              <a:ext cx="121920" cy="121920"/>
            </a:xfrm>
            <a:custGeom>
              <a:avLst/>
              <a:gdLst/>
              <a:ahLst/>
              <a:cxnLst/>
              <a:rect l="l" t="t" r="r" b="b"/>
              <a:pathLst>
                <a:path w="121920" h="121920">
                  <a:moveTo>
                    <a:pt x="0" y="0"/>
                  </a:moveTo>
                  <a:lnTo>
                    <a:pt x="0" y="121920"/>
                  </a:lnTo>
                  <a:lnTo>
                    <a:pt x="121920" y="60960"/>
                  </a:lnTo>
                  <a:lnTo>
                    <a:pt x="0" y="0"/>
                  </a:lnTo>
                  <a:close/>
                </a:path>
              </a:pathLst>
            </a:custGeom>
            <a:solidFill>
              <a:srgbClr val="000000"/>
            </a:solidFill>
          </p:spPr>
          <p:txBody>
            <a:bodyPr wrap="square" lIns="0" tIns="0" rIns="0" bIns="0" rtlCol="0"/>
            <a:lstStyle/>
            <a:p>
              <a:endParaRPr/>
            </a:p>
          </p:txBody>
        </p:sp>
      </p:grpSp>
      <p:sp>
        <p:nvSpPr>
          <p:cNvPr id="8" name="object 8"/>
          <p:cNvSpPr txBox="1"/>
          <p:nvPr/>
        </p:nvSpPr>
        <p:spPr>
          <a:xfrm>
            <a:off x="6938367" y="1678781"/>
            <a:ext cx="1232297" cy="303085"/>
          </a:xfrm>
          <a:prstGeom prst="rect">
            <a:avLst/>
          </a:prstGeom>
          <a:ln w="25400">
            <a:solidFill>
              <a:srgbClr val="000000"/>
            </a:solidFill>
          </a:ln>
        </p:spPr>
        <p:txBody>
          <a:bodyPr vert="horz" wrap="square" lIns="0" tIns="41074" rIns="0" bIns="0" rtlCol="0">
            <a:spAutoFit/>
          </a:bodyPr>
          <a:lstStyle/>
          <a:p>
            <a:pPr marL="125904">
              <a:spcBef>
                <a:spcPts val="323"/>
              </a:spcBef>
            </a:pPr>
            <a:r>
              <a:rPr sz="1700" u="heavy" spc="-14" dirty="0">
                <a:uFill>
                  <a:solidFill>
                    <a:srgbClr val="000000"/>
                  </a:solidFill>
                </a:uFill>
                <a:latin typeface="Arial MT"/>
                <a:cs typeface="Arial MT"/>
              </a:rPr>
              <a:t>:Controller</a:t>
            </a:r>
            <a:endParaRPr sz="1700">
              <a:latin typeface="Arial MT"/>
              <a:cs typeface="Arial MT"/>
            </a:endParaRPr>
          </a:p>
        </p:txBody>
      </p:sp>
      <p:grpSp>
        <p:nvGrpSpPr>
          <p:cNvPr id="9" name="object 9"/>
          <p:cNvGrpSpPr/>
          <p:nvPr/>
        </p:nvGrpSpPr>
        <p:grpSpPr>
          <a:xfrm>
            <a:off x="6661547" y="2041932"/>
            <a:ext cx="1785938" cy="1465808"/>
            <a:chOff x="9474200" y="2904081"/>
            <a:chExt cx="2540000" cy="2084705"/>
          </a:xfrm>
        </p:grpSpPr>
        <p:sp>
          <p:nvSpPr>
            <p:cNvPr id="10" name="object 10"/>
            <p:cNvSpPr/>
            <p:nvPr/>
          </p:nvSpPr>
          <p:spPr>
            <a:xfrm>
              <a:off x="10743968" y="2904081"/>
              <a:ext cx="0" cy="2084705"/>
            </a:xfrm>
            <a:custGeom>
              <a:avLst/>
              <a:gdLst/>
              <a:ahLst/>
              <a:cxnLst/>
              <a:rect l="l" t="t" r="r" b="b"/>
              <a:pathLst>
                <a:path h="2084704">
                  <a:moveTo>
                    <a:pt x="0" y="1769518"/>
                  </a:moveTo>
                  <a:lnTo>
                    <a:pt x="0" y="2084691"/>
                  </a:lnTo>
                </a:path>
                <a:path h="2084704">
                  <a:moveTo>
                    <a:pt x="0" y="0"/>
                  </a:moveTo>
                  <a:lnTo>
                    <a:pt x="0" y="359818"/>
                  </a:lnTo>
                </a:path>
              </a:pathLst>
            </a:custGeom>
            <a:ln w="30575">
              <a:solidFill>
                <a:srgbClr val="000000"/>
              </a:solidFill>
              <a:prstDash val="dash"/>
            </a:ln>
          </p:spPr>
          <p:txBody>
            <a:bodyPr wrap="square" lIns="0" tIns="0" rIns="0" bIns="0" rtlCol="0"/>
            <a:lstStyle/>
            <a:p>
              <a:endParaRPr/>
            </a:p>
          </p:txBody>
        </p:sp>
        <p:sp>
          <p:nvSpPr>
            <p:cNvPr id="11" name="object 11"/>
            <p:cNvSpPr/>
            <p:nvPr/>
          </p:nvSpPr>
          <p:spPr>
            <a:xfrm>
              <a:off x="10871199" y="3695699"/>
              <a:ext cx="1041400" cy="0"/>
            </a:xfrm>
            <a:custGeom>
              <a:avLst/>
              <a:gdLst/>
              <a:ahLst/>
              <a:cxnLst/>
              <a:rect l="l" t="t" r="r" b="b"/>
              <a:pathLst>
                <a:path w="1041400">
                  <a:moveTo>
                    <a:pt x="1041399" y="0"/>
                  </a:moveTo>
                  <a:lnTo>
                    <a:pt x="1026990" y="0"/>
                  </a:lnTo>
                  <a:lnTo>
                    <a:pt x="0" y="0"/>
                  </a:lnTo>
                </a:path>
              </a:pathLst>
            </a:custGeom>
            <a:ln w="25400">
              <a:solidFill>
                <a:srgbClr val="000000"/>
              </a:solidFill>
            </a:ln>
          </p:spPr>
          <p:txBody>
            <a:bodyPr wrap="square" lIns="0" tIns="0" rIns="0" bIns="0" rtlCol="0"/>
            <a:lstStyle/>
            <a:p>
              <a:endParaRPr/>
            </a:p>
          </p:txBody>
        </p:sp>
        <p:sp>
          <p:nvSpPr>
            <p:cNvPr id="12" name="object 12"/>
            <p:cNvSpPr/>
            <p:nvPr/>
          </p:nvSpPr>
          <p:spPr>
            <a:xfrm>
              <a:off x="11899900" y="3634740"/>
              <a:ext cx="101600" cy="121920"/>
            </a:xfrm>
            <a:custGeom>
              <a:avLst/>
              <a:gdLst/>
              <a:ahLst/>
              <a:cxnLst/>
              <a:rect l="l" t="t" r="r" b="b"/>
              <a:pathLst>
                <a:path w="101600" h="121920">
                  <a:moveTo>
                    <a:pt x="0" y="121920"/>
                  </a:moveTo>
                  <a:lnTo>
                    <a:pt x="101600" y="60960"/>
                  </a:lnTo>
                  <a:lnTo>
                    <a:pt x="0" y="0"/>
                  </a:lnTo>
                </a:path>
                <a:path w="101600" h="121920">
                  <a:moveTo>
                    <a:pt x="0" y="60960"/>
                  </a:moveTo>
                  <a:lnTo>
                    <a:pt x="101600" y="60960"/>
                  </a:lnTo>
                </a:path>
              </a:pathLst>
            </a:custGeom>
            <a:ln w="25400">
              <a:solidFill>
                <a:srgbClr val="000000"/>
              </a:solidFill>
            </a:ln>
          </p:spPr>
          <p:txBody>
            <a:bodyPr wrap="square" lIns="0" tIns="0" rIns="0" bIns="0" rtlCol="0"/>
            <a:lstStyle/>
            <a:p>
              <a:endParaRPr/>
            </a:p>
          </p:txBody>
        </p:sp>
        <p:sp>
          <p:nvSpPr>
            <p:cNvPr id="13" name="object 13"/>
            <p:cNvSpPr/>
            <p:nvPr/>
          </p:nvSpPr>
          <p:spPr>
            <a:xfrm>
              <a:off x="10972799" y="4318000"/>
              <a:ext cx="1041400" cy="0"/>
            </a:xfrm>
            <a:custGeom>
              <a:avLst/>
              <a:gdLst/>
              <a:ahLst/>
              <a:cxnLst/>
              <a:rect l="l" t="t" r="r" b="b"/>
              <a:pathLst>
                <a:path w="1041400">
                  <a:moveTo>
                    <a:pt x="1041400" y="0"/>
                  </a:moveTo>
                  <a:lnTo>
                    <a:pt x="14193" y="0"/>
                  </a:lnTo>
                  <a:lnTo>
                    <a:pt x="0" y="0"/>
                  </a:lnTo>
                </a:path>
              </a:pathLst>
            </a:custGeom>
            <a:ln w="25400">
              <a:solidFill>
                <a:srgbClr val="000000"/>
              </a:solidFill>
              <a:prstDash val="dash"/>
            </a:ln>
          </p:spPr>
          <p:txBody>
            <a:bodyPr wrap="square" lIns="0" tIns="0" rIns="0" bIns="0" rtlCol="0"/>
            <a:lstStyle/>
            <a:p>
              <a:endParaRPr/>
            </a:p>
          </p:txBody>
        </p:sp>
        <p:sp>
          <p:nvSpPr>
            <p:cNvPr id="14" name="object 14"/>
            <p:cNvSpPr/>
            <p:nvPr/>
          </p:nvSpPr>
          <p:spPr>
            <a:xfrm>
              <a:off x="10883900" y="4257040"/>
              <a:ext cx="101600" cy="121920"/>
            </a:xfrm>
            <a:custGeom>
              <a:avLst/>
              <a:gdLst/>
              <a:ahLst/>
              <a:cxnLst/>
              <a:rect l="l" t="t" r="r" b="b"/>
              <a:pathLst>
                <a:path w="101600" h="121920">
                  <a:moveTo>
                    <a:pt x="101600" y="0"/>
                  </a:moveTo>
                  <a:lnTo>
                    <a:pt x="0" y="60960"/>
                  </a:lnTo>
                  <a:lnTo>
                    <a:pt x="101600" y="121920"/>
                  </a:lnTo>
                </a:path>
                <a:path w="101600" h="121920">
                  <a:moveTo>
                    <a:pt x="101600" y="60960"/>
                  </a:moveTo>
                  <a:lnTo>
                    <a:pt x="0" y="60960"/>
                  </a:lnTo>
                </a:path>
              </a:pathLst>
            </a:custGeom>
            <a:ln w="25400">
              <a:solidFill>
                <a:srgbClr val="000000"/>
              </a:solidFill>
            </a:ln>
          </p:spPr>
          <p:txBody>
            <a:bodyPr wrap="square" lIns="0" tIns="0" rIns="0" bIns="0" rtlCol="0"/>
            <a:lstStyle/>
            <a:p>
              <a:endParaRPr/>
            </a:p>
          </p:txBody>
        </p:sp>
        <p:sp>
          <p:nvSpPr>
            <p:cNvPr id="15" name="object 15"/>
            <p:cNvSpPr/>
            <p:nvPr/>
          </p:nvSpPr>
          <p:spPr>
            <a:xfrm>
              <a:off x="10629900" y="3263900"/>
              <a:ext cx="228600" cy="1409700"/>
            </a:xfrm>
            <a:custGeom>
              <a:avLst/>
              <a:gdLst/>
              <a:ahLst/>
              <a:cxnLst/>
              <a:rect l="l" t="t" r="r" b="b"/>
              <a:pathLst>
                <a:path w="228600" h="1409700">
                  <a:moveTo>
                    <a:pt x="0" y="0"/>
                  </a:moveTo>
                  <a:lnTo>
                    <a:pt x="228599" y="0"/>
                  </a:lnTo>
                  <a:lnTo>
                    <a:pt x="228599" y="1409699"/>
                  </a:lnTo>
                  <a:lnTo>
                    <a:pt x="0" y="1409699"/>
                  </a:lnTo>
                  <a:lnTo>
                    <a:pt x="0" y="0"/>
                  </a:lnTo>
                  <a:close/>
                </a:path>
              </a:pathLst>
            </a:custGeom>
            <a:ln w="25400">
              <a:solidFill>
                <a:srgbClr val="000000"/>
              </a:solidFill>
            </a:ln>
          </p:spPr>
          <p:txBody>
            <a:bodyPr wrap="square" lIns="0" tIns="0" rIns="0" bIns="0" rtlCol="0"/>
            <a:lstStyle/>
            <a:p>
              <a:endParaRPr/>
            </a:p>
          </p:txBody>
        </p:sp>
        <p:sp>
          <p:nvSpPr>
            <p:cNvPr id="16" name="object 16"/>
            <p:cNvSpPr/>
            <p:nvPr/>
          </p:nvSpPr>
          <p:spPr>
            <a:xfrm>
              <a:off x="9575800" y="4470399"/>
              <a:ext cx="1041400" cy="0"/>
            </a:xfrm>
            <a:custGeom>
              <a:avLst/>
              <a:gdLst/>
              <a:ahLst/>
              <a:cxnLst/>
              <a:rect l="l" t="t" r="r" b="b"/>
              <a:pathLst>
                <a:path w="1041400">
                  <a:moveTo>
                    <a:pt x="1041400" y="0"/>
                  </a:moveTo>
                  <a:lnTo>
                    <a:pt x="9955" y="0"/>
                  </a:lnTo>
                  <a:lnTo>
                    <a:pt x="0" y="0"/>
                  </a:lnTo>
                </a:path>
              </a:pathLst>
            </a:custGeom>
            <a:ln w="25400">
              <a:solidFill>
                <a:srgbClr val="000000"/>
              </a:solidFill>
              <a:prstDash val="dash"/>
            </a:ln>
          </p:spPr>
          <p:txBody>
            <a:bodyPr wrap="square" lIns="0" tIns="0" rIns="0" bIns="0" rtlCol="0"/>
            <a:lstStyle/>
            <a:p>
              <a:endParaRPr/>
            </a:p>
          </p:txBody>
        </p:sp>
        <p:sp>
          <p:nvSpPr>
            <p:cNvPr id="17" name="object 17"/>
            <p:cNvSpPr/>
            <p:nvPr/>
          </p:nvSpPr>
          <p:spPr>
            <a:xfrm>
              <a:off x="9486900" y="4409440"/>
              <a:ext cx="101600" cy="121920"/>
            </a:xfrm>
            <a:custGeom>
              <a:avLst/>
              <a:gdLst/>
              <a:ahLst/>
              <a:cxnLst/>
              <a:rect l="l" t="t" r="r" b="b"/>
              <a:pathLst>
                <a:path w="101600" h="121920">
                  <a:moveTo>
                    <a:pt x="101600" y="0"/>
                  </a:moveTo>
                  <a:lnTo>
                    <a:pt x="0" y="60960"/>
                  </a:lnTo>
                  <a:lnTo>
                    <a:pt x="101600" y="121920"/>
                  </a:lnTo>
                </a:path>
                <a:path w="101600" h="121920">
                  <a:moveTo>
                    <a:pt x="101600" y="60960"/>
                  </a:moveTo>
                  <a:lnTo>
                    <a:pt x="0" y="60960"/>
                  </a:lnTo>
                </a:path>
              </a:pathLst>
            </a:custGeom>
            <a:ln w="25400">
              <a:solidFill>
                <a:srgbClr val="000000"/>
              </a:solidFill>
            </a:ln>
          </p:spPr>
          <p:txBody>
            <a:bodyPr wrap="square" lIns="0" tIns="0" rIns="0" bIns="0" rtlCol="0"/>
            <a:lstStyle/>
            <a:p>
              <a:endParaRPr/>
            </a:p>
          </p:txBody>
        </p:sp>
      </p:grpSp>
      <p:grpSp>
        <p:nvGrpSpPr>
          <p:cNvPr id="18" name="object 18"/>
          <p:cNvGrpSpPr/>
          <p:nvPr/>
        </p:nvGrpSpPr>
        <p:grpSpPr>
          <a:xfrm>
            <a:off x="6652616" y="4430911"/>
            <a:ext cx="809030" cy="85725"/>
            <a:chOff x="9461499" y="6301740"/>
            <a:chExt cx="1150620" cy="121920"/>
          </a:xfrm>
        </p:grpSpPr>
        <p:sp>
          <p:nvSpPr>
            <p:cNvPr id="19" name="object 19"/>
            <p:cNvSpPr/>
            <p:nvPr/>
          </p:nvSpPr>
          <p:spPr>
            <a:xfrm>
              <a:off x="9474199" y="6362700"/>
              <a:ext cx="1028700" cy="0"/>
            </a:xfrm>
            <a:custGeom>
              <a:avLst/>
              <a:gdLst/>
              <a:ahLst/>
              <a:cxnLst/>
              <a:rect l="l" t="t" r="r" b="b"/>
              <a:pathLst>
                <a:path w="1028700">
                  <a:moveTo>
                    <a:pt x="1028700" y="0"/>
                  </a:moveTo>
                  <a:lnTo>
                    <a:pt x="1013861" y="0"/>
                  </a:lnTo>
                  <a:lnTo>
                    <a:pt x="0" y="0"/>
                  </a:lnTo>
                </a:path>
              </a:pathLst>
            </a:custGeom>
            <a:ln w="25400">
              <a:solidFill>
                <a:srgbClr val="000000"/>
              </a:solidFill>
            </a:ln>
          </p:spPr>
          <p:txBody>
            <a:bodyPr wrap="square" lIns="0" tIns="0" rIns="0" bIns="0" rtlCol="0"/>
            <a:lstStyle/>
            <a:p>
              <a:endParaRPr/>
            </a:p>
          </p:txBody>
        </p:sp>
        <p:sp>
          <p:nvSpPr>
            <p:cNvPr id="20" name="object 20"/>
            <p:cNvSpPr/>
            <p:nvPr/>
          </p:nvSpPr>
          <p:spPr>
            <a:xfrm>
              <a:off x="10490199" y="6301740"/>
              <a:ext cx="121920" cy="121920"/>
            </a:xfrm>
            <a:custGeom>
              <a:avLst/>
              <a:gdLst/>
              <a:ahLst/>
              <a:cxnLst/>
              <a:rect l="l" t="t" r="r" b="b"/>
              <a:pathLst>
                <a:path w="121920" h="121920">
                  <a:moveTo>
                    <a:pt x="0" y="0"/>
                  </a:moveTo>
                  <a:lnTo>
                    <a:pt x="0" y="121920"/>
                  </a:lnTo>
                  <a:lnTo>
                    <a:pt x="121920" y="60960"/>
                  </a:lnTo>
                  <a:lnTo>
                    <a:pt x="0" y="0"/>
                  </a:lnTo>
                  <a:close/>
                </a:path>
              </a:pathLst>
            </a:custGeom>
            <a:solidFill>
              <a:srgbClr val="000000"/>
            </a:solidFill>
          </p:spPr>
          <p:txBody>
            <a:bodyPr wrap="square" lIns="0" tIns="0" rIns="0" bIns="0" rtlCol="0"/>
            <a:lstStyle/>
            <a:p>
              <a:endParaRPr/>
            </a:p>
          </p:txBody>
        </p:sp>
      </p:grpSp>
      <p:sp>
        <p:nvSpPr>
          <p:cNvPr id="21" name="object 21"/>
          <p:cNvSpPr txBox="1"/>
          <p:nvPr/>
        </p:nvSpPr>
        <p:spPr>
          <a:xfrm>
            <a:off x="6929438" y="3759399"/>
            <a:ext cx="1285875" cy="304439"/>
          </a:xfrm>
          <a:prstGeom prst="rect">
            <a:avLst/>
          </a:prstGeom>
          <a:ln w="25400">
            <a:solidFill>
              <a:srgbClr val="000000"/>
            </a:solidFill>
          </a:ln>
        </p:spPr>
        <p:txBody>
          <a:bodyPr vert="horz" wrap="square" lIns="0" tIns="42415" rIns="0" bIns="0" rtlCol="0">
            <a:spAutoFit/>
          </a:bodyPr>
          <a:lstStyle/>
          <a:p>
            <a:pPr marL="133941">
              <a:spcBef>
                <a:spcPts val="334"/>
              </a:spcBef>
            </a:pPr>
            <a:r>
              <a:rPr sz="1700" u="heavy" spc="-14" dirty="0">
                <a:uFill>
                  <a:solidFill>
                    <a:srgbClr val="000000"/>
                  </a:solidFill>
                </a:uFill>
                <a:latin typeface="Arial MT"/>
                <a:cs typeface="Arial MT"/>
              </a:rPr>
              <a:t>:Controller</a:t>
            </a:r>
            <a:endParaRPr sz="1700">
              <a:latin typeface="Arial MT"/>
              <a:cs typeface="Arial MT"/>
            </a:endParaRPr>
          </a:p>
        </p:txBody>
      </p:sp>
      <p:grpSp>
        <p:nvGrpSpPr>
          <p:cNvPr id="22" name="object 22"/>
          <p:cNvGrpSpPr/>
          <p:nvPr/>
        </p:nvGrpSpPr>
        <p:grpSpPr>
          <a:xfrm>
            <a:off x="6661547" y="4123820"/>
            <a:ext cx="1562695" cy="1465808"/>
            <a:chOff x="9474200" y="5864988"/>
            <a:chExt cx="2222500" cy="2084705"/>
          </a:xfrm>
        </p:grpSpPr>
        <p:sp>
          <p:nvSpPr>
            <p:cNvPr id="23" name="object 23"/>
            <p:cNvSpPr/>
            <p:nvPr/>
          </p:nvSpPr>
          <p:spPr>
            <a:xfrm>
              <a:off x="10742698" y="5864988"/>
              <a:ext cx="0" cy="2084705"/>
            </a:xfrm>
            <a:custGeom>
              <a:avLst/>
              <a:gdLst/>
              <a:ahLst/>
              <a:cxnLst/>
              <a:rect l="l" t="t" r="r" b="b"/>
              <a:pathLst>
                <a:path h="2084704">
                  <a:moveTo>
                    <a:pt x="0" y="1767711"/>
                  </a:moveTo>
                  <a:lnTo>
                    <a:pt x="0" y="2084691"/>
                  </a:lnTo>
                </a:path>
                <a:path h="2084704">
                  <a:moveTo>
                    <a:pt x="0" y="0"/>
                  </a:moveTo>
                  <a:lnTo>
                    <a:pt x="0" y="358011"/>
                  </a:lnTo>
                </a:path>
              </a:pathLst>
            </a:custGeom>
            <a:ln w="30575">
              <a:solidFill>
                <a:srgbClr val="000000"/>
              </a:solidFill>
              <a:prstDash val="dash"/>
            </a:ln>
          </p:spPr>
          <p:txBody>
            <a:bodyPr wrap="square" lIns="0" tIns="0" rIns="0" bIns="0" rtlCol="0"/>
            <a:lstStyle/>
            <a:p>
              <a:endParaRPr/>
            </a:p>
          </p:txBody>
        </p:sp>
        <p:sp>
          <p:nvSpPr>
            <p:cNvPr id="24" name="object 24"/>
            <p:cNvSpPr/>
            <p:nvPr/>
          </p:nvSpPr>
          <p:spPr>
            <a:xfrm>
              <a:off x="10617199" y="6222999"/>
              <a:ext cx="241300" cy="1409700"/>
            </a:xfrm>
            <a:custGeom>
              <a:avLst/>
              <a:gdLst/>
              <a:ahLst/>
              <a:cxnLst/>
              <a:rect l="l" t="t" r="r" b="b"/>
              <a:pathLst>
                <a:path w="241300" h="1409700">
                  <a:moveTo>
                    <a:pt x="0" y="0"/>
                  </a:moveTo>
                  <a:lnTo>
                    <a:pt x="241300" y="0"/>
                  </a:lnTo>
                  <a:lnTo>
                    <a:pt x="241300" y="1409700"/>
                  </a:lnTo>
                  <a:lnTo>
                    <a:pt x="0" y="1409700"/>
                  </a:lnTo>
                  <a:lnTo>
                    <a:pt x="0" y="0"/>
                  </a:lnTo>
                  <a:close/>
                </a:path>
              </a:pathLst>
            </a:custGeom>
            <a:ln w="25400">
              <a:solidFill>
                <a:srgbClr val="000000"/>
              </a:solidFill>
            </a:ln>
          </p:spPr>
          <p:txBody>
            <a:bodyPr wrap="square" lIns="0" tIns="0" rIns="0" bIns="0" rtlCol="0"/>
            <a:lstStyle/>
            <a:p>
              <a:endParaRPr/>
            </a:p>
          </p:txBody>
        </p:sp>
        <p:sp>
          <p:nvSpPr>
            <p:cNvPr id="25" name="object 25"/>
            <p:cNvSpPr/>
            <p:nvPr/>
          </p:nvSpPr>
          <p:spPr>
            <a:xfrm>
              <a:off x="9575799" y="7429499"/>
              <a:ext cx="1028700" cy="0"/>
            </a:xfrm>
            <a:custGeom>
              <a:avLst/>
              <a:gdLst/>
              <a:ahLst/>
              <a:cxnLst/>
              <a:rect l="l" t="t" r="r" b="b"/>
              <a:pathLst>
                <a:path w="1028700">
                  <a:moveTo>
                    <a:pt x="1028699" y="0"/>
                  </a:moveTo>
                  <a:lnTo>
                    <a:pt x="8684" y="0"/>
                  </a:lnTo>
                  <a:lnTo>
                    <a:pt x="0" y="0"/>
                  </a:lnTo>
                </a:path>
              </a:pathLst>
            </a:custGeom>
            <a:ln w="25400">
              <a:solidFill>
                <a:srgbClr val="000000"/>
              </a:solidFill>
              <a:prstDash val="dash"/>
            </a:ln>
          </p:spPr>
          <p:txBody>
            <a:bodyPr wrap="square" lIns="0" tIns="0" rIns="0" bIns="0" rtlCol="0"/>
            <a:lstStyle/>
            <a:p>
              <a:endParaRPr/>
            </a:p>
          </p:txBody>
        </p:sp>
        <p:sp>
          <p:nvSpPr>
            <p:cNvPr id="26" name="object 26"/>
            <p:cNvSpPr/>
            <p:nvPr/>
          </p:nvSpPr>
          <p:spPr>
            <a:xfrm>
              <a:off x="9486900" y="7368539"/>
              <a:ext cx="101600" cy="121920"/>
            </a:xfrm>
            <a:custGeom>
              <a:avLst/>
              <a:gdLst/>
              <a:ahLst/>
              <a:cxnLst/>
              <a:rect l="l" t="t" r="r" b="b"/>
              <a:pathLst>
                <a:path w="101600" h="121920">
                  <a:moveTo>
                    <a:pt x="101600" y="0"/>
                  </a:moveTo>
                  <a:lnTo>
                    <a:pt x="0" y="60960"/>
                  </a:lnTo>
                  <a:lnTo>
                    <a:pt x="101600" y="121920"/>
                  </a:lnTo>
                </a:path>
                <a:path w="101600" h="121920">
                  <a:moveTo>
                    <a:pt x="101600" y="60960"/>
                  </a:moveTo>
                  <a:lnTo>
                    <a:pt x="0" y="60960"/>
                  </a:lnTo>
                </a:path>
              </a:pathLst>
            </a:custGeom>
            <a:ln w="25400">
              <a:solidFill>
                <a:srgbClr val="000000"/>
              </a:solidFill>
            </a:ln>
          </p:spPr>
          <p:txBody>
            <a:bodyPr wrap="square" lIns="0" tIns="0" rIns="0" bIns="0" rtlCol="0"/>
            <a:lstStyle/>
            <a:p>
              <a:endParaRPr/>
            </a:p>
          </p:txBody>
        </p:sp>
        <p:sp>
          <p:nvSpPr>
            <p:cNvPr id="27" name="object 27"/>
            <p:cNvSpPr/>
            <p:nvPr/>
          </p:nvSpPr>
          <p:spPr>
            <a:xfrm>
              <a:off x="10756900" y="6832599"/>
              <a:ext cx="228600" cy="508000"/>
            </a:xfrm>
            <a:custGeom>
              <a:avLst/>
              <a:gdLst/>
              <a:ahLst/>
              <a:cxnLst/>
              <a:rect l="l" t="t" r="r" b="b"/>
              <a:pathLst>
                <a:path w="228600" h="508000">
                  <a:moveTo>
                    <a:pt x="0" y="0"/>
                  </a:moveTo>
                  <a:lnTo>
                    <a:pt x="228600" y="0"/>
                  </a:lnTo>
                  <a:lnTo>
                    <a:pt x="228600" y="508000"/>
                  </a:lnTo>
                  <a:lnTo>
                    <a:pt x="0" y="508000"/>
                  </a:lnTo>
                  <a:lnTo>
                    <a:pt x="0" y="0"/>
                  </a:lnTo>
                  <a:close/>
                </a:path>
              </a:pathLst>
            </a:custGeom>
            <a:solidFill>
              <a:srgbClr val="FFFFFF"/>
            </a:solidFill>
          </p:spPr>
          <p:txBody>
            <a:bodyPr wrap="square" lIns="0" tIns="0" rIns="0" bIns="0" rtlCol="0"/>
            <a:lstStyle/>
            <a:p>
              <a:endParaRPr/>
            </a:p>
          </p:txBody>
        </p:sp>
        <p:sp>
          <p:nvSpPr>
            <p:cNvPr id="28" name="object 28"/>
            <p:cNvSpPr/>
            <p:nvPr/>
          </p:nvSpPr>
          <p:spPr>
            <a:xfrm>
              <a:off x="10756899" y="6832599"/>
              <a:ext cx="228600" cy="508000"/>
            </a:xfrm>
            <a:custGeom>
              <a:avLst/>
              <a:gdLst/>
              <a:ahLst/>
              <a:cxnLst/>
              <a:rect l="l" t="t" r="r" b="b"/>
              <a:pathLst>
                <a:path w="228600" h="508000">
                  <a:moveTo>
                    <a:pt x="0" y="0"/>
                  </a:moveTo>
                  <a:lnTo>
                    <a:pt x="228599" y="0"/>
                  </a:lnTo>
                  <a:lnTo>
                    <a:pt x="228599" y="507999"/>
                  </a:lnTo>
                  <a:lnTo>
                    <a:pt x="0" y="507999"/>
                  </a:lnTo>
                  <a:lnTo>
                    <a:pt x="0" y="0"/>
                  </a:lnTo>
                  <a:close/>
                </a:path>
              </a:pathLst>
            </a:custGeom>
            <a:ln w="25400">
              <a:solidFill>
                <a:srgbClr val="000000"/>
              </a:solidFill>
            </a:ln>
          </p:spPr>
          <p:txBody>
            <a:bodyPr wrap="square" lIns="0" tIns="0" rIns="0" bIns="0" rtlCol="0"/>
            <a:lstStyle/>
            <a:p>
              <a:endParaRPr/>
            </a:p>
          </p:txBody>
        </p:sp>
        <p:sp>
          <p:nvSpPr>
            <p:cNvPr id="29" name="object 29"/>
            <p:cNvSpPr/>
            <p:nvPr/>
          </p:nvSpPr>
          <p:spPr>
            <a:xfrm>
              <a:off x="10871200" y="6629399"/>
              <a:ext cx="812800" cy="457200"/>
            </a:xfrm>
            <a:custGeom>
              <a:avLst/>
              <a:gdLst/>
              <a:ahLst/>
              <a:cxnLst/>
              <a:rect l="l" t="t" r="r" b="b"/>
              <a:pathLst>
                <a:path w="812800" h="457200">
                  <a:moveTo>
                    <a:pt x="241300" y="457200"/>
                  </a:moveTo>
                  <a:lnTo>
                    <a:pt x="254000" y="457200"/>
                  </a:lnTo>
                  <a:lnTo>
                    <a:pt x="812800" y="457200"/>
                  </a:lnTo>
                  <a:lnTo>
                    <a:pt x="812800" y="0"/>
                  </a:lnTo>
                  <a:lnTo>
                    <a:pt x="0" y="0"/>
                  </a:lnTo>
                </a:path>
              </a:pathLst>
            </a:custGeom>
            <a:ln w="25400">
              <a:solidFill>
                <a:srgbClr val="000000"/>
              </a:solidFill>
            </a:ln>
          </p:spPr>
          <p:txBody>
            <a:bodyPr wrap="square" lIns="0" tIns="0" rIns="0" bIns="0" rtlCol="0"/>
            <a:lstStyle/>
            <a:p>
              <a:endParaRPr/>
            </a:p>
          </p:txBody>
        </p:sp>
        <p:sp>
          <p:nvSpPr>
            <p:cNvPr id="30" name="object 30"/>
            <p:cNvSpPr/>
            <p:nvPr/>
          </p:nvSpPr>
          <p:spPr>
            <a:xfrm>
              <a:off x="11003280" y="7025639"/>
              <a:ext cx="121920" cy="121920"/>
            </a:xfrm>
            <a:custGeom>
              <a:avLst/>
              <a:gdLst/>
              <a:ahLst/>
              <a:cxnLst/>
              <a:rect l="l" t="t" r="r" b="b"/>
              <a:pathLst>
                <a:path w="121920" h="121920">
                  <a:moveTo>
                    <a:pt x="121920" y="0"/>
                  </a:moveTo>
                  <a:lnTo>
                    <a:pt x="0" y="60959"/>
                  </a:lnTo>
                  <a:lnTo>
                    <a:pt x="121920" y="121919"/>
                  </a:lnTo>
                  <a:lnTo>
                    <a:pt x="121920" y="0"/>
                  </a:lnTo>
                  <a:close/>
                </a:path>
              </a:pathLst>
            </a:custGeom>
            <a:solidFill>
              <a:srgbClr val="000000"/>
            </a:solidFill>
          </p:spPr>
          <p:txBody>
            <a:bodyPr wrap="square" lIns="0" tIns="0" rIns="0" bIns="0" rtlCol="0"/>
            <a:lstStyle/>
            <a:p>
              <a:endParaRPr/>
            </a:p>
          </p:txBody>
        </p:sp>
      </p:grpSp>
      <p:sp>
        <p:nvSpPr>
          <p:cNvPr id="31" name="object 31"/>
          <p:cNvSpPr txBox="1">
            <a:spLocks noGrp="1"/>
          </p:cNvSpPr>
          <p:nvPr>
            <p:ph type="sldNum" sz="quarter" idx="4294967295"/>
          </p:nvPr>
        </p:nvSpPr>
        <p:spPr>
          <a:xfrm>
            <a:off x="8800207" y="6494813"/>
            <a:ext cx="214313" cy="386388"/>
          </a:xfrm>
          <a:prstGeom prst="rect">
            <a:avLst/>
          </a:prstGeom>
        </p:spPr>
        <p:txBody>
          <a:bodyPr vert="horz" wrap="square" lIns="0" tIns="0" rIns="0" bIns="0" rtlCol="0">
            <a:spAutoFit/>
          </a:bodyPr>
          <a:lstStyle/>
          <a:p>
            <a:pPr marL="26788">
              <a:lnSpc>
                <a:spcPts val="1484"/>
              </a:lnSpc>
            </a:pPr>
            <a:r>
              <a:rPr spc="-74" dirty="0"/>
              <a:t>11</a:t>
            </a:r>
          </a:p>
        </p:txBody>
      </p:sp>
      <p:sp>
        <p:nvSpPr>
          <p:cNvPr id="33" name="object 2"/>
          <p:cNvSpPr txBox="1">
            <a:spLocks noGrp="1"/>
          </p:cNvSpPr>
          <p:nvPr>
            <p:ph type="title"/>
          </p:nvPr>
        </p:nvSpPr>
        <p:spPr>
          <a:xfrm>
            <a:off x="580429" y="388842"/>
            <a:ext cx="6357937" cy="470681"/>
          </a:xfrm>
          <a:prstGeom prst="rect">
            <a:avLst/>
          </a:prstGeom>
        </p:spPr>
        <p:txBody>
          <a:bodyPr vert="horz" wrap="square" lIns="0" tIns="8929" rIns="0" bIns="0" rtlCol="0">
            <a:spAutoFit/>
          </a:bodyPr>
          <a:lstStyle/>
          <a:p>
            <a:pPr marL="8929">
              <a:spcBef>
                <a:spcPts val="70"/>
              </a:spcBef>
            </a:pPr>
            <a:r>
              <a:rPr lang="en-US" spc="116" dirty="0">
                <a:solidFill>
                  <a:schemeClr val="accent2">
                    <a:lumMod val="75000"/>
                  </a:schemeClr>
                </a:solidFill>
              </a:rPr>
              <a:t>Activation/ focus of control</a:t>
            </a:r>
            <a:endParaRPr dirty="0">
              <a:solidFill>
                <a:schemeClr val="accent2">
                  <a:lumMod val="75000"/>
                </a:schemeClr>
              </a:solidFil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609600" y="533400"/>
            <a:ext cx="4370441" cy="475715"/>
          </a:xfrm>
          <a:prstGeom prst="rect">
            <a:avLst/>
          </a:prstGeom>
        </p:spPr>
        <p:txBody>
          <a:bodyPr vert="horz" wrap="square" lIns="0" tIns="13914" rIns="0" bIns="0" rtlCol="0">
            <a:spAutoFit/>
          </a:bodyPr>
          <a:lstStyle/>
          <a:p>
            <a:pPr marL="11132">
              <a:spcBef>
                <a:spcPts val="110"/>
              </a:spcBef>
            </a:pPr>
            <a:r>
              <a:rPr spc="-136" dirty="0"/>
              <a:t>Messages</a:t>
            </a:r>
          </a:p>
        </p:txBody>
      </p:sp>
      <p:sp>
        <p:nvSpPr>
          <p:cNvPr id="5" name="object 5"/>
          <p:cNvSpPr txBox="1"/>
          <p:nvPr/>
        </p:nvSpPr>
        <p:spPr>
          <a:xfrm>
            <a:off x="457200" y="1143000"/>
            <a:ext cx="7550859" cy="5550656"/>
          </a:xfrm>
          <a:prstGeom prst="rect">
            <a:avLst/>
          </a:prstGeom>
        </p:spPr>
        <p:txBody>
          <a:bodyPr vert="horz" wrap="square" lIns="0" tIns="10575" rIns="0" bIns="0" rtlCol="0">
            <a:spAutoFit/>
          </a:bodyPr>
          <a:lstStyle/>
          <a:p>
            <a:pPr marL="236545" marR="4453" indent="-225970" algn="just">
              <a:lnSpc>
                <a:spcPct val="150000"/>
              </a:lnSpc>
              <a:spcBef>
                <a:spcPts val="83"/>
              </a:spcBef>
              <a:buFont typeface="Verdana"/>
              <a:buChar char="•"/>
              <a:tabLst>
                <a:tab pos="237102" algn="l"/>
              </a:tabLst>
            </a:pPr>
            <a:r>
              <a:rPr sz="2400" spc="-145" dirty="0">
                <a:cs typeface="Microsoft Sans Serif"/>
              </a:rPr>
              <a:t>Messages</a:t>
            </a:r>
            <a:r>
              <a:rPr sz="2400" spc="-140" dirty="0">
                <a:cs typeface="Microsoft Sans Serif"/>
              </a:rPr>
              <a:t> </a:t>
            </a:r>
            <a:r>
              <a:rPr sz="2400" spc="-9" dirty="0">
                <a:cs typeface="Microsoft Sans Serif"/>
              </a:rPr>
              <a:t>(or</a:t>
            </a:r>
            <a:r>
              <a:rPr sz="2400" spc="-4" dirty="0">
                <a:cs typeface="Microsoft Sans Serif"/>
              </a:rPr>
              <a:t> </a:t>
            </a:r>
            <a:r>
              <a:rPr sz="2400" spc="-70" dirty="0">
                <a:cs typeface="Microsoft Sans Serif"/>
              </a:rPr>
              <a:t>signals)</a:t>
            </a:r>
            <a:r>
              <a:rPr sz="2400" spc="-66" dirty="0">
                <a:cs typeface="Microsoft Sans Serif"/>
              </a:rPr>
              <a:t> </a:t>
            </a:r>
            <a:r>
              <a:rPr sz="2400" spc="-83" dirty="0">
                <a:cs typeface="Microsoft Sans Serif"/>
              </a:rPr>
              <a:t>on</a:t>
            </a:r>
            <a:r>
              <a:rPr sz="2400" spc="-79" dirty="0">
                <a:cs typeface="Microsoft Sans Serif"/>
              </a:rPr>
              <a:t> </a:t>
            </a:r>
            <a:r>
              <a:rPr sz="2400" spc="-131" dirty="0">
                <a:cs typeface="Microsoft Sans Serif"/>
              </a:rPr>
              <a:t>a</a:t>
            </a:r>
            <a:r>
              <a:rPr sz="2400" spc="210" dirty="0">
                <a:cs typeface="Microsoft Sans Serif"/>
              </a:rPr>
              <a:t> </a:t>
            </a:r>
            <a:r>
              <a:rPr sz="2400" spc="-136" dirty="0">
                <a:cs typeface="Microsoft Sans Serif"/>
              </a:rPr>
              <a:t>sequence</a:t>
            </a:r>
            <a:r>
              <a:rPr sz="2400" spc="206" dirty="0">
                <a:cs typeface="Microsoft Sans Serif"/>
              </a:rPr>
              <a:t> </a:t>
            </a:r>
            <a:r>
              <a:rPr sz="2400" spc="-66" dirty="0">
                <a:cs typeface="Microsoft Sans Serif"/>
              </a:rPr>
              <a:t>diagram</a:t>
            </a:r>
            <a:r>
              <a:rPr sz="2400" spc="346" dirty="0">
                <a:cs typeface="Microsoft Sans Serif"/>
              </a:rPr>
              <a:t> </a:t>
            </a:r>
            <a:r>
              <a:rPr sz="2400" spc="-123" dirty="0">
                <a:cs typeface="Microsoft Sans Serif"/>
              </a:rPr>
              <a:t>are</a:t>
            </a:r>
            <a:r>
              <a:rPr sz="2400" spc="232" dirty="0">
                <a:cs typeface="Microsoft Sans Serif"/>
              </a:rPr>
              <a:t> </a:t>
            </a:r>
            <a:r>
              <a:rPr sz="2400" spc="-79" dirty="0">
                <a:cs typeface="Microsoft Sans Serif"/>
              </a:rPr>
              <a:t>specified</a:t>
            </a:r>
            <a:r>
              <a:rPr sz="2400" spc="320" dirty="0">
                <a:cs typeface="Microsoft Sans Serif"/>
              </a:rPr>
              <a:t> </a:t>
            </a:r>
            <a:r>
              <a:rPr sz="2400" spc="-83" dirty="0">
                <a:cs typeface="Microsoft Sans Serif"/>
              </a:rPr>
              <a:t>using</a:t>
            </a:r>
            <a:r>
              <a:rPr sz="2400" spc="311" dirty="0">
                <a:cs typeface="Microsoft Sans Serif"/>
              </a:rPr>
              <a:t> </a:t>
            </a:r>
            <a:r>
              <a:rPr sz="2400" spc="-100" dirty="0">
                <a:cs typeface="Microsoft Sans Serif"/>
              </a:rPr>
              <a:t>an</a:t>
            </a:r>
            <a:r>
              <a:rPr sz="2400" spc="276" dirty="0">
                <a:cs typeface="Microsoft Sans Serif"/>
              </a:rPr>
              <a:t> </a:t>
            </a:r>
            <a:r>
              <a:rPr sz="2400" spc="-75" dirty="0">
                <a:cs typeface="Microsoft Sans Serif"/>
              </a:rPr>
              <a:t>arrow </a:t>
            </a:r>
            <a:r>
              <a:rPr sz="2400" spc="-70" dirty="0">
                <a:cs typeface="Microsoft Sans Serif"/>
              </a:rPr>
              <a:t> </a:t>
            </a:r>
            <a:r>
              <a:rPr sz="2400" spc="-22" dirty="0">
                <a:cs typeface="Microsoft Sans Serif"/>
              </a:rPr>
              <a:t>from </a:t>
            </a:r>
            <a:r>
              <a:rPr sz="2400" spc="-39" dirty="0">
                <a:cs typeface="Microsoft Sans Serif"/>
              </a:rPr>
              <a:t>the </a:t>
            </a:r>
            <a:r>
              <a:rPr sz="2400" spc="-22" dirty="0">
                <a:cs typeface="Microsoft Sans Serif"/>
              </a:rPr>
              <a:t>participant </a:t>
            </a:r>
            <a:r>
              <a:rPr sz="2400" spc="-127" dirty="0">
                <a:cs typeface="Microsoft Sans Serif"/>
              </a:rPr>
              <a:t>(message</a:t>
            </a:r>
            <a:r>
              <a:rPr sz="2400" spc="-123" dirty="0">
                <a:cs typeface="Microsoft Sans Serif"/>
              </a:rPr>
              <a:t> </a:t>
            </a:r>
            <a:r>
              <a:rPr sz="2400" spc="-39" dirty="0">
                <a:cs typeface="Microsoft Sans Serif"/>
              </a:rPr>
              <a:t>caller) </a:t>
            </a:r>
            <a:r>
              <a:rPr sz="2400" spc="26" dirty="0">
                <a:cs typeface="Microsoft Sans Serif"/>
              </a:rPr>
              <a:t>that </a:t>
            </a:r>
            <a:r>
              <a:rPr sz="2400" spc="-75" dirty="0">
                <a:cs typeface="Microsoft Sans Serif"/>
              </a:rPr>
              <a:t>wants </a:t>
            </a:r>
            <a:r>
              <a:rPr sz="2400" spc="26" dirty="0">
                <a:cs typeface="Microsoft Sans Serif"/>
              </a:rPr>
              <a:t>to </a:t>
            </a:r>
            <a:r>
              <a:rPr sz="2400" spc="-153" dirty="0">
                <a:cs typeface="Microsoft Sans Serif"/>
              </a:rPr>
              <a:t>pass</a:t>
            </a:r>
            <a:r>
              <a:rPr sz="2400" spc="-149" dirty="0">
                <a:cs typeface="Microsoft Sans Serif"/>
              </a:rPr>
              <a:t> </a:t>
            </a:r>
            <a:r>
              <a:rPr sz="2400" spc="-39" dirty="0">
                <a:cs typeface="Microsoft Sans Serif"/>
              </a:rPr>
              <a:t>the </a:t>
            </a:r>
            <a:r>
              <a:rPr sz="2400" spc="-158" dirty="0">
                <a:cs typeface="Microsoft Sans Serif"/>
              </a:rPr>
              <a:t>message</a:t>
            </a:r>
            <a:r>
              <a:rPr sz="2400" spc="-153" dirty="0">
                <a:cs typeface="Microsoft Sans Serif"/>
              </a:rPr>
              <a:t> </a:t>
            </a:r>
            <a:r>
              <a:rPr sz="2400" spc="26" dirty="0">
                <a:cs typeface="Microsoft Sans Serif"/>
              </a:rPr>
              <a:t>to </a:t>
            </a:r>
            <a:r>
              <a:rPr sz="2400" spc="-39" dirty="0">
                <a:cs typeface="Microsoft Sans Serif"/>
              </a:rPr>
              <a:t>the </a:t>
            </a:r>
            <a:r>
              <a:rPr sz="2400" spc="-35" dirty="0">
                <a:cs typeface="Microsoft Sans Serif"/>
              </a:rPr>
              <a:t> </a:t>
            </a:r>
            <a:r>
              <a:rPr sz="2400" spc="-22" dirty="0">
                <a:cs typeface="Microsoft Sans Serif"/>
              </a:rPr>
              <a:t>participant</a:t>
            </a:r>
            <a:r>
              <a:rPr sz="2400" spc="127" dirty="0">
                <a:cs typeface="Microsoft Sans Serif"/>
              </a:rPr>
              <a:t> </a:t>
            </a:r>
            <a:r>
              <a:rPr sz="2400" spc="-127" dirty="0">
                <a:cs typeface="Microsoft Sans Serif"/>
              </a:rPr>
              <a:t>(message</a:t>
            </a:r>
            <a:r>
              <a:rPr sz="2400" spc="127" dirty="0">
                <a:cs typeface="Microsoft Sans Serif"/>
              </a:rPr>
              <a:t> </a:t>
            </a:r>
            <a:r>
              <a:rPr sz="2400" spc="-66" dirty="0">
                <a:cs typeface="Microsoft Sans Serif"/>
              </a:rPr>
              <a:t>receiver)</a:t>
            </a:r>
            <a:r>
              <a:rPr sz="2400" spc="127" dirty="0">
                <a:cs typeface="Microsoft Sans Serif"/>
              </a:rPr>
              <a:t> </a:t>
            </a:r>
            <a:r>
              <a:rPr sz="2400" spc="26" dirty="0">
                <a:cs typeface="Microsoft Sans Serif"/>
              </a:rPr>
              <a:t>that</a:t>
            </a:r>
            <a:r>
              <a:rPr sz="2400" spc="127" dirty="0">
                <a:cs typeface="Microsoft Sans Serif"/>
              </a:rPr>
              <a:t> </a:t>
            </a:r>
            <a:r>
              <a:rPr sz="2400" spc="-92" dirty="0">
                <a:cs typeface="Microsoft Sans Serif"/>
              </a:rPr>
              <a:t>is</a:t>
            </a:r>
            <a:r>
              <a:rPr sz="2400" spc="127" dirty="0">
                <a:cs typeface="Microsoft Sans Serif"/>
              </a:rPr>
              <a:t> </a:t>
            </a:r>
            <a:r>
              <a:rPr sz="2400" spc="26" dirty="0">
                <a:cs typeface="Microsoft Sans Serif"/>
              </a:rPr>
              <a:t>to</a:t>
            </a:r>
            <a:r>
              <a:rPr sz="2400" spc="127" dirty="0">
                <a:cs typeface="Microsoft Sans Serif"/>
              </a:rPr>
              <a:t> </a:t>
            </a:r>
            <a:r>
              <a:rPr sz="2400" spc="-100" dirty="0">
                <a:cs typeface="Microsoft Sans Serif"/>
              </a:rPr>
              <a:t>receive</a:t>
            </a:r>
            <a:r>
              <a:rPr sz="2400" spc="127" dirty="0">
                <a:cs typeface="Microsoft Sans Serif"/>
              </a:rPr>
              <a:t> </a:t>
            </a:r>
            <a:r>
              <a:rPr sz="2400" spc="-39" dirty="0">
                <a:cs typeface="Microsoft Sans Serif"/>
              </a:rPr>
              <a:t>the</a:t>
            </a:r>
            <a:r>
              <a:rPr sz="2400" spc="123" dirty="0">
                <a:cs typeface="Microsoft Sans Serif"/>
              </a:rPr>
              <a:t> </a:t>
            </a:r>
            <a:r>
              <a:rPr sz="2400" spc="-158" dirty="0">
                <a:cs typeface="Microsoft Sans Serif"/>
              </a:rPr>
              <a:t>message</a:t>
            </a:r>
            <a:endParaRPr sz="2400">
              <a:cs typeface="Microsoft Sans Serif"/>
            </a:endParaRPr>
          </a:p>
          <a:p>
            <a:pPr>
              <a:lnSpc>
                <a:spcPct val="150000"/>
              </a:lnSpc>
              <a:spcBef>
                <a:spcPts val="13"/>
              </a:spcBef>
              <a:buFont typeface="Verdana"/>
              <a:buChar char="•"/>
            </a:pPr>
            <a:endParaRPr sz="2400">
              <a:cs typeface="Microsoft Sans Serif"/>
            </a:endParaRPr>
          </a:p>
          <a:p>
            <a:pPr marL="236545" marR="5009" indent="-225970" algn="just">
              <a:lnSpc>
                <a:spcPct val="150000"/>
              </a:lnSpc>
              <a:buFont typeface="Verdana"/>
              <a:buChar char="•"/>
              <a:tabLst>
                <a:tab pos="237102" algn="l"/>
              </a:tabLst>
            </a:pPr>
            <a:r>
              <a:rPr sz="2400" spc="4" dirty="0">
                <a:cs typeface="Microsoft Sans Serif"/>
              </a:rPr>
              <a:t>A </a:t>
            </a:r>
            <a:r>
              <a:rPr sz="2400" spc="-136" dirty="0">
                <a:cs typeface="Microsoft Sans Serif"/>
              </a:rPr>
              <a:t>Message</a:t>
            </a:r>
            <a:r>
              <a:rPr sz="2400" spc="201" dirty="0">
                <a:cs typeface="Microsoft Sans Serif"/>
              </a:rPr>
              <a:t> </a:t>
            </a:r>
            <a:r>
              <a:rPr sz="2400" spc="-9" dirty="0">
                <a:cs typeface="Microsoft Sans Serif"/>
              </a:rPr>
              <a:t>(or </a:t>
            </a:r>
            <a:r>
              <a:rPr sz="2400" spc="-35" dirty="0">
                <a:cs typeface="Microsoft Sans Serif"/>
              </a:rPr>
              <a:t>stimulus) </a:t>
            </a:r>
            <a:r>
              <a:rPr sz="2400" spc="-92" dirty="0">
                <a:cs typeface="Microsoft Sans Serif"/>
              </a:rPr>
              <a:t>is </a:t>
            </a:r>
            <a:r>
              <a:rPr sz="2400" spc="-96" dirty="0">
                <a:cs typeface="Microsoft Sans Serif"/>
              </a:rPr>
              <a:t>represented </a:t>
            </a:r>
            <a:r>
              <a:rPr sz="2400" spc="-171" dirty="0">
                <a:cs typeface="Microsoft Sans Serif"/>
              </a:rPr>
              <a:t>as</a:t>
            </a:r>
            <a:r>
              <a:rPr sz="2400" spc="136" dirty="0">
                <a:cs typeface="Microsoft Sans Serif"/>
              </a:rPr>
              <a:t> </a:t>
            </a:r>
            <a:r>
              <a:rPr sz="2400" spc="-100" dirty="0">
                <a:cs typeface="Microsoft Sans Serif"/>
              </a:rPr>
              <a:t>an</a:t>
            </a:r>
            <a:r>
              <a:rPr sz="2400" spc="276" dirty="0">
                <a:cs typeface="Microsoft Sans Serif"/>
              </a:rPr>
              <a:t> </a:t>
            </a:r>
            <a:r>
              <a:rPr sz="2400" spc="-75" dirty="0">
                <a:cs typeface="Microsoft Sans Serif"/>
              </a:rPr>
              <a:t>arrow </a:t>
            </a:r>
            <a:r>
              <a:rPr sz="2400" spc="-66" dirty="0">
                <a:cs typeface="Microsoft Sans Serif"/>
              </a:rPr>
              <a:t>going </a:t>
            </a:r>
            <a:r>
              <a:rPr sz="2400" spc="-22" dirty="0">
                <a:cs typeface="Microsoft Sans Serif"/>
              </a:rPr>
              <a:t>from </a:t>
            </a:r>
            <a:r>
              <a:rPr sz="2400" spc="-39" dirty="0">
                <a:cs typeface="Microsoft Sans Serif"/>
              </a:rPr>
              <a:t>the </a:t>
            </a:r>
            <a:r>
              <a:rPr sz="2400" spc="-118" dirty="0">
                <a:cs typeface="Microsoft Sans Serif"/>
              </a:rPr>
              <a:t>sender</a:t>
            </a:r>
            <a:r>
              <a:rPr sz="2400" spc="241" dirty="0">
                <a:cs typeface="Microsoft Sans Serif"/>
              </a:rPr>
              <a:t> </a:t>
            </a:r>
            <a:r>
              <a:rPr sz="2400" spc="26" dirty="0">
                <a:cs typeface="Microsoft Sans Serif"/>
              </a:rPr>
              <a:t>to </a:t>
            </a:r>
            <a:r>
              <a:rPr sz="2400" spc="31" dirty="0">
                <a:cs typeface="Microsoft Sans Serif"/>
              </a:rPr>
              <a:t> </a:t>
            </a:r>
            <a:r>
              <a:rPr sz="2400" spc="-39" dirty="0">
                <a:cs typeface="Microsoft Sans Serif"/>
              </a:rPr>
              <a:t>the </a:t>
            </a:r>
            <a:r>
              <a:rPr sz="2400" spc="-4" dirty="0">
                <a:cs typeface="Microsoft Sans Serif"/>
              </a:rPr>
              <a:t>top </a:t>
            </a:r>
            <a:r>
              <a:rPr sz="2400" spc="-22" dirty="0">
                <a:cs typeface="Microsoft Sans Serif"/>
              </a:rPr>
              <a:t>of </a:t>
            </a:r>
            <a:r>
              <a:rPr sz="2400" spc="-39" dirty="0">
                <a:cs typeface="Microsoft Sans Serif"/>
              </a:rPr>
              <a:t>the </a:t>
            </a:r>
            <a:r>
              <a:rPr sz="2400" spc="-75" dirty="0">
                <a:cs typeface="Microsoft Sans Serif"/>
              </a:rPr>
              <a:t>focus</a:t>
            </a:r>
            <a:r>
              <a:rPr sz="2400" spc="-70" dirty="0">
                <a:cs typeface="Microsoft Sans Serif"/>
              </a:rPr>
              <a:t> </a:t>
            </a:r>
            <a:r>
              <a:rPr sz="2400" spc="-22" dirty="0">
                <a:cs typeface="Microsoft Sans Serif"/>
              </a:rPr>
              <a:t>of control </a:t>
            </a:r>
            <a:r>
              <a:rPr sz="2400" spc="-13" dirty="0">
                <a:cs typeface="Microsoft Sans Serif"/>
              </a:rPr>
              <a:t>(i.e., </a:t>
            </a:r>
            <a:r>
              <a:rPr sz="2400" spc="-70" dirty="0">
                <a:cs typeface="Microsoft Sans Serif"/>
              </a:rPr>
              <a:t>execution</a:t>
            </a:r>
            <a:r>
              <a:rPr sz="2400" spc="333" dirty="0">
                <a:cs typeface="Microsoft Sans Serif"/>
              </a:rPr>
              <a:t> </a:t>
            </a:r>
            <a:r>
              <a:rPr sz="2400" spc="-66" dirty="0">
                <a:cs typeface="Microsoft Sans Serif"/>
              </a:rPr>
              <a:t>occurrence) </a:t>
            </a:r>
            <a:r>
              <a:rPr sz="2400" spc="-22" dirty="0">
                <a:cs typeface="Microsoft Sans Serif"/>
              </a:rPr>
              <a:t>of </a:t>
            </a:r>
            <a:r>
              <a:rPr sz="2400" spc="-39" dirty="0">
                <a:cs typeface="Microsoft Sans Serif"/>
              </a:rPr>
              <a:t>the </a:t>
            </a:r>
            <a:r>
              <a:rPr sz="2400" spc="-158" dirty="0">
                <a:cs typeface="Microsoft Sans Serif"/>
              </a:rPr>
              <a:t>message</a:t>
            </a:r>
            <a:r>
              <a:rPr sz="2400" spc="162" dirty="0">
                <a:cs typeface="Microsoft Sans Serif"/>
              </a:rPr>
              <a:t> </a:t>
            </a:r>
            <a:r>
              <a:rPr sz="2400" spc="-83" dirty="0">
                <a:cs typeface="Microsoft Sans Serif"/>
              </a:rPr>
              <a:t>on </a:t>
            </a:r>
            <a:r>
              <a:rPr sz="2400" spc="-79" dirty="0">
                <a:cs typeface="Microsoft Sans Serif"/>
              </a:rPr>
              <a:t> </a:t>
            </a:r>
            <a:r>
              <a:rPr sz="2400" spc="-39" dirty="0">
                <a:cs typeface="Microsoft Sans Serif"/>
              </a:rPr>
              <a:t>the</a:t>
            </a:r>
            <a:r>
              <a:rPr sz="2400" spc="118" dirty="0">
                <a:cs typeface="Microsoft Sans Serif"/>
              </a:rPr>
              <a:t> </a:t>
            </a:r>
            <a:r>
              <a:rPr sz="2400" spc="-79" dirty="0">
                <a:cs typeface="Microsoft Sans Serif"/>
              </a:rPr>
              <a:t>receiver’s</a:t>
            </a:r>
            <a:r>
              <a:rPr sz="2400" spc="127" dirty="0">
                <a:cs typeface="Microsoft Sans Serif"/>
              </a:rPr>
              <a:t> </a:t>
            </a:r>
            <a:r>
              <a:rPr sz="2400" spc="-44" dirty="0">
                <a:cs typeface="Microsoft Sans Serif"/>
              </a:rPr>
              <a:t>lifeline</a:t>
            </a:r>
            <a:endParaRPr sz="2400">
              <a:cs typeface="Microsoft Sans Serif"/>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457200" y="274638"/>
            <a:ext cx="7467600" cy="475715"/>
          </a:xfrm>
          <a:prstGeom prst="rect">
            <a:avLst/>
          </a:prstGeom>
        </p:spPr>
        <p:txBody>
          <a:bodyPr vert="horz" wrap="square" lIns="0" tIns="13914" rIns="0" bIns="0" rtlCol="0">
            <a:spAutoFit/>
          </a:bodyPr>
          <a:lstStyle/>
          <a:p>
            <a:pPr marL="11132">
              <a:spcBef>
                <a:spcPts val="110"/>
              </a:spcBef>
            </a:pPr>
            <a:r>
              <a:rPr spc="-105" dirty="0"/>
              <a:t>Message</a:t>
            </a:r>
            <a:r>
              <a:rPr spc="223" dirty="0"/>
              <a:t> </a:t>
            </a:r>
            <a:r>
              <a:rPr spc="-48" dirty="0"/>
              <a:t>Type</a:t>
            </a:r>
            <a:r>
              <a:rPr spc="219" dirty="0"/>
              <a:t> </a:t>
            </a:r>
            <a:r>
              <a:rPr spc="-35" dirty="0"/>
              <a:t>Notations</a:t>
            </a:r>
          </a:p>
        </p:txBody>
      </p:sp>
      <p:graphicFrame>
        <p:nvGraphicFramePr>
          <p:cNvPr id="5" name="object 5"/>
          <p:cNvGraphicFramePr>
            <a:graphicFrameLocks noGrp="1"/>
          </p:cNvGraphicFramePr>
          <p:nvPr/>
        </p:nvGraphicFramePr>
        <p:xfrm>
          <a:off x="776501" y="1731774"/>
          <a:ext cx="7340721" cy="3501608"/>
        </p:xfrm>
        <a:graphic>
          <a:graphicData uri="http://schemas.openxmlformats.org/drawingml/2006/table">
            <a:tbl>
              <a:tblPr firstRow="1" bandRow="1">
                <a:tableStyleId>{2D5ABB26-0587-4C30-8999-92F81FD0307C}</a:tableStyleId>
              </a:tblPr>
              <a:tblGrid>
                <a:gridCol w="2533605">
                  <a:extLst>
                    <a:ext uri="{9D8B030D-6E8A-4147-A177-3AD203B41FA5}">
                      <a16:colId xmlns:a16="http://schemas.microsoft.com/office/drawing/2014/main" val="20000"/>
                    </a:ext>
                  </a:extLst>
                </a:gridCol>
                <a:gridCol w="4807116">
                  <a:extLst>
                    <a:ext uri="{9D8B030D-6E8A-4147-A177-3AD203B41FA5}">
                      <a16:colId xmlns:a16="http://schemas.microsoft.com/office/drawing/2014/main" val="20001"/>
                    </a:ext>
                  </a:extLst>
                </a:gridCol>
              </a:tblGrid>
              <a:tr h="281091">
                <a:tc>
                  <a:txBody>
                    <a:bodyPr/>
                    <a:lstStyle/>
                    <a:p>
                      <a:pPr marL="635" algn="ctr">
                        <a:lnSpc>
                          <a:spcPts val="1925"/>
                        </a:lnSpc>
                      </a:pPr>
                      <a:r>
                        <a:rPr sz="1500" b="1" spc="-65" dirty="0">
                          <a:latin typeface="Arial"/>
                          <a:cs typeface="Arial"/>
                        </a:rPr>
                        <a:t>Message</a:t>
                      </a:r>
                      <a:endParaRPr sz="15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51765">
                        <a:lnSpc>
                          <a:spcPts val="1925"/>
                        </a:lnSpc>
                      </a:pPr>
                      <a:r>
                        <a:rPr sz="1500" b="1" spc="-45" dirty="0">
                          <a:latin typeface="Arial"/>
                          <a:cs typeface="Arial"/>
                        </a:rPr>
                        <a:t>Description</a:t>
                      </a:r>
                      <a:endParaRPr sz="15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1038339">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51765" algn="just">
                        <a:lnSpc>
                          <a:spcPct val="100000"/>
                        </a:lnSpc>
                        <a:spcBef>
                          <a:spcPts val="30"/>
                        </a:spcBef>
                      </a:pPr>
                      <a:r>
                        <a:rPr sz="1500" b="1" spc="-90" dirty="0">
                          <a:latin typeface="Arial"/>
                          <a:cs typeface="Arial"/>
                        </a:rPr>
                        <a:t>Synchronous:</a:t>
                      </a:r>
                      <a:r>
                        <a:rPr sz="1500" b="1" spc="795" dirty="0">
                          <a:latin typeface="Arial"/>
                          <a:cs typeface="Arial"/>
                        </a:rPr>
                        <a:t> </a:t>
                      </a:r>
                      <a:r>
                        <a:rPr sz="1500" spc="10" dirty="0">
                          <a:latin typeface="Microsoft Sans Serif"/>
                          <a:cs typeface="Microsoft Sans Serif"/>
                        </a:rPr>
                        <a:t>A </a:t>
                      </a:r>
                      <a:r>
                        <a:rPr sz="1500" spc="100" dirty="0">
                          <a:latin typeface="Microsoft Sans Serif"/>
                          <a:cs typeface="Microsoft Sans Serif"/>
                        </a:rPr>
                        <a:t> </a:t>
                      </a:r>
                      <a:r>
                        <a:rPr sz="1500" spc="-85" dirty="0">
                          <a:latin typeface="Microsoft Sans Serif"/>
                          <a:cs typeface="Microsoft Sans Serif"/>
                        </a:rPr>
                        <a:t>synchronous</a:t>
                      </a:r>
                      <a:r>
                        <a:rPr sz="1500" spc="560" dirty="0">
                          <a:latin typeface="Microsoft Sans Serif"/>
                          <a:cs typeface="Microsoft Sans Serif"/>
                        </a:rPr>
                        <a:t> </a:t>
                      </a:r>
                      <a:r>
                        <a:rPr sz="1500" spc="-145" dirty="0">
                          <a:latin typeface="Microsoft Sans Serif"/>
                          <a:cs typeface="Microsoft Sans Serif"/>
                        </a:rPr>
                        <a:t>message</a:t>
                      </a:r>
                      <a:r>
                        <a:rPr sz="1500" spc="560" dirty="0">
                          <a:latin typeface="Microsoft Sans Serif"/>
                          <a:cs typeface="Microsoft Sans Serif"/>
                        </a:rPr>
                        <a:t> </a:t>
                      </a:r>
                      <a:r>
                        <a:rPr sz="1500" spc="-90" dirty="0">
                          <a:latin typeface="Microsoft Sans Serif"/>
                          <a:cs typeface="Microsoft Sans Serif"/>
                        </a:rPr>
                        <a:t>between</a:t>
                      </a:r>
                      <a:r>
                        <a:rPr sz="1500" spc="560" dirty="0">
                          <a:latin typeface="Microsoft Sans Serif"/>
                          <a:cs typeface="Microsoft Sans Serif"/>
                        </a:rPr>
                        <a:t> </a:t>
                      </a:r>
                      <a:r>
                        <a:rPr sz="1500" spc="-50" dirty="0">
                          <a:latin typeface="Microsoft Sans Serif"/>
                          <a:cs typeface="Microsoft Sans Serif"/>
                        </a:rPr>
                        <a:t>active</a:t>
                      </a:r>
                      <a:endParaRPr sz="1500">
                        <a:latin typeface="Microsoft Sans Serif"/>
                        <a:cs typeface="Microsoft Sans Serif"/>
                      </a:endParaRPr>
                    </a:p>
                    <a:p>
                      <a:pPr marL="151765" marR="144780" algn="just">
                        <a:lnSpc>
                          <a:spcPct val="107400"/>
                        </a:lnSpc>
                        <a:spcBef>
                          <a:spcPts val="5"/>
                        </a:spcBef>
                      </a:pPr>
                      <a:r>
                        <a:rPr sz="1500" spc="-55" dirty="0">
                          <a:latin typeface="Microsoft Sans Serif"/>
                          <a:cs typeface="Microsoft Sans Serif"/>
                        </a:rPr>
                        <a:t>objects </a:t>
                      </a:r>
                      <a:r>
                        <a:rPr sz="1500" spc="-60" dirty="0">
                          <a:latin typeface="Microsoft Sans Serif"/>
                          <a:cs typeface="Microsoft Sans Serif"/>
                        </a:rPr>
                        <a:t>indicates </a:t>
                      </a:r>
                      <a:r>
                        <a:rPr sz="1500" spc="-15" dirty="0">
                          <a:latin typeface="Microsoft Sans Serif"/>
                          <a:cs typeface="Microsoft Sans Serif"/>
                        </a:rPr>
                        <a:t>wait </a:t>
                      </a:r>
                      <a:r>
                        <a:rPr sz="1500" spc="-70" dirty="0">
                          <a:latin typeface="Microsoft Sans Serif"/>
                          <a:cs typeface="Microsoft Sans Serif"/>
                        </a:rPr>
                        <a:t>semantics; </a:t>
                      </a:r>
                      <a:r>
                        <a:rPr sz="1500" spc="-30" dirty="0">
                          <a:latin typeface="Microsoft Sans Serif"/>
                          <a:cs typeface="Microsoft Sans Serif"/>
                        </a:rPr>
                        <a:t>the </a:t>
                      </a:r>
                      <a:r>
                        <a:rPr sz="1500" spc="-110" dirty="0">
                          <a:latin typeface="Microsoft Sans Serif"/>
                          <a:cs typeface="Microsoft Sans Serif"/>
                        </a:rPr>
                        <a:t>sender</a:t>
                      </a:r>
                      <a:r>
                        <a:rPr sz="1500" spc="-105" dirty="0">
                          <a:latin typeface="Microsoft Sans Serif"/>
                          <a:cs typeface="Microsoft Sans Serif"/>
                        </a:rPr>
                        <a:t> </a:t>
                      </a:r>
                      <a:r>
                        <a:rPr sz="1500" spc="-50" dirty="0">
                          <a:latin typeface="Microsoft Sans Serif"/>
                          <a:cs typeface="Microsoft Sans Serif"/>
                        </a:rPr>
                        <a:t>waits </a:t>
                      </a:r>
                      <a:r>
                        <a:rPr sz="1500" spc="-25" dirty="0">
                          <a:latin typeface="Microsoft Sans Serif"/>
                          <a:cs typeface="Microsoft Sans Serif"/>
                        </a:rPr>
                        <a:t>for </a:t>
                      </a:r>
                      <a:r>
                        <a:rPr sz="1500" spc="-30" dirty="0">
                          <a:latin typeface="Microsoft Sans Serif"/>
                          <a:cs typeface="Microsoft Sans Serif"/>
                        </a:rPr>
                        <a:t>the </a:t>
                      </a:r>
                      <a:r>
                        <a:rPr sz="1500" spc="-25" dirty="0">
                          <a:latin typeface="Microsoft Sans Serif"/>
                          <a:cs typeface="Microsoft Sans Serif"/>
                        </a:rPr>
                        <a:t> </a:t>
                      </a:r>
                      <a:r>
                        <a:rPr sz="1500" spc="-145" dirty="0">
                          <a:latin typeface="Microsoft Sans Serif"/>
                          <a:cs typeface="Microsoft Sans Serif"/>
                        </a:rPr>
                        <a:t>message</a:t>
                      </a:r>
                      <a:r>
                        <a:rPr sz="1500" spc="-140" dirty="0">
                          <a:latin typeface="Microsoft Sans Serif"/>
                          <a:cs typeface="Microsoft Sans Serif"/>
                        </a:rPr>
                        <a:t> </a:t>
                      </a:r>
                      <a:r>
                        <a:rPr sz="1500" spc="30" dirty="0">
                          <a:latin typeface="Microsoft Sans Serif"/>
                          <a:cs typeface="Microsoft Sans Serif"/>
                        </a:rPr>
                        <a:t>to </a:t>
                      </a:r>
                      <a:r>
                        <a:rPr sz="1500" spc="-100" dirty="0">
                          <a:latin typeface="Microsoft Sans Serif"/>
                          <a:cs typeface="Microsoft Sans Serif"/>
                        </a:rPr>
                        <a:t>be </a:t>
                      </a:r>
                      <a:r>
                        <a:rPr sz="1500" spc="-75" dirty="0">
                          <a:latin typeface="Microsoft Sans Serif"/>
                          <a:cs typeface="Microsoft Sans Serif"/>
                        </a:rPr>
                        <a:t>handled before </a:t>
                      </a:r>
                      <a:r>
                        <a:rPr sz="1500" spc="85" dirty="0">
                          <a:latin typeface="Microsoft Sans Serif"/>
                          <a:cs typeface="Microsoft Sans Serif"/>
                        </a:rPr>
                        <a:t>it </a:t>
                      </a:r>
                      <a:r>
                        <a:rPr sz="1500" spc="-55" dirty="0">
                          <a:latin typeface="Microsoft Sans Serif"/>
                          <a:cs typeface="Microsoft Sans Serif"/>
                        </a:rPr>
                        <a:t>continues.</a:t>
                      </a:r>
                      <a:r>
                        <a:rPr sz="1500" spc="-50" dirty="0">
                          <a:latin typeface="Microsoft Sans Serif"/>
                          <a:cs typeface="Microsoft Sans Serif"/>
                        </a:rPr>
                        <a:t> </a:t>
                      </a:r>
                      <a:r>
                        <a:rPr sz="1500" spc="-25" dirty="0">
                          <a:latin typeface="Microsoft Sans Serif"/>
                          <a:cs typeface="Microsoft Sans Serif"/>
                        </a:rPr>
                        <a:t>This typically </a:t>
                      </a:r>
                      <a:r>
                        <a:rPr sz="1500" spc="-20" dirty="0">
                          <a:latin typeface="Microsoft Sans Serif"/>
                          <a:cs typeface="Microsoft Sans Serif"/>
                        </a:rPr>
                        <a:t> </a:t>
                      </a:r>
                      <a:r>
                        <a:rPr sz="1500" spc="-125" dirty="0">
                          <a:latin typeface="Microsoft Sans Serif"/>
                          <a:cs typeface="Microsoft Sans Serif"/>
                        </a:rPr>
                        <a:t>shows</a:t>
                      </a:r>
                      <a:r>
                        <a:rPr sz="1500" spc="114" dirty="0">
                          <a:latin typeface="Microsoft Sans Serif"/>
                          <a:cs typeface="Microsoft Sans Serif"/>
                        </a:rPr>
                        <a:t> </a:t>
                      </a:r>
                      <a:r>
                        <a:rPr sz="1500" spc="-120" dirty="0">
                          <a:latin typeface="Microsoft Sans Serif"/>
                          <a:cs typeface="Microsoft Sans Serif"/>
                        </a:rPr>
                        <a:t>a</a:t>
                      </a:r>
                      <a:r>
                        <a:rPr sz="1500" spc="120" dirty="0">
                          <a:latin typeface="Microsoft Sans Serif"/>
                          <a:cs typeface="Microsoft Sans Serif"/>
                        </a:rPr>
                        <a:t> </a:t>
                      </a:r>
                      <a:r>
                        <a:rPr sz="1500" spc="-40" dirty="0">
                          <a:latin typeface="Microsoft Sans Serif"/>
                          <a:cs typeface="Microsoft Sans Serif"/>
                        </a:rPr>
                        <a:t>method</a:t>
                      </a:r>
                      <a:r>
                        <a:rPr sz="1500" spc="120" dirty="0">
                          <a:latin typeface="Microsoft Sans Serif"/>
                          <a:cs typeface="Microsoft Sans Serif"/>
                        </a:rPr>
                        <a:t> </a:t>
                      </a:r>
                      <a:r>
                        <a:rPr sz="1500" spc="-35" dirty="0">
                          <a:latin typeface="Microsoft Sans Serif"/>
                          <a:cs typeface="Microsoft Sans Serif"/>
                        </a:rPr>
                        <a:t>call.</a:t>
                      </a:r>
                      <a:endParaRPr sz="1500">
                        <a:latin typeface="Microsoft Sans Serif"/>
                        <a:cs typeface="Microsoft Sans Serif"/>
                      </a:endParaRPr>
                    </a:p>
                  </a:txBody>
                  <a:tcPr marL="0" marR="0" marT="34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1273538">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51765" algn="just">
                        <a:lnSpc>
                          <a:spcPts val="1925"/>
                        </a:lnSpc>
                      </a:pPr>
                      <a:r>
                        <a:rPr sz="1500" b="1" spc="-90" dirty="0">
                          <a:latin typeface="Arial"/>
                          <a:cs typeface="Arial"/>
                        </a:rPr>
                        <a:t>Asynchronous:</a:t>
                      </a:r>
                      <a:r>
                        <a:rPr sz="1500" b="1" spc="565" dirty="0">
                          <a:latin typeface="Arial"/>
                          <a:cs typeface="Arial"/>
                        </a:rPr>
                        <a:t> </a:t>
                      </a:r>
                      <a:r>
                        <a:rPr sz="1500" spc="30" dirty="0">
                          <a:latin typeface="Microsoft Sans Serif"/>
                          <a:cs typeface="Microsoft Sans Serif"/>
                        </a:rPr>
                        <a:t>With</a:t>
                      </a:r>
                      <a:r>
                        <a:rPr sz="1500" spc="440" dirty="0">
                          <a:latin typeface="Microsoft Sans Serif"/>
                          <a:cs typeface="Microsoft Sans Serif"/>
                        </a:rPr>
                        <a:t> </a:t>
                      </a:r>
                      <a:r>
                        <a:rPr sz="1500" spc="-90" dirty="0">
                          <a:latin typeface="Microsoft Sans Serif"/>
                          <a:cs typeface="Microsoft Sans Serif"/>
                        </a:rPr>
                        <a:t>an</a:t>
                      </a:r>
                      <a:r>
                        <a:rPr sz="1500" spc="445" dirty="0">
                          <a:latin typeface="Microsoft Sans Serif"/>
                          <a:cs typeface="Microsoft Sans Serif"/>
                        </a:rPr>
                        <a:t> </a:t>
                      </a:r>
                      <a:r>
                        <a:rPr sz="1500" spc="-85" dirty="0">
                          <a:latin typeface="Microsoft Sans Serif"/>
                          <a:cs typeface="Microsoft Sans Serif"/>
                        </a:rPr>
                        <a:t>asynchronous</a:t>
                      </a:r>
                      <a:r>
                        <a:rPr sz="1500" spc="445" dirty="0">
                          <a:latin typeface="Microsoft Sans Serif"/>
                          <a:cs typeface="Microsoft Sans Serif"/>
                        </a:rPr>
                        <a:t> </a:t>
                      </a:r>
                      <a:r>
                        <a:rPr sz="1500" spc="-35" dirty="0">
                          <a:latin typeface="Microsoft Sans Serif"/>
                          <a:cs typeface="Microsoft Sans Serif"/>
                        </a:rPr>
                        <a:t>flow</a:t>
                      </a:r>
                      <a:r>
                        <a:rPr sz="1500" spc="445" dirty="0">
                          <a:latin typeface="Microsoft Sans Serif"/>
                          <a:cs typeface="Microsoft Sans Serif"/>
                        </a:rPr>
                        <a:t> </a:t>
                      </a:r>
                      <a:r>
                        <a:rPr sz="1500" spc="-20" dirty="0">
                          <a:latin typeface="Microsoft Sans Serif"/>
                          <a:cs typeface="Microsoft Sans Serif"/>
                        </a:rPr>
                        <a:t>of</a:t>
                      </a:r>
                      <a:r>
                        <a:rPr sz="1500" spc="445" dirty="0">
                          <a:latin typeface="Microsoft Sans Serif"/>
                          <a:cs typeface="Microsoft Sans Serif"/>
                        </a:rPr>
                        <a:t> </a:t>
                      </a:r>
                      <a:r>
                        <a:rPr sz="1500" spc="-15" dirty="0">
                          <a:latin typeface="Microsoft Sans Serif"/>
                          <a:cs typeface="Microsoft Sans Serif"/>
                        </a:rPr>
                        <a:t>control,</a:t>
                      </a:r>
                      <a:endParaRPr sz="1500">
                        <a:latin typeface="Microsoft Sans Serif"/>
                        <a:cs typeface="Microsoft Sans Serif"/>
                      </a:endParaRPr>
                    </a:p>
                    <a:p>
                      <a:pPr marL="151765" marR="142875" algn="just">
                        <a:lnSpc>
                          <a:spcPct val="107400"/>
                        </a:lnSpc>
                      </a:pPr>
                      <a:r>
                        <a:rPr sz="1500" spc="-50" dirty="0">
                          <a:latin typeface="Microsoft Sans Serif"/>
                          <a:cs typeface="Microsoft Sans Serif"/>
                        </a:rPr>
                        <a:t>there</a:t>
                      </a:r>
                      <a:r>
                        <a:rPr sz="1500" spc="-45" dirty="0">
                          <a:latin typeface="Microsoft Sans Serif"/>
                          <a:cs typeface="Microsoft Sans Serif"/>
                        </a:rPr>
                        <a:t> </a:t>
                      </a:r>
                      <a:r>
                        <a:rPr sz="1500" spc="-85" dirty="0">
                          <a:latin typeface="Microsoft Sans Serif"/>
                          <a:cs typeface="Microsoft Sans Serif"/>
                        </a:rPr>
                        <a:t>is</a:t>
                      </a:r>
                      <a:r>
                        <a:rPr sz="1500" spc="-80" dirty="0">
                          <a:latin typeface="Microsoft Sans Serif"/>
                          <a:cs typeface="Microsoft Sans Serif"/>
                        </a:rPr>
                        <a:t> </a:t>
                      </a:r>
                      <a:r>
                        <a:rPr sz="1500" spc="-75" dirty="0">
                          <a:latin typeface="Microsoft Sans Serif"/>
                          <a:cs typeface="Microsoft Sans Serif"/>
                        </a:rPr>
                        <a:t>no</a:t>
                      </a:r>
                      <a:r>
                        <a:rPr sz="1500" spc="-70" dirty="0">
                          <a:latin typeface="Microsoft Sans Serif"/>
                          <a:cs typeface="Microsoft Sans Serif"/>
                        </a:rPr>
                        <a:t> </a:t>
                      </a:r>
                      <a:r>
                        <a:rPr sz="1500" spc="-25" dirty="0">
                          <a:latin typeface="Microsoft Sans Serif"/>
                          <a:cs typeface="Microsoft Sans Serif"/>
                        </a:rPr>
                        <a:t>explicit</a:t>
                      </a:r>
                      <a:r>
                        <a:rPr sz="1500" spc="-20" dirty="0">
                          <a:latin typeface="Microsoft Sans Serif"/>
                          <a:cs typeface="Microsoft Sans Serif"/>
                        </a:rPr>
                        <a:t> return</a:t>
                      </a:r>
                      <a:r>
                        <a:rPr sz="1500" spc="-15" dirty="0">
                          <a:latin typeface="Microsoft Sans Serif"/>
                          <a:cs typeface="Microsoft Sans Serif"/>
                        </a:rPr>
                        <a:t> </a:t>
                      </a:r>
                      <a:r>
                        <a:rPr sz="1500" spc="-145" dirty="0">
                          <a:latin typeface="Microsoft Sans Serif"/>
                          <a:cs typeface="Microsoft Sans Serif"/>
                        </a:rPr>
                        <a:t>message</a:t>
                      </a:r>
                      <a:r>
                        <a:rPr sz="1500" spc="165" dirty="0">
                          <a:latin typeface="Microsoft Sans Serif"/>
                          <a:cs typeface="Microsoft Sans Serif"/>
                        </a:rPr>
                        <a:t> </a:t>
                      </a:r>
                      <a:r>
                        <a:rPr sz="1500" spc="30" dirty="0">
                          <a:latin typeface="Microsoft Sans Serif"/>
                          <a:cs typeface="Microsoft Sans Serif"/>
                        </a:rPr>
                        <a:t>to</a:t>
                      </a:r>
                      <a:r>
                        <a:rPr sz="1500" spc="35" dirty="0">
                          <a:latin typeface="Microsoft Sans Serif"/>
                          <a:cs typeface="Microsoft Sans Serif"/>
                        </a:rPr>
                        <a:t> </a:t>
                      </a:r>
                      <a:r>
                        <a:rPr sz="1500" spc="-30" dirty="0">
                          <a:latin typeface="Microsoft Sans Serif"/>
                          <a:cs typeface="Microsoft Sans Serif"/>
                        </a:rPr>
                        <a:t>the</a:t>
                      </a:r>
                      <a:r>
                        <a:rPr sz="1500" spc="-25" dirty="0">
                          <a:latin typeface="Microsoft Sans Serif"/>
                          <a:cs typeface="Microsoft Sans Serif"/>
                        </a:rPr>
                        <a:t> </a:t>
                      </a:r>
                      <a:r>
                        <a:rPr sz="1500" spc="-50" dirty="0">
                          <a:latin typeface="Microsoft Sans Serif"/>
                          <a:cs typeface="Microsoft Sans Serif"/>
                        </a:rPr>
                        <a:t>caller.</a:t>
                      </a:r>
                      <a:r>
                        <a:rPr sz="1500" spc="-45" dirty="0">
                          <a:latin typeface="Microsoft Sans Serif"/>
                          <a:cs typeface="Microsoft Sans Serif"/>
                        </a:rPr>
                        <a:t> </a:t>
                      </a:r>
                      <a:r>
                        <a:rPr sz="1500" spc="-25" dirty="0">
                          <a:latin typeface="Microsoft Sans Serif"/>
                          <a:cs typeface="Microsoft Sans Serif"/>
                        </a:rPr>
                        <a:t>An </a:t>
                      </a:r>
                      <a:r>
                        <a:rPr sz="1500" spc="-20" dirty="0">
                          <a:latin typeface="Microsoft Sans Serif"/>
                          <a:cs typeface="Microsoft Sans Serif"/>
                        </a:rPr>
                        <a:t> </a:t>
                      </a:r>
                      <a:r>
                        <a:rPr sz="1500" spc="-85" dirty="0">
                          <a:latin typeface="Microsoft Sans Serif"/>
                          <a:cs typeface="Microsoft Sans Serif"/>
                        </a:rPr>
                        <a:t>asynchronous</a:t>
                      </a:r>
                      <a:r>
                        <a:rPr sz="1500" spc="-80" dirty="0">
                          <a:latin typeface="Microsoft Sans Serif"/>
                          <a:cs typeface="Microsoft Sans Serif"/>
                        </a:rPr>
                        <a:t> </a:t>
                      </a:r>
                      <a:r>
                        <a:rPr sz="1500" spc="-145" dirty="0">
                          <a:latin typeface="Microsoft Sans Serif"/>
                          <a:cs typeface="Microsoft Sans Serif"/>
                        </a:rPr>
                        <a:t>message</a:t>
                      </a:r>
                      <a:r>
                        <a:rPr sz="1500" spc="-140" dirty="0">
                          <a:latin typeface="Microsoft Sans Serif"/>
                          <a:cs typeface="Microsoft Sans Serif"/>
                        </a:rPr>
                        <a:t> </a:t>
                      </a:r>
                      <a:r>
                        <a:rPr sz="1500" spc="-90" dirty="0">
                          <a:latin typeface="Microsoft Sans Serif"/>
                          <a:cs typeface="Microsoft Sans Serif"/>
                        </a:rPr>
                        <a:t>between</a:t>
                      </a:r>
                      <a:r>
                        <a:rPr sz="1500" spc="-85" dirty="0">
                          <a:latin typeface="Microsoft Sans Serif"/>
                          <a:cs typeface="Microsoft Sans Serif"/>
                        </a:rPr>
                        <a:t> </a:t>
                      </a:r>
                      <a:r>
                        <a:rPr sz="1500" spc="-55" dirty="0">
                          <a:latin typeface="Microsoft Sans Serif"/>
                          <a:cs typeface="Microsoft Sans Serif"/>
                        </a:rPr>
                        <a:t>objects</a:t>
                      </a:r>
                      <a:r>
                        <a:rPr sz="1500" spc="-50" dirty="0">
                          <a:latin typeface="Microsoft Sans Serif"/>
                          <a:cs typeface="Microsoft Sans Serif"/>
                        </a:rPr>
                        <a:t> </a:t>
                      </a:r>
                      <a:r>
                        <a:rPr sz="1500" spc="-60" dirty="0">
                          <a:latin typeface="Microsoft Sans Serif"/>
                          <a:cs typeface="Microsoft Sans Serif"/>
                        </a:rPr>
                        <a:t>indicates</a:t>
                      </a:r>
                      <a:r>
                        <a:rPr sz="1500" spc="-55" dirty="0">
                          <a:latin typeface="Microsoft Sans Serif"/>
                          <a:cs typeface="Microsoft Sans Serif"/>
                        </a:rPr>
                        <a:t> </a:t>
                      </a:r>
                      <a:r>
                        <a:rPr sz="1500" spc="-30" dirty="0">
                          <a:latin typeface="Microsoft Sans Serif"/>
                          <a:cs typeface="Microsoft Sans Serif"/>
                        </a:rPr>
                        <a:t>no-wait </a:t>
                      </a:r>
                      <a:r>
                        <a:rPr sz="1500" spc="-25" dirty="0">
                          <a:latin typeface="Microsoft Sans Serif"/>
                          <a:cs typeface="Microsoft Sans Serif"/>
                        </a:rPr>
                        <a:t> </a:t>
                      </a:r>
                      <a:r>
                        <a:rPr sz="1500" spc="-70" dirty="0">
                          <a:latin typeface="Microsoft Sans Serif"/>
                          <a:cs typeface="Microsoft Sans Serif"/>
                        </a:rPr>
                        <a:t>semantics; </a:t>
                      </a:r>
                      <a:r>
                        <a:rPr sz="1500" spc="-30" dirty="0">
                          <a:latin typeface="Microsoft Sans Serif"/>
                          <a:cs typeface="Microsoft Sans Serif"/>
                        </a:rPr>
                        <a:t>the </a:t>
                      </a:r>
                      <a:r>
                        <a:rPr sz="1500" spc="-110" dirty="0">
                          <a:latin typeface="Microsoft Sans Serif"/>
                          <a:cs typeface="Microsoft Sans Serif"/>
                        </a:rPr>
                        <a:t>sender </a:t>
                      </a:r>
                      <a:r>
                        <a:rPr sz="1500" spc="-120" dirty="0">
                          <a:latin typeface="Microsoft Sans Serif"/>
                          <a:cs typeface="Microsoft Sans Serif"/>
                        </a:rPr>
                        <a:t>does </a:t>
                      </a:r>
                      <a:r>
                        <a:rPr sz="1500" dirty="0">
                          <a:latin typeface="Microsoft Sans Serif"/>
                          <a:cs typeface="Microsoft Sans Serif"/>
                        </a:rPr>
                        <a:t>not </a:t>
                      </a:r>
                      <a:r>
                        <a:rPr sz="1500" spc="-15" dirty="0">
                          <a:latin typeface="Microsoft Sans Serif"/>
                          <a:cs typeface="Microsoft Sans Serif"/>
                        </a:rPr>
                        <a:t>wait </a:t>
                      </a:r>
                      <a:r>
                        <a:rPr sz="1500" spc="-25" dirty="0">
                          <a:latin typeface="Microsoft Sans Serif"/>
                          <a:cs typeface="Microsoft Sans Serif"/>
                        </a:rPr>
                        <a:t>for </a:t>
                      </a:r>
                      <a:r>
                        <a:rPr sz="1500" spc="-30" dirty="0">
                          <a:latin typeface="Microsoft Sans Serif"/>
                          <a:cs typeface="Microsoft Sans Serif"/>
                        </a:rPr>
                        <a:t>the </a:t>
                      </a:r>
                      <a:r>
                        <a:rPr sz="1500" spc="-145" dirty="0">
                          <a:latin typeface="Microsoft Sans Serif"/>
                          <a:cs typeface="Microsoft Sans Serif"/>
                        </a:rPr>
                        <a:t>message</a:t>
                      </a:r>
                      <a:r>
                        <a:rPr sz="1500" spc="160" dirty="0">
                          <a:latin typeface="Microsoft Sans Serif"/>
                          <a:cs typeface="Microsoft Sans Serif"/>
                        </a:rPr>
                        <a:t> </a:t>
                      </a:r>
                      <a:r>
                        <a:rPr sz="1500" spc="-75" dirty="0">
                          <a:latin typeface="Microsoft Sans Serif"/>
                          <a:cs typeface="Microsoft Sans Serif"/>
                        </a:rPr>
                        <a:t>before </a:t>
                      </a:r>
                      <a:r>
                        <a:rPr sz="1500" spc="-70" dirty="0">
                          <a:latin typeface="Microsoft Sans Serif"/>
                          <a:cs typeface="Microsoft Sans Serif"/>
                        </a:rPr>
                        <a:t> </a:t>
                      </a:r>
                      <a:r>
                        <a:rPr sz="1500" spc="85" dirty="0">
                          <a:latin typeface="Microsoft Sans Serif"/>
                          <a:cs typeface="Microsoft Sans Serif"/>
                        </a:rPr>
                        <a:t>it</a:t>
                      </a:r>
                      <a:r>
                        <a:rPr sz="1500" spc="120" dirty="0">
                          <a:latin typeface="Microsoft Sans Serif"/>
                          <a:cs typeface="Microsoft Sans Serif"/>
                        </a:rPr>
                        <a:t> </a:t>
                      </a:r>
                      <a:r>
                        <a:rPr sz="1500" spc="-55" dirty="0">
                          <a:latin typeface="Microsoft Sans Serif"/>
                          <a:cs typeface="Microsoft Sans Serif"/>
                        </a:rPr>
                        <a:t>continues.</a:t>
                      </a:r>
                      <a:r>
                        <a:rPr sz="1500" spc="315" dirty="0">
                          <a:latin typeface="Microsoft Sans Serif"/>
                          <a:cs typeface="Microsoft Sans Serif"/>
                        </a:rPr>
                        <a:t> </a:t>
                      </a:r>
                      <a:r>
                        <a:rPr sz="1500" spc="-25" dirty="0">
                          <a:latin typeface="Microsoft Sans Serif"/>
                          <a:cs typeface="Microsoft Sans Serif"/>
                        </a:rPr>
                        <a:t>This</a:t>
                      </a:r>
                      <a:r>
                        <a:rPr sz="1500" spc="120" dirty="0">
                          <a:latin typeface="Microsoft Sans Serif"/>
                          <a:cs typeface="Microsoft Sans Serif"/>
                        </a:rPr>
                        <a:t> </a:t>
                      </a:r>
                      <a:r>
                        <a:rPr sz="1500" spc="-80" dirty="0">
                          <a:latin typeface="Microsoft Sans Serif"/>
                          <a:cs typeface="Microsoft Sans Serif"/>
                        </a:rPr>
                        <a:t>allows</a:t>
                      </a:r>
                      <a:r>
                        <a:rPr sz="1500" spc="120" dirty="0">
                          <a:latin typeface="Microsoft Sans Serif"/>
                          <a:cs typeface="Microsoft Sans Serif"/>
                        </a:rPr>
                        <a:t> </a:t>
                      </a:r>
                      <a:r>
                        <a:rPr sz="1500" spc="-55" dirty="0">
                          <a:latin typeface="Microsoft Sans Serif"/>
                          <a:cs typeface="Microsoft Sans Serif"/>
                        </a:rPr>
                        <a:t>objects</a:t>
                      </a:r>
                      <a:r>
                        <a:rPr sz="1500" spc="125" dirty="0">
                          <a:latin typeface="Microsoft Sans Serif"/>
                          <a:cs typeface="Microsoft Sans Serif"/>
                        </a:rPr>
                        <a:t> </a:t>
                      </a:r>
                      <a:r>
                        <a:rPr sz="1500" spc="30" dirty="0">
                          <a:latin typeface="Microsoft Sans Serif"/>
                          <a:cs typeface="Microsoft Sans Serif"/>
                        </a:rPr>
                        <a:t>to</a:t>
                      </a:r>
                      <a:r>
                        <a:rPr sz="1500" spc="120" dirty="0">
                          <a:latin typeface="Microsoft Sans Serif"/>
                          <a:cs typeface="Microsoft Sans Serif"/>
                        </a:rPr>
                        <a:t> </a:t>
                      </a:r>
                      <a:r>
                        <a:rPr sz="1500" spc="-85" dirty="0">
                          <a:latin typeface="Microsoft Sans Serif"/>
                          <a:cs typeface="Microsoft Sans Serif"/>
                        </a:rPr>
                        <a:t>execute</a:t>
                      </a:r>
                      <a:r>
                        <a:rPr sz="1500" spc="125" dirty="0">
                          <a:latin typeface="Microsoft Sans Serif"/>
                          <a:cs typeface="Microsoft Sans Serif"/>
                        </a:rPr>
                        <a:t> </a:t>
                      </a:r>
                      <a:r>
                        <a:rPr sz="1500" spc="-50" dirty="0">
                          <a:latin typeface="Microsoft Sans Serif"/>
                          <a:cs typeface="Microsoft Sans Serif"/>
                        </a:rPr>
                        <a:t>concurrently.</a:t>
                      </a:r>
                      <a:endParaRPr sz="1500">
                        <a:latin typeface="Microsoft Sans Serif"/>
                        <a:cs typeface="Microsoft Sans Serif"/>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579895">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51765">
                        <a:lnSpc>
                          <a:spcPts val="1925"/>
                        </a:lnSpc>
                        <a:tabLst>
                          <a:tab pos="1000125" algn="l"/>
                          <a:tab pos="1536700" algn="l"/>
                          <a:tab pos="2208530" algn="l"/>
                          <a:tab pos="2635885" algn="l"/>
                          <a:tab pos="3326129" algn="l"/>
                          <a:tab pos="4215130" algn="l"/>
                          <a:tab pos="4778375" algn="l"/>
                        </a:tabLst>
                      </a:pPr>
                      <a:r>
                        <a:rPr sz="1500" b="1" spc="-55" dirty="0">
                          <a:latin typeface="Arial"/>
                          <a:cs typeface="Arial"/>
                        </a:rPr>
                        <a:t>Reply:	</a:t>
                      </a:r>
                      <a:r>
                        <a:rPr sz="1500" spc="-25" dirty="0">
                          <a:latin typeface="Microsoft Sans Serif"/>
                          <a:cs typeface="Microsoft Sans Serif"/>
                        </a:rPr>
                        <a:t>This	</a:t>
                      </a:r>
                      <a:r>
                        <a:rPr sz="1500" spc="-125" dirty="0">
                          <a:latin typeface="Microsoft Sans Serif"/>
                          <a:cs typeface="Microsoft Sans Serif"/>
                        </a:rPr>
                        <a:t>shows	</a:t>
                      </a:r>
                      <a:r>
                        <a:rPr sz="1500" spc="-30" dirty="0">
                          <a:latin typeface="Microsoft Sans Serif"/>
                          <a:cs typeface="Microsoft Sans Serif"/>
                        </a:rPr>
                        <a:t>the	</a:t>
                      </a:r>
                      <a:r>
                        <a:rPr sz="1500" spc="-20" dirty="0">
                          <a:latin typeface="Microsoft Sans Serif"/>
                          <a:cs typeface="Microsoft Sans Serif"/>
                        </a:rPr>
                        <a:t>return	</a:t>
                      </a:r>
                      <a:r>
                        <a:rPr sz="1500" spc="-145" dirty="0">
                          <a:latin typeface="Microsoft Sans Serif"/>
                          <a:cs typeface="Microsoft Sans Serif"/>
                        </a:rPr>
                        <a:t>message	</a:t>
                      </a:r>
                      <a:r>
                        <a:rPr sz="1500" spc="-20" dirty="0">
                          <a:latin typeface="Microsoft Sans Serif"/>
                          <a:cs typeface="Microsoft Sans Serif"/>
                        </a:rPr>
                        <a:t>from	</a:t>
                      </a:r>
                      <a:r>
                        <a:rPr sz="1500" spc="-50" dirty="0">
                          <a:latin typeface="Microsoft Sans Serif"/>
                          <a:cs typeface="Microsoft Sans Serif"/>
                        </a:rPr>
                        <a:t>another</a:t>
                      </a:r>
                      <a:endParaRPr sz="1500">
                        <a:latin typeface="Microsoft Sans Serif"/>
                        <a:cs typeface="Microsoft Sans Serif"/>
                      </a:endParaRPr>
                    </a:p>
                    <a:p>
                      <a:pPr marL="151765">
                        <a:lnSpc>
                          <a:spcPct val="100000"/>
                        </a:lnSpc>
                        <a:spcBef>
                          <a:spcPts val="150"/>
                        </a:spcBef>
                      </a:pPr>
                      <a:r>
                        <a:rPr sz="1500" spc="-125" dirty="0">
                          <a:latin typeface="Microsoft Sans Serif"/>
                          <a:cs typeface="Microsoft Sans Serif"/>
                        </a:rPr>
                        <a:t>message.</a:t>
                      </a:r>
                      <a:endParaRPr sz="1500">
                        <a:latin typeface="Microsoft Sans Serif"/>
                        <a:cs typeface="Microsoft Sans Serif"/>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bl>
          </a:graphicData>
        </a:graphic>
      </p:graphicFrame>
      <p:pic>
        <p:nvPicPr>
          <p:cNvPr id="6" name="object 6"/>
          <p:cNvPicPr/>
          <p:nvPr/>
        </p:nvPicPr>
        <p:blipFill>
          <a:blip r:embed="rId2" cstate="print"/>
          <a:stretch>
            <a:fillRect/>
          </a:stretch>
        </p:blipFill>
        <p:spPr>
          <a:xfrm>
            <a:off x="1383980" y="2326583"/>
            <a:ext cx="1337934" cy="165835"/>
          </a:xfrm>
          <a:prstGeom prst="rect">
            <a:avLst/>
          </a:prstGeom>
        </p:spPr>
      </p:pic>
      <p:pic>
        <p:nvPicPr>
          <p:cNvPr id="7" name="object 7"/>
          <p:cNvPicPr/>
          <p:nvPr/>
        </p:nvPicPr>
        <p:blipFill>
          <a:blip r:embed="rId3" cstate="print"/>
          <a:stretch>
            <a:fillRect/>
          </a:stretch>
        </p:blipFill>
        <p:spPr>
          <a:xfrm>
            <a:off x="1383980" y="3352312"/>
            <a:ext cx="1329247" cy="165836"/>
          </a:xfrm>
          <a:prstGeom prst="rect">
            <a:avLst/>
          </a:prstGeom>
        </p:spPr>
      </p:pic>
      <p:pic>
        <p:nvPicPr>
          <p:cNvPr id="8" name="object 8"/>
          <p:cNvPicPr/>
          <p:nvPr/>
        </p:nvPicPr>
        <p:blipFill>
          <a:blip r:embed="rId4" cstate="print"/>
          <a:stretch>
            <a:fillRect/>
          </a:stretch>
        </p:blipFill>
        <p:spPr>
          <a:xfrm>
            <a:off x="1388323" y="4625861"/>
            <a:ext cx="1329247" cy="165836"/>
          </a:xfrm>
          <a:prstGeom prst="rect">
            <a:avLst/>
          </a:prstGeom>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457200" y="274638"/>
            <a:ext cx="7467600" cy="475715"/>
          </a:xfrm>
          <a:prstGeom prst="rect">
            <a:avLst/>
          </a:prstGeom>
        </p:spPr>
        <p:txBody>
          <a:bodyPr vert="horz" wrap="square" lIns="0" tIns="13914" rIns="0" bIns="0" rtlCol="0">
            <a:spAutoFit/>
          </a:bodyPr>
          <a:lstStyle/>
          <a:p>
            <a:pPr marL="11132">
              <a:spcBef>
                <a:spcPts val="110"/>
              </a:spcBef>
            </a:pPr>
            <a:r>
              <a:rPr spc="-105" dirty="0"/>
              <a:t>Message</a:t>
            </a:r>
            <a:r>
              <a:rPr spc="223" dirty="0"/>
              <a:t> </a:t>
            </a:r>
            <a:r>
              <a:rPr spc="-48" dirty="0"/>
              <a:t>Type</a:t>
            </a:r>
            <a:r>
              <a:rPr spc="219" dirty="0"/>
              <a:t> </a:t>
            </a:r>
            <a:r>
              <a:rPr spc="-35" dirty="0"/>
              <a:t>Notations</a:t>
            </a:r>
          </a:p>
        </p:txBody>
      </p:sp>
      <p:graphicFrame>
        <p:nvGraphicFramePr>
          <p:cNvPr id="5" name="object 5"/>
          <p:cNvGraphicFramePr>
            <a:graphicFrameLocks noGrp="1"/>
          </p:cNvGraphicFramePr>
          <p:nvPr/>
        </p:nvGraphicFramePr>
        <p:xfrm>
          <a:off x="776501" y="1731774"/>
          <a:ext cx="7340721" cy="4341372"/>
        </p:xfrm>
        <a:graphic>
          <a:graphicData uri="http://schemas.openxmlformats.org/drawingml/2006/table">
            <a:tbl>
              <a:tblPr firstRow="1" bandRow="1">
                <a:tableStyleId>{2D5ABB26-0587-4C30-8999-92F81FD0307C}</a:tableStyleId>
              </a:tblPr>
              <a:tblGrid>
                <a:gridCol w="2533605">
                  <a:extLst>
                    <a:ext uri="{9D8B030D-6E8A-4147-A177-3AD203B41FA5}">
                      <a16:colId xmlns:a16="http://schemas.microsoft.com/office/drawing/2014/main" val="20000"/>
                    </a:ext>
                  </a:extLst>
                </a:gridCol>
                <a:gridCol w="4807116">
                  <a:extLst>
                    <a:ext uri="{9D8B030D-6E8A-4147-A177-3AD203B41FA5}">
                      <a16:colId xmlns:a16="http://schemas.microsoft.com/office/drawing/2014/main" val="20001"/>
                    </a:ext>
                  </a:extLst>
                </a:gridCol>
              </a:tblGrid>
              <a:tr h="281091">
                <a:tc>
                  <a:txBody>
                    <a:bodyPr/>
                    <a:lstStyle/>
                    <a:p>
                      <a:pPr marL="635" algn="ctr">
                        <a:lnSpc>
                          <a:spcPts val="1925"/>
                        </a:lnSpc>
                      </a:pPr>
                      <a:r>
                        <a:rPr sz="1500" b="1" spc="-65" dirty="0">
                          <a:latin typeface="Arial"/>
                          <a:cs typeface="Arial"/>
                        </a:rPr>
                        <a:t>Message</a:t>
                      </a:r>
                      <a:endParaRPr sz="15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51765">
                        <a:lnSpc>
                          <a:spcPts val="1925"/>
                        </a:lnSpc>
                      </a:pPr>
                      <a:r>
                        <a:rPr sz="1500" b="1" spc="-45" dirty="0">
                          <a:latin typeface="Arial"/>
                          <a:cs typeface="Arial"/>
                        </a:rPr>
                        <a:t>Description</a:t>
                      </a:r>
                      <a:endParaRPr sz="15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785923">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51765">
                        <a:lnSpc>
                          <a:spcPct val="100000"/>
                        </a:lnSpc>
                        <a:spcBef>
                          <a:spcPts val="30"/>
                        </a:spcBef>
                        <a:tabLst>
                          <a:tab pos="1048385" algn="l"/>
                        </a:tabLst>
                      </a:pPr>
                      <a:r>
                        <a:rPr sz="1500" b="1" spc="-25" dirty="0">
                          <a:latin typeface="Arial"/>
                          <a:cs typeface="Arial"/>
                        </a:rPr>
                        <a:t>Create:	</a:t>
                      </a:r>
                      <a:r>
                        <a:rPr sz="1500" spc="-25" dirty="0">
                          <a:latin typeface="Microsoft Sans Serif"/>
                          <a:cs typeface="Microsoft Sans Serif"/>
                        </a:rPr>
                        <a:t>This</a:t>
                      </a:r>
                      <a:r>
                        <a:rPr sz="1500" spc="-20" dirty="0">
                          <a:latin typeface="Microsoft Sans Serif"/>
                          <a:cs typeface="Microsoft Sans Serif"/>
                        </a:rPr>
                        <a:t> </a:t>
                      </a:r>
                      <a:r>
                        <a:rPr sz="1500" spc="-145" dirty="0">
                          <a:latin typeface="Microsoft Sans Serif"/>
                          <a:cs typeface="Microsoft Sans Serif"/>
                        </a:rPr>
                        <a:t>message</a:t>
                      </a:r>
                      <a:r>
                        <a:rPr sz="1500" spc="400" dirty="0">
                          <a:latin typeface="Microsoft Sans Serif"/>
                          <a:cs typeface="Microsoft Sans Serif"/>
                        </a:rPr>
                        <a:t> </a:t>
                      </a:r>
                      <a:r>
                        <a:rPr sz="1500" spc="-65" dirty="0">
                          <a:latin typeface="Microsoft Sans Serif"/>
                          <a:cs typeface="Microsoft Sans Serif"/>
                        </a:rPr>
                        <a:t>results</a:t>
                      </a:r>
                      <a:r>
                        <a:rPr sz="1500" spc="400" dirty="0">
                          <a:latin typeface="Microsoft Sans Serif"/>
                          <a:cs typeface="Microsoft Sans Serif"/>
                        </a:rPr>
                        <a:t> </a:t>
                      </a:r>
                      <a:r>
                        <a:rPr sz="1500" spc="-20" dirty="0">
                          <a:latin typeface="Microsoft Sans Serif"/>
                          <a:cs typeface="Microsoft Sans Serif"/>
                        </a:rPr>
                        <a:t>in</a:t>
                      </a:r>
                      <a:r>
                        <a:rPr sz="1500" spc="405" dirty="0">
                          <a:latin typeface="Microsoft Sans Serif"/>
                          <a:cs typeface="Microsoft Sans Serif"/>
                        </a:rPr>
                        <a:t> </a:t>
                      </a:r>
                      <a:r>
                        <a:rPr sz="1500" spc="-30" dirty="0">
                          <a:latin typeface="Microsoft Sans Serif"/>
                          <a:cs typeface="Microsoft Sans Serif"/>
                        </a:rPr>
                        <a:t>the</a:t>
                      </a:r>
                      <a:r>
                        <a:rPr sz="1500" spc="400" dirty="0">
                          <a:latin typeface="Microsoft Sans Serif"/>
                          <a:cs typeface="Microsoft Sans Serif"/>
                        </a:rPr>
                        <a:t> </a:t>
                      </a:r>
                      <a:r>
                        <a:rPr sz="1500" spc="-45" dirty="0">
                          <a:latin typeface="Microsoft Sans Serif"/>
                          <a:cs typeface="Microsoft Sans Serif"/>
                        </a:rPr>
                        <a:t>creation</a:t>
                      </a:r>
                      <a:r>
                        <a:rPr sz="1500" spc="400" dirty="0">
                          <a:latin typeface="Microsoft Sans Serif"/>
                          <a:cs typeface="Microsoft Sans Serif"/>
                        </a:rPr>
                        <a:t> </a:t>
                      </a:r>
                      <a:r>
                        <a:rPr sz="1500" spc="-20" dirty="0">
                          <a:latin typeface="Microsoft Sans Serif"/>
                          <a:cs typeface="Microsoft Sans Serif"/>
                        </a:rPr>
                        <a:t>of</a:t>
                      </a:r>
                      <a:r>
                        <a:rPr sz="1500" spc="405" dirty="0">
                          <a:latin typeface="Microsoft Sans Serif"/>
                          <a:cs typeface="Microsoft Sans Serif"/>
                        </a:rPr>
                        <a:t> </a:t>
                      </a:r>
                      <a:r>
                        <a:rPr sz="1500" spc="-120" dirty="0">
                          <a:latin typeface="Microsoft Sans Serif"/>
                          <a:cs typeface="Microsoft Sans Serif"/>
                        </a:rPr>
                        <a:t>a</a:t>
                      </a:r>
                      <a:r>
                        <a:rPr sz="1500" spc="400" dirty="0">
                          <a:latin typeface="Microsoft Sans Serif"/>
                          <a:cs typeface="Microsoft Sans Serif"/>
                        </a:rPr>
                        <a:t> </a:t>
                      </a:r>
                      <a:r>
                        <a:rPr sz="1500" spc="-100" dirty="0">
                          <a:latin typeface="Microsoft Sans Serif"/>
                          <a:cs typeface="Microsoft Sans Serif"/>
                        </a:rPr>
                        <a:t>new</a:t>
                      </a:r>
                      <a:endParaRPr sz="1500">
                        <a:latin typeface="Microsoft Sans Serif"/>
                        <a:cs typeface="Microsoft Sans Serif"/>
                      </a:endParaRPr>
                    </a:p>
                    <a:p>
                      <a:pPr marL="151765" marR="144780">
                        <a:lnSpc>
                          <a:spcPct val="107400"/>
                        </a:lnSpc>
                        <a:spcBef>
                          <a:spcPts val="5"/>
                        </a:spcBef>
                      </a:pPr>
                      <a:r>
                        <a:rPr sz="1500" spc="-30" dirty="0">
                          <a:latin typeface="Microsoft Sans Serif"/>
                          <a:cs typeface="Microsoft Sans Serif"/>
                        </a:rPr>
                        <a:t>object.</a:t>
                      </a:r>
                      <a:r>
                        <a:rPr sz="1500" spc="375" dirty="0">
                          <a:latin typeface="Microsoft Sans Serif"/>
                          <a:cs typeface="Microsoft Sans Serif"/>
                        </a:rPr>
                        <a:t> </a:t>
                      </a:r>
                      <a:r>
                        <a:rPr sz="1500" spc="-40" dirty="0">
                          <a:latin typeface="Microsoft Sans Serif"/>
                          <a:cs typeface="Microsoft Sans Serif"/>
                        </a:rPr>
                        <a:t>The</a:t>
                      </a:r>
                      <a:r>
                        <a:rPr sz="1500" spc="145" dirty="0">
                          <a:latin typeface="Microsoft Sans Serif"/>
                          <a:cs typeface="Microsoft Sans Serif"/>
                        </a:rPr>
                        <a:t> </a:t>
                      </a:r>
                      <a:r>
                        <a:rPr sz="1500" spc="-145" dirty="0">
                          <a:latin typeface="Microsoft Sans Serif"/>
                          <a:cs typeface="Microsoft Sans Serif"/>
                        </a:rPr>
                        <a:t>message</a:t>
                      </a:r>
                      <a:r>
                        <a:rPr sz="1500" spc="145" dirty="0">
                          <a:latin typeface="Microsoft Sans Serif"/>
                          <a:cs typeface="Microsoft Sans Serif"/>
                        </a:rPr>
                        <a:t> </a:t>
                      </a:r>
                      <a:r>
                        <a:rPr sz="1500" spc="-55" dirty="0">
                          <a:latin typeface="Microsoft Sans Serif"/>
                          <a:cs typeface="Microsoft Sans Serif"/>
                        </a:rPr>
                        <a:t>could</a:t>
                      </a:r>
                      <a:r>
                        <a:rPr sz="1500" spc="145" dirty="0">
                          <a:latin typeface="Microsoft Sans Serif"/>
                          <a:cs typeface="Microsoft Sans Serif"/>
                        </a:rPr>
                        <a:t> </a:t>
                      </a:r>
                      <a:r>
                        <a:rPr sz="1500" spc="-45" dirty="0">
                          <a:latin typeface="Microsoft Sans Serif"/>
                          <a:cs typeface="Microsoft Sans Serif"/>
                        </a:rPr>
                        <a:t>call</a:t>
                      </a:r>
                      <a:r>
                        <a:rPr sz="1500" spc="145" dirty="0">
                          <a:latin typeface="Microsoft Sans Serif"/>
                          <a:cs typeface="Microsoft Sans Serif"/>
                        </a:rPr>
                        <a:t> </a:t>
                      </a:r>
                      <a:r>
                        <a:rPr sz="1500" spc="-120" dirty="0">
                          <a:latin typeface="Microsoft Sans Serif"/>
                          <a:cs typeface="Microsoft Sans Serif"/>
                        </a:rPr>
                        <a:t>a</a:t>
                      </a:r>
                      <a:r>
                        <a:rPr sz="1500" spc="145" dirty="0">
                          <a:latin typeface="Microsoft Sans Serif"/>
                          <a:cs typeface="Microsoft Sans Serif"/>
                        </a:rPr>
                        <a:t> </a:t>
                      </a:r>
                      <a:r>
                        <a:rPr sz="1500" spc="-35" dirty="0">
                          <a:latin typeface="Microsoft Sans Serif"/>
                          <a:cs typeface="Microsoft Sans Serif"/>
                        </a:rPr>
                        <a:t>constructor</a:t>
                      </a:r>
                      <a:r>
                        <a:rPr sz="1500" spc="145" dirty="0">
                          <a:latin typeface="Microsoft Sans Serif"/>
                          <a:cs typeface="Microsoft Sans Serif"/>
                        </a:rPr>
                        <a:t> </a:t>
                      </a:r>
                      <a:r>
                        <a:rPr sz="1500" spc="-25" dirty="0">
                          <a:latin typeface="Microsoft Sans Serif"/>
                          <a:cs typeface="Microsoft Sans Serif"/>
                        </a:rPr>
                        <a:t>for</a:t>
                      </a:r>
                      <a:r>
                        <a:rPr sz="1500" spc="145" dirty="0">
                          <a:latin typeface="Microsoft Sans Serif"/>
                          <a:cs typeface="Microsoft Sans Serif"/>
                        </a:rPr>
                        <a:t> </a:t>
                      </a:r>
                      <a:r>
                        <a:rPr sz="1500" spc="-120" dirty="0">
                          <a:latin typeface="Microsoft Sans Serif"/>
                          <a:cs typeface="Microsoft Sans Serif"/>
                        </a:rPr>
                        <a:t>a</a:t>
                      </a:r>
                      <a:r>
                        <a:rPr sz="1500" spc="145" dirty="0">
                          <a:latin typeface="Microsoft Sans Serif"/>
                          <a:cs typeface="Microsoft Sans Serif"/>
                        </a:rPr>
                        <a:t> </a:t>
                      </a:r>
                      <a:r>
                        <a:rPr sz="1500" spc="-114" dirty="0">
                          <a:latin typeface="Microsoft Sans Serif"/>
                          <a:cs typeface="Microsoft Sans Serif"/>
                        </a:rPr>
                        <a:t>class</a:t>
                      </a:r>
                      <a:r>
                        <a:rPr sz="1500" spc="145" dirty="0">
                          <a:latin typeface="Microsoft Sans Serif"/>
                          <a:cs typeface="Microsoft Sans Serif"/>
                        </a:rPr>
                        <a:t> </a:t>
                      </a:r>
                      <a:r>
                        <a:rPr sz="1500" spc="35" dirty="0">
                          <a:latin typeface="Microsoft Sans Serif"/>
                          <a:cs typeface="Microsoft Sans Serif"/>
                        </a:rPr>
                        <a:t>if </a:t>
                      </a:r>
                      <a:r>
                        <a:rPr sz="1500" spc="-434" dirty="0">
                          <a:latin typeface="Microsoft Sans Serif"/>
                          <a:cs typeface="Microsoft Sans Serif"/>
                        </a:rPr>
                        <a:t> </a:t>
                      </a:r>
                      <a:r>
                        <a:rPr sz="1500" spc="-85" dirty="0">
                          <a:latin typeface="Microsoft Sans Serif"/>
                          <a:cs typeface="Microsoft Sans Serif"/>
                        </a:rPr>
                        <a:t>you</a:t>
                      </a:r>
                      <a:r>
                        <a:rPr sz="1500" spc="114" dirty="0">
                          <a:latin typeface="Microsoft Sans Serif"/>
                          <a:cs typeface="Microsoft Sans Serif"/>
                        </a:rPr>
                        <a:t> </a:t>
                      </a:r>
                      <a:r>
                        <a:rPr sz="1500" spc="-110" dirty="0">
                          <a:latin typeface="Microsoft Sans Serif"/>
                          <a:cs typeface="Microsoft Sans Serif"/>
                        </a:rPr>
                        <a:t>are</a:t>
                      </a:r>
                      <a:r>
                        <a:rPr sz="1500" spc="120" dirty="0">
                          <a:latin typeface="Microsoft Sans Serif"/>
                          <a:cs typeface="Microsoft Sans Serif"/>
                        </a:rPr>
                        <a:t> </a:t>
                      </a:r>
                      <a:r>
                        <a:rPr sz="1500" spc="-50" dirty="0">
                          <a:latin typeface="Microsoft Sans Serif"/>
                          <a:cs typeface="Microsoft Sans Serif"/>
                        </a:rPr>
                        <a:t>working</a:t>
                      </a:r>
                      <a:r>
                        <a:rPr sz="1500" spc="125" dirty="0">
                          <a:latin typeface="Microsoft Sans Serif"/>
                          <a:cs typeface="Microsoft Sans Serif"/>
                        </a:rPr>
                        <a:t> </a:t>
                      </a:r>
                      <a:r>
                        <a:rPr sz="1500" spc="15" dirty="0">
                          <a:latin typeface="Microsoft Sans Serif"/>
                          <a:cs typeface="Microsoft Sans Serif"/>
                        </a:rPr>
                        <a:t>with</a:t>
                      </a:r>
                      <a:r>
                        <a:rPr sz="1500" spc="120" dirty="0">
                          <a:latin typeface="Microsoft Sans Serif"/>
                          <a:cs typeface="Microsoft Sans Serif"/>
                        </a:rPr>
                        <a:t> </a:t>
                      </a:r>
                      <a:r>
                        <a:rPr sz="1500" spc="-70" dirty="0">
                          <a:latin typeface="Microsoft Sans Serif"/>
                          <a:cs typeface="Microsoft Sans Serif"/>
                        </a:rPr>
                        <a:t>Java,</a:t>
                      </a:r>
                      <a:r>
                        <a:rPr sz="1500" spc="114" dirty="0">
                          <a:latin typeface="Microsoft Sans Serif"/>
                          <a:cs typeface="Microsoft Sans Serif"/>
                        </a:rPr>
                        <a:t> </a:t>
                      </a:r>
                      <a:r>
                        <a:rPr sz="1500" spc="-25" dirty="0">
                          <a:latin typeface="Microsoft Sans Serif"/>
                          <a:cs typeface="Microsoft Sans Serif"/>
                        </a:rPr>
                        <a:t>for</a:t>
                      </a:r>
                      <a:r>
                        <a:rPr sz="1500" spc="120" dirty="0">
                          <a:latin typeface="Microsoft Sans Serif"/>
                          <a:cs typeface="Microsoft Sans Serif"/>
                        </a:rPr>
                        <a:t> </a:t>
                      </a:r>
                      <a:r>
                        <a:rPr sz="1500" spc="-80" dirty="0">
                          <a:latin typeface="Microsoft Sans Serif"/>
                          <a:cs typeface="Microsoft Sans Serif"/>
                        </a:rPr>
                        <a:t>example.</a:t>
                      </a:r>
                      <a:endParaRPr sz="1500">
                        <a:latin typeface="Microsoft Sans Serif"/>
                        <a:cs typeface="Microsoft Sans Serif"/>
                      </a:endParaRPr>
                    </a:p>
                  </a:txBody>
                  <a:tcPr marL="0" marR="0" marT="34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1525954">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51765" algn="just">
                        <a:lnSpc>
                          <a:spcPts val="1925"/>
                        </a:lnSpc>
                      </a:pPr>
                      <a:r>
                        <a:rPr sz="1500" b="1" spc="-55" dirty="0">
                          <a:latin typeface="Arial"/>
                          <a:cs typeface="Arial"/>
                        </a:rPr>
                        <a:t>Lost:</a:t>
                      </a:r>
                      <a:r>
                        <a:rPr sz="1500" b="1" spc="775" dirty="0">
                          <a:latin typeface="Arial"/>
                          <a:cs typeface="Arial"/>
                        </a:rPr>
                        <a:t> </a:t>
                      </a:r>
                      <a:r>
                        <a:rPr sz="1500" spc="10" dirty="0">
                          <a:latin typeface="Microsoft Sans Serif"/>
                          <a:cs typeface="Microsoft Sans Serif"/>
                        </a:rPr>
                        <a:t>A </a:t>
                      </a:r>
                      <a:r>
                        <a:rPr sz="1500" spc="110" dirty="0">
                          <a:latin typeface="Microsoft Sans Serif"/>
                          <a:cs typeface="Microsoft Sans Serif"/>
                        </a:rPr>
                        <a:t> </a:t>
                      </a:r>
                      <a:r>
                        <a:rPr sz="1500" spc="-30" dirty="0">
                          <a:latin typeface="Microsoft Sans Serif"/>
                          <a:cs typeface="Microsoft Sans Serif"/>
                        </a:rPr>
                        <a:t>lost</a:t>
                      </a:r>
                      <a:r>
                        <a:rPr sz="1500" spc="570" dirty="0">
                          <a:latin typeface="Microsoft Sans Serif"/>
                          <a:cs typeface="Microsoft Sans Serif"/>
                        </a:rPr>
                        <a:t> </a:t>
                      </a:r>
                      <a:r>
                        <a:rPr sz="1500" spc="-145" dirty="0">
                          <a:latin typeface="Microsoft Sans Serif"/>
                          <a:cs typeface="Microsoft Sans Serif"/>
                        </a:rPr>
                        <a:t>message</a:t>
                      </a:r>
                      <a:r>
                        <a:rPr sz="1500" spc="570" dirty="0">
                          <a:latin typeface="Microsoft Sans Serif"/>
                          <a:cs typeface="Microsoft Sans Serif"/>
                        </a:rPr>
                        <a:t> </a:t>
                      </a:r>
                      <a:r>
                        <a:rPr sz="1500" spc="-75" dirty="0">
                          <a:latin typeface="Microsoft Sans Serif"/>
                          <a:cs typeface="Microsoft Sans Serif"/>
                        </a:rPr>
                        <a:t>occurs</a:t>
                      </a:r>
                      <a:r>
                        <a:rPr sz="1500" spc="575" dirty="0">
                          <a:latin typeface="Microsoft Sans Serif"/>
                          <a:cs typeface="Microsoft Sans Serif"/>
                        </a:rPr>
                        <a:t> </a:t>
                      </a:r>
                      <a:r>
                        <a:rPr sz="1500" spc="-40" dirty="0">
                          <a:latin typeface="Microsoft Sans Serif"/>
                          <a:cs typeface="Microsoft Sans Serif"/>
                        </a:rPr>
                        <a:t>whet</a:t>
                      </a:r>
                      <a:r>
                        <a:rPr sz="1500" spc="570" dirty="0">
                          <a:latin typeface="Microsoft Sans Serif"/>
                          <a:cs typeface="Microsoft Sans Serif"/>
                        </a:rPr>
                        <a:t> </a:t>
                      </a:r>
                      <a:r>
                        <a:rPr sz="1500" spc="-30" dirty="0">
                          <a:latin typeface="Microsoft Sans Serif"/>
                          <a:cs typeface="Microsoft Sans Serif"/>
                        </a:rPr>
                        <a:t>the</a:t>
                      </a:r>
                      <a:r>
                        <a:rPr sz="1500" spc="565" dirty="0">
                          <a:latin typeface="Microsoft Sans Serif"/>
                          <a:cs typeface="Microsoft Sans Serif"/>
                        </a:rPr>
                        <a:t> </a:t>
                      </a:r>
                      <a:r>
                        <a:rPr sz="1500" spc="-110" dirty="0">
                          <a:latin typeface="Microsoft Sans Serif"/>
                          <a:cs typeface="Microsoft Sans Serif"/>
                        </a:rPr>
                        <a:t>sender</a:t>
                      </a:r>
                      <a:r>
                        <a:rPr sz="1500" spc="575" dirty="0">
                          <a:latin typeface="Microsoft Sans Serif"/>
                          <a:cs typeface="Microsoft Sans Serif"/>
                        </a:rPr>
                        <a:t> </a:t>
                      </a:r>
                      <a:r>
                        <a:rPr sz="1500" spc="-20" dirty="0">
                          <a:latin typeface="Microsoft Sans Serif"/>
                          <a:cs typeface="Microsoft Sans Serif"/>
                        </a:rPr>
                        <a:t>of</a:t>
                      </a:r>
                      <a:r>
                        <a:rPr sz="1500" spc="570" dirty="0">
                          <a:latin typeface="Microsoft Sans Serif"/>
                          <a:cs typeface="Microsoft Sans Serif"/>
                        </a:rPr>
                        <a:t> </a:t>
                      </a:r>
                      <a:r>
                        <a:rPr sz="1500" spc="-30" dirty="0">
                          <a:latin typeface="Microsoft Sans Serif"/>
                          <a:cs typeface="Microsoft Sans Serif"/>
                        </a:rPr>
                        <a:t>the</a:t>
                      </a:r>
                      <a:endParaRPr sz="1500">
                        <a:latin typeface="Microsoft Sans Serif"/>
                        <a:cs typeface="Microsoft Sans Serif"/>
                      </a:endParaRPr>
                    </a:p>
                    <a:p>
                      <a:pPr marL="151765" marR="143510" algn="just">
                        <a:lnSpc>
                          <a:spcPct val="107400"/>
                        </a:lnSpc>
                      </a:pPr>
                      <a:r>
                        <a:rPr sz="1500" spc="-145" dirty="0">
                          <a:latin typeface="Microsoft Sans Serif"/>
                          <a:cs typeface="Microsoft Sans Serif"/>
                        </a:rPr>
                        <a:t>message </a:t>
                      </a:r>
                      <a:r>
                        <a:rPr sz="1500" spc="-85" dirty="0">
                          <a:latin typeface="Microsoft Sans Serif"/>
                          <a:cs typeface="Microsoft Sans Serif"/>
                        </a:rPr>
                        <a:t>is </a:t>
                      </a:r>
                      <a:r>
                        <a:rPr sz="1500" spc="-65" dirty="0">
                          <a:latin typeface="Microsoft Sans Serif"/>
                          <a:cs typeface="Microsoft Sans Serif"/>
                        </a:rPr>
                        <a:t>known </a:t>
                      </a:r>
                      <a:r>
                        <a:rPr sz="1500" spc="10" dirty="0">
                          <a:latin typeface="Microsoft Sans Serif"/>
                          <a:cs typeface="Microsoft Sans Serif"/>
                        </a:rPr>
                        <a:t>but </a:t>
                      </a:r>
                      <a:r>
                        <a:rPr sz="1500" spc="-50" dirty="0">
                          <a:latin typeface="Microsoft Sans Serif"/>
                          <a:cs typeface="Microsoft Sans Serif"/>
                        </a:rPr>
                        <a:t>there </a:t>
                      </a:r>
                      <a:r>
                        <a:rPr sz="1500" spc="-85" dirty="0">
                          <a:latin typeface="Microsoft Sans Serif"/>
                          <a:cs typeface="Microsoft Sans Serif"/>
                        </a:rPr>
                        <a:t>is </a:t>
                      </a:r>
                      <a:r>
                        <a:rPr sz="1500" spc="-75" dirty="0">
                          <a:latin typeface="Microsoft Sans Serif"/>
                          <a:cs typeface="Microsoft Sans Serif"/>
                        </a:rPr>
                        <a:t>no </a:t>
                      </a:r>
                      <a:r>
                        <a:rPr sz="1500" spc="-55" dirty="0">
                          <a:latin typeface="Microsoft Sans Serif"/>
                          <a:cs typeface="Microsoft Sans Serif"/>
                        </a:rPr>
                        <a:t>reception </a:t>
                      </a:r>
                      <a:r>
                        <a:rPr sz="1500" spc="-20" dirty="0">
                          <a:latin typeface="Microsoft Sans Serif"/>
                          <a:cs typeface="Microsoft Sans Serif"/>
                        </a:rPr>
                        <a:t>of </a:t>
                      </a:r>
                      <a:r>
                        <a:rPr sz="1500" spc="-30" dirty="0">
                          <a:latin typeface="Microsoft Sans Serif"/>
                          <a:cs typeface="Microsoft Sans Serif"/>
                        </a:rPr>
                        <a:t>the </a:t>
                      </a:r>
                      <a:r>
                        <a:rPr sz="1500" spc="-125" dirty="0">
                          <a:latin typeface="Microsoft Sans Serif"/>
                          <a:cs typeface="Microsoft Sans Serif"/>
                        </a:rPr>
                        <a:t>message. </a:t>
                      </a:r>
                      <a:r>
                        <a:rPr sz="1500" spc="-120" dirty="0">
                          <a:latin typeface="Microsoft Sans Serif"/>
                          <a:cs typeface="Microsoft Sans Serif"/>
                        </a:rPr>
                        <a:t> </a:t>
                      </a:r>
                      <a:r>
                        <a:rPr sz="1500" spc="-25" dirty="0">
                          <a:latin typeface="Microsoft Sans Serif"/>
                          <a:cs typeface="Microsoft Sans Serif"/>
                        </a:rPr>
                        <a:t>This</a:t>
                      </a:r>
                      <a:r>
                        <a:rPr sz="1500" spc="400" dirty="0">
                          <a:latin typeface="Microsoft Sans Serif"/>
                          <a:cs typeface="Microsoft Sans Serif"/>
                        </a:rPr>
                        <a:t> </a:t>
                      </a:r>
                      <a:r>
                        <a:rPr sz="1500" spc="-145" dirty="0">
                          <a:latin typeface="Microsoft Sans Serif"/>
                          <a:cs typeface="Microsoft Sans Serif"/>
                        </a:rPr>
                        <a:t>message</a:t>
                      </a:r>
                      <a:r>
                        <a:rPr sz="1500" spc="160" dirty="0">
                          <a:latin typeface="Microsoft Sans Serif"/>
                          <a:cs typeface="Microsoft Sans Serif"/>
                        </a:rPr>
                        <a:t> </a:t>
                      </a:r>
                      <a:r>
                        <a:rPr sz="1500" spc="-80" dirty="0">
                          <a:latin typeface="Microsoft Sans Serif"/>
                          <a:cs typeface="Microsoft Sans Serif"/>
                        </a:rPr>
                        <a:t>allows</a:t>
                      </a:r>
                      <a:r>
                        <a:rPr sz="1500" spc="290" dirty="0">
                          <a:latin typeface="Microsoft Sans Serif"/>
                          <a:cs typeface="Microsoft Sans Serif"/>
                        </a:rPr>
                        <a:t> </a:t>
                      </a:r>
                      <a:r>
                        <a:rPr sz="1500" spc="-95" dirty="0">
                          <a:latin typeface="Microsoft Sans Serif"/>
                          <a:cs typeface="Microsoft Sans Serif"/>
                        </a:rPr>
                        <a:t>advanced</a:t>
                      </a:r>
                      <a:r>
                        <a:rPr sz="1500" spc="265" dirty="0">
                          <a:latin typeface="Microsoft Sans Serif"/>
                          <a:cs typeface="Microsoft Sans Serif"/>
                        </a:rPr>
                        <a:t> </a:t>
                      </a:r>
                      <a:r>
                        <a:rPr sz="1500" spc="-60" dirty="0">
                          <a:latin typeface="Microsoft Sans Serif"/>
                          <a:cs typeface="Microsoft Sans Serif"/>
                        </a:rPr>
                        <a:t>dynamic</a:t>
                      </a:r>
                      <a:r>
                        <a:rPr sz="1500" spc="330" dirty="0">
                          <a:latin typeface="Microsoft Sans Serif"/>
                          <a:cs typeface="Microsoft Sans Serif"/>
                        </a:rPr>
                        <a:t> </a:t>
                      </a:r>
                      <a:r>
                        <a:rPr sz="1500" spc="-85" dirty="0">
                          <a:latin typeface="Microsoft Sans Serif"/>
                          <a:cs typeface="Microsoft Sans Serif"/>
                        </a:rPr>
                        <a:t>models</a:t>
                      </a:r>
                      <a:r>
                        <a:rPr sz="1500" spc="280" dirty="0">
                          <a:latin typeface="Microsoft Sans Serif"/>
                          <a:cs typeface="Microsoft Sans Serif"/>
                        </a:rPr>
                        <a:t> </a:t>
                      </a:r>
                      <a:r>
                        <a:rPr sz="1500" spc="30" dirty="0">
                          <a:latin typeface="Microsoft Sans Serif"/>
                          <a:cs typeface="Microsoft Sans Serif"/>
                        </a:rPr>
                        <a:t>to </a:t>
                      </a:r>
                      <a:r>
                        <a:rPr sz="1500" spc="15" dirty="0">
                          <a:latin typeface="Microsoft Sans Serif"/>
                          <a:cs typeface="Microsoft Sans Serif"/>
                        </a:rPr>
                        <a:t>built </a:t>
                      </a:r>
                      <a:r>
                        <a:rPr sz="1500" spc="20" dirty="0">
                          <a:latin typeface="Microsoft Sans Serif"/>
                          <a:cs typeface="Microsoft Sans Serif"/>
                        </a:rPr>
                        <a:t> </a:t>
                      </a:r>
                      <a:r>
                        <a:rPr sz="1500" spc="-60" dirty="0">
                          <a:latin typeface="Microsoft Sans Serif"/>
                          <a:cs typeface="Microsoft Sans Serif"/>
                        </a:rPr>
                        <a:t>up</a:t>
                      </a:r>
                      <a:r>
                        <a:rPr sz="1500" spc="-55" dirty="0">
                          <a:latin typeface="Microsoft Sans Serif"/>
                          <a:cs typeface="Microsoft Sans Serif"/>
                        </a:rPr>
                        <a:t> </a:t>
                      </a:r>
                      <a:r>
                        <a:rPr sz="1500" spc="-85" dirty="0">
                          <a:latin typeface="Microsoft Sans Serif"/>
                          <a:cs typeface="Microsoft Sans Serif"/>
                        </a:rPr>
                        <a:t>by</a:t>
                      </a:r>
                      <a:r>
                        <a:rPr sz="1500" spc="-80" dirty="0">
                          <a:latin typeface="Microsoft Sans Serif"/>
                          <a:cs typeface="Microsoft Sans Serif"/>
                        </a:rPr>
                        <a:t> </a:t>
                      </a:r>
                      <a:r>
                        <a:rPr sz="1500" spc="-55" dirty="0">
                          <a:latin typeface="Microsoft Sans Serif"/>
                          <a:cs typeface="Microsoft Sans Serif"/>
                        </a:rPr>
                        <a:t>fragments</a:t>
                      </a:r>
                      <a:r>
                        <a:rPr sz="1500" spc="-50" dirty="0">
                          <a:latin typeface="Microsoft Sans Serif"/>
                          <a:cs typeface="Microsoft Sans Serif"/>
                        </a:rPr>
                        <a:t> </a:t>
                      </a:r>
                      <a:r>
                        <a:rPr sz="1500" spc="5" dirty="0">
                          <a:latin typeface="Microsoft Sans Serif"/>
                          <a:cs typeface="Microsoft Sans Serif"/>
                        </a:rPr>
                        <a:t>without </a:t>
                      </a:r>
                      <a:r>
                        <a:rPr sz="1500" spc="-60" dirty="0">
                          <a:latin typeface="Microsoft Sans Serif"/>
                          <a:cs typeface="Microsoft Sans Serif"/>
                        </a:rPr>
                        <a:t>complete</a:t>
                      </a:r>
                      <a:r>
                        <a:rPr sz="1500" spc="-55" dirty="0">
                          <a:latin typeface="Microsoft Sans Serif"/>
                          <a:cs typeface="Microsoft Sans Serif"/>
                        </a:rPr>
                        <a:t> </a:t>
                      </a:r>
                      <a:r>
                        <a:rPr sz="1500" spc="-85" dirty="0">
                          <a:latin typeface="Microsoft Sans Serif"/>
                          <a:cs typeface="Microsoft Sans Serif"/>
                        </a:rPr>
                        <a:t>knowledge</a:t>
                      </a:r>
                      <a:r>
                        <a:rPr sz="1500" spc="-80" dirty="0">
                          <a:latin typeface="Microsoft Sans Serif"/>
                          <a:cs typeface="Microsoft Sans Serif"/>
                        </a:rPr>
                        <a:t> </a:t>
                      </a:r>
                      <a:r>
                        <a:rPr sz="1500" spc="-20" dirty="0">
                          <a:latin typeface="Microsoft Sans Serif"/>
                          <a:cs typeface="Microsoft Sans Serif"/>
                        </a:rPr>
                        <a:t>of</a:t>
                      </a:r>
                      <a:r>
                        <a:rPr sz="1500" spc="-15" dirty="0">
                          <a:latin typeface="Microsoft Sans Serif"/>
                          <a:cs typeface="Microsoft Sans Serif"/>
                        </a:rPr>
                        <a:t> </a:t>
                      </a:r>
                      <a:r>
                        <a:rPr sz="1500" spc="-25" dirty="0">
                          <a:latin typeface="Microsoft Sans Serif"/>
                          <a:cs typeface="Microsoft Sans Serif"/>
                        </a:rPr>
                        <a:t>all</a:t>
                      </a:r>
                      <a:r>
                        <a:rPr sz="1500" spc="-20" dirty="0">
                          <a:latin typeface="Microsoft Sans Serif"/>
                          <a:cs typeface="Microsoft Sans Serif"/>
                        </a:rPr>
                        <a:t> </a:t>
                      </a:r>
                      <a:r>
                        <a:rPr sz="1500" spc="-30" dirty="0">
                          <a:latin typeface="Microsoft Sans Serif"/>
                          <a:cs typeface="Microsoft Sans Serif"/>
                        </a:rPr>
                        <a:t>the </a:t>
                      </a:r>
                      <a:r>
                        <a:rPr sz="1500" spc="-25" dirty="0">
                          <a:latin typeface="Microsoft Sans Serif"/>
                          <a:cs typeface="Microsoft Sans Serif"/>
                        </a:rPr>
                        <a:t> </a:t>
                      </a:r>
                      <a:r>
                        <a:rPr sz="1500" spc="-150" dirty="0">
                          <a:latin typeface="Microsoft Sans Serif"/>
                          <a:cs typeface="Microsoft Sans Serif"/>
                        </a:rPr>
                        <a:t>messages</a:t>
                      </a:r>
                      <a:r>
                        <a:rPr sz="1500" spc="-145" dirty="0">
                          <a:latin typeface="Microsoft Sans Serif"/>
                          <a:cs typeface="Microsoft Sans Serif"/>
                        </a:rPr>
                        <a:t> </a:t>
                      </a:r>
                      <a:r>
                        <a:rPr sz="1500" spc="-20" dirty="0">
                          <a:latin typeface="Microsoft Sans Serif"/>
                          <a:cs typeface="Microsoft Sans Serif"/>
                        </a:rPr>
                        <a:t>in </a:t>
                      </a:r>
                      <a:r>
                        <a:rPr sz="1500" spc="-30" dirty="0">
                          <a:latin typeface="Microsoft Sans Serif"/>
                          <a:cs typeface="Microsoft Sans Serif"/>
                        </a:rPr>
                        <a:t>the </a:t>
                      </a:r>
                      <a:r>
                        <a:rPr sz="1500" spc="-75" dirty="0">
                          <a:latin typeface="Microsoft Sans Serif"/>
                          <a:cs typeface="Microsoft Sans Serif"/>
                        </a:rPr>
                        <a:t>system.</a:t>
                      </a:r>
                      <a:r>
                        <a:rPr sz="1500" spc="-70" dirty="0">
                          <a:latin typeface="Microsoft Sans Serif"/>
                          <a:cs typeface="Microsoft Sans Serif"/>
                        </a:rPr>
                        <a:t> </a:t>
                      </a:r>
                      <a:r>
                        <a:rPr sz="1500" spc="-25" dirty="0">
                          <a:latin typeface="Microsoft Sans Serif"/>
                          <a:cs typeface="Microsoft Sans Serif"/>
                        </a:rPr>
                        <a:t>This </a:t>
                      </a:r>
                      <a:r>
                        <a:rPr sz="1500" spc="-95" dirty="0">
                          <a:latin typeface="Microsoft Sans Serif"/>
                          <a:cs typeface="Microsoft Sans Serif"/>
                        </a:rPr>
                        <a:t>also</a:t>
                      </a:r>
                      <a:r>
                        <a:rPr sz="1500" spc="-90" dirty="0">
                          <a:latin typeface="Microsoft Sans Serif"/>
                          <a:cs typeface="Microsoft Sans Serif"/>
                        </a:rPr>
                        <a:t> </a:t>
                      </a:r>
                      <a:r>
                        <a:rPr sz="1500" spc="-80" dirty="0">
                          <a:latin typeface="Microsoft Sans Serif"/>
                          <a:cs typeface="Microsoft Sans Serif"/>
                        </a:rPr>
                        <a:t>allows </a:t>
                      </a:r>
                      <a:r>
                        <a:rPr sz="1500" spc="-30" dirty="0">
                          <a:latin typeface="Microsoft Sans Serif"/>
                          <a:cs typeface="Microsoft Sans Serif"/>
                        </a:rPr>
                        <a:t>the </a:t>
                      </a:r>
                      <a:r>
                        <a:rPr sz="1500" spc="-70" dirty="0">
                          <a:latin typeface="Microsoft Sans Serif"/>
                          <a:cs typeface="Microsoft Sans Serif"/>
                        </a:rPr>
                        <a:t>modeler </a:t>
                      </a:r>
                      <a:r>
                        <a:rPr sz="1500" spc="30" dirty="0">
                          <a:latin typeface="Microsoft Sans Serif"/>
                          <a:cs typeface="Microsoft Sans Serif"/>
                        </a:rPr>
                        <a:t>to </a:t>
                      </a:r>
                      <a:r>
                        <a:rPr sz="1500" spc="35" dirty="0">
                          <a:latin typeface="Microsoft Sans Serif"/>
                          <a:cs typeface="Microsoft Sans Serif"/>
                        </a:rPr>
                        <a:t> </a:t>
                      </a:r>
                      <a:r>
                        <a:rPr sz="1500" spc="-80" dirty="0">
                          <a:latin typeface="Microsoft Sans Serif"/>
                          <a:cs typeface="Microsoft Sans Serif"/>
                        </a:rPr>
                        <a:t>consider</a:t>
                      </a:r>
                      <a:r>
                        <a:rPr sz="1500" spc="114" dirty="0">
                          <a:latin typeface="Microsoft Sans Serif"/>
                          <a:cs typeface="Microsoft Sans Serif"/>
                        </a:rPr>
                        <a:t> </a:t>
                      </a:r>
                      <a:r>
                        <a:rPr sz="1500" spc="-30" dirty="0">
                          <a:latin typeface="Microsoft Sans Serif"/>
                          <a:cs typeface="Microsoft Sans Serif"/>
                        </a:rPr>
                        <a:t>the</a:t>
                      </a:r>
                      <a:r>
                        <a:rPr sz="1500" spc="120" dirty="0">
                          <a:latin typeface="Microsoft Sans Serif"/>
                          <a:cs typeface="Microsoft Sans Serif"/>
                        </a:rPr>
                        <a:t> </a:t>
                      </a:r>
                      <a:r>
                        <a:rPr sz="1500" spc="-85" dirty="0">
                          <a:latin typeface="Microsoft Sans Serif"/>
                          <a:cs typeface="Microsoft Sans Serif"/>
                        </a:rPr>
                        <a:t>possible</a:t>
                      </a:r>
                      <a:r>
                        <a:rPr sz="1500" spc="125" dirty="0">
                          <a:latin typeface="Microsoft Sans Serif"/>
                          <a:cs typeface="Microsoft Sans Serif"/>
                        </a:rPr>
                        <a:t> </a:t>
                      </a:r>
                      <a:r>
                        <a:rPr sz="1500" spc="-25" dirty="0">
                          <a:latin typeface="Microsoft Sans Serif"/>
                          <a:cs typeface="Microsoft Sans Serif"/>
                        </a:rPr>
                        <a:t>impact</a:t>
                      </a:r>
                      <a:r>
                        <a:rPr sz="1500" spc="120" dirty="0">
                          <a:latin typeface="Microsoft Sans Serif"/>
                          <a:cs typeface="Microsoft Sans Serif"/>
                        </a:rPr>
                        <a:t> </a:t>
                      </a:r>
                      <a:r>
                        <a:rPr sz="1500" spc="-20" dirty="0">
                          <a:latin typeface="Microsoft Sans Serif"/>
                          <a:cs typeface="Microsoft Sans Serif"/>
                        </a:rPr>
                        <a:t>of</a:t>
                      </a:r>
                      <a:r>
                        <a:rPr sz="1500" spc="120" dirty="0">
                          <a:latin typeface="Microsoft Sans Serif"/>
                          <a:cs typeface="Microsoft Sans Serif"/>
                        </a:rPr>
                        <a:t> </a:t>
                      </a:r>
                      <a:r>
                        <a:rPr sz="1500" spc="-120" dirty="0">
                          <a:latin typeface="Microsoft Sans Serif"/>
                          <a:cs typeface="Microsoft Sans Serif"/>
                        </a:rPr>
                        <a:t>a</a:t>
                      </a:r>
                      <a:r>
                        <a:rPr sz="1500" spc="120" dirty="0">
                          <a:latin typeface="Microsoft Sans Serif"/>
                          <a:cs typeface="Microsoft Sans Serif"/>
                        </a:rPr>
                        <a:t> </a:t>
                      </a:r>
                      <a:r>
                        <a:rPr sz="1500" spc="-125" dirty="0">
                          <a:latin typeface="Microsoft Sans Serif"/>
                          <a:cs typeface="Microsoft Sans Serif"/>
                        </a:rPr>
                        <a:t>message’s</a:t>
                      </a:r>
                      <a:r>
                        <a:rPr sz="1500" spc="120" dirty="0">
                          <a:latin typeface="Microsoft Sans Serif"/>
                          <a:cs typeface="Microsoft Sans Serif"/>
                        </a:rPr>
                        <a:t> </a:t>
                      </a:r>
                      <a:r>
                        <a:rPr sz="1500" spc="-65" dirty="0">
                          <a:latin typeface="Microsoft Sans Serif"/>
                          <a:cs typeface="Microsoft Sans Serif"/>
                        </a:rPr>
                        <a:t>being</a:t>
                      </a:r>
                      <a:r>
                        <a:rPr sz="1500" spc="120" dirty="0">
                          <a:latin typeface="Microsoft Sans Serif"/>
                          <a:cs typeface="Microsoft Sans Serif"/>
                        </a:rPr>
                        <a:t> </a:t>
                      </a:r>
                      <a:r>
                        <a:rPr sz="1500" spc="-20" dirty="0">
                          <a:latin typeface="Microsoft Sans Serif"/>
                          <a:cs typeface="Microsoft Sans Serif"/>
                        </a:rPr>
                        <a:t>lost.</a:t>
                      </a:r>
                      <a:endParaRPr sz="1500">
                        <a:latin typeface="Microsoft Sans Serif"/>
                        <a:cs typeface="Microsoft Sans Serif"/>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768718">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51765">
                        <a:lnSpc>
                          <a:spcPts val="1925"/>
                        </a:lnSpc>
                        <a:tabLst>
                          <a:tab pos="1040765" algn="l"/>
                          <a:tab pos="1313815" algn="l"/>
                          <a:tab pos="1957070" algn="l"/>
                          <a:tab pos="2834640" algn="l"/>
                          <a:tab pos="3756025" algn="l"/>
                          <a:tab pos="4258945" algn="l"/>
                          <a:tab pos="5180965" algn="l"/>
                        </a:tabLst>
                      </a:pPr>
                      <a:r>
                        <a:rPr sz="1500" b="1" spc="-70" dirty="0">
                          <a:latin typeface="Arial"/>
                          <a:cs typeface="Arial"/>
                        </a:rPr>
                        <a:t>Found:	</a:t>
                      </a:r>
                      <a:r>
                        <a:rPr sz="1500" spc="10" dirty="0">
                          <a:latin typeface="Microsoft Sans Serif"/>
                          <a:cs typeface="Microsoft Sans Serif"/>
                        </a:rPr>
                        <a:t>A	</a:t>
                      </a:r>
                      <a:r>
                        <a:rPr sz="1500" spc="-45" dirty="0">
                          <a:latin typeface="Microsoft Sans Serif"/>
                          <a:cs typeface="Microsoft Sans Serif"/>
                        </a:rPr>
                        <a:t>found	</a:t>
                      </a:r>
                      <a:r>
                        <a:rPr sz="1500" spc="-145" dirty="0">
                          <a:latin typeface="Microsoft Sans Serif"/>
                          <a:cs typeface="Microsoft Sans Serif"/>
                        </a:rPr>
                        <a:t>message	</a:t>
                      </a:r>
                      <a:r>
                        <a:rPr sz="1500" spc="-60" dirty="0">
                          <a:latin typeface="Microsoft Sans Serif"/>
                          <a:cs typeface="Microsoft Sans Serif"/>
                        </a:rPr>
                        <a:t>indicates	</a:t>
                      </a:r>
                      <a:r>
                        <a:rPr sz="1500" spc="30" dirty="0">
                          <a:latin typeface="Microsoft Sans Serif"/>
                          <a:cs typeface="Microsoft Sans Serif"/>
                        </a:rPr>
                        <a:t>that	</a:t>
                      </a:r>
                      <a:r>
                        <a:rPr sz="1500" spc="-40" dirty="0">
                          <a:latin typeface="Microsoft Sans Serif"/>
                          <a:cs typeface="Microsoft Sans Serif"/>
                        </a:rPr>
                        <a:t>although	</a:t>
                      </a:r>
                      <a:r>
                        <a:rPr sz="1500" spc="-30" dirty="0">
                          <a:latin typeface="Microsoft Sans Serif"/>
                          <a:cs typeface="Microsoft Sans Serif"/>
                        </a:rPr>
                        <a:t>the</a:t>
                      </a:r>
                      <a:endParaRPr sz="1500">
                        <a:latin typeface="Microsoft Sans Serif"/>
                        <a:cs typeface="Microsoft Sans Serif"/>
                      </a:endParaRPr>
                    </a:p>
                    <a:p>
                      <a:pPr marL="151765" marR="142875">
                        <a:lnSpc>
                          <a:spcPct val="107400"/>
                        </a:lnSpc>
                      </a:pPr>
                      <a:r>
                        <a:rPr sz="1500" spc="-80" dirty="0">
                          <a:latin typeface="Microsoft Sans Serif"/>
                          <a:cs typeface="Microsoft Sans Serif"/>
                        </a:rPr>
                        <a:t>receiver</a:t>
                      </a:r>
                      <a:r>
                        <a:rPr sz="1500" spc="85" dirty="0">
                          <a:latin typeface="Microsoft Sans Serif"/>
                          <a:cs typeface="Microsoft Sans Serif"/>
                        </a:rPr>
                        <a:t> </a:t>
                      </a:r>
                      <a:r>
                        <a:rPr sz="1500" spc="-20" dirty="0">
                          <a:latin typeface="Microsoft Sans Serif"/>
                          <a:cs typeface="Microsoft Sans Serif"/>
                        </a:rPr>
                        <a:t>of</a:t>
                      </a:r>
                      <a:r>
                        <a:rPr sz="1500" spc="90" dirty="0">
                          <a:latin typeface="Microsoft Sans Serif"/>
                          <a:cs typeface="Microsoft Sans Serif"/>
                        </a:rPr>
                        <a:t> </a:t>
                      </a:r>
                      <a:r>
                        <a:rPr sz="1500" spc="-30" dirty="0">
                          <a:latin typeface="Microsoft Sans Serif"/>
                          <a:cs typeface="Microsoft Sans Serif"/>
                        </a:rPr>
                        <a:t>the</a:t>
                      </a:r>
                      <a:r>
                        <a:rPr sz="1500" spc="90" dirty="0">
                          <a:latin typeface="Microsoft Sans Serif"/>
                          <a:cs typeface="Microsoft Sans Serif"/>
                        </a:rPr>
                        <a:t> </a:t>
                      </a:r>
                      <a:r>
                        <a:rPr sz="1500" spc="-145" dirty="0">
                          <a:latin typeface="Microsoft Sans Serif"/>
                          <a:cs typeface="Microsoft Sans Serif"/>
                        </a:rPr>
                        <a:t>message</a:t>
                      </a:r>
                      <a:r>
                        <a:rPr sz="1500" spc="90" dirty="0">
                          <a:latin typeface="Microsoft Sans Serif"/>
                          <a:cs typeface="Microsoft Sans Serif"/>
                        </a:rPr>
                        <a:t> </a:t>
                      </a:r>
                      <a:r>
                        <a:rPr sz="1500" spc="-85" dirty="0">
                          <a:latin typeface="Microsoft Sans Serif"/>
                          <a:cs typeface="Microsoft Sans Serif"/>
                        </a:rPr>
                        <a:t>is</a:t>
                      </a:r>
                      <a:r>
                        <a:rPr sz="1500" spc="90" dirty="0">
                          <a:latin typeface="Microsoft Sans Serif"/>
                          <a:cs typeface="Microsoft Sans Serif"/>
                        </a:rPr>
                        <a:t> </a:t>
                      </a:r>
                      <a:r>
                        <a:rPr sz="1500" spc="-65" dirty="0">
                          <a:latin typeface="Microsoft Sans Serif"/>
                          <a:cs typeface="Microsoft Sans Serif"/>
                        </a:rPr>
                        <a:t>known</a:t>
                      </a:r>
                      <a:r>
                        <a:rPr sz="1500" spc="90" dirty="0">
                          <a:latin typeface="Microsoft Sans Serif"/>
                          <a:cs typeface="Microsoft Sans Serif"/>
                        </a:rPr>
                        <a:t> </a:t>
                      </a:r>
                      <a:r>
                        <a:rPr sz="1500" spc="-20" dirty="0">
                          <a:latin typeface="Microsoft Sans Serif"/>
                          <a:cs typeface="Microsoft Sans Serif"/>
                        </a:rPr>
                        <a:t>in</a:t>
                      </a:r>
                      <a:r>
                        <a:rPr sz="1500" spc="90" dirty="0">
                          <a:latin typeface="Microsoft Sans Serif"/>
                          <a:cs typeface="Microsoft Sans Serif"/>
                        </a:rPr>
                        <a:t> </a:t>
                      </a:r>
                      <a:r>
                        <a:rPr sz="1500" spc="-30" dirty="0">
                          <a:latin typeface="Microsoft Sans Serif"/>
                          <a:cs typeface="Microsoft Sans Serif"/>
                        </a:rPr>
                        <a:t>the</a:t>
                      </a:r>
                      <a:r>
                        <a:rPr sz="1500" spc="90" dirty="0">
                          <a:latin typeface="Microsoft Sans Serif"/>
                          <a:cs typeface="Microsoft Sans Serif"/>
                        </a:rPr>
                        <a:t> </a:t>
                      </a:r>
                      <a:r>
                        <a:rPr sz="1500" spc="-30" dirty="0">
                          <a:latin typeface="Microsoft Sans Serif"/>
                          <a:cs typeface="Microsoft Sans Serif"/>
                        </a:rPr>
                        <a:t>current</a:t>
                      </a:r>
                      <a:r>
                        <a:rPr sz="1500" spc="90" dirty="0">
                          <a:latin typeface="Microsoft Sans Serif"/>
                          <a:cs typeface="Microsoft Sans Serif"/>
                        </a:rPr>
                        <a:t> </a:t>
                      </a:r>
                      <a:r>
                        <a:rPr sz="1500" spc="-25" dirty="0">
                          <a:latin typeface="Microsoft Sans Serif"/>
                          <a:cs typeface="Microsoft Sans Serif"/>
                        </a:rPr>
                        <a:t>interaction </a:t>
                      </a:r>
                      <a:r>
                        <a:rPr sz="1500" spc="-440" dirty="0">
                          <a:latin typeface="Microsoft Sans Serif"/>
                          <a:cs typeface="Microsoft Sans Serif"/>
                        </a:rPr>
                        <a:t> </a:t>
                      </a:r>
                      <a:r>
                        <a:rPr sz="1500" spc="-30" dirty="0">
                          <a:latin typeface="Microsoft Sans Serif"/>
                          <a:cs typeface="Microsoft Sans Serif"/>
                        </a:rPr>
                        <a:t>fragment,</a:t>
                      </a:r>
                      <a:r>
                        <a:rPr sz="1500" spc="114" dirty="0">
                          <a:latin typeface="Microsoft Sans Serif"/>
                          <a:cs typeface="Microsoft Sans Serif"/>
                        </a:rPr>
                        <a:t> </a:t>
                      </a:r>
                      <a:r>
                        <a:rPr sz="1500" spc="-30" dirty="0">
                          <a:latin typeface="Microsoft Sans Serif"/>
                          <a:cs typeface="Microsoft Sans Serif"/>
                        </a:rPr>
                        <a:t>the</a:t>
                      </a:r>
                      <a:r>
                        <a:rPr sz="1500" spc="120" dirty="0">
                          <a:latin typeface="Microsoft Sans Serif"/>
                          <a:cs typeface="Microsoft Sans Serif"/>
                        </a:rPr>
                        <a:t> </a:t>
                      </a:r>
                      <a:r>
                        <a:rPr sz="1500" spc="-110" dirty="0">
                          <a:latin typeface="Microsoft Sans Serif"/>
                          <a:cs typeface="Microsoft Sans Serif"/>
                        </a:rPr>
                        <a:t>sender</a:t>
                      </a:r>
                      <a:r>
                        <a:rPr sz="1500" spc="120" dirty="0">
                          <a:latin typeface="Microsoft Sans Serif"/>
                          <a:cs typeface="Microsoft Sans Serif"/>
                        </a:rPr>
                        <a:t> </a:t>
                      </a:r>
                      <a:r>
                        <a:rPr sz="1500" spc="-20" dirty="0">
                          <a:latin typeface="Microsoft Sans Serif"/>
                          <a:cs typeface="Microsoft Sans Serif"/>
                        </a:rPr>
                        <a:t>of</a:t>
                      </a:r>
                      <a:r>
                        <a:rPr sz="1500" spc="114" dirty="0">
                          <a:latin typeface="Microsoft Sans Serif"/>
                          <a:cs typeface="Microsoft Sans Serif"/>
                        </a:rPr>
                        <a:t> </a:t>
                      </a:r>
                      <a:r>
                        <a:rPr sz="1500" spc="-30" dirty="0">
                          <a:latin typeface="Microsoft Sans Serif"/>
                          <a:cs typeface="Microsoft Sans Serif"/>
                        </a:rPr>
                        <a:t>the</a:t>
                      </a:r>
                      <a:r>
                        <a:rPr sz="1500" spc="120" dirty="0">
                          <a:latin typeface="Microsoft Sans Serif"/>
                          <a:cs typeface="Microsoft Sans Serif"/>
                        </a:rPr>
                        <a:t> </a:t>
                      </a:r>
                      <a:r>
                        <a:rPr sz="1500" spc="-145" dirty="0">
                          <a:latin typeface="Microsoft Sans Serif"/>
                          <a:cs typeface="Microsoft Sans Serif"/>
                        </a:rPr>
                        <a:t>message</a:t>
                      </a:r>
                      <a:r>
                        <a:rPr sz="1500" spc="120" dirty="0">
                          <a:latin typeface="Microsoft Sans Serif"/>
                          <a:cs typeface="Microsoft Sans Serif"/>
                        </a:rPr>
                        <a:t> </a:t>
                      </a:r>
                      <a:r>
                        <a:rPr sz="1500" spc="-85" dirty="0">
                          <a:latin typeface="Microsoft Sans Serif"/>
                          <a:cs typeface="Microsoft Sans Serif"/>
                        </a:rPr>
                        <a:t>is</a:t>
                      </a:r>
                      <a:r>
                        <a:rPr sz="1500" spc="114" dirty="0">
                          <a:latin typeface="Microsoft Sans Serif"/>
                          <a:cs typeface="Microsoft Sans Serif"/>
                        </a:rPr>
                        <a:t> </a:t>
                      </a:r>
                      <a:r>
                        <a:rPr sz="1500" spc="-55" dirty="0">
                          <a:latin typeface="Microsoft Sans Serif"/>
                          <a:cs typeface="Microsoft Sans Serif"/>
                        </a:rPr>
                        <a:t>unknown.</a:t>
                      </a:r>
                      <a:endParaRPr sz="1500">
                        <a:latin typeface="Microsoft Sans Serif"/>
                        <a:cs typeface="Microsoft Sans Serif"/>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bl>
          </a:graphicData>
        </a:graphic>
      </p:graphicFrame>
      <p:pic>
        <p:nvPicPr>
          <p:cNvPr id="6" name="object 6"/>
          <p:cNvPicPr/>
          <p:nvPr/>
        </p:nvPicPr>
        <p:blipFill>
          <a:blip r:embed="rId2" cstate="print"/>
          <a:stretch>
            <a:fillRect/>
          </a:stretch>
        </p:blipFill>
        <p:spPr>
          <a:xfrm>
            <a:off x="1432849" y="2331190"/>
            <a:ext cx="1241282" cy="186565"/>
          </a:xfrm>
          <a:prstGeom prst="rect">
            <a:avLst/>
          </a:prstGeom>
        </p:spPr>
      </p:pic>
      <p:pic>
        <p:nvPicPr>
          <p:cNvPr id="7" name="object 7"/>
          <p:cNvPicPr/>
          <p:nvPr/>
        </p:nvPicPr>
        <p:blipFill>
          <a:blip r:embed="rId3" cstate="print"/>
          <a:stretch>
            <a:fillRect/>
          </a:stretch>
        </p:blipFill>
        <p:spPr>
          <a:xfrm>
            <a:off x="1305788" y="3104503"/>
            <a:ext cx="1476941" cy="165835"/>
          </a:xfrm>
          <a:prstGeom prst="rect">
            <a:avLst/>
          </a:prstGeom>
        </p:spPr>
      </p:pic>
      <p:pic>
        <p:nvPicPr>
          <p:cNvPr id="8" name="object 8"/>
          <p:cNvPicPr/>
          <p:nvPr/>
        </p:nvPicPr>
        <p:blipFill>
          <a:blip r:embed="rId4" cstate="print"/>
          <a:stretch>
            <a:fillRect/>
          </a:stretch>
        </p:blipFill>
        <p:spPr>
          <a:xfrm>
            <a:off x="1370948" y="4630468"/>
            <a:ext cx="1363998" cy="165836"/>
          </a:xfrm>
          <a:prstGeom prst="rect">
            <a:avLst/>
          </a:prstGeom>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62000" y="2133600"/>
            <a:ext cx="7493845" cy="2237826"/>
          </a:xfrm>
          <a:prstGeom prst="rect">
            <a:avLst/>
          </a:prstGeom>
        </p:spPr>
        <p:txBody>
          <a:bodyPr vert="horz" wrap="square" lIns="0" tIns="10575" rIns="0" bIns="0" rtlCol="0">
            <a:spAutoFit/>
          </a:bodyPr>
          <a:lstStyle/>
          <a:p>
            <a:pPr marL="176992" marR="5009" indent="-166417" algn="just">
              <a:spcBef>
                <a:spcPts val="83"/>
              </a:spcBef>
            </a:pPr>
            <a:r>
              <a:rPr sz="2400" b="1" spc="-31" dirty="0">
                <a:cs typeface="Arial"/>
              </a:rPr>
              <a:t>Element</a:t>
            </a:r>
            <a:r>
              <a:rPr sz="2400" b="1" spc="-26" dirty="0">
                <a:cs typeface="Arial"/>
              </a:rPr>
              <a:t> </a:t>
            </a:r>
            <a:r>
              <a:rPr sz="2400" b="1" spc="-39" dirty="0">
                <a:cs typeface="Arial"/>
              </a:rPr>
              <a:t>Creation:</a:t>
            </a:r>
            <a:r>
              <a:rPr sz="2400" b="1" spc="-35" dirty="0">
                <a:cs typeface="Arial"/>
              </a:rPr>
              <a:t> </a:t>
            </a:r>
            <a:r>
              <a:rPr sz="2400" spc="-96" dirty="0">
                <a:cs typeface="Microsoft Sans Serif"/>
              </a:rPr>
              <a:t>when</a:t>
            </a:r>
            <a:r>
              <a:rPr sz="2400" spc="-92" dirty="0">
                <a:cs typeface="Microsoft Sans Serif"/>
              </a:rPr>
              <a:t> </a:t>
            </a:r>
            <a:r>
              <a:rPr sz="2400" spc="-100" dirty="0">
                <a:cs typeface="Microsoft Sans Serif"/>
              </a:rPr>
              <a:t>an</a:t>
            </a:r>
            <a:r>
              <a:rPr sz="2400" spc="-96" dirty="0">
                <a:cs typeface="Microsoft Sans Serif"/>
              </a:rPr>
              <a:t> </a:t>
            </a:r>
            <a:r>
              <a:rPr sz="2400" spc="-79" dirty="0">
                <a:cs typeface="Microsoft Sans Serif"/>
              </a:rPr>
              <a:t>element</a:t>
            </a:r>
            <a:r>
              <a:rPr sz="2400" spc="-75" dirty="0">
                <a:cs typeface="Microsoft Sans Serif"/>
              </a:rPr>
              <a:t> </a:t>
            </a:r>
            <a:r>
              <a:rPr sz="2400" spc="-92" dirty="0">
                <a:cs typeface="Microsoft Sans Serif"/>
              </a:rPr>
              <a:t>is</a:t>
            </a:r>
            <a:r>
              <a:rPr sz="2400" spc="-88" dirty="0">
                <a:cs typeface="Microsoft Sans Serif"/>
              </a:rPr>
              <a:t> </a:t>
            </a:r>
            <a:r>
              <a:rPr sz="2400" spc="-75" dirty="0">
                <a:cs typeface="Microsoft Sans Serif"/>
              </a:rPr>
              <a:t>created</a:t>
            </a:r>
            <a:r>
              <a:rPr sz="2400" spc="-70" dirty="0">
                <a:cs typeface="Microsoft Sans Serif"/>
              </a:rPr>
              <a:t> </a:t>
            </a:r>
            <a:r>
              <a:rPr sz="2400" spc="-44" dirty="0">
                <a:cs typeface="Microsoft Sans Serif"/>
              </a:rPr>
              <a:t>during</a:t>
            </a:r>
            <a:r>
              <a:rPr sz="2400" spc="-39" dirty="0">
                <a:cs typeface="Microsoft Sans Serif"/>
              </a:rPr>
              <a:t> </a:t>
            </a:r>
            <a:r>
              <a:rPr sz="2400" spc="-100" dirty="0">
                <a:cs typeface="Microsoft Sans Serif"/>
              </a:rPr>
              <a:t>an</a:t>
            </a:r>
            <a:r>
              <a:rPr sz="2400" spc="-96" dirty="0">
                <a:cs typeface="Microsoft Sans Serif"/>
              </a:rPr>
              <a:t> </a:t>
            </a:r>
            <a:r>
              <a:rPr sz="2400" spc="-26" dirty="0">
                <a:cs typeface="Microsoft Sans Serif"/>
              </a:rPr>
              <a:t>interaction,</a:t>
            </a:r>
            <a:r>
              <a:rPr sz="2400" spc="-22" dirty="0">
                <a:cs typeface="Microsoft Sans Serif"/>
              </a:rPr>
              <a:t> </a:t>
            </a:r>
            <a:r>
              <a:rPr sz="2400" spc="-39" dirty="0">
                <a:cs typeface="Microsoft Sans Serif"/>
              </a:rPr>
              <a:t>the </a:t>
            </a:r>
            <a:r>
              <a:rPr sz="2400" spc="-35" dirty="0">
                <a:cs typeface="Microsoft Sans Serif"/>
              </a:rPr>
              <a:t> </a:t>
            </a:r>
            <a:r>
              <a:rPr sz="2400" spc="-48" dirty="0">
                <a:cs typeface="Microsoft Sans Serif"/>
              </a:rPr>
              <a:t>communication </a:t>
            </a:r>
            <a:r>
              <a:rPr sz="2400" spc="26" dirty="0">
                <a:cs typeface="Microsoft Sans Serif"/>
              </a:rPr>
              <a:t>that </a:t>
            </a:r>
            <a:r>
              <a:rPr sz="2400" spc="-96" dirty="0">
                <a:cs typeface="Microsoft Sans Serif"/>
              </a:rPr>
              <a:t>creates</a:t>
            </a:r>
            <a:r>
              <a:rPr sz="2400" spc="-92" dirty="0">
                <a:cs typeface="Microsoft Sans Serif"/>
              </a:rPr>
              <a:t> </a:t>
            </a:r>
            <a:r>
              <a:rPr sz="2400" spc="-39" dirty="0">
                <a:cs typeface="Microsoft Sans Serif"/>
              </a:rPr>
              <a:t>the </a:t>
            </a:r>
            <a:r>
              <a:rPr sz="2400" spc="-79" dirty="0">
                <a:cs typeface="Microsoft Sans Serif"/>
              </a:rPr>
              <a:t>element </a:t>
            </a:r>
            <a:r>
              <a:rPr sz="2400" spc="-92" dirty="0">
                <a:cs typeface="Microsoft Sans Serif"/>
              </a:rPr>
              <a:t>is</a:t>
            </a:r>
            <a:r>
              <a:rPr sz="2400" spc="-88" dirty="0">
                <a:cs typeface="Microsoft Sans Serif"/>
              </a:rPr>
              <a:t> </a:t>
            </a:r>
            <a:r>
              <a:rPr sz="2400" spc="-110" dirty="0">
                <a:cs typeface="Microsoft Sans Serif"/>
              </a:rPr>
              <a:t>shown</a:t>
            </a:r>
            <a:r>
              <a:rPr sz="2400" spc="-105" dirty="0">
                <a:cs typeface="Microsoft Sans Serif"/>
              </a:rPr>
              <a:t> </a:t>
            </a:r>
            <a:r>
              <a:rPr sz="2400" spc="9" dirty="0">
                <a:cs typeface="Microsoft Sans Serif"/>
              </a:rPr>
              <a:t>with </a:t>
            </a:r>
            <a:r>
              <a:rPr sz="2400" spc="-13" dirty="0">
                <a:cs typeface="Microsoft Sans Serif"/>
              </a:rPr>
              <a:t>its </a:t>
            </a:r>
            <a:r>
              <a:rPr sz="2400" spc="-92" dirty="0">
                <a:cs typeface="Microsoft Sans Serif"/>
              </a:rPr>
              <a:t>arrowhead</a:t>
            </a:r>
            <a:r>
              <a:rPr sz="2400" spc="-88" dirty="0">
                <a:cs typeface="Microsoft Sans Serif"/>
              </a:rPr>
              <a:t> </a:t>
            </a:r>
            <a:r>
              <a:rPr sz="2400" spc="26" dirty="0">
                <a:cs typeface="Microsoft Sans Serif"/>
              </a:rPr>
              <a:t>to </a:t>
            </a:r>
            <a:r>
              <a:rPr sz="2400" spc="-39" dirty="0">
                <a:cs typeface="Microsoft Sans Serif"/>
              </a:rPr>
              <a:t>the </a:t>
            </a:r>
            <a:r>
              <a:rPr sz="2400" spc="-35" dirty="0">
                <a:cs typeface="Microsoft Sans Serif"/>
              </a:rPr>
              <a:t> </a:t>
            </a:r>
            <a:r>
              <a:rPr sz="2400" spc="-79" dirty="0">
                <a:cs typeface="Microsoft Sans Serif"/>
              </a:rPr>
              <a:t>element</a:t>
            </a:r>
            <a:endParaRPr sz="2400">
              <a:cs typeface="Microsoft Sans Serif"/>
            </a:endParaRPr>
          </a:p>
          <a:p>
            <a:pPr>
              <a:spcBef>
                <a:spcPts val="31"/>
              </a:spcBef>
            </a:pPr>
            <a:endParaRPr sz="2400">
              <a:cs typeface="Microsoft Sans Serif"/>
            </a:endParaRPr>
          </a:p>
          <a:p>
            <a:pPr marL="11132"/>
            <a:r>
              <a:rPr sz="2400" b="1" spc="-31" dirty="0">
                <a:cs typeface="Arial"/>
              </a:rPr>
              <a:t>Element</a:t>
            </a:r>
            <a:r>
              <a:rPr sz="2400" b="1" spc="75" dirty="0">
                <a:cs typeface="Arial"/>
              </a:rPr>
              <a:t> </a:t>
            </a:r>
            <a:r>
              <a:rPr sz="2400" b="1" spc="-35" dirty="0">
                <a:cs typeface="Arial"/>
              </a:rPr>
              <a:t>Destruction:</a:t>
            </a:r>
            <a:r>
              <a:rPr sz="2400" b="1" spc="272" dirty="0">
                <a:cs typeface="Arial"/>
              </a:rPr>
              <a:t> </a:t>
            </a:r>
            <a:r>
              <a:rPr sz="2400" spc="-79" dirty="0">
                <a:cs typeface="Microsoft Sans Serif"/>
              </a:rPr>
              <a:t>When</a:t>
            </a:r>
            <a:r>
              <a:rPr sz="2400" spc="44" dirty="0">
                <a:cs typeface="Microsoft Sans Serif"/>
              </a:rPr>
              <a:t> </a:t>
            </a:r>
            <a:r>
              <a:rPr sz="2400" spc="-100" dirty="0">
                <a:cs typeface="Microsoft Sans Serif"/>
              </a:rPr>
              <a:t>an</a:t>
            </a:r>
            <a:r>
              <a:rPr sz="2400" spc="48" dirty="0">
                <a:cs typeface="Microsoft Sans Serif"/>
              </a:rPr>
              <a:t> </a:t>
            </a:r>
            <a:r>
              <a:rPr sz="2400" spc="-79" dirty="0">
                <a:cs typeface="Microsoft Sans Serif"/>
              </a:rPr>
              <a:t>element</a:t>
            </a:r>
            <a:r>
              <a:rPr sz="2400" spc="48" dirty="0">
                <a:cs typeface="Microsoft Sans Serif"/>
              </a:rPr>
              <a:t> </a:t>
            </a:r>
            <a:r>
              <a:rPr sz="2400" spc="-92" dirty="0">
                <a:cs typeface="Microsoft Sans Serif"/>
              </a:rPr>
              <a:t>is</a:t>
            </a:r>
            <a:r>
              <a:rPr sz="2400" spc="53" dirty="0">
                <a:cs typeface="Microsoft Sans Serif"/>
              </a:rPr>
              <a:t> </a:t>
            </a:r>
            <a:r>
              <a:rPr sz="2400" spc="-92" dirty="0">
                <a:cs typeface="Microsoft Sans Serif"/>
              </a:rPr>
              <a:t>destroyed</a:t>
            </a:r>
            <a:r>
              <a:rPr sz="2400" spc="44" dirty="0">
                <a:cs typeface="Microsoft Sans Serif"/>
              </a:rPr>
              <a:t> </a:t>
            </a:r>
            <a:r>
              <a:rPr sz="2400" spc="-44" dirty="0">
                <a:cs typeface="Microsoft Sans Serif"/>
              </a:rPr>
              <a:t>during</a:t>
            </a:r>
            <a:r>
              <a:rPr sz="2400" spc="48" dirty="0">
                <a:cs typeface="Microsoft Sans Serif"/>
              </a:rPr>
              <a:t> </a:t>
            </a:r>
            <a:r>
              <a:rPr sz="2400" spc="-100" dirty="0">
                <a:cs typeface="Microsoft Sans Serif"/>
              </a:rPr>
              <a:t>an</a:t>
            </a:r>
            <a:r>
              <a:rPr sz="2400" spc="48" dirty="0">
                <a:cs typeface="Microsoft Sans Serif"/>
              </a:rPr>
              <a:t> </a:t>
            </a:r>
            <a:r>
              <a:rPr sz="2400" spc="-26" dirty="0">
                <a:cs typeface="Microsoft Sans Serif"/>
              </a:rPr>
              <a:t>interaction,</a:t>
            </a:r>
            <a:r>
              <a:rPr sz="2400" spc="61" dirty="0">
                <a:cs typeface="Microsoft Sans Serif"/>
              </a:rPr>
              <a:t> </a:t>
            </a:r>
            <a:r>
              <a:rPr sz="2400" spc="-39" dirty="0">
                <a:cs typeface="Microsoft Sans Serif"/>
              </a:rPr>
              <a:t>the</a:t>
            </a:r>
            <a:endParaRPr sz="2400">
              <a:cs typeface="Microsoft Sans Serif"/>
            </a:endParaRPr>
          </a:p>
        </p:txBody>
      </p:sp>
      <p:sp>
        <p:nvSpPr>
          <p:cNvPr id="4" name="object 4"/>
          <p:cNvSpPr txBox="1"/>
          <p:nvPr/>
        </p:nvSpPr>
        <p:spPr>
          <a:xfrm>
            <a:off x="685800" y="4419600"/>
            <a:ext cx="7329861" cy="751589"/>
          </a:xfrm>
          <a:prstGeom prst="rect">
            <a:avLst/>
          </a:prstGeom>
        </p:spPr>
        <p:txBody>
          <a:bodyPr vert="horz" wrap="square" lIns="0" tIns="12800" rIns="0" bIns="0" rtlCol="0">
            <a:spAutoFit/>
          </a:bodyPr>
          <a:lstStyle/>
          <a:p>
            <a:pPr marL="11132">
              <a:spcBef>
                <a:spcPts val="100"/>
              </a:spcBef>
            </a:pPr>
            <a:r>
              <a:rPr sz="2400" spc="-48" dirty="0">
                <a:cs typeface="Microsoft Sans Serif"/>
              </a:rPr>
              <a:t>communication</a:t>
            </a:r>
            <a:r>
              <a:rPr sz="2400" spc="210" dirty="0">
                <a:cs typeface="Microsoft Sans Serif"/>
              </a:rPr>
              <a:t> </a:t>
            </a:r>
            <a:r>
              <a:rPr sz="2400" spc="26" dirty="0">
                <a:cs typeface="Microsoft Sans Serif"/>
              </a:rPr>
              <a:t>that</a:t>
            </a:r>
            <a:r>
              <a:rPr sz="2400" spc="210" dirty="0">
                <a:cs typeface="Microsoft Sans Serif"/>
              </a:rPr>
              <a:t> </a:t>
            </a:r>
            <a:r>
              <a:rPr sz="2400" spc="-92" dirty="0">
                <a:cs typeface="Microsoft Sans Serif"/>
              </a:rPr>
              <a:t>destroys</a:t>
            </a:r>
            <a:r>
              <a:rPr sz="2400" spc="210" dirty="0">
                <a:cs typeface="Microsoft Sans Serif"/>
              </a:rPr>
              <a:t> </a:t>
            </a:r>
            <a:r>
              <a:rPr sz="2400" spc="-39" dirty="0">
                <a:cs typeface="Microsoft Sans Serif"/>
              </a:rPr>
              <a:t>the</a:t>
            </a:r>
            <a:r>
              <a:rPr sz="2400" spc="215" dirty="0">
                <a:cs typeface="Microsoft Sans Serif"/>
              </a:rPr>
              <a:t> </a:t>
            </a:r>
            <a:r>
              <a:rPr sz="2400" spc="-79" dirty="0">
                <a:cs typeface="Microsoft Sans Serif"/>
              </a:rPr>
              <a:t>element</a:t>
            </a:r>
            <a:r>
              <a:rPr sz="2400" spc="210" dirty="0">
                <a:cs typeface="Microsoft Sans Serif"/>
              </a:rPr>
              <a:t> </a:t>
            </a:r>
            <a:r>
              <a:rPr sz="2400" spc="-92" dirty="0">
                <a:cs typeface="Microsoft Sans Serif"/>
              </a:rPr>
              <a:t>is</a:t>
            </a:r>
            <a:r>
              <a:rPr sz="2400" spc="215" dirty="0">
                <a:cs typeface="Microsoft Sans Serif"/>
              </a:rPr>
              <a:t> </a:t>
            </a:r>
            <a:r>
              <a:rPr sz="2400" spc="-110" dirty="0">
                <a:cs typeface="Microsoft Sans Serif"/>
              </a:rPr>
              <a:t>shown</a:t>
            </a:r>
            <a:r>
              <a:rPr sz="2400" spc="210" dirty="0">
                <a:cs typeface="Microsoft Sans Serif"/>
              </a:rPr>
              <a:t> </a:t>
            </a:r>
            <a:r>
              <a:rPr sz="2400" spc="9" dirty="0">
                <a:cs typeface="Microsoft Sans Serif"/>
              </a:rPr>
              <a:t>with</a:t>
            </a:r>
            <a:r>
              <a:rPr sz="2400" spc="215" dirty="0">
                <a:cs typeface="Microsoft Sans Serif"/>
              </a:rPr>
              <a:t> </a:t>
            </a:r>
            <a:r>
              <a:rPr sz="2400" spc="-13" dirty="0">
                <a:cs typeface="Microsoft Sans Serif"/>
              </a:rPr>
              <a:t>its</a:t>
            </a:r>
            <a:r>
              <a:rPr sz="2400" spc="210" dirty="0">
                <a:cs typeface="Microsoft Sans Serif"/>
              </a:rPr>
              <a:t> </a:t>
            </a:r>
            <a:r>
              <a:rPr sz="2400" spc="-92" dirty="0">
                <a:cs typeface="Microsoft Sans Serif"/>
              </a:rPr>
              <a:t>arrowhead</a:t>
            </a:r>
            <a:r>
              <a:rPr sz="2400" spc="210" dirty="0">
                <a:cs typeface="Microsoft Sans Serif"/>
              </a:rPr>
              <a:t> </a:t>
            </a:r>
            <a:r>
              <a:rPr sz="2400" spc="26" dirty="0">
                <a:cs typeface="Microsoft Sans Serif"/>
              </a:rPr>
              <a:t>to</a:t>
            </a:r>
            <a:r>
              <a:rPr sz="2400" spc="210" dirty="0">
                <a:cs typeface="Microsoft Sans Serif"/>
              </a:rPr>
              <a:t> </a:t>
            </a:r>
            <a:r>
              <a:rPr sz="2400" spc="-39" dirty="0">
                <a:cs typeface="Microsoft Sans Serif"/>
              </a:rPr>
              <a:t>the</a:t>
            </a:r>
            <a:endParaRPr sz="2400">
              <a:cs typeface="Microsoft Sans Serif"/>
            </a:endParaRPr>
          </a:p>
        </p:txBody>
      </p:sp>
      <p:sp>
        <p:nvSpPr>
          <p:cNvPr id="5" name="object 5"/>
          <p:cNvSpPr txBox="1"/>
          <p:nvPr/>
        </p:nvSpPr>
        <p:spPr>
          <a:xfrm>
            <a:off x="838200" y="5181600"/>
            <a:ext cx="6865059" cy="767541"/>
          </a:xfrm>
          <a:prstGeom prst="rect">
            <a:avLst/>
          </a:prstGeom>
        </p:spPr>
        <p:txBody>
          <a:bodyPr vert="horz" wrap="square" lIns="0" tIns="13358" rIns="0" bIns="0" rtlCol="0">
            <a:spAutoFit/>
          </a:bodyPr>
          <a:lstStyle/>
          <a:p>
            <a:pPr marL="11132" algn="just">
              <a:spcBef>
                <a:spcPts val="105"/>
              </a:spcBef>
            </a:pPr>
            <a:r>
              <a:rPr sz="2400" spc="-96" dirty="0">
                <a:cs typeface="Microsoft Sans Serif"/>
              </a:rPr>
              <a:t>elements</a:t>
            </a:r>
            <a:r>
              <a:rPr sz="2400" spc="127" dirty="0">
                <a:cs typeface="Microsoft Sans Serif"/>
              </a:rPr>
              <a:t> </a:t>
            </a:r>
            <a:r>
              <a:rPr sz="2400" spc="-44" dirty="0">
                <a:cs typeface="Microsoft Sans Serif"/>
              </a:rPr>
              <a:t>lifeline</a:t>
            </a:r>
            <a:r>
              <a:rPr sz="2400" spc="131" dirty="0">
                <a:cs typeface="Microsoft Sans Serif"/>
              </a:rPr>
              <a:t> </a:t>
            </a:r>
            <a:r>
              <a:rPr sz="2400" spc="-100" dirty="0">
                <a:cs typeface="Microsoft Sans Serif"/>
              </a:rPr>
              <a:t>where</a:t>
            </a:r>
            <a:r>
              <a:rPr sz="2400" spc="127" dirty="0">
                <a:cs typeface="Microsoft Sans Serif"/>
              </a:rPr>
              <a:t> </a:t>
            </a:r>
            <a:r>
              <a:rPr sz="2400" spc="-39" dirty="0">
                <a:cs typeface="Microsoft Sans Serif"/>
              </a:rPr>
              <a:t>the</a:t>
            </a:r>
            <a:r>
              <a:rPr sz="2400" spc="127" dirty="0">
                <a:cs typeface="Microsoft Sans Serif"/>
              </a:rPr>
              <a:t> </a:t>
            </a:r>
            <a:r>
              <a:rPr sz="2400" spc="-39" dirty="0">
                <a:cs typeface="Microsoft Sans Serif"/>
              </a:rPr>
              <a:t>destruction</a:t>
            </a:r>
            <a:r>
              <a:rPr sz="2400" spc="131" dirty="0">
                <a:cs typeface="Microsoft Sans Serif"/>
              </a:rPr>
              <a:t> </a:t>
            </a:r>
            <a:r>
              <a:rPr sz="2400" spc="-92" dirty="0">
                <a:cs typeface="Microsoft Sans Serif"/>
              </a:rPr>
              <a:t>is</a:t>
            </a:r>
            <a:r>
              <a:rPr sz="2400" spc="131" dirty="0">
                <a:cs typeface="Microsoft Sans Serif"/>
              </a:rPr>
              <a:t> </a:t>
            </a:r>
            <a:r>
              <a:rPr sz="2400" spc="-92" dirty="0">
                <a:cs typeface="Microsoft Sans Serif"/>
              </a:rPr>
              <a:t>marked</a:t>
            </a:r>
            <a:r>
              <a:rPr sz="2400" spc="127" dirty="0">
                <a:cs typeface="Microsoft Sans Serif"/>
              </a:rPr>
              <a:t> </a:t>
            </a:r>
            <a:r>
              <a:rPr sz="2400" spc="9" dirty="0">
                <a:cs typeface="Microsoft Sans Serif"/>
              </a:rPr>
              <a:t>with</a:t>
            </a:r>
            <a:r>
              <a:rPr sz="2400" spc="123" dirty="0">
                <a:cs typeface="Microsoft Sans Serif"/>
              </a:rPr>
              <a:t> </a:t>
            </a:r>
            <a:r>
              <a:rPr sz="2400" spc="-131" dirty="0">
                <a:cs typeface="Microsoft Sans Serif"/>
              </a:rPr>
              <a:t>a</a:t>
            </a:r>
            <a:r>
              <a:rPr sz="2400" spc="131" dirty="0">
                <a:cs typeface="Microsoft Sans Serif"/>
              </a:rPr>
              <a:t> </a:t>
            </a:r>
            <a:r>
              <a:rPr sz="2400" spc="-88" dirty="0">
                <a:cs typeface="Microsoft Sans Serif"/>
              </a:rPr>
              <a:t>large</a:t>
            </a:r>
            <a:r>
              <a:rPr sz="2400" spc="127" dirty="0">
                <a:cs typeface="Microsoft Sans Serif"/>
              </a:rPr>
              <a:t> </a:t>
            </a:r>
            <a:r>
              <a:rPr sz="2400" i="1" spc="-118" dirty="0">
                <a:cs typeface="Verdana"/>
              </a:rPr>
              <a:t>×</a:t>
            </a:r>
            <a:r>
              <a:rPr sz="2400" i="1" spc="-486" dirty="0">
                <a:cs typeface="Verdana"/>
              </a:rPr>
              <a:t> </a:t>
            </a:r>
            <a:r>
              <a:rPr sz="2400" spc="-70" dirty="0">
                <a:cs typeface="Microsoft Sans Serif"/>
              </a:rPr>
              <a:t>symbol</a:t>
            </a:r>
            <a:endParaRPr sz="2400">
              <a:cs typeface="Microsoft Sans Serif"/>
            </a:endParaRPr>
          </a:p>
        </p:txBody>
      </p:sp>
      <p:sp>
        <p:nvSpPr>
          <p:cNvPr id="7" name="object 4"/>
          <p:cNvSpPr txBox="1">
            <a:spLocks noGrp="1"/>
          </p:cNvSpPr>
          <p:nvPr>
            <p:ph type="title"/>
          </p:nvPr>
        </p:nvSpPr>
        <p:spPr>
          <a:prstGeom prst="rect">
            <a:avLst/>
          </a:prstGeom>
        </p:spPr>
        <p:txBody>
          <a:bodyPr vert="horz" wrap="square" lIns="0" tIns="13914" rIns="0" bIns="0" rtlCol="0">
            <a:spAutoFit/>
          </a:bodyPr>
          <a:lstStyle/>
          <a:p>
            <a:pPr marL="11132">
              <a:spcBef>
                <a:spcPts val="110"/>
              </a:spcBef>
            </a:pPr>
            <a:r>
              <a:rPr spc="-105" dirty="0"/>
              <a:t>Message</a:t>
            </a:r>
            <a:r>
              <a:rPr spc="223" dirty="0"/>
              <a:t> </a:t>
            </a:r>
            <a:r>
              <a:rPr spc="-48" dirty="0"/>
              <a:t>Type</a:t>
            </a:r>
            <a:r>
              <a:rPr spc="219" dirty="0"/>
              <a:t> </a:t>
            </a:r>
            <a:r>
              <a:rPr spc="-35" dirty="0"/>
              <a:t>Notations</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defRPr/>
            </a:pPr>
            <a:r>
              <a:rPr lang="en-US" b="1">
                <a:sym typeface="+mn-ea"/>
              </a:rPr>
              <a:t>Messages</a:t>
            </a:r>
            <a:br>
              <a:rPr lang="en-US" b="1"/>
            </a:br>
            <a:endParaRPr lang="en-US"/>
          </a:p>
        </p:txBody>
      </p:sp>
      <p:sp>
        <p:nvSpPr>
          <p:cNvPr id="6" name="Content Placeholder 5"/>
          <p:cNvSpPr>
            <a:spLocks noGrp="1"/>
          </p:cNvSpPr>
          <p:nvPr>
            <p:ph sz="half" idx="1"/>
          </p:nvPr>
        </p:nvSpPr>
        <p:spPr/>
        <p:txBody>
          <a:bodyPr>
            <a:noAutofit/>
          </a:bodyPr>
          <a:lstStyle/>
          <a:p>
            <a:pPr marL="0" indent="0">
              <a:buFont typeface="Wingdings" pitchFamily="2" charset="2"/>
              <a:buNone/>
              <a:defRPr/>
            </a:pPr>
            <a:r>
              <a:rPr lang="en-US" dirty="0"/>
              <a:t>The messages depict the interaction between the objects and are represented by arrows. They are in the sequential order on the lifeline. The core of the sequence diagram is formed by messages and lifelines.</a:t>
            </a:r>
          </a:p>
          <a:p>
            <a:pPr marL="0" indent="0">
              <a:buFont typeface="Wingdings" pitchFamily="2" charset="2"/>
              <a:buNone/>
              <a:defRPr/>
            </a:pPr>
            <a:r>
              <a:rPr lang="en-US" dirty="0"/>
              <a:t>Following are types of messages enlisted below:</a:t>
            </a:r>
          </a:p>
          <a:p>
            <a:pPr marL="0" indent="0">
              <a:buFont typeface="Wingdings" pitchFamily="2" charset="2"/>
              <a:buNone/>
              <a:defRPr/>
            </a:pPr>
            <a:endParaRPr lang="en-US" dirty="0"/>
          </a:p>
          <a:p>
            <a:pPr marL="0" indent="0">
              <a:buFont typeface="Wingdings" pitchFamily="2" charset="2"/>
              <a:buNone/>
              <a:defRPr/>
            </a:pPr>
            <a:r>
              <a:rPr lang="en-US" b="1" dirty="0"/>
              <a:t>Call Message: </a:t>
            </a:r>
            <a:r>
              <a:rPr lang="en-US" dirty="0"/>
              <a:t>It defines a particular communication between the lifelines of an interaction, which represents that the target lifeline has invoked an operation.</a:t>
            </a:r>
          </a:p>
        </p:txBody>
      </p:sp>
      <p:pic>
        <p:nvPicPr>
          <p:cNvPr id="18436" name="Content Placeholder 8"/>
          <p:cNvPicPr>
            <a:picLocks noGrp="1" noChangeAspect="1"/>
          </p:cNvPicPr>
          <p:nvPr>
            <p:ph sz="half" idx="2"/>
          </p:nvPr>
        </p:nvPicPr>
        <p:blipFill>
          <a:blip r:embed="rId2"/>
          <a:srcRect/>
          <a:stretch>
            <a:fillRect/>
          </a:stretch>
        </p:blipFill>
        <p:spPr>
          <a:xfrm>
            <a:off x="5172075" y="2265363"/>
            <a:ext cx="2168525" cy="3503612"/>
          </a:xfrm>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defRPr/>
            </a:pPr>
            <a:r>
              <a:rPr lang="en-US" b="1">
                <a:sym typeface="+mn-ea"/>
              </a:rPr>
              <a:t>Messages</a:t>
            </a:r>
            <a:br>
              <a:rPr lang="en-US" b="1"/>
            </a:br>
            <a:endParaRPr lang="en-US"/>
          </a:p>
        </p:txBody>
      </p:sp>
      <p:sp>
        <p:nvSpPr>
          <p:cNvPr id="19459" name="Content Placeholder 6"/>
          <p:cNvSpPr>
            <a:spLocks noGrp="1"/>
          </p:cNvSpPr>
          <p:nvPr>
            <p:ph sz="half" idx="1"/>
          </p:nvPr>
        </p:nvSpPr>
        <p:spPr/>
        <p:txBody>
          <a:bodyPr/>
          <a:lstStyle/>
          <a:p>
            <a:pPr marL="0" indent="0">
              <a:buFont typeface="Wingdings" pitchFamily="2" charset="2"/>
              <a:buNone/>
            </a:pPr>
            <a:r>
              <a:rPr lang="en-US" b="1" dirty="0"/>
              <a:t>Return Message:</a:t>
            </a:r>
            <a:r>
              <a:rPr lang="en-US" dirty="0"/>
              <a:t> It defines a particular communication between the lifelines of interaction that represent the flow of information from the receiver of the corresponding caller message.</a:t>
            </a:r>
          </a:p>
        </p:txBody>
      </p:sp>
      <p:pic>
        <p:nvPicPr>
          <p:cNvPr id="19460" name="Content Placeholder 8"/>
          <p:cNvPicPr>
            <a:picLocks noGrp="1" noChangeAspect="1"/>
          </p:cNvPicPr>
          <p:nvPr>
            <p:ph sz="half" idx="2"/>
          </p:nvPr>
        </p:nvPicPr>
        <p:blipFill>
          <a:blip r:embed="rId2"/>
          <a:srcRect/>
          <a:stretch>
            <a:fillRect/>
          </a:stretch>
        </p:blipFill>
        <p:spPr>
          <a:xfrm>
            <a:off x="5018088" y="2060575"/>
            <a:ext cx="2887662" cy="3433763"/>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4053</TotalTime>
  <Words>5558</Words>
  <Application>Microsoft Office PowerPoint</Application>
  <PresentationFormat>On-screen Show (4:3)</PresentationFormat>
  <Paragraphs>501</Paragraphs>
  <Slides>121</Slides>
  <Notes>28</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121</vt:i4>
      </vt:variant>
    </vt:vector>
  </HeadingPairs>
  <TitlesOfParts>
    <vt:vector size="134" baseType="lpstr">
      <vt:lpstr>Arial</vt:lpstr>
      <vt:lpstr>Arial MT</vt:lpstr>
      <vt:lpstr>Calibri</vt:lpstr>
      <vt:lpstr>Century Schoolbook</vt:lpstr>
      <vt:lpstr>Courier New</vt:lpstr>
      <vt:lpstr>Microsoft Sans Serif</vt:lpstr>
      <vt:lpstr>Open Sans</vt:lpstr>
      <vt:lpstr>Times New Roman</vt:lpstr>
      <vt:lpstr>Trebuchet MS</vt:lpstr>
      <vt:lpstr>Verdana</vt:lpstr>
      <vt:lpstr>Wingdings</vt:lpstr>
      <vt:lpstr>Wingdings 2</vt:lpstr>
      <vt:lpstr>Oriel</vt:lpstr>
      <vt:lpstr>Object oriented analysis &amp; design</vt:lpstr>
      <vt:lpstr>UNIT- 3</vt:lpstr>
      <vt:lpstr>Structural and Behavioral Models</vt:lpstr>
      <vt:lpstr>Behavior Diagrams –</vt:lpstr>
      <vt:lpstr>Behavior Diagrams –</vt:lpstr>
      <vt:lpstr>Behavior Diagrams –</vt:lpstr>
      <vt:lpstr>Behavior Diagrams –</vt:lpstr>
      <vt:lpstr>Behavior Diagrams –</vt:lpstr>
      <vt:lpstr>Behavior Diagrams –</vt:lpstr>
      <vt:lpstr>behavioral modeling </vt:lpstr>
      <vt:lpstr>PowerPoint Presentation</vt:lpstr>
      <vt:lpstr>PowerPoint Presentation</vt:lpstr>
      <vt:lpstr>state chart diagram: components</vt:lpstr>
      <vt:lpstr>state chart diagram: components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state chart diagram: Guidelines for </vt:lpstr>
      <vt:lpstr>state chart diagram:  Building diagram</vt:lpstr>
      <vt:lpstr>state chart diagram: example</vt:lpstr>
      <vt:lpstr>state chart diagram: example</vt:lpstr>
      <vt:lpstr>state chart diagram: example</vt:lpstr>
      <vt:lpstr>state chart diagram: 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Activity diagram</vt:lpstr>
      <vt:lpstr>Components of activity diagram</vt:lpstr>
      <vt:lpstr>Components of activity diagram</vt:lpstr>
      <vt:lpstr>Components of activity diagram</vt:lpstr>
      <vt:lpstr>Components of activity diagram</vt:lpstr>
      <vt:lpstr>Components of activity diagram</vt:lpstr>
      <vt:lpstr>Components of activity diagram</vt:lpstr>
      <vt:lpstr>PowerPoint Presentation</vt:lpstr>
      <vt:lpstr>PowerPoint Presentation</vt:lpstr>
      <vt:lpstr>PowerPoint Presentation</vt:lpstr>
      <vt:lpstr>Swim lane diagram</vt:lpstr>
      <vt:lpstr>PowerPoint Presentation</vt:lpstr>
      <vt:lpstr>PowerPoint Presentation</vt:lpstr>
      <vt:lpstr>PowerPoint Presentation</vt:lpstr>
      <vt:lpstr>PowerPoint Presentation</vt:lpstr>
      <vt:lpstr>Interaction view</vt:lpstr>
      <vt:lpstr>Interaction view</vt:lpstr>
      <vt:lpstr>Aims of Interaction Diagram </vt:lpstr>
      <vt:lpstr>Usage of the Interaction Diagram </vt:lpstr>
      <vt:lpstr>Interaction view: types</vt:lpstr>
      <vt:lpstr>Interaction view: types</vt:lpstr>
      <vt:lpstr>Collaboration diagram</vt:lpstr>
      <vt:lpstr>Interaction view: types</vt:lpstr>
      <vt:lpstr>Sequence diagram</vt:lpstr>
      <vt:lpstr>Interaction view: types</vt:lpstr>
      <vt:lpstr>Timing diagram</vt:lpstr>
      <vt:lpstr>Interaction view: types</vt:lpstr>
      <vt:lpstr>Interaction overview diagram</vt:lpstr>
      <vt:lpstr>Interaction view: collaboration diagram</vt:lpstr>
      <vt:lpstr>Notations of a Collaboration Diagram</vt:lpstr>
      <vt:lpstr> Notations of a Collaboration Diagram</vt:lpstr>
      <vt:lpstr>Notations of a Collaboration Diagram</vt:lpstr>
      <vt:lpstr>Steps for creating a Collaboration Diagram </vt:lpstr>
      <vt:lpstr>PowerPoint Presentation</vt:lpstr>
      <vt:lpstr>Collaboration diagram for lms</vt:lpstr>
      <vt:lpstr>Collaboration : benefits</vt:lpstr>
      <vt:lpstr>Collaboration : drawbacks</vt:lpstr>
      <vt:lpstr>Interaction view: sequence diagram</vt:lpstr>
      <vt:lpstr>Sequence Diagram </vt:lpstr>
      <vt:lpstr>Key parts of a sequence diagram</vt:lpstr>
      <vt:lpstr>PowerPoint Presentation</vt:lpstr>
      <vt:lpstr>Sequence diagram from a use case</vt:lpstr>
      <vt:lpstr>From use-case diagram</vt:lpstr>
      <vt:lpstr>Notations of a Sequence Diagram</vt:lpstr>
      <vt:lpstr>Actor</vt:lpstr>
      <vt:lpstr>Object name</vt:lpstr>
      <vt:lpstr>Representing objects</vt:lpstr>
      <vt:lpstr>PowerPoint Presentation</vt:lpstr>
      <vt:lpstr>Representing objects</vt:lpstr>
      <vt:lpstr>Activation/ focus of control</vt:lpstr>
      <vt:lpstr>Messages</vt:lpstr>
      <vt:lpstr>Message Type Notations</vt:lpstr>
      <vt:lpstr>Message Type Notations</vt:lpstr>
      <vt:lpstr>Message Type Notations</vt:lpstr>
      <vt:lpstr>Messages </vt:lpstr>
      <vt:lpstr>Messages </vt:lpstr>
      <vt:lpstr>Messages </vt:lpstr>
      <vt:lpstr>Messages </vt:lpstr>
      <vt:lpstr>Messages </vt:lpstr>
      <vt:lpstr>Messages </vt:lpstr>
      <vt:lpstr>Note</vt:lpstr>
      <vt:lpstr>Sequence diagram for lms</vt:lpstr>
      <vt:lpstr>Example: Place Order </vt:lpstr>
      <vt:lpstr>Example: Place Order</vt:lpstr>
      <vt:lpstr>Sequence Fragments</vt:lpstr>
      <vt:lpstr>PowerPoint Presentation</vt:lpstr>
      <vt:lpstr>Example - Place Order Scenario </vt:lpstr>
      <vt:lpstr>Combined Fragment Example</vt:lpstr>
      <vt:lpstr>Interaction view: types</vt:lpstr>
      <vt:lpstr>Timing diagram</vt:lpstr>
      <vt:lpstr>Interaction view: types</vt:lpstr>
      <vt:lpstr>Interaction overview diagram</vt:lpstr>
      <vt:lpstr>Online bookstore example</vt:lpstr>
      <vt:lpstr>In class exercise</vt:lpstr>
      <vt:lpstr>In class exercise</vt:lpstr>
      <vt:lpstr>In class exercise</vt:lpstr>
      <vt:lpstr>In class exercise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 Computing</dc:title>
  <dc:creator>HP</dc:creator>
  <cp:lastModifiedBy>Hemlata Patel</cp:lastModifiedBy>
  <cp:revision>191</cp:revision>
  <dcterms:created xsi:type="dcterms:W3CDTF">2022-01-10T04:36:42Z</dcterms:created>
  <dcterms:modified xsi:type="dcterms:W3CDTF">2022-03-04T08:22:14Z</dcterms:modified>
</cp:coreProperties>
</file>