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1" r:id="rId4"/>
    <p:sldId id="267" r:id="rId5"/>
    <p:sldId id="260" r:id="rId6"/>
    <p:sldId id="262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Text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181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Reader</a:t>
            </a:r>
            <a:r>
              <a:rPr lang="en-US" dirty="0" smtClean="0">
                <a:solidFill>
                  <a:schemeClr val="tx1"/>
                </a:solidFill>
              </a:rPr>
              <a:t> is the abstract class for reading character streams. It implements the following fundamental methods: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read()</a:t>
            </a:r>
            <a:r>
              <a:rPr lang="en-US" dirty="0" smtClean="0">
                <a:solidFill>
                  <a:schemeClr val="tx1"/>
                </a:solidFill>
              </a:rPr>
              <a:t>: reads a single character.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read(char[])</a:t>
            </a:r>
            <a:r>
              <a:rPr lang="en-US" dirty="0" smtClean="0">
                <a:solidFill>
                  <a:schemeClr val="tx1"/>
                </a:solidFill>
              </a:rPr>
              <a:t>: reads an array of characters.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skip(long)</a:t>
            </a:r>
            <a:r>
              <a:rPr lang="en-US" dirty="0" smtClean="0">
                <a:solidFill>
                  <a:schemeClr val="tx1"/>
                </a:solidFill>
              </a:rPr>
              <a:t>: skips some characters.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close()</a:t>
            </a:r>
            <a:r>
              <a:rPr lang="en-US" dirty="0" smtClean="0">
                <a:solidFill>
                  <a:schemeClr val="tx1"/>
                </a:solidFill>
              </a:rPr>
              <a:t>: closes the stream.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InputStreamReader</a:t>
            </a:r>
            <a:r>
              <a:rPr lang="en-US" dirty="0" smtClean="0">
                <a:solidFill>
                  <a:schemeClr val="tx1"/>
                </a:solidFill>
              </a:rPr>
              <a:t> is a bridge from byte streams to character streams. It converts bytes into characters using a specified </a:t>
            </a:r>
            <a:r>
              <a:rPr lang="en-US" dirty="0" err="1" smtClean="0">
                <a:solidFill>
                  <a:schemeClr val="tx1"/>
                </a:solidFill>
              </a:rPr>
              <a:t>charset</a:t>
            </a:r>
            <a:r>
              <a:rPr lang="en-US" dirty="0" smtClean="0">
                <a:solidFill>
                  <a:schemeClr val="tx1"/>
                </a:solidFill>
              </a:rPr>
              <a:t>. The </a:t>
            </a:r>
            <a:r>
              <a:rPr lang="en-US" dirty="0" err="1" smtClean="0">
                <a:solidFill>
                  <a:schemeClr val="tx1"/>
                </a:solidFill>
              </a:rPr>
              <a:t>charset</a:t>
            </a:r>
            <a:r>
              <a:rPr lang="en-US" dirty="0" smtClean="0">
                <a:solidFill>
                  <a:schemeClr val="tx1"/>
                </a:solidFill>
              </a:rPr>
              <a:t> can be default character encoding of the operating system, or can be specified explicitly when creating an </a:t>
            </a:r>
            <a:r>
              <a:rPr lang="en-US" b="1" dirty="0" err="1" smtClean="0">
                <a:solidFill>
                  <a:schemeClr val="tx1"/>
                </a:solidFill>
              </a:rPr>
              <a:t>InputStreamReader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FileReader</a:t>
            </a:r>
            <a:r>
              <a:rPr lang="en-US" dirty="0" smtClean="0">
                <a:solidFill>
                  <a:schemeClr val="tx1"/>
                </a:solidFill>
              </a:rPr>
              <a:t> is a convenient class for reading text files using the default character encoding of the operating system.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BufferedReader</a:t>
            </a:r>
            <a:r>
              <a:rPr lang="en-US" dirty="0" smtClean="0">
                <a:solidFill>
                  <a:schemeClr val="tx1"/>
                </a:solidFill>
              </a:rPr>
              <a:t> reads text from a character stream with efficiency (characters are buffered to avoid frequently reading from the underlying stream) and provides a convenient method for reading a line of text </a:t>
            </a:r>
            <a:r>
              <a:rPr lang="en-US" b="1" dirty="0" err="1" smtClean="0">
                <a:solidFill>
                  <a:schemeClr val="tx1"/>
                </a:solidFill>
              </a:rPr>
              <a:t>readLine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#include &lt;</a:t>
            </a:r>
            <a:r>
              <a:rPr lang="en-US" i="1" dirty="0" err="1" smtClean="0"/>
              <a:t>iostream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i="1" dirty="0" smtClean="0"/>
              <a:t>#</a:t>
            </a:r>
            <a:r>
              <a:rPr lang="en-US" i="1" dirty="0" smtClean="0"/>
              <a:t>include &lt;</a:t>
            </a:r>
            <a:r>
              <a:rPr lang="en-US" i="1" dirty="0" err="1" smtClean="0"/>
              <a:t>fstream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i="1" dirty="0" smtClean="0"/>
              <a:t>#</a:t>
            </a:r>
            <a:r>
              <a:rPr lang="en-US" i="1" dirty="0" smtClean="0"/>
              <a:t>include &lt;string&gt;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i="1" dirty="0" smtClean="0"/>
              <a:t>using</a:t>
            </a:r>
            <a:r>
              <a:rPr lang="en-US" dirty="0" smtClean="0"/>
              <a:t> </a:t>
            </a:r>
            <a:r>
              <a:rPr lang="en-US" i="1" dirty="0" smtClean="0"/>
              <a:t>namespace</a:t>
            </a:r>
            <a:r>
              <a:rPr lang="en-US" dirty="0" smtClean="0"/>
              <a:t> std; </a:t>
            </a:r>
            <a:endParaRPr lang="en-US" dirty="0" smtClean="0"/>
          </a:p>
          <a:p>
            <a:r>
              <a:rPr lang="en-US" i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 () { string line; </a:t>
            </a:r>
            <a:endParaRPr lang="en-US" dirty="0" smtClean="0"/>
          </a:p>
          <a:p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 ("example.txt"); </a:t>
            </a:r>
            <a:endParaRPr lang="en-US" dirty="0" smtClean="0"/>
          </a:p>
          <a:p>
            <a:r>
              <a:rPr lang="en-US" i="1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myfile.is_open</a:t>
            </a:r>
            <a:r>
              <a:rPr lang="en-US" dirty="0" smtClean="0"/>
              <a:t>()) { </a:t>
            </a:r>
            <a:endParaRPr lang="en-US" dirty="0" smtClean="0"/>
          </a:p>
          <a:p>
            <a:r>
              <a:rPr lang="en-US" i="1" dirty="0" smtClean="0"/>
              <a:t>while</a:t>
            </a:r>
            <a:r>
              <a:rPr lang="en-US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getline</a:t>
            </a:r>
            <a:r>
              <a:rPr lang="en-US" dirty="0" smtClean="0"/>
              <a:t> (</a:t>
            </a:r>
            <a:r>
              <a:rPr lang="en-US" dirty="0" err="1" smtClean="0"/>
              <a:t>myfile,line</a:t>
            </a:r>
            <a:r>
              <a:rPr lang="en-US" dirty="0" smtClean="0"/>
              <a:t>) ) {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line &lt;&lt; '\n'; } </a:t>
            </a:r>
            <a:endParaRPr lang="en-US" dirty="0" smtClean="0"/>
          </a:p>
          <a:p>
            <a:r>
              <a:rPr lang="en-US" dirty="0" err="1" smtClean="0"/>
              <a:t>myfile.close</a:t>
            </a:r>
            <a:r>
              <a:rPr lang="en-US" dirty="0" smtClean="0"/>
              <a:t>(); } </a:t>
            </a:r>
            <a:endParaRPr lang="en-US" dirty="0" smtClean="0"/>
          </a:p>
          <a:p>
            <a:r>
              <a:rPr lang="en-US" i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"Unable to open file"; </a:t>
            </a:r>
            <a:r>
              <a:rPr lang="en-US" i="1" dirty="0" smtClean="0"/>
              <a:t>return</a:t>
            </a:r>
            <a:r>
              <a:rPr lang="en-US" dirty="0" smtClean="0"/>
              <a:t> 0; 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Read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3434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java.io.BufferedReader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import </a:t>
            </a:r>
            <a:r>
              <a:rPr lang="en-US" sz="2000" dirty="0" err="1" smtClean="0"/>
              <a:t>java.io.FileReader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java.io.IOException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public class ReadFileExample1 { </a:t>
            </a:r>
          </a:p>
          <a:p>
            <a:r>
              <a:rPr lang="en-US" sz="2000" dirty="0" smtClean="0"/>
              <a:t>private static final String FILENAME = "E:\\test\\filename.txt"; </a:t>
            </a:r>
          </a:p>
          <a:p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 </a:t>
            </a:r>
          </a:p>
          <a:p>
            <a:r>
              <a:rPr lang="en-US" sz="2000" dirty="0" err="1" smtClean="0"/>
              <a:t>BufferedReader</a:t>
            </a:r>
            <a:r>
              <a:rPr lang="en-US" sz="2000" dirty="0" smtClean="0"/>
              <a:t> </a:t>
            </a:r>
            <a:r>
              <a:rPr lang="en-US" sz="2000" dirty="0" err="1" smtClean="0"/>
              <a:t>br</a:t>
            </a:r>
            <a:r>
              <a:rPr lang="en-US" sz="2000" dirty="0" smtClean="0"/>
              <a:t> = null; </a:t>
            </a:r>
          </a:p>
          <a:p>
            <a:r>
              <a:rPr lang="en-US" sz="2000" dirty="0" err="1" smtClean="0"/>
              <a:t>FileReader</a:t>
            </a:r>
            <a:r>
              <a:rPr lang="en-US" sz="2000" dirty="0" smtClean="0"/>
              <a:t> </a:t>
            </a:r>
            <a:r>
              <a:rPr lang="en-US" sz="2000" dirty="0" err="1" smtClean="0"/>
              <a:t>fr</a:t>
            </a:r>
            <a:r>
              <a:rPr lang="en-US" sz="2000" dirty="0" smtClean="0"/>
              <a:t> = null; </a:t>
            </a:r>
          </a:p>
          <a:p>
            <a:r>
              <a:rPr lang="en-US" sz="2000" dirty="0" smtClean="0"/>
              <a:t>try { //</a:t>
            </a:r>
            <a:r>
              <a:rPr lang="en-US" sz="2000" dirty="0" err="1" smtClean="0"/>
              <a:t>br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BufferedReader</a:t>
            </a:r>
            <a:r>
              <a:rPr lang="en-US" sz="2000" dirty="0" smtClean="0"/>
              <a:t>(new 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(FILENAME));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(FILENAME);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BufferedReader</a:t>
            </a:r>
            <a:r>
              <a:rPr lang="en-US" sz="2000" dirty="0" smtClean="0"/>
              <a:t>(</a:t>
            </a:r>
            <a:r>
              <a:rPr lang="en-US" sz="2000" dirty="0" err="1" smtClean="0"/>
              <a:t>fr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371600"/>
            <a:ext cx="44958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sCurrentLine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while ((</a:t>
            </a:r>
            <a:r>
              <a:rPr lang="en-US" dirty="0" err="1" smtClean="0"/>
              <a:t>sCurrentLine</a:t>
            </a:r>
            <a:r>
              <a:rPr lang="en-US" dirty="0" smtClean="0"/>
              <a:t> = </a:t>
            </a:r>
            <a:r>
              <a:rPr lang="en-US" dirty="0" err="1" smtClean="0"/>
              <a:t>br.readLine</a:t>
            </a:r>
            <a:r>
              <a:rPr lang="en-US" dirty="0" smtClean="0"/>
              <a:t>()) != null)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sCurrentLine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} } catch (</a:t>
            </a:r>
            <a:r>
              <a:rPr lang="en-US" dirty="0" err="1" smtClean="0"/>
              <a:t>IOException</a:t>
            </a:r>
            <a:r>
              <a:rPr lang="en-US" dirty="0" smtClean="0"/>
              <a:t> e) { </a:t>
            </a:r>
          </a:p>
          <a:p>
            <a:pPr>
              <a:buNone/>
            </a:pPr>
            <a:r>
              <a:rPr lang="en-US" dirty="0" err="1" smtClean="0"/>
              <a:t>e.printStackTrace</a:t>
            </a:r>
            <a:r>
              <a:rPr lang="en-US" dirty="0" smtClean="0"/>
              <a:t>(); } </a:t>
            </a:r>
          </a:p>
          <a:p>
            <a:pPr>
              <a:buNone/>
            </a:pPr>
            <a:r>
              <a:rPr lang="en-US" dirty="0" smtClean="0"/>
              <a:t>finally { try { if (</a:t>
            </a:r>
            <a:r>
              <a:rPr lang="en-US" dirty="0" err="1" smtClean="0"/>
              <a:t>br</a:t>
            </a:r>
            <a:r>
              <a:rPr lang="en-US" dirty="0" smtClean="0"/>
              <a:t> != null)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br.close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if (</a:t>
            </a:r>
            <a:r>
              <a:rPr lang="en-US" dirty="0" err="1" smtClean="0"/>
              <a:t>fr</a:t>
            </a:r>
            <a:r>
              <a:rPr lang="en-US" dirty="0" smtClean="0"/>
              <a:t> != null)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fr.close</a:t>
            </a:r>
            <a:r>
              <a:rPr lang="en-US" dirty="0" smtClean="0"/>
              <a:t>(); }</a:t>
            </a:r>
          </a:p>
          <a:p>
            <a:pPr>
              <a:buNone/>
            </a:pPr>
            <a:r>
              <a:rPr lang="en-US" dirty="0" smtClean="0"/>
              <a:t> catch (</a:t>
            </a:r>
            <a:r>
              <a:rPr lang="en-US" dirty="0" err="1" smtClean="0"/>
              <a:t>IOException</a:t>
            </a:r>
            <a:r>
              <a:rPr lang="en-US" dirty="0" smtClean="0"/>
              <a:t> ex)</a:t>
            </a:r>
          </a:p>
          <a:p>
            <a:pPr>
              <a:buNone/>
            </a:pPr>
            <a:r>
              <a:rPr lang="en-US" dirty="0" smtClean="0"/>
              <a:t> { </a:t>
            </a:r>
            <a:r>
              <a:rPr lang="en-US" dirty="0" err="1" smtClean="0"/>
              <a:t>ex.printStackTrace</a:t>
            </a:r>
            <a:r>
              <a:rPr lang="en-US" dirty="0" smtClean="0"/>
              <a:t>(); } }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java.io.FileReader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java.io.IOException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public class TextFileReadingExample1 {</a:t>
            </a:r>
          </a:p>
          <a:p>
            <a:r>
              <a:rPr lang="en-US" sz="2000" dirty="0" smtClean="0"/>
              <a:t>  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 try {</a:t>
            </a:r>
          </a:p>
          <a:p>
            <a:r>
              <a:rPr lang="en-US" sz="2000" dirty="0" smtClean="0"/>
              <a:t>  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 reader = new 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("MyFile.txt");</a:t>
            </a:r>
          </a:p>
          <a:p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character;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        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while ((character = </a:t>
            </a:r>
            <a:r>
              <a:rPr lang="en-US" dirty="0" err="1" smtClean="0"/>
              <a:t>reader.read</a:t>
            </a:r>
            <a:r>
              <a:rPr lang="en-US" dirty="0" smtClean="0"/>
              <a:t>()) != -1) {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</a:t>
            </a:r>
            <a:r>
              <a:rPr lang="en-US" dirty="0" smtClean="0"/>
              <a:t>((char) character);</a:t>
            </a:r>
          </a:p>
          <a:p>
            <a:r>
              <a:rPr lang="en-US" dirty="0" smtClean="0"/>
              <a:t>            }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reader.close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    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}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Text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5029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Writer</a:t>
            </a:r>
            <a:r>
              <a:rPr lang="en-US" dirty="0" smtClean="0">
                <a:solidFill>
                  <a:schemeClr val="tx1"/>
                </a:solidFill>
              </a:rPr>
              <a:t> is the abstract class for writing character streams. It implements the following fundamental methods: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write(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: writes a single character.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write(char[])</a:t>
            </a:r>
            <a:r>
              <a:rPr lang="en-US" dirty="0" smtClean="0">
                <a:solidFill>
                  <a:schemeClr val="tx1"/>
                </a:solidFill>
              </a:rPr>
              <a:t>: writes an array of characters.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write(String)</a:t>
            </a:r>
            <a:r>
              <a:rPr lang="en-US" dirty="0" smtClean="0">
                <a:solidFill>
                  <a:schemeClr val="tx1"/>
                </a:solidFill>
              </a:rPr>
              <a:t>: writes a string.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close()</a:t>
            </a:r>
            <a:r>
              <a:rPr lang="en-US" dirty="0" smtClean="0">
                <a:solidFill>
                  <a:schemeClr val="tx1"/>
                </a:solidFill>
              </a:rPr>
              <a:t>: closes the stream.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OutputStreamWriter</a:t>
            </a:r>
            <a:r>
              <a:rPr lang="en-US" dirty="0" smtClean="0">
                <a:solidFill>
                  <a:schemeClr val="tx1"/>
                </a:solidFill>
              </a:rPr>
              <a:t> is a bridge from byte streams to character streams. Characters are encoded into bytes using a specified </a:t>
            </a:r>
            <a:r>
              <a:rPr lang="en-US" dirty="0" err="1" smtClean="0">
                <a:solidFill>
                  <a:schemeClr val="tx1"/>
                </a:solidFill>
              </a:rPr>
              <a:t>charset</a:t>
            </a:r>
            <a:r>
              <a:rPr lang="en-US" dirty="0" smtClean="0">
                <a:solidFill>
                  <a:schemeClr val="tx1"/>
                </a:solidFill>
              </a:rPr>
              <a:t>. The </a:t>
            </a:r>
            <a:r>
              <a:rPr lang="en-US" dirty="0" err="1" smtClean="0">
                <a:solidFill>
                  <a:schemeClr val="tx1"/>
                </a:solidFill>
              </a:rPr>
              <a:t>charset</a:t>
            </a:r>
            <a:r>
              <a:rPr lang="en-US" dirty="0" smtClean="0">
                <a:solidFill>
                  <a:schemeClr val="tx1"/>
                </a:solidFill>
              </a:rPr>
              <a:t> can be default character encoding of the operating system, or can be specified explicitly when creating an </a:t>
            </a:r>
            <a:r>
              <a:rPr lang="en-US" b="1" dirty="0" err="1" smtClean="0">
                <a:solidFill>
                  <a:schemeClr val="tx1"/>
                </a:solidFill>
              </a:rPr>
              <a:t>OutputStreamWriter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FileWriter</a:t>
            </a:r>
            <a:r>
              <a:rPr lang="en-US" dirty="0" smtClean="0">
                <a:solidFill>
                  <a:schemeClr val="tx1"/>
                </a:solidFill>
              </a:rPr>
              <a:t> is a convenient class for writing text files using the default character encoding of the operating system.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BufferedWriter</a:t>
            </a:r>
            <a:r>
              <a:rPr lang="en-US" dirty="0" smtClean="0">
                <a:solidFill>
                  <a:schemeClr val="tx1"/>
                </a:solidFill>
              </a:rPr>
              <a:t> writes text to a character stream with efficiency (characters, arrays and strings are buffered to avoid frequently writing to the underlying stream) and provides a convenient method for writing a line separator: </a:t>
            </a:r>
            <a:r>
              <a:rPr lang="en-US" b="1" dirty="0" err="1" smtClean="0">
                <a:solidFill>
                  <a:schemeClr val="tx1"/>
                </a:solidFill>
              </a:rPr>
              <a:t>newLine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Write Text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924800" cy="5410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java.io.BufferedWriter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java.io.FileWriter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public class WriteToFileExample1 {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private static final String FILENAME = "E:\\test\\filename.txt";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BufferedWriter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bw</a:t>
            </a:r>
            <a:r>
              <a:rPr lang="en-US" dirty="0" smtClean="0">
                <a:solidFill>
                  <a:schemeClr val="tx1"/>
                </a:solidFill>
              </a:rPr>
              <a:t> = null;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FileWriter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fw</a:t>
            </a:r>
            <a:r>
              <a:rPr lang="en-US" dirty="0" smtClean="0">
                <a:solidFill>
                  <a:schemeClr val="tx1"/>
                </a:solidFill>
              </a:rPr>
              <a:t> = null;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String content = "This is the content to write into file\n";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fw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FileWriter</a:t>
            </a:r>
            <a:r>
              <a:rPr lang="en-US" dirty="0" smtClean="0">
                <a:solidFill>
                  <a:schemeClr val="tx1"/>
                </a:solidFill>
              </a:rPr>
              <a:t>(FILENAME);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bw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BufferedWriter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fw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bw.write</a:t>
            </a:r>
            <a:r>
              <a:rPr lang="en-US" dirty="0" smtClean="0">
                <a:solidFill>
                  <a:schemeClr val="tx1"/>
                </a:solidFill>
              </a:rPr>
              <a:t>(content);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("Done"); } }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java.io.FileWriter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java.io.IOException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public class TextFileWritingExample1 {</a:t>
            </a:r>
          </a:p>
          <a:p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        try {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FileWriter</a:t>
            </a:r>
            <a:r>
              <a:rPr lang="en-US" dirty="0" smtClean="0"/>
              <a:t> writer = new </a:t>
            </a:r>
            <a:r>
              <a:rPr lang="en-US" dirty="0" err="1" smtClean="0"/>
              <a:t>FileWriter</a:t>
            </a:r>
            <a:r>
              <a:rPr lang="en-US" dirty="0" smtClean="0"/>
              <a:t>("MyFile.txt", true);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writer.write</a:t>
            </a:r>
            <a:r>
              <a:rPr lang="en-US" dirty="0" smtClean="0"/>
              <a:t>("Hello World");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writer.write</a:t>
            </a:r>
            <a:r>
              <a:rPr lang="en-US" dirty="0" smtClean="0"/>
              <a:t>("\r\n");   // write new line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writer.write</a:t>
            </a:r>
            <a:r>
              <a:rPr lang="en-US" dirty="0" smtClean="0"/>
              <a:t>("Good Bye!");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writer.close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}  }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File Handling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50" dirty="0" smtClean="0"/>
              <a:t> </a:t>
            </a:r>
            <a:r>
              <a:rPr lang="en-US" sz="2250" dirty="0" smtClean="0"/>
              <a:t> #</a:t>
            </a:r>
            <a:r>
              <a:rPr lang="en-US" sz="2250" dirty="0" smtClean="0"/>
              <a:t>include &lt;</a:t>
            </a:r>
            <a:r>
              <a:rPr lang="en-US" sz="2250" dirty="0" err="1" smtClean="0"/>
              <a:t>fstream</a:t>
            </a:r>
            <a:r>
              <a:rPr lang="en-US" sz="2250" dirty="0" smtClean="0"/>
              <a:t>&gt;</a:t>
            </a:r>
          </a:p>
          <a:p>
            <a:r>
              <a:rPr lang="en-US" sz="2250" dirty="0" smtClean="0"/>
              <a:t> </a:t>
            </a:r>
            <a:r>
              <a:rPr lang="en-US" sz="2250" dirty="0" smtClean="0"/>
              <a:t>#include &lt;</a:t>
            </a:r>
            <a:r>
              <a:rPr lang="en-US" sz="2250" dirty="0" err="1" smtClean="0"/>
              <a:t>iostream</a:t>
            </a:r>
            <a:r>
              <a:rPr lang="en-US" sz="2250" dirty="0" smtClean="0"/>
              <a:t>&gt;</a:t>
            </a:r>
          </a:p>
          <a:p>
            <a:r>
              <a:rPr lang="en-US" sz="2250" dirty="0" smtClean="0"/>
              <a:t> </a:t>
            </a:r>
            <a:r>
              <a:rPr lang="en-US" sz="2250" dirty="0" smtClean="0"/>
              <a:t>using namespace std</a:t>
            </a:r>
            <a:r>
              <a:rPr lang="en-US" sz="2250" dirty="0" smtClean="0"/>
              <a:t>;</a:t>
            </a:r>
          </a:p>
          <a:p>
            <a:r>
              <a:rPr lang="en-US" sz="2250" dirty="0" smtClean="0"/>
              <a:t> </a:t>
            </a:r>
            <a:r>
              <a:rPr lang="en-US" sz="2250" dirty="0" err="1" smtClean="0"/>
              <a:t>int</a:t>
            </a:r>
            <a:r>
              <a:rPr lang="en-US" sz="2250" dirty="0" smtClean="0"/>
              <a:t> main () </a:t>
            </a:r>
            <a:r>
              <a:rPr lang="en-US" sz="2250" dirty="0" smtClean="0"/>
              <a:t>{</a:t>
            </a:r>
          </a:p>
          <a:p>
            <a:r>
              <a:rPr lang="en-US" sz="2250" dirty="0" smtClean="0"/>
              <a:t> </a:t>
            </a:r>
            <a:r>
              <a:rPr lang="en-US" sz="2250" dirty="0" smtClean="0"/>
              <a:t>char data[100]; // open a file in write mode. </a:t>
            </a:r>
            <a:endParaRPr lang="en-US" sz="2250" dirty="0" smtClean="0"/>
          </a:p>
          <a:p>
            <a:r>
              <a:rPr lang="en-US" sz="2250" dirty="0" err="1" smtClean="0"/>
              <a:t>ofstream</a:t>
            </a:r>
            <a:r>
              <a:rPr lang="en-US" sz="2250" dirty="0" smtClean="0"/>
              <a:t> </a:t>
            </a:r>
            <a:r>
              <a:rPr lang="en-US" sz="2250" dirty="0" err="1" smtClean="0"/>
              <a:t>outfile</a:t>
            </a:r>
            <a:r>
              <a:rPr lang="en-US" sz="2250" dirty="0" smtClean="0"/>
              <a:t>; </a:t>
            </a:r>
            <a:endParaRPr lang="en-US" sz="2250" dirty="0" smtClean="0"/>
          </a:p>
          <a:p>
            <a:r>
              <a:rPr lang="en-US" sz="2250" dirty="0" err="1" smtClean="0"/>
              <a:t>outfile.open</a:t>
            </a:r>
            <a:r>
              <a:rPr lang="en-US" sz="2250" dirty="0" smtClean="0"/>
              <a:t>("afile.dat"); </a:t>
            </a:r>
            <a:endParaRPr lang="en-US" sz="2250" dirty="0" smtClean="0"/>
          </a:p>
          <a:p>
            <a:r>
              <a:rPr lang="en-US" sz="2250" dirty="0" err="1" smtClean="0"/>
              <a:t>cout</a:t>
            </a:r>
            <a:r>
              <a:rPr lang="en-US" sz="2250" dirty="0" smtClean="0"/>
              <a:t> </a:t>
            </a:r>
            <a:r>
              <a:rPr lang="en-US" sz="2250" dirty="0" smtClean="0"/>
              <a:t>&lt;&lt; "Writing to the file" &lt;&lt; </a:t>
            </a:r>
            <a:r>
              <a:rPr lang="en-US" sz="2250" dirty="0" err="1" smtClean="0"/>
              <a:t>endl</a:t>
            </a:r>
            <a:r>
              <a:rPr lang="en-US" sz="2250" dirty="0" smtClean="0"/>
              <a:t>; </a:t>
            </a:r>
            <a:r>
              <a:rPr lang="en-US" sz="2250" dirty="0" err="1" smtClean="0"/>
              <a:t>cout</a:t>
            </a:r>
            <a:r>
              <a:rPr lang="en-US" sz="2250" dirty="0" smtClean="0"/>
              <a:t> </a:t>
            </a:r>
            <a:r>
              <a:rPr lang="en-US" sz="2250" dirty="0" smtClean="0"/>
              <a:t>&lt;&lt; "Enter your name: "; </a:t>
            </a:r>
            <a:endParaRPr lang="en-US" sz="2250" dirty="0" smtClean="0"/>
          </a:p>
          <a:p>
            <a:r>
              <a:rPr lang="en-US" sz="2250" dirty="0" err="1" smtClean="0"/>
              <a:t>cin.getline</a:t>
            </a:r>
            <a:r>
              <a:rPr lang="en-US" sz="2250" dirty="0" smtClean="0"/>
              <a:t>(data</a:t>
            </a:r>
            <a:r>
              <a:rPr lang="en-US" sz="2250" dirty="0" smtClean="0"/>
              <a:t>, 100); // write inputted data into the </a:t>
            </a:r>
            <a:r>
              <a:rPr lang="en-US" sz="2250" dirty="0" smtClean="0"/>
              <a:t>file</a:t>
            </a:r>
            <a:r>
              <a:rPr lang="en-US" sz="2250" dirty="0" smtClean="0"/>
              <a:t>. </a:t>
            </a:r>
            <a:endParaRPr lang="en-US" sz="2250" dirty="0" smtClean="0"/>
          </a:p>
          <a:p>
            <a:r>
              <a:rPr lang="en-US" sz="2250" dirty="0" err="1" smtClean="0"/>
              <a:t>outfile</a:t>
            </a:r>
            <a:r>
              <a:rPr lang="en-US" sz="2250" dirty="0" smtClean="0"/>
              <a:t> </a:t>
            </a:r>
            <a:r>
              <a:rPr lang="en-US" sz="2250" dirty="0" smtClean="0"/>
              <a:t>&lt;&lt; data &lt;&lt; </a:t>
            </a:r>
            <a:r>
              <a:rPr lang="en-US" sz="2250" dirty="0" err="1" smtClean="0"/>
              <a:t>endl</a:t>
            </a:r>
            <a:r>
              <a:rPr lang="en-US" sz="2250" dirty="0" smtClean="0"/>
              <a:t>;</a:t>
            </a:r>
          </a:p>
          <a:p>
            <a:r>
              <a:rPr lang="en-US" sz="2250" dirty="0" smtClean="0"/>
              <a:t> </a:t>
            </a:r>
            <a:r>
              <a:rPr lang="en-US" sz="2250" dirty="0" err="1" smtClean="0"/>
              <a:t>cout</a:t>
            </a:r>
            <a:r>
              <a:rPr lang="en-US" sz="2250" dirty="0" smtClean="0"/>
              <a:t> &lt;&lt; "Enter your age: "; </a:t>
            </a:r>
            <a:endParaRPr lang="en-US" sz="2250" dirty="0" smtClean="0"/>
          </a:p>
          <a:p>
            <a:r>
              <a:rPr lang="en-US" sz="2250" dirty="0" err="1" smtClean="0"/>
              <a:t>cin</a:t>
            </a:r>
            <a:r>
              <a:rPr lang="en-US" sz="2250" dirty="0" smtClean="0"/>
              <a:t> </a:t>
            </a:r>
            <a:r>
              <a:rPr lang="en-US" sz="2250" dirty="0" smtClean="0"/>
              <a:t>&gt;&gt; data; </a:t>
            </a:r>
            <a:r>
              <a:rPr lang="en-US" sz="2250" dirty="0" err="1" smtClean="0"/>
              <a:t>cin.ignore</a:t>
            </a:r>
            <a:r>
              <a:rPr lang="en-US" sz="2250" dirty="0" smtClean="0"/>
              <a:t>(); // again write inputted data into the file. </a:t>
            </a:r>
            <a:r>
              <a:rPr lang="en-US" sz="2250" dirty="0" err="1" smtClean="0"/>
              <a:t>outfile</a:t>
            </a:r>
            <a:r>
              <a:rPr lang="en-US" sz="2250" dirty="0" smtClean="0"/>
              <a:t> &lt;&lt; data &lt;&lt; </a:t>
            </a:r>
            <a:r>
              <a:rPr lang="en-US" sz="2250" dirty="0" err="1" smtClean="0"/>
              <a:t>endl</a:t>
            </a:r>
            <a:r>
              <a:rPr lang="en-US" sz="2250" dirty="0" smtClean="0"/>
              <a:t>; // close the opened file. </a:t>
            </a:r>
            <a:endParaRPr lang="en-US" sz="2250" dirty="0" smtClean="0"/>
          </a:p>
          <a:p>
            <a:r>
              <a:rPr lang="en-US" sz="2250" dirty="0" err="1" smtClean="0"/>
              <a:t>outfile.close</a:t>
            </a:r>
            <a:r>
              <a:rPr lang="en-US" sz="2250" dirty="0" smtClean="0"/>
              <a:t>();</a:t>
            </a:r>
            <a:endParaRPr lang="en-US" sz="22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 open a file in read mode. </a:t>
            </a:r>
            <a:endParaRPr lang="en-US" dirty="0" smtClean="0"/>
          </a:p>
          <a:p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infile.open</a:t>
            </a:r>
            <a:r>
              <a:rPr lang="en-US" dirty="0" smtClean="0"/>
              <a:t>("afile.dat");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"Reading from the file"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 smtClean="0"/>
          </a:p>
          <a:p>
            <a:r>
              <a:rPr lang="en-US" dirty="0" err="1" smtClean="0"/>
              <a:t>infile</a:t>
            </a:r>
            <a:r>
              <a:rPr lang="en-US" dirty="0" smtClean="0"/>
              <a:t> </a:t>
            </a:r>
            <a:r>
              <a:rPr lang="en-US" dirty="0" smtClean="0"/>
              <a:t>&gt;&gt; data; // write the data at the screen. </a:t>
            </a:r>
            <a:r>
              <a:rPr lang="en-US" dirty="0" err="1" smtClean="0"/>
              <a:t>cout</a:t>
            </a:r>
            <a:r>
              <a:rPr lang="en-US" dirty="0" smtClean="0"/>
              <a:t> &lt;&lt; data &lt;&lt; </a:t>
            </a:r>
            <a:r>
              <a:rPr lang="en-US" dirty="0" err="1" smtClean="0"/>
              <a:t>endl</a:t>
            </a:r>
            <a:r>
              <a:rPr lang="en-US" dirty="0" smtClean="0"/>
              <a:t>; // again read the data from the file and display it. </a:t>
            </a:r>
            <a:endParaRPr lang="en-US" dirty="0" smtClean="0"/>
          </a:p>
          <a:p>
            <a:r>
              <a:rPr lang="en-US" dirty="0" err="1" smtClean="0"/>
              <a:t>infile</a:t>
            </a:r>
            <a:r>
              <a:rPr lang="en-US" dirty="0" smtClean="0"/>
              <a:t> </a:t>
            </a:r>
            <a:r>
              <a:rPr lang="en-US" dirty="0" smtClean="0"/>
              <a:t>&gt;&gt; data;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data &lt;&lt; </a:t>
            </a:r>
            <a:r>
              <a:rPr lang="en-US" dirty="0" err="1" smtClean="0"/>
              <a:t>endl</a:t>
            </a:r>
            <a:r>
              <a:rPr lang="en-US" dirty="0" smtClean="0"/>
              <a:t>; // close the opened file. </a:t>
            </a:r>
            <a:r>
              <a:rPr lang="en-US" dirty="0" err="1" smtClean="0"/>
              <a:t>infile.close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 smtClean="0"/>
              <a:t>0;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// writing on a text </a:t>
            </a:r>
            <a:r>
              <a:rPr lang="en-US" i="1" dirty="0" smtClean="0"/>
              <a:t>file</a:t>
            </a:r>
            <a:endParaRPr lang="en-US" dirty="0" smtClean="0"/>
          </a:p>
          <a:p>
            <a:r>
              <a:rPr lang="en-US" i="1" dirty="0" smtClean="0"/>
              <a:t>#</a:t>
            </a:r>
            <a:r>
              <a:rPr lang="en-US" i="1" dirty="0" smtClean="0"/>
              <a:t>include &lt;</a:t>
            </a:r>
            <a:r>
              <a:rPr lang="en-US" i="1" dirty="0" err="1" smtClean="0"/>
              <a:t>iostream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i="1" dirty="0" smtClean="0"/>
              <a:t>#</a:t>
            </a:r>
            <a:r>
              <a:rPr lang="en-US" i="1" dirty="0" smtClean="0"/>
              <a:t>include &lt;</a:t>
            </a:r>
            <a:r>
              <a:rPr lang="en-US" i="1" dirty="0" err="1" smtClean="0"/>
              <a:t>fstream</a:t>
            </a:r>
            <a:r>
              <a:rPr lang="en-US" i="1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using</a:t>
            </a:r>
            <a:r>
              <a:rPr lang="en-US" dirty="0" smtClean="0"/>
              <a:t> </a:t>
            </a:r>
            <a:r>
              <a:rPr lang="en-US" i="1" dirty="0" smtClean="0"/>
              <a:t>namespace</a:t>
            </a:r>
            <a:r>
              <a:rPr lang="en-US" dirty="0" smtClean="0"/>
              <a:t> std; </a:t>
            </a:r>
            <a:endParaRPr lang="en-US" dirty="0" smtClean="0"/>
          </a:p>
          <a:p>
            <a:r>
              <a:rPr lang="en-US" i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 () { </a:t>
            </a:r>
            <a:endParaRPr lang="en-US" dirty="0" smtClean="0"/>
          </a:p>
          <a:p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 ("example.txt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myfile.is_open</a:t>
            </a:r>
            <a:r>
              <a:rPr lang="en-US" dirty="0" smtClean="0"/>
              <a:t>()) { </a:t>
            </a:r>
            <a:endParaRPr lang="en-US" dirty="0" smtClean="0"/>
          </a:p>
          <a:p>
            <a:r>
              <a:rPr lang="en-US" dirty="0" err="1" smtClean="0"/>
              <a:t>myfile</a:t>
            </a:r>
            <a:r>
              <a:rPr lang="en-US" dirty="0" smtClean="0"/>
              <a:t> </a:t>
            </a:r>
            <a:r>
              <a:rPr lang="en-US" dirty="0" smtClean="0"/>
              <a:t>&lt;&lt; "This is a line.\n"; </a:t>
            </a:r>
            <a:endParaRPr lang="en-US" dirty="0" smtClean="0"/>
          </a:p>
          <a:p>
            <a:r>
              <a:rPr lang="en-US" dirty="0" err="1" smtClean="0"/>
              <a:t>myfile</a:t>
            </a:r>
            <a:r>
              <a:rPr lang="en-US" dirty="0" smtClean="0"/>
              <a:t> </a:t>
            </a:r>
            <a:r>
              <a:rPr lang="en-US" dirty="0" smtClean="0"/>
              <a:t>&lt;&lt; "This is another line.\n"; </a:t>
            </a:r>
            <a:endParaRPr lang="en-US" dirty="0" smtClean="0"/>
          </a:p>
          <a:p>
            <a:r>
              <a:rPr lang="en-US" dirty="0" err="1" smtClean="0"/>
              <a:t>myfile.close</a:t>
            </a:r>
            <a:r>
              <a:rPr lang="en-US" dirty="0" smtClean="0"/>
              <a:t>(); } </a:t>
            </a:r>
            <a:r>
              <a:rPr lang="en-US" i="1" dirty="0" smtClean="0"/>
              <a:t>else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"Unable to open file"; </a:t>
            </a:r>
            <a:endParaRPr lang="en-US" dirty="0" smtClean="0"/>
          </a:p>
          <a:p>
            <a:r>
              <a:rPr lang="en-US" i="1" dirty="0" smtClean="0"/>
              <a:t>return</a:t>
            </a:r>
            <a:r>
              <a:rPr lang="en-US" dirty="0" smtClean="0"/>
              <a:t> </a:t>
            </a:r>
            <a:r>
              <a:rPr lang="en-US" dirty="0" smtClean="0"/>
              <a:t>0; 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874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Read Text File</vt:lpstr>
      <vt:lpstr>Read Text File</vt:lpstr>
      <vt:lpstr>Read Text File</vt:lpstr>
      <vt:lpstr>Write Text File</vt:lpstr>
      <vt:lpstr>Write Text File</vt:lpstr>
      <vt:lpstr>Write Text File</vt:lpstr>
      <vt:lpstr>File Handling in C++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MITM</dc:creator>
  <cp:lastModifiedBy>MITM</cp:lastModifiedBy>
  <cp:revision>12</cp:revision>
  <dcterms:created xsi:type="dcterms:W3CDTF">2006-08-16T00:00:00Z</dcterms:created>
  <dcterms:modified xsi:type="dcterms:W3CDTF">2017-11-06T17:03:00Z</dcterms:modified>
</cp:coreProperties>
</file>